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0852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7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7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005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770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1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54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41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2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2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3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87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43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50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428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516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14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3009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0210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184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729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086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1012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006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478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1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8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34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79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6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2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8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11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68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0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1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8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CA946B5-F393-4B32-8E90-5D238811291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B5A910F-1E08-4338-8166-F6430BD4E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E351-9426-48C8-B28A-CE362FEE8D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LibreOffice 6.1.4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E6D982-325C-4306-B59B-049833941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31 January 2019</a:t>
            </a:r>
          </a:p>
        </p:txBody>
      </p:sp>
    </p:spTree>
    <p:extLst>
      <p:ext uri="{BB962C8B-B14F-4D97-AF65-F5344CB8AC3E}">
        <p14:creationId xmlns:p14="http://schemas.microsoft.com/office/powerpoint/2010/main" val="2028678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0BAD4-450B-4342-9BD4-081ECDC0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3915B-7EC0-4D58-9E48-E4A0023BA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transition in PowerPoint 2016</a:t>
            </a:r>
          </a:p>
          <a:p>
            <a:r>
              <a:rPr lang="en-US" dirty="0"/>
              <a:t>Windows 10 x86</a:t>
            </a:r>
          </a:p>
          <a:p>
            <a:r>
              <a:rPr lang="en-US" dirty="0"/>
              <a:t>With Conveyor Transition</a:t>
            </a:r>
          </a:p>
        </p:txBody>
      </p:sp>
    </p:spTree>
    <p:extLst>
      <p:ext uri="{BB962C8B-B14F-4D97-AF65-F5344CB8AC3E}">
        <p14:creationId xmlns:p14="http://schemas.microsoft.com/office/powerpoint/2010/main" val="254813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39BA-5D69-4CDC-A142-C630B80D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test…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B0130-C466-468C-A87F-F102B613A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Into LibreOffice 6.1.4</a:t>
            </a:r>
          </a:p>
          <a:p>
            <a:r>
              <a:rPr lang="en-US" dirty="0"/>
              <a:t>Windows 10 x86</a:t>
            </a:r>
          </a:p>
        </p:txBody>
      </p:sp>
    </p:spTree>
    <p:extLst>
      <p:ext uri="{BB962C8B-B14F-4D97-AF65-F5344CB8AC3E}">
        <p14:creationId xmlns:p14="http://schemas.microsoft.com/office/powerpoint/2010/main" val="3683785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0EDA6-9DD1-43EF-B11B-7BD843D21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Failed tested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7C31-1798-4C60-9A30-6B7E7FD1B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Office PowerPoint 2016 vs LibreOffice 6.1.4</a:t>
            </a:r>
          </a:p>
          <a:p>
            <a:r>
              <a:rPr lang="en-US" dirty="0"/>
              <a:t>Windows 10 x86</a:t>
            </a:r>
          </a:p>
          <a:p>
            <a:r>
              <a:rPr lang="en-US" dirty="0"/>
              <a:t>None Transition works</a:t>
            </a:r>
          </a:p>
        </p:txBody>
      </p:sp>
    </p:spTree>
    <p:extLst>
      <p:ext uri="{BB962C8B-B14F-4D97-AF65-F5344CB8AC3E}">
        <p14:creationId xmlns:p14="http://schemas.microsoft.com/office/powerpoint/2010/main" val="141693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1_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3.xml><?xml version="1.0" encoding="utf-8"?>
<a:theme xmlns:a="http://schemas.openxmlformats.org/drawingml/2006/main" name="2_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4.xml><?xml version="1.0" encoding="utf-8"?>
<a:theme xmlns:a="http://schemas.openxmlformats.org/drawingml/2006/main" name="3_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19</TotalTime>
  <Words>42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Century Schoolbook</vt:lpstr>
      <vt:lpstr>Wingdings 2</vt:lpstr>
      <vt:lpstr>View</vt:lpstr>
      <vt:lpstr>1_View</vt:lpstr>
      <vt:lpstr>2_View</vt:lpstr>
      <vt:lpstr>3_View</vt:lpstr>
      <vt:lpstr>LibreOffice 6.1.4</vt:lpstr>
      <vt:lpstr>Test running</vt:lpstr>
      <vt:lpstr>Just test…</vt:lpstr>
      <vt:lpstr>Failed tested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Yunus</dc:creator>
  <cp:lastModifiedBy>Daniel Yunus</cp:lastModifiedBy>
  <cp:revision>2</cp:revision>
  <dcterms:created xsi:type="dcterms:W3CDTF">2019-01-30T17:15:05Z</dcterms:created>
  <dcterms:modified xsi:type="dcterms:W3CDTF">2019-01-30T17:35:02Z</dcterms:modified>
</cp:coreProperties>
</file>