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3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8" r:id="rId2"/>
    <p:sldMasterId id="2147483696" r:id="rId3"/>
    <p:sldMasterId id="2147483714" r:id="rId4"/>
  </p:sldMasterIdLst>
  <p:sldIdLst>
    <p:sldId id="256" r:id="rId5"/>
    <p:sldId id="257" r:id="rId6"/>
    <p:sldId id="258" r:id="rId7"/>
    <p:sldId id="259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70EFF-64B7-4B02-B28A-B7E802D5F992}" type="datetimeFigureOut">
              <a:rPr lang="en-US" smtClean="0"/>
              <a:t>1/31/2019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DC6EF-FFB8-4094-8A0B-3FE3144C5D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668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70EFF-64B7-4B02-B28A-B7E802D5F992}" type="datetimeFigureOut">
              <a:rPr lang="en-US" smtClean="0"/>
              <a:t>1/31/2019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DC6EF-FFB8-4094-8A0B-3FE3144C5D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415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70EFF-64B7-4B02-B28A-B7E802D5F992}" type="datetimeFigureOut">
              <a:rPr lang="en-US" smtClean="0"/>
              <a:t>1/31/2019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DC6EF-FFB8-4094-8A0B-3FE3144C5D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675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70EFF-64B7-4B02-B28A-B7E802D5F992}" type="datetimeFigureOut">
              <a:rPr lang="en-US" smtClean="0"/>
              <a:t>1/31/2019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DC6EF-FFB8-4094-8A0B-3FE3144C5D4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17459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70EFF-64B7-4B02-B28A-B7E802D5F992}" type="datetimeFigureOut">
              <a:rPr lang="en-US" smtClean="0"/>
              <a:t>1/31/2019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DC6EF-FFB8-4094-8A0B-3FE3144C5D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885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70EFF-64B7-4B02-B28A-B7E802D5F992}" type="datetimeFigureOut">
              <a:rPr lang="en-US" smtClean="0"/>
              <a:t>1/31/2019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DC6EF-FFB8-4094-8A0B-3FE3144C5D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794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70EFF-64B7-4B02-B28A-B7E802D5F992}" type="datetimeFigureOut">
              <a:rPr lang="en-US" smtClean="0"/>
              <a:t>1/31/2019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DC6EF-FFB8-4094-8A0B-3FE3144C5D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309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70EFF-64B7-4B02-B28A-B7E802D5F992}" type="datetimeFigureOut">
              <a:rPr lang="en-US" smtClean="0"/>
              <a:t>1/31/2019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DC6EF-FFB8-4094-8A0B-3FE3144C5D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612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70EFF-64B7-4B02-B28A-B7E802D5F992}" type="datetimeFigureOut">
              <a:rPr lang="en-US" smtClean="0"/>
              <a:t>1/31/2019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DC6EF-FFB8-4094-8A0B-3FE3144C5D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727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70EFF-64B7-4B02-B28A-B7E802D5F992}" type="datetimeFigureOut">
              <a:rPr lang="en-US" smtClean="0"/>
              <a:t>1/31/2019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DC6EF-FFB8-4094-8A0B-3FE3144C5D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405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70EFF-64B7-4B02-B28A-B7E802D5F992}" type="datetimeFigureOut">
              <a:rPr lang="en-US" smtClean="0"/>
              <a:t>1/31/2019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DC6EF-FFB8-4094-8A0B-3FE3144C5D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362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70EFF-64B7-4B02-B28A-B7E802D5F992}" type="datetimeFigureOut">
              <a:rPr lang="en-US" smtClean="0"/>
              <a:t>1/31/2019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DC6EF-FFB8-4094-8A0B-3FE3144C5D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09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70EFF-64B7-4B02-B28A-B7E802D5F992}" type="datetimeFigureOut">
              <a:rPr lang="en-US" smtClean="0"/>
              <a:t>1/31/2019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DC6EF-FFB8-4094-8A0B-3FE3144C5D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368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70EFF-64B7-4B02-B28A-B7E802D5F992}" type="datetimeFigureOut">
              <a:rPr lang="en-US" smtClean="0"/>
              <a:t>1/31/2019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DC6EF-FFB8-4094-8A0B-3FE3144C5D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066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70EFF-64B7-4B02-B28A-B7E802D5F992}" type="datetimeFigureOut">
              <a:rPr lang="en-US" smtClean="0"/>
              <a:t>1/31/2019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DC6EF-FFB8-4094-8A0B-3FE3144C5D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642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70EFF-64B7-4B02-B28A-B7E802D5F992}" type="datetimeFigureOut">
              <a:rPr lang="en-US" smtClean="0"/>
              <a:t>1/31/2019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DC6EF-FFB8-4094-8A0B-3FE3144C5D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807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70EFF-64B7-4B02-B28A-B7E802D5F992}" type="datetimeFigureOut">
              <a:rPr lang="en-US" smtClean="0"/>
              <a:t>1/31/2019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DC6EF-FFB8-4094-8A0B-3FE3144C5D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335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70EFF-64B7-4B02-B28A-B7E802D5F992}" type="datetimeFigureOut">
              <a:rPr lang="en-US" smtClean="0"/>
              <a:t>1/31/2019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DC6EF-FFB8-4094-8A0B-3FE3144C5D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180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70EFF-64B7-4B02-B28A-B7E802D5F992}" type="datetimeFigureOut">
              <a:rPr lang="en-US" smtClean="0"/>
              <a:t>1/31/2019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DC6EF-FFB8-4094-8A0B-3FE3144C5D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528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70EFF-64B7-4B02-B28A-B7E802D5F992}" type="datetimeFigureOut">
              <a:rPr lang="en-US" smtClean="0"/>
              <a:t>1/31/2019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DC6EF-FFB8-4094-8A0B-3FE3144C5D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438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70EFF-64B7-4B02-B28A-B7E802D5F992}" type="datetimeFigureOut">
              <a:rPr lang="en-US" smtClean="0"/>
              <a:t>1/31/2019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DC6EF-FFB8-4094-8A0B-3FE3144C5D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434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70EFF-64B7-4B02-B28A-B7E802D5F992}" type="datetimeFigureOut">
              <a:rPr lang="en-US" smtClean="0"/>
              <a:t>1/31/2019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DC6EF-FFB8-4094-8A0B-3FE3144C5D4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34108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70EFF-64B7-4B02-B28A-B7E802D5F992}" type="datetimeFigureOut">
              <a:rPr lang="en-US" smtClean="0"/>
              <a:t>1/31/2019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DC6EF-FFB8-4094-8A0B-3FE3144C5D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605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70EFF-64B7-4B02-B28A-B7E802D5F992}" type="datetimeFigureOut">
              <a:rPr lang="en-US" smtClean="0"/>
              <a:t>1/31/2019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DC6EF-FFB8-4094-8A0B-3FE3144C5D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452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70EFF-64B7-4B02-B28A-B7E802D5F992}" type="datetimeFigureOut">
              <a:rPr lang="en-US" smtClean="0"/>
              <a:t>1/31/2019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DC6EF-FFB8-4094-8A0B-3FE3144C5D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513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70EFF-64B7-4B02-B28A-B7E802D5F992}" type="datetimeFigureOut">
              <a:rPr lang="en-US" smtClean="0"/>
              <a:t>1/31/2019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DC6EF-FFB8-4094-8A0B-3FE3144C5D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380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70EFF-64B7-4B02-B28A-B7E802D5F992}" type="datetimeFigureOut">
              <a:rPr lang="en-US" smtClean="0"/>
              <a:t>1/31/2019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DC6EF-FFB8-4094-8A0B-3FE3144C5D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582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70EFF-64B7-4B02-B28A-B7E802D5F992}" type="datetimeFigureOut">
              <a:rPr lang="en-US" smtClean="0"/>
              <a:t>1/31/2019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DC6EF-FFB8-4094-8A0B-3FE3144C5D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044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70EFF-64B7-4B02-B28A-B7E802D5F992}" type="datetimeFigureOut">
              <a:rPr lang="en-US" smtClean="0"/>
              <a:t>1/31/2019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DC6EF-FFB8-4094-8A0B-3FE3144C5D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619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70EFF-64B7-4B02-B28A-B7E802D5F992}" type="datetimeFigureOut">
              <a:rPr lang="en-US" smtClean="0"/>
              <a:t>1/31/2019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DC6EF-FFB8-4094-8A0B-3FE3144C5D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871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70EFF-64B7-4B02-B28A-B7E802D5F992}" type="datetimeFigureOut">
              <a:rPr lang="en-US" smtClean="0"/>
              <a:t>1/31/2019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DC6EF-FFB8-4094-8A0B-3FE3144C5D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283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70EFF-64B7-4B02-B28A-B7E802D5F992}" type="datetimeFigureOut">
              <a:rPr lang="en-US" smtClean="0"/>
              <a:t>1/31/2019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DC6EF-FFB8-4094-8A0B-3FE3144C5D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856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70EFF-64B7-4B02-B28A-B7E802D5F992}" type="datetimeFigureOut">
              <a:rPr lang="en-US" smtClean="0"/>
              <a:t>1/31/2019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DC6EF-FFB8-4094-8A0B-3FE3144C5D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880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70EFF-64B7-4B02-B28A-B7E802D5F992}" type="datetimeFigureOut">
              <a:rPr lang="en-US" smtClean="0"/>
              <a:t>1/31/2019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DC6EF-FFB8-4094-8A0B-3FE3144C5D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185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70EFF-64B7-4B02-B28A-B7E802D5F992}" type="datetimeFigureOut">
              <a:rPr lang="en-US" smtClean="0"/>
              <a:t>1/31/2019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DC6EF-FFB8-4094-8A0B-3FE3144C5D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621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70EFF-64B7-4B02-B28A-B7E802D5F992}" type="datetimeFigureOut">
              <a:rPr lang="en-US" smtClean="0"/>
              <a:t>1/31/2019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DC6EF-FFB8-4094-8A0B-3FE3144C5D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539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70EFF-64B7-4B02-B28A-B7E802D5F992}" type="datetimeFigureOut">
              <a:rPr lang="en-US" smtClean="0"/>
              <a:t>1/31/2019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DC6EF-FFB8-4094-8A0B-3FE3144C5D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084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70EFF-64B7-4B02-B28A-B7E802D5F992}" type="datetimeFigureOut">
              <a:rPr lang="en-US" smtClean="0"/>
              <a:t>1/31/2019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DC6EF-FFB8-4094-8A0B-3FE3144C5D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657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70EFF-64B7-4B02-B28A-B7E802D5F992}" type="datetimeFigureOut">
              <a:rPr lang="en-US" smtClean="0"/>
              <a:t>1/31/2019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DC6EF-FFB8-4094-8A0B-3FE3144C5D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798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70EFF-64B7-4B02-B28A-B7E802D5F992}" type="datetimeFigureOut">
              <a:rPr lang="en-US" smtClean="0"/>
              <a:t>1/31/2019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DC6EF-FFB8-4094-8A0B-3FE3144C5D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420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70EFF-64B7-4B02-B28A-B7E802D5F992}" type="datetimeFigureOut">
              <a:rPr lang="en-US" smtClean="0"/>
              <a:t>1/31/2019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DC6EF-FFB8-4094-8A0B-3FE3144C5D4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20543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70EFF-64B7-4B02-B28A-B7E802D5F992}" type="datetimeFigureOut">
              <a:rPr lang="en-US" smtClean="0"/>
              <a:t>1/31/2019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DC6EF-FFB8-4094-8A0B-3FE3144C5D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404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70EFF-64B7-4B02-B28A-B7E802D5F992}" type="datetimeFigureOut">
              <a:rPr lang="en-US" smtClean="0"/>
              <a:t>1/31/2019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DC6EF-FFB8-4094-8A0B-3FE3144C5D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465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70EFF-64B7-4B02-B28A-B7E802D5F992}" type="datetimeFigureOut">
              <a:rPr lang="en-US" smtClean="0"/>
              <a:t>1/31/2019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DC6EF-FFB8-4094-8A0B-3FE3144C5D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376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70EFF-64B7-4B02-B28A-B7E802D5F992}" type="datetimeFigureOut">
              <a:rPr lang="en-US" smtClean="0"/>
              <a:t>1/31/2019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DC6EF-FFB8-4094-8A0B-3FE3144C5D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373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70EFF-64B7-4B02-B28A-B7E802D5F992}" type="datetimeFigureOut">
              <a:rPr lang="en-US" smtClean="0"/>
              <a:t>1/31/2019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DC6EF-FFB8-4094-8A0B-3FE3144C5D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490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70EFF-64B7-4B02-B28A-B7E802D5F992}" type="datetimeFigureOut">
              <a:rPr lang="en-US" smtClean="0"/>
              <a:t>1/31/2019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DC6EF-FFB8-4094-8A0B-3FE3144C5D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801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70EFF-64B7-4B02-B28A-B7E802D5F992}" type="datetimeFigureOut">
              <a:rPr lang="en-US" smtClean="0"/>
              <a:t>1/31/2019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DC6EF-FFB8-4094-8A0B-3FE3144C5D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33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70EFF-64B7-4B02-B28A-B7E802D5F992}" type="datetimeFigureOut">
              <a:rPr lang="en-US" smtClean="0"/>
              <a:t>1/31/2019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DC6EF-FFB8-4094-8A0B-3FE3144C5D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896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70EFF-64B7-4B02-B28A-B7E802D5F992}" type="datetimeFigureOut">
              <a:rPr lang="en-US" smtClean="0"/>
              <a:t>1/31/2019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DC6EF-FFB8-4094-8A0B-3FE3144C5D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332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70EFF-64B7-4B02-B28A-B7E802D5F992}" type="datetimeFigureOut">
              <a:rPr lang="en-US" smtClean="0"/>
              <a:t>1/31/2019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DC6EF-FFB8-4094-8A0B-3FE3144C5D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354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70EFF-64B7-4B02-B28A-B7E802D5F992}" type="datetimeFigureOut">
              <a:rPr lang="en-US" smtClean="0"/>
              <a:t>1/31/2019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DC6EF-FFB8-4094-8A0B-3FE3144C5D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81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70EFF-64B7-4B02-B28A-B7E802D5F992}" type="datetimeFigureOut">
              <a:rPr lang="en-US" smtClean="0"/>
              <a:t>1/31/2019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DC6EF-FFB8-4094-8A0B-3FE3144C5D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59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70EFF-64B7-4B02-B28A-B7E802D5F992}" type="datetimeFigureOut">
              <a:rPr lang="en-US" smtClean="0"/>
              <a:t>1/31/2019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DC6EF-FFB8-4094-8A0B-3FE3144C5D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966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70EFF-64B7-4B02-B28A-B7E802D5F992}" type="datetimeFigureOut">
              <a:rPr lang="en-US" smtClean="0"/>
              <a:t>1/31/2019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DC6EF-FFB8-4094-8A0B-3FE3144C5D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88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70EFF-64B7-4B02-B28A-B7E802D5F992}" type="datetimeFigureOut">
              <a:rPr lang="en-US" smtClean="0"/>
              <a:t>1/31/2019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DC6EF-FFB8-4094-8A0B-3FE3144C5D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744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70EFF-64B7-4B02-B28A-B7E802D5F992}" type="datetimeFigureOut">
              <a:rPr lang="en-US" smtClean="0"/>
              <a:t>1/31/2019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DC6EF-FFB8-4094-8A0B-3FE3144C5D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290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70EFF-64B7-4B02-B28A-B7E802D5F992}" type="datetimeFigureOut">
              <a:rPr lang="en-US" smtClean="0"/>
              <a:t>1/31/2019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DC6EF-FFB8-4094-8A0B-3FE3144C5D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3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70EFF-64B7-4B02-B28A-B7E802D5F992}" type="datetimeFigureOut">
              <a:rPr lang="en-US" smtClean="0"/>
              <a:t>1/31/2019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DC6EF-FFB8-4094-8A0B-3FE3144C5D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682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70EFF-64B7-4B02-B28A-B7E802D5F992}" type="datetimeFigureOut">
              <a:rPr lang="en-US" smtClean="0"/>
              <a:t>1/31/2019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DC6EF-FFB8-4094-8A0B-3FE3144C5D4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42005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70EFF-64B7-4B02-B28A-B7E802D5F992}" type="datetimeFigureOut">
              <a:rPr lang="en-US" smtClean="0"/>
              <a:t>1/31/2019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DC6EF-FFB8-4094-8A0B-3FE3144C5D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773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70EFF-64B7-4B02-B28A-B7E802D5F992}" type="datetimeFigureOut">
              <a:rPr lang="en-US" smtClean="0"/>
              <a:t>1/31/2019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DC6EF-FFB8-4094-8A0B-3FE3144C5D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546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70EFF-64B7-4B02-B28A-B7E802D5F992}" type="datetimeFigureOut">
              <a:rPr lang="en-US" smtClean="0"/>
              <a:t>1/31/2019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DC6EF-FFB8-4094-8A0B-3FE3144C5D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275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70EFF-64B7-4B02-B28A-B7E802D5F992}" type="datetimeFigureOut">
              <a:rPr lang="en-US" smtClean="0"/>
              <a:t>1/31/2019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DC6EF-FFB8-4094-8A0B-3FE3144C5D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786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70EFF-64B7-4B02-B28A-B7E802D5F992}" type="datetimeFigureOut">
              <a:rPr lang="en-US" smtClean="0"/>
              <a:t>1/31/2019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DC6EF-FFB8-4094-8A0B-3FE3144C5D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230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70EFF-64B7-4B02-B28A-B7E802D5F992}" type="datetimeFigureOut">
              <a:rPr lang="en-US" smtClean="0"/>
              <a:t>1/31/2019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DC6EF-FFB8-4094-8A0B-3FE3144C5D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151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70EFF-64B7-4B02-B28A-B7E802D5F992}" type="datetimeFigureOut">
              <a:rPr lang="en-US" smtClean="0"/>
              <a:t>1/31/2019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DC6EF-FFB8-4094-8A0B-3FE3144C5D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872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70EFF-64B7-4B02-B28A-B7E802D5F992}" type="datetimeFigureOut">
              <a:rPr lang="en-US" smtClean="0"/>
              <a:t>1/31/2019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DC6EF-FFB8-4094-8A0B-3FE3144C5D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608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17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3.xml"/><Relationship Id="rId16" Type="http://schemas.openxmlformats.org/officeDocument/2006/relationships/slideLayout" Target="../slideLayouts/slideLayout67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BC70EFF-64B7-4B02-B28A-B7E802D5F992}" type="datetimeFigureOut">
              <a:rPr lang="en-US" smtClean="0"/>
              <a:t>1/31/2019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B03DC6EF-FFB8-4094-8A0B-3FE3144C5D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99869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BC70EFF-64B7-4B02-B28A-B7E802D5F992}" type="datetimeFigureOut">
              <a:rPr lang="en-US" smtClean="0"/>
              <a:t>1/31/2019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B03DC6EF-FFB8-4094-8A0B-3FE3144C5D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550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BC70EFF-64B7-4B02-B28A-B7E802D5F992}" type="datetimeFigureOut">
              <a:rPr lang="en-US" smtClean="0"/>
              <a:t>1/31/2019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B03DC6EF-FFB8-4094-8A0B-3FE3144C5D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7174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BC70EFF-64B7-4B02-B28A-B7E802D5F992}" type="datetimeFigureOut">
              <a:rPr lang="en-US" smtClean="0"/>
              <a:t>1/31/2019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B03DC6EF-FFB8-4094-8A0B-3FE3144C5D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79128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202A6-6963-4BFF-8CF5-D6F5864A8B8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LibreOffice 6.1.4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6C24E7-EBCE-4506-B041-1C4784F6E4D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30 January 2019</a:t>
            </a:r>
          </a:p>
        </p:txBody>
      </p:sp>
    </p:spTree>
    <p:extLst>
      <p:ext uri="{BB962C8B-B14F-4D97-AF65-F5344CB8AC3E}">
        <p14:creationId xmlns:p14="http://schemas.microsoft.com/office/powerpoint/2010/main" val="3332833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F973F6-56A4-4FC1-9378-C724B1E880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Just test running…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FB994-C1AB-4345-A51C-5C10A34786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From Microsoft Office 2016</a:t>
            </a:r>
          </a:p>
          <a:p>
            <a:r>
              <a:rPr lang="en-US" dirty="0"/>
              <a:t>Windows 10 x86</a:t>
            </a:r>
          </a:p>
          <a:p>
            <a:r>
              <a:rPr lang="en-US" dirty="0"/>
              <a:t>Using Pan Transition</a:t>
            </a:r>
          </a:p>
        </p:txBody>
      </p:sp>
    </p:spTree>
    <p:extLst>
      <p:ext uri="{BB962C8B-B14F-4D97-AF65-F5344CB8AC3E}">
        <p14:creationId xmlns:p14="http://schemas.microsoft.com/office/powerpoint/2010/main" val="4210783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0F40AF-7CA2-461B-AA15-AF65D9BCB3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Just test running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77EE46-E08D-4D4C-9F85-3E4B5E64D6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Into LibreOffice 6.1.4</a:t>
            </a:r>
          </a:p>
          <a:p>
            <a:r>
              <a:rPr lang="en-US" dirty="0"/>
              <a:t>Windows 10 x86</a:t>
            </a:r>
          </a:p>
        </p:txBody>
      </p:sp>
    </p:spTree>
    <p:extLst>
      <p:ext uri="{BB962C8B-B14F-4D97-AF65-F5344CB8AC3E}">
        <p14:creationId xmlns:p14="http://schemas.microsoft.com/office/powerpoint/2010/main" val="2566399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DAFF9-DD9E-45E6-B9D1-C27748525D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running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0148CC-5C3D-4D13-A009-E8600DAD83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Microsoft Office 2016 vs LibreOffice 6.1.4</a:t>
            </a:r>
          </a:p>
          <a:p>
            <a:r>
              <a:rPr lang="en-US" dirty="0"/>
              <a:t>Windows 10 x86</a:t>
            </a:r>
          </a:p>
          <a:p>
            <a:r>
              <a:rPr lang="en-US" dirty="0"/>
              <a:t>No Pan Transition work in LibreOffice</a:t>
            </a:r>
          </a:p>
        </p:txBody>
      </p:sp>
    </p:spTree>
    <p:extLst>
      <p:ext uri="{BB962C8B-B14F-4D97-AF65-F5344CB8AC3E}">
        <p14:creationId xmlns:p14="http://schemas.microsoft.com/office/powerpoint/2010/main" val="2452689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d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2.xml><?xml version="1.0" encoding="utf-8"?>
<a:theme xmlns:a="http://schemas.openxmlformats.org/drawingml/2006/main" name="1_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E8B826"/>
      </a:accent1>
      <a:accent2>
        <a:srgbClr val="E2CA72"/>
      </a:accent2>
      <a:accent3>
        <a:srgbClr val="BD723B"/>
      </a:accent3>
      <a:accent4>
        <a:srgbClr val="AE9376"/>
      </a:accent4>
      <a:accent5>
        <a:srgbClr val="A77F41"/>
      </a:accent5>
      <a:accent6>
        <a:srgbClr val="A1AE79"/>
      </a:accent6>
      <a:hlink>
        <a:srgbClr val="F1D06A"/>
      </a:hlink>
      <a:folHlink>
        <a:srgbClr val="EDDCA8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D5CBAF11-69B7-47EA-BC01-41F77058C2A9}"/>
    </a:ext>
  </a:extLst>
</a:theme>
</file>

<file path=ppt/theme/theme3.xml><?xml version="1.0" encoding="utf-8"?>
<a:theme xmlns:a="http://schemas.openxmlformats.org/drawingml/2006/main" name="2_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3EC26C"/>
      </a:accent1>
      <a:accent2>
        <a:srgbClr val="B3D463"/>
      </a:accent2>
      <a:accent3>
        <a:srgbClr val="3BBC9D"/>
      </a:accent3>
      <a:accent4>
        <a:srgbClr val="97AF75"/>
      </a:accent4>
      <a:accent5>
        <a:srgbClr val="6BA841"/>
      </a:accent5>
      <a:accent6>
        <a:srgbClr val="79AE90"/>
      </a:accent6>
      <a:hlink>
        <a:srgbClr val="85E4A6"/>
      </a:hlink>
      <a:folHlink>
        <a:srgbClr val="BDF3D0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43372978-11FE-4814-AC26-BC300187D8C7}"/>
    </a:ext>
  </a:extLst>
</a:theme>
</file>

<file path=ppt/theme/theme4.xml><?xml version="1.0" encoding="utf-8"?>
<a:theme xmlns:a="http://schemas.openxmlformats.org/drawingml/2006/main" name="3_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826F61"/>
      </a:accent1>
      <a:accent2>
        <a:srgbClr val="A19C7F"/>
      </a:accent2>
      <a:accent3>
        <a:srgbClr val="9AA489"/>
      </a:accent3>
      <a:accent4>
        <a:srgbClr val="7C938B"/>
      </a:accent4>
      <a:accent5>
        <a:srgbClr val="7C7D92"/>
      </a:accent5>
      <a:accent6>
        <a:srgbClr val="897376"/>
      </a:accent6>
      <a:hlink>
        <a:srgbClr val="D29B73"/>
      </a:hlink>
      <a:folHlink>
        <a:srgbClr val="F4C5A4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FF747C5C-A8E8-4833-9E55-3D08FE4E487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TM04033929[[fn=Slate]]</Template>
  <TotalTime>13</TotalTime>
  <Words>45</Words>
  <Application>Microsoft Office PowerPoint</Application>
  <PresentationFormat>Widescreen</PresentationFormat>
  <Paragraphs>13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Calisto MT</vt:lpstr>
      <vt:lpstr>Wingdings 2</vt:lpstr>
      <vt:lpstr>Slate</vt:lpstr>
      <vt:lpstr>1_Slate</vt:lpstr>
      <vt:lpstr>2_Slate</vt:lpstr>
      <vt:lpstr>3_Slate</vt:lpstr>
      <vt:lpstr>LibreOffice 6.1.4</vt:lpstr>
      <vt:lpstr>Just test running…</vt:lpstr>
      <vt:lpstr>Just test running</vt:lpstr>
      <vt:lpstr>Test running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LibreOffice 6.1.4</dc:title>
  <dc:creator>Daniel Yunus</dc:creator>
  <cp:lastModifiedBy>Daniel Yunus</cp:lastModifiedBy>
  <cp:revision>2</cp:revision>
  <dcterms:created xsi:type="dcterms:W3CDTF">2019-01-30T16:46:48Z</dcterms:created>
  <dcterms:modified xsi:type="dcterms:W3CDTF">2019-01-30T17:03:41Z</dcterms:modified>
</cp:coreProperties>
</file>