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BBD75-6F47-F14E-AE47-5F9E466412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59B92C-99FA-514C-82BF-4B5050E51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82A20-53AD-4646-88ED-0218E1812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49DD-B172-CC4F-9629-512DA75C868F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450D5-3B3E-504F-887C-08D3A89EC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A4F29-B9A6-8941-92DB-CD23BEB74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56F5-162E-3341-89AC-2106568E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7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24DF6-18C9-3F4B-BFFB-D4C75E327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490FF0-E8E4-D84C-BE39-8ABC4FFAC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3BB3F-DCDD-104B-BD31-26D09C549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49DD-B172-CC4F-9629-512DA75C868F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1F791-A431-EB44-B052-6BE315FC4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906EC-BD89-3445-9DCA-57D7FE073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56F5-162E-3341-89AC-2106568E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78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40232D-CE71-A240-BB03-3C95EF3588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E311F7-0B61-1D4E-80C2-240A1C177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1C2DA-A334-2C49-BEEF-1BAC9B13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49DD-B172-CC4F-9629-512DA75C868F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237F8-29CA-444A-B4C9-7160648A7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DE98D-DC06-2341-9D72-43FE67849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56F5-162E-3341-89AC-2106568E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F6E0E-E8AA-7943-92F5-28B2621EF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AB21A-8CCD-F04A-A984-D95E89B79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F59E6-F2FA-2149-A646-C07ACE2B8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49DD-B172-CC4F-9629-512DA75C868F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746D9-3A1E-5943-AA1D-C4C7CE5F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84723-EE13-CF45-AC61-DEC32CA0F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56F5-162E-3341-89AC-2106568E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62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46F01-405C-0545-9AFF-50C8F700D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057306-E05A-4F4F-8158-3C60EB55A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71750-B77F-FF41-ADFB-8F05F7256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49DD-B172-CC4F-9629-512DA75C868F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2410B-8EE8-764A-8A94-52FA38C44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41D07-1308-A541-AC22-E824CAE7A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56F5-162E-3341-89AC-2106568E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5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7891-8B13-0746-84FE-A9A51BF4D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B1819-E554-EA4E-82EA-74386617F1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53B9A1-7D4C-6E4A-BC93-A92DB05F5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2CF8D-E4D5-854B-B07D-5577BFFF2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49DD-B172-CC4F-9629-512DA75C868F}" type="datetimeFigureOut">
              <a:rPr lang="en-US" smtClean="0"/>
              <a:t>10/5/20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00B19D-45F7-1C4A-B4F4-0BD2AA3B4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A9C87-690D-7440-BAA1-61383BB2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56F5-162E-3341-89AC-2106568E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2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49373-20AB-4C41-AA7F-9D7E8772C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64AFEC-2DA2-EC45-AF4F-D569E2B29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90B902-D4D1-844C-91B3-615121076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3D5FE8-C382-CD46-A23C-766DC6AA57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54EFC6-5905-714B-8E2E-15414E0359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30663D-3942-AF4F-9230-C4A41D41F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49DD-B172-CC4F-9629-512DA75C868F}" type="datetimeFigureOut">
              <a:rPr lang="en-US" smtClean="0"/>
              <a:t>10/5/20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B60B2E-B6E2-164F-AAB9-70186529D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665917-4857-294B-8D14-E65EAC0AB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56F5-162E-3341-89AC-2106568E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7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444B6-85EB-E241-A026-CC642B659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31EDDE-8CFC-F64B-B689-6365F0F90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49DD-B172-CC4F-9629-512DA75C868F}" type="datetimeFigureOut">
              <a:rPr lang="en-US" smtClean="0"/>
              <a:t>10/5/20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B180FD-43BD-5B4A-9C30-28FBDB568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2CA9C0-18D1-054F-95AE-1ECE3552C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56F5-162E-3341-89AC-2106568E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4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091BC4-5D51-7643-9B37-ABA266028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49DD-B172-CC4F-9629-512DA75C868F}" type="datetimeFigureOut">
              <a:rPr lang="en-US" smtClean="0"/>
              <a:t>10/5/20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9C8C98-E05A-344F-AA9D-FC6328E7A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57F3F3-2821-FF44-9E5A-8574713E2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56F5-162E-3341-89AC-2106568E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82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26282-76BB-9646-8B38-1B3D78E1C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12453-EC78-6543-905B-9928CE927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CEE4D4-854C-0D40-AB5F-73BE77F27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33C714-D598-8A4D-A7F7-DE51668F3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49DD-B172-CC4F-9629-512DA75C868F}" type="datetimeFigureOut">
              <a:rPr lang="en-US" smtClean="0"/>
              <a:t>10/5/20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C37B71-8CB8-B44D-897F-BB349E68E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9B049A-7B7E-1F42-B598-CD7BE381D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56F5-162E-3341-89AC-2106568E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8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414ED-E480-E84A-BAF2-D1B39A2A2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F2E6A6-24A4-9A43-B515-8E499B1B4D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864F94-594E-A043-A9CD-9E77CA53F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49FD0B-4561-F94C-A4DC-388BB1314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49DD-B172-CC4F-9629-512DA75C868F}" type="datetimeFigureOut">
              <a:rPr lang="en-US" smtClean="0"/>
              <a:t>10/5/20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FE4C8-3AEE-BE4F-9593-E5728E33A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F47B7F-54A7-7447-A9E6-D947A5C5D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56F5-162E-3341-89AC-2106568E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3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46C06B-2616-9848-B097-187F65414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5844DA-12CA-9B4E-87E2-F4E8C91C5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9E268-D6B8-4F4F-B93D-BBBD31E1D8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A49DD-B172-CC4F-9629-512DA75C868F}" type="datetimeFigureOut">
              <a:rPr lang="en-US" smtClean="0"/>
              <a:t>10/5/20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D555E-1CEF-594F-81C5-A3F88DCC53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24A89-427E-0A49-B1C3-6328D969AE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456F5-162E-3341-89AC-2106568E8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7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6F7EBD-41A2-2645-9EC8-CBBF6BDD4223}"/>
              </a:ext>
            </a:extLst>
          </p:cNvPr>
          <p:cNvSpPr/>
          <p:nvPr/>
        </p:nvSpPr>
        <p:spPr>
          <a:xfrm>
            <a:off x="5890655" y="3244334"/>
            <a:ext cx="19898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ea typeface="Calibri"/>
                <a:cs typeface="Calibri"/>
                <a:sym typeface="Wingdings" panose="05000000000000000000" pitchFamily="2" charset="2"/>
              </a:rPr>
              <a:t>This is an arrow: 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  <a:sym typeface="Wingdings" panose="05000000000000000000" pitchFamily="2" charset="2"/>
              </a:rPr>
              <a:t>All in Calibri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514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9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Gaeremynck</dc:creator>
  <cp:lastModifiedBy>Simon Gaeremynck</cp:lastModifiedBy>
  <cp:revision>2</cp:revision>
  <dcterms:created xsi:type="dcterms:W3CDTF">2020-10-05T13:19:16Z</dcterms:created>
  <dcterms:modified xsi:type="dcterms:W3CDTF">2020-10-06T10:41:26Z</dcterms:modified>
</cp:coreProperties>
</file>