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0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615C-8C83-40E6-9C19-D4E740F085F2}" type="datetimeFigureOut">
              <a:rPr lang="en-US" smtClean="0"/>
              <a:t>26-Dec-18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9418-0259-4227-9CF1-9B15CEA0D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1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615C-8C83-40E6-9C19-D4E740F085F2}" type="datetimeFigureOut">
              <a:rPr lang="en-US" smtClean="0"/>
              <a:t>26-Dec-18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9418-0259-4227-9CF1-9B15CEA0D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3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615C-8C83-40E6-9C19-D4E740F085F2}" type="datetimeFigureOut">
              <a:rPr lang="en-US" smtClean="0"/>
              <a:t>26-Dec-18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9418-0259-4227-9CF1-9B15CEA0D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9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615C-8C83-40E6-9C19-D4E740F085F2}" type="datetimeFigureOut">
              <a:rPr lang="en-US" smtClean="0"/>
              <a:t>26-Dec-18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9418-0259-4227-9CF1-9B15CEA0D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0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615C-8C83-40E6-9C19-D4E740F085F2}" type="datetimeFigureOut">
              <a:rPr lang="en-US" smtClean="0"/>
              <a:t>26-Dec-18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9418-0259-4227-9CF1-9B15CEA0D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9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615C-8C83-40E6-9C19-D4E740F085F2}" type="datetimeFigureOut">
              <a:rPr lang="en-US" smtClean="0"/>
              <a:t>26-Dec-18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9418-0259-4227-9CF1-9B15CEA0D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93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615C-8C83-40E6-9C19-D4E740F085F2}" type="datetimeFigureOut">
              <a:rPr lang="en-US" smtClean="0"/>
              <a:t>26-Dec-18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9418-0259-4227-9CF1-9B15CEA0D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5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615C-8C83-40E6-9C19-D4E740F085F2}" type="datetimeFigureOut">
              <a:rPr lang="en-US" smtClean="0"/>
              <a:t>26-Dec-18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9418-0259-4227-9CF1-9B15CEA0D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1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615C-8C83-40E6-9C19-D4E740F085F2}" type="datetimeFigureOut">
              <a:rPr lang="en-US" smtClean="0"/>
              <a:t>26-Dec-18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9418-0259-4227-9CF1-9B15CEA0D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5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615C-8C83-40E6-9C19-D4E740F085F2}" type="datetimeFigureOut">
              <a:rPr lang="en-US" smtClean="0"/>
              <a:t>26-Dec-18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9418-0259-4227-9CF1-9B15CEA0D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7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615C-8C83-40E6-9C19-D4E740F085F2}" type="datetimeFigureOut">
              <a:rPr lang="en-US" smtClean="0"/>
              <a:t>26-Dec-18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9418-0259-4227-9CF1-9B15CEA0D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38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7615C-8C83-40E6-9C19-D4E740F085F2}" type="datetimeFigureOut">
              <a:rPr lang="en-US" smtClean="0"/>
              <a:t>26-Dec-18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E9418-0259-4227-9CF1-9B15CEA0D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9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ihandform 3"/>
          <p:cNvSpPr/>
          <p:nvPr/>
        </p:nvSpPr>
        <p:spPr>
          <a:xfrm>
            <a:off x="3253410" y="1191804"/>
            <a:ext cx="2191891" cy="1431170"/>
          </a:xfrm>
          <a:custGeom>
            <a:avLst/>
            <a:gdLst>
              <a:gd name="connsiteX0" fmla="*/ 1784023 w 6571780"/>
              <a:gd name="connsiteY0" fmla="*/ 62471 h 2747797"/>
              <a:gd name="connsiteX1" fmla="*/ 47690 w 6571780"/>
              <a:gd name="connsiteY1" fmla="*/ 1572772 h 2747797"/>
              <a:gd name="connsiteX2" fmla="*/ 3468985 w 6571780"/>
              <a:gd name="connsiteY2" fmla="*/ 2702930 h 2747797"/>
              <a:gd name="connsiteX3" fmla="*/ 4814899 w 6571780"/>
              <a:gd name="connsiteY3" fmla="*/ 826 h 2747797"/>
              <a:gd name="connsiteX4" fmla="*/ 6571780 w 6571780"/>
              <a:gd name="connsiteY4" fmla="*/ 2476898 h 2747797"/>
              <a:gd name="connsiteX0" fmla="*/ 1784023 w 6571780"/>
              <a:gd name="connsiteY0" fmla="*/ 62471 h 2747797"/>
              <a:gd name="connsiteX1" fmla="*/ 47690 w 6571780"/>
              <a:gd name="connsiteY1" fmla="*/ 1572772 h 2747797"/>
              <a:gd name="connsiteX2" fmla="*/ 3468985 w 6571780"/>
              <a:gd name="connsiteY2" fmla="*/ 2702930 h 2747797"/>
              <a:gd name="connsiteX3" fmla="*/ 4814899 w 6571780"/>
              <a:gd name="connsiteY3" fmla="*/ 826 h 2747797"/>
              <a:gd name="connsiteX4" fmla="*/ 6571780 w 6571780"/>
              <a:gd name="connsiteY4" fmla="*/ 2476898 h 2747797"/>
              <a:gd name="connsiteX0" fmla="*/ 1784023 w 6571780"/>
              <a:gd name="connsiteY0" fmla="*/ 62471 h 2747797"/>
              <a:gd name="connsiteX1" fmla="*/ 47690 w 6571780"/>
              <a:gd name="connsiteY1" fmla="*/ 1572772 h 2747797"/>
              <a:gd name="connsiteX2" fmla="*/ 3468985 w 6571780"/>
              <a:gd name="connsiteY2" fmla="*/ 2702930 h 2747797"/>
              <a:gd name="connsiteX3" fmla="*/ 4814899 w 6571780"/>
              <a:gd name="connsiteY3" fmla="*/ 826 h 2747797"/>
              <a:gd name="connsiteX4" fmla="*/ 6571780 w 6571780"/>
              <a:gd name="connsiteY4" fmla="*/ 2476898 h 2747797"/>
              <a:gd name="connsiteX0" fmla="*/ 1784359 w 6572116"/>
              <a:gd name="connsiteY0" fmla="*/ 62471 h 2747797"/>
              <a:gd name="connsiteX1" fmla="*/ 48026 w 6572116"/>
              <a:gd name="connsiteY1" fmla="*/ 1572772 h 2747797"/>
              <a:gd name="connsiteX2" fmla="*/ 3469321 w 6572116"/>
              <a:gd name="connsiteY2" fmla="*/ 2702930 h 2747797"/>
              <a:gd name="connsiteX3" fmla="*/ 4815235 w 6572116"/>
              <a:gd name="connsiteY3" fmla="*/ 826 h 2747797"/>
              <a:gd name="connsiteX4" fmla="*/ 6572116 w 6572116"/>
              <a:gd name="connsiteY4" fmla="*/ 2476898 h 2747797"/>
              <a:gd name="connsiteX0" fmla="*/ 1784359 w 6572116"/>
              <a:gd name="connsiteY0" fmla="*/ 62471 h 2747797"/>
              <a:gd name="connsiteX1" fmla="*/ 48026 w 6572116"/>
              <a:gd name="connsiteY1" fmla="*/ 1572772 h 2747797"/>
              <a:gd name="connsiteX2" fmla="*/ 3469321 w 6572116"/>
              <a:gd name="connsiteY2" fmla="*/ 2702930 h 2747797"/>
              <a:gd name="connsiteX3" fmla="*/ 4815235 w 6572116"/>
              <a:gd name="connsiteY3" fmla="*/ 826 h 2747797"/>
              <a:gd name="connsiteX4" fmla="*/ 6572116 w 6572116"/>
              <a:gd name="connsiteY4" fmla="*/ 2476898 h 2747797"/>
              <a:gd name="connsiteX0" fmla="*/ 1784359 w 6572116"/>
              <a:gd name="connsiteY0" fmla="*/ 62471 h 2747797"/>
              <a:gd name="connsiteX1" fmla="*/ 48026 w 6572116"/>
              <a:gd name="connsiteY1" fmla="*/ 1572772 h 2747797"/>
              <a:gd name="connsiteX2" fmla="*/ 3469321 w 6572116"/>
              <a:gd name="connsiteY2" fmla="*/ 2702930 h 2747797"/>
              <a:gd name="connsiteX3" fmla="*/ 4815235 w 6572116"/>
              <a:gd name="connsiteY3" fmla="*/ 826 h 2747797"/>
              <a:gd name="connsiteX4" fmla="*/ 6572116 w 6572116"/>
              <a:gd name="connsiteY4" fmla="*/ 2476898 h 2747797"/>
              <a:gd name="connsiteX0" fmla="*/ 1784359 w 6572116"/>
              <a:gd name="connsiteY0" fmla="*/ 62471 h 2747797"/>
              <a:gd name="connsiteX1" fmla="*/ 48026 w 6572116"/>
              <a:gd name="connsiteY1" fmla="*/ 1572772 h 2747797"/>
              <a:gd name="connsiteX2" fmla="*/ 3469321 w 6572116"/>
              <a:gd name="connsiteY2" fmla="*/ 2702930 h 2747797"/>
              <a:gd name="connsiteX3" fmla="*/ 4815235 w 6572116"/>
              <a:gd name="connsiteY3" fmla="*/ 826 h 2747797"/>
              <a:gd name="connsiteX4" fmla="*/ 6572116 w 6572116"/>
              <a:gd name="connsiteY4" fmla="*/ 2476898 h 2747797"/>
              <a:gd name="connsiteX0" fmla="*/ 1784359 w 6572116"/>
              <a:gd name="connsiteY0" fmla="*/ 62471 h 2747797"/>
              <a:gd name="connsiteX1" fmla="*/ 48026 w 6572116"/>
              <a:gd name="connsiteY1" fmla="*/ 1572772 h 2747797"/>
              <a:gd name="connsiteX2" fmla="*/ 3469321 w 6572116"/>
              <a:gd name="connsiteY2" fmla="*/ 2702930 h 2747797"/>
              <a:gd name="connsiteX3" fmla="*/ 4815235 w 6572116"/>
              <a:gd name="connsiteY3" fmla="*/ 826 h 2747797"/>
              <a:gd name="connsiteX4" fmla="*/ 6572116 w 6572116"/>
              <a:gd name="connsiteY4" fmla="*/ 2476898 h 2747797"/>
              <a:gd name="connsiteX0" fmla="*/ 1784359 w 6572116"/>
              <a:gd name="connsiteY0" fmla="*/ 62471 h 2747797"/>
              <a:gd name="connsiteX1" fmla="*/ 48026 w 6572116"/>
              <a:gd name="connsiteY1" fmla="*/ 1572772 h 2747797"/>
              <a:gd name="connsiteX2" fmla="*/ 3469321 w 6572116"/>
              <a:gd name="connsiteY2" fmla="*/ 2702930 h 2747797"/>
              <a:gd name="connsiteX3" fmla="*/ 4815235 w 6572116"/>
              <a:gd name="connsiteY3" fmla="*/ 826 h 2747797"/>
              <a:gd name="connsiteX4" fmla="*/ 6572116 w 6572116"/>
              <a:gd name="connsiteY4" fmla="*/ 2476898 h 2747797"/>
              <a:gd name="connsiteX0" fmla="*/ 1784359 w 6487274"/>
              <a:gd name="connsiteY0" fmla="*/ 65904 h 2751230"/>
              <a:gd name="connsiteX1" fmla="*/ 48026 w 6487274"/>
              <a:gd name="connsiteY1" fmla="*/ 1576205 h 2751230"/>
              <a:gd name="connsiteX2" fmla="*/ 3469321 w 6487274"/>
              <a:gd name="connsiteY2" fmla="*/ 2706363 h 2751230"/>
              <a:gd name="connsiteX3" fmla="*/ 4815235 w 6487274"/>
              <a:gd name="connsiteY3" fmla="*/ 4259 h 2751230"/>
              <a:gd name="connsiteX4" fmla="*/ 6487274 w 6487274"/>
              <a:gd name="connsiteY4" fmla="*/ 1415102 h 2751230"/>
              <a:gd name="connsiteX0" fmla="*/ 1784359 w 6487274"/>
              <a:gd name="connsiteY0" fmla="*/ 65904 h 2751230"/>
              <a:gd name="connsiteX1" fmla="*/ 48026 w 6487274"/>
              <a:gd name="connsiteY1" fmla="*/ 1576205 h 2751230"/>
              <a:gd name="connsiteX2" fmla="*/ 3469321 w 6487274"/>
              <a:gd name="connsiteY2" fmla="*/ 2706363 h 2751230"/>
              <a:gd name="connsiteX3" fmla="*/ 4815235 w 6487274"/>
              <a:gd name="connsiteY3" fmla="*/ 4259 h 2751230"/>
              <a:gd name="connsiteX4" fmla="*/ 6487274 w 6487274"/>
              <a:gd name="connsiteY4" fmla="*/ 1415102 h 2751230"/>
              <a:gd name="connsiteX0" fmla="*/ 1784359 w 6487274"/>
              <a:gd name="connsiteY0" fmla="*/ 65904 h 2751230"/>
              <a:gd name="connsiteX1" fmla="*/ 48026 w 6487274"/>
              <a:gd name="connsiteY1" fmla="*/ 1576205 h 2751230"/>
              <a:gd name="connsiteX2" fmla="*/ 3469321 w 6487274"/>
              <a:gd name="connsiteY2" fmla="*/ 2706363 h 2751230"/>
              <a:gd name="connsiteX3" fmla="*/ 4815235 w 6487274"/>
              <a:gd name="connsiteY3" fmla="*/ 4259 h 2751230"/>
              <a:gd name="connsiteX4" fmla="*/ 6487274 w 6487274"/>
              <a:gd name="connsiteY4" fmla="*/ 1415102 h 2751230"/>
              <a:gd name="connsiteX0" fmla="*/ 1784359 w 6487274"/>
              <a:gd name="connsiteY0" fmla="*/ 65904 h 2751230"/>
              <a:gd name="connsiteX1" fmla="*/ 48026 w 6487274"/>
              <a:gd name="connsiteY1" fmla="*/ 1576205 h 2751230"/>
              <a:gd name="connsiteX2" fmla="*/ 3469321 w 6487274"/>
              <a:gd name="connsiteY2" fmla="*/ 2706363 h 2751230"/>
              <a:gd name="connsiteX3" fmla="*/ 4815235 w 6487274"/>
              <a:gd name="connsiteY3" fmla="*/ 4259 h 2751230"/>
              <a:gd name="connsiteX4" fmla="*/ 6487274 w 6487274"/>
              <a:gd name="connsiteY4" fmla="*/ 1415102 h 2751230"/>
              <a:gd name="connsiteX0" fmla="*/ 1784359 w 6487274"/>
              <a:gd name="connsiteY0" fmla="*/ 65904 h 2751230"/>
              <a:gd name="connsiteX1" fmla="*/ 48026 w 6487274"/>
              <a:gd name="connsiteY1" fmla="*/ 1576205 h 2751230"/>
              <a:gd name="connsiteX2" fmla="*/ 3469321 w 6487274"/>
              <a:gd name="connsiteY2" fmla="*/ 2706363 h 2751230"/>
              <a:gd name="connsiteX3" fmla="*/ 4815235 w 6487274"/>
              <a:gd name="connsiteY3" fmla="*/ 4259 h 2751230"/>
              <a:gd name="connsiteX4" fmla="*/ 6487274 w 6487274"/>
              <a:gd name="connsiteY4" fmla="*/ 1415102 h 2751230"/>
              <a:gd name="connsiteX0" fmla="*/ 1784359 w 6487274"/>
              <a:gd name="connsiteY0" fmla="*/ 65904 h 2751230"/>
              <a:gd name="connsiteX1" fmla="*/ 48026 w 6487274"/>
              <a:gd name="connsiteY1" fmla="*/ 1576205 h 2751230"/>
              <a:gd name="connsiteX2" fmla="*/ 3469321 w 6487274"/>
              <a:gd name="connsiteY2" fmla="*/ 2706363 h 2751230"/>
              <a:gd name="connsiteX3" fmla="*/ 4815235 w 6487274"/>
              <a:gd name="connsiteY3" fmla="*/ 4259 h 2751230"/>
              <a:gd name="connsiteX4" fmla="*/ 6487274 w 6487274"/>
              <a:gd name="connsiteY4" fmla="*/ 1415102 h 2751230"/>
              <a:gd name="connsiteX0" fmla="*/ 1784359 w 6487274"/>
              <a:gd name="connsiteY0" fmla="*/ 65904 h 2751230"/>
              <a:gd name="connsiteX1" fmla="*/ 48026 w 6487274"/>
              <a:gd name="connsiteY1" fmla="*/ 1576205 h 2751230"/>
              <a:gd name="connsiteX2" fmla="*/ 3469321 w 6487274"/>
              <a:gd name="connsiteY2" fmla="*/ 2706363 h 2751230"/>
              <a:gd name="connsiteX3" fmla="*/ 4815235 w 6487274"/>
              <a:gd name="connsiteY3" fmla="*/ 4259 h 2751230"/>
              <a:gd name="connsiteX4" fmla="*/ 6487274 w 6487274"/>
              <a:gd name="connsiteY4" fmla="*/ 1415102 h 2751230"/>
              <a:gd name="connsiteX0" fmla="*/ 1784359 w 6487274"/>
              <a:gd name="connsiteY0" fmla="*/ 65904 h 2751230"/>
              <a:gd name="connsiteX1" fmla="*/ 48026 w 6487274"/>
              <a:gd name="connsiteY1" fmla="*/ 1576205 h 2751230"/>
              <a:gd name="connsiteX2" fmla="*/ 3469321 w 6487274"/>
              <a:gd name="connsiteY2" fmla="*/ 2706363 h 2751230"/>
              <a:gd name="connsiteX3" fmla="*/ 4815235 w 6487274"/>
              <a:gd name="connsiteY3" fmla="*/ 4259 h 2751230"/>
              <a:gd name="connsiteX4" fmla="*/ 6487274 w 6487274"/>
              <a:gd name="connsiteY4" fmla="*/ 1415102 h 2751230"/>
              <a:gd name="connsiteX0" fmla="*/ 1784359 w 6487274"/>
              <a:gd name="connsiteY0" fmla="*/ 65904 h 2751230"/>
              <a:gd name="connsiteX1" fmla="*/ 48026 w 6487274"/>
              <a:gd name="connsiteY1" fmla="*/ 1576205 h 2751230"/>
              <a:gd name="connsiteX2" fmla="*/ 3469321 w 6487274"/>
              <a:gd name="connsiteY2" fmla="*/ 2706363 h 2751230"/>
              <a:gd name="connsiteX3" fmla="*/ 4815235 w 6487274"/>
              <a:gd name="connsiteY3" fmla="*/ 4259 h 2751230"/>
              <a:gd name="connsiteX4" fmla="*/ 6487274 w 6487274"/>
              <a:gd name="connsiteY4" fmla="*/ 1415102 h 2751230"/>
              <a:gd name="connsiteX0" fmla="*/ 1784359 w 6487274"/>
              <a:gd name="connsiteY0" fmla="*/ 65904 h 2751230"/>
              <a:gd name="connsiteX1" fmla="*/ 48026 w 6487274"/>
              <a:gd name="connsiteY1" fmla="*/ 1576205 h 2751230"/>
              <a:gd name="connsiteX2" fmla="*/ 3469321 w 6487274"/>
              <a:gd name="connsiteY2" fmla="*/ 2706363 h 2751230"/>
              <a:gd name="connsiteX3" fmla="*/ 4815235 w 6487274"/>
              <a:gd name="connsiteY3" fmla="*/ 4259 h 2751230"/>
              <a:gd name="connsiteX4" fmla="*/ 6487274 w 6487274"/>
              <a:gd name="connsiteY4" fmla="*/ 1415102 h 2751230"/>
              <a:gd name="connsiteX0" fmla="*/ 1784359 w 6487274"/>
              <a:gd name="connsiteY0" fmla="*/ 119316 h 2804642"/>
              <a:gd name="connsiteX1" fmla="*/ 48026 w 6487274"/>
              <a:gd name="connsiteY1" fmla="*/ 1629617 h 2804642"/>
              <a:gd name="connsiteX2" fmla="*/ 3469321 w 6487274"/>
              <a:gd name="connsiteY2" fmla="*/ 2759775 h 2804642"/>
              <a:gd name="connsiteX3" fmla="*/ 4815235 w 6487274"/>
              <a:gd name="connsiteY3" fmla="*/ 57671 h 2804642"/>
              <a:gd name="connsiteX4" fmla="*/ 6487274 w 6487274"/>
              <a:gd name="connsiteY4" fmla="*/ 1468514 h 2804642"/>
              <a:gd name="connsiteX0" fmla="*/ 1784359 w 6487274"/>
              <a:gd name="connsiteY0" fmla="*/ 119316 h 2804642"/>
              <a:gd name="connsiteX1" fmla="*/ 48026 w 6487274"/>
              <a:gd name="connsiteY1" fmla="*/ 1629617 h 2804642"/>
              <a:gd name="connsiteX2" fmla="*/ 3469321 w 6487274"/>
              <a:gd name="connsiteY2" fmla="*/ 2759775 h 2804642"/>
              <a:gd name="connsiteX3" fmla="*/ 4815235 w 6487274"/>
              <a:gd name="connsiteY3" fmla="*/ 57671 h 2804642"/>
              <a:gd name="connsiteX4" fmla="*/ 6487274 w 6487274"/>
              <a:gd name="connsiteY4" fmla="*/ 1468514 h 2804642"/>
              <a:gd name="connsiteX0" fmla="*/ 1784359 w 6487274"/>
              <a:gd name="connsiteY0" fmla="*/ 119316 h 2804642"/>
              <a:gd name="connsiteX1" fmla="*/ 48026 w 6487274"/>
              <a:gd name="connsiteY1" fmla="*/ 1629617 h 2804642"/>
              <a:gd name="connsiteX2" fmla="*/ 3469321 w 6487274"/>
              <a:gd name="connsiteY2" fmla="*/ 2759775 h 2804642"/>
              <a:gd name="connsiteX3" fmla="*/ 4815235 w 6487274"/>
              <a:gd name="connsiteY3" fmla="*/ 57671 h 2804642"/>
              <a:gd name="connsiteX4" fmla="*/ 6487274 w 6487274"/>
              <a:gd name="connsiteY4" fmla="*/ 1468514 h 2804642"/>
              <a:gd name="connsiteX0" fmla="*/ 1784359 w 4815235"/>
              <a:gd name="connsiteY0" fmla="*/ 61645 h 2746971"/>
              <a:gd name="connsiteX1" fmla="*/ 48026 w 4815235"/>
              <a:gd name="connsiteY1" fmla="*/ 1571946 h 2746971"/>
              <a:gd name="connsiteX2" fmla="*/ 3469321 w 4815235"/>
              <a:gd name="connsiteY2" fmla="*/ 2702104 h 2746971"/>
              <a:gd name="connsiteX3" fmla="*/ 4815235 w 4815235"/>
              <a:gd name="connsiteY3" fmla="*/ 0 h 2746971"/>
              <a:gd name="connsiteX0" fmla="*/ 1784359 w 4815235"/>
              <a:gd name="connsiteY0" fmla="*/ 61645 h 2746971"/>
              <a:gd name="connsiteX1" fmla="*/ 48026 w 4815235"/>
              <a:gd name="connsiteY1" fmla="*/ 1571946 h 2746971"/>
              <a:gd name="connsiteX2" fmla="*/ 3469321 w 4815235"/>
              <a:gd name="connsiteY2" fmla="*/ 2702104 h 2746971"/>
              <a:gd name="connsiteX3" fmla="*/ 4815235 w 4815235"/>
              <a:gd name="connsiteY3" fmla="*/ 0 h 2746971"/>
              <a:gd name="connsiteX0" fmla="*/ 1784359 w 4815235"/>
              <a:gd name="connsiteY0" fmla="*/ 61645 h 2746971"/>
              <a:gd name="connsiteX1" fmla="*/ 48026 w 4815235"/>
              <a:gd name="connsiteY1" fmla="*/ 1571946 h 2746971"/>
              <a:gd name="connsiteX2" fmla="*/ 3469321 w 4815235"/>
              <a:gd name="connsiteY2" fmla="*/ 2702104 h 2746971"/>
              <a:gd name="connsiteX3" fmla="*/ 4815235 w 4815235"/>
              <a:gd name="connsiteY3" fmla="*/ 0 h 2746971"/>
              <a:gd name="connsiteX0" fmla="*/ 1784359 w 4815235"/>
              <a:gd name="connsiteY0" fmla="*/ 61645 h 2746971"/>
              <a:gd name="connsiteX1" fmla="*/ 48026 w 4815235"/>
              <a:gd name="connsiteY1" fmla="*/ 1571946 h 2746971"/>
              <a:gd name="connsiteX2" fmla="*/ 3469321 w 4815235"/>
              <a:gd name="connsiteY2" fmla="*/ 2702104 h 2746971"/>
              <a:gd name="connsiteX3" fmla="*/ 4815235 w 4815235"/>
              <a:gd name="connsiteY3" fmla="*/ 0 h 2746971"/>
              <a:gd name="connsiteX0" fmla="*/ 1784359 w 4815235"/>
              <a:gd name="connsiteY0" fmla="*/ 61645 h 2746971"/>
              <a:gd name="connsiteX1" fmla="*/ 48026 w 4815235"/>
              <a:gd name="connsiteY1" fmla="*/ 1571946 h 2746971"/>
              <a:gd name="connsiteX2" fmla="*/ 3469321 w 4815235"/>
              <a:gd name="connsiteY2" fmla="*/ 2702104 h 2746971"/>
              <a:gd name="connsiteX3" fmla="*/ 4815235 w 4815235"/>
              <a:gd name="connsiteY3" fmla="*/ 0 h 2746971"/>
              <a:gd name="connsiteX0" fmla="*/ 1853968 w 4884844"/>
              <a:gd name="connsiteY0" fmla="*/ 61645 h 1572028"/>
              <a:gd name="connsiteX1" fmla="*/ 117635 w 4884844"/>
              <a:gd name="connsiteY1" fmla="*/ 1571946 h 1572028"/>
              <a:gd name="connsiteX2" fmla="*/ 4884844 w 4884844"/>
              <a:gd name="connsiteY2" fmla="*/ 0 h 1572028"/>
              <a:gd name="connsiteX0" fmla="*/ 270978 w 3301854"/>
              <a:gd name="connsiteY0" fmla="*/ 61645 h 1703993"/>
              <a:gd name="connsiteX1" fmla="*/ 1900014 w 3301854"/>
              <a:gd name="connsiteY1" fmla="*/ 1703921 h 1703993"/>
              <a:gd name="connsiteX2" fmla="*/ 3301854 w 3301854"/>
              <a:gd name="connsiteY2" fmla="*/ 0 h 1703993"/>
              <a:gd name="connsiteX0" fmla="*/ 270978 w 3301854"/>
              <a:gd name="connsiteY0" fmla="*/ 61645 h 1703993"/>
              <a:gd name="connsiteX1" fmla="*/ 1900014 w 3301854"/>
              <a:gd name="connsiteY1" fmla="*/ 1703921 h 1703993"/>
              <a:gd name="connsiteX2" fmla="*/ 3301854 w 3301854"/>
              <a:gd name="connsiteY2" fmla="*/ 0 h 1703993"/>
              <a:gd name="connsiteX0" fmla="*/ 270978 w 3301854"/>
              <a:gd name="connsiteY0" fmla="*/ 61645 h 1703993"/>
              <a:gd name="connsiteX1" fmla="*/ 1900014 w 3301854"/>
              <a:gd name="connsiteY1" fmla="*/ 1703921 h 1703993"/>
              <a:gd name="connsiteX2" fmla="*/ 3301854 w 3301854"/>
              <a:gd name="connsiteY2" fmla="*/ 0 h 1703993"/>
              <a:gd name="connsiteX0" fmla="*/ 357436 w 2549327"/>
              <a:gd name="connsiteY0" fmla="*/ 23938 h 1703931"/>
              <a:gd name="connsiteX1" fmla="*/ 1147487 w 2549327"/>
              <a:gd name="connsiteY1" fmla="*/ 1703921 h 1703931"/>
              <a:gd name="connsiteX2" fmla="*/ 2549327 w 2549327"/>
              <a:gd name="connsiteY2" fmla="*/ 0 h 1703931"/>
              <a:gd name="connsiteX0" fmla="*/ 425647 w 2617538"/>
              <a:gd name="connsiteY0" fmla="*/ 23938 h 1703928"/>
              <a:gd name="connsiteX1" fmla="*/ 1215698 w 2617538"/>
              <a:gd name="connsiteY1" fmla="*/ 1703921 h 1703928"/>
              <a:gd name="connsiteX2" fmla="*/ 2617538 w 2617538"/>
              <a:gd name="connsiteY2" fmla="*/ 0 h 1703928"/>
              <a:gd name="connsiteX0" fmla="*/ 425647 w 2617538"/>
              <a:gd name="connsiteY0" fmla="*/ 23938 h 1703928"/>
              <a:gd name="connsiteX1" fmla="*/ 1215698 w 2617538"/>
              <a:gd name="connsiteY1" fmla="*/ 1703921 h 1703928"/>
              <a:gd name="connsiteX2" fmla="*/ 2617538 w 2617538"/>
              <a:gd name="connsiteY2" fmla="*/ 0 h 1703928"/>
              <a:gd name="connsiteX0" fmla="*/ 425647 w 2617538"/>
              <a:gd name="connsiteY0" fmla="*/ 23938 h 1703928"/>
              <a:gd name="connsiteX1" fmla="*/ 1215698 w 2617538"/>
              <a:gd name="connsiteY1" fmla="*/ 1703921 h 1703928"/>
              <a:gd name="connsiteX2" fmla="*/ 2617538 w 2617538"/>
              <a:gd name="connsiteY2" fmla="*/ 0 h 1703928"/>
              <a:gd name="connsiteX0" fmla="*/ 425647 w 2617538"/>
              <a:gd name="connsiteY0" fmla="*/ 23938 h 1703928"/>
              <a:gd name="connsiteX1" fmla="*/ 1215698 w 2617538"/>
              <a:gd name="connsiteY1" fmla="*/ 1703921 h 1703928"/>
              <a:gd name="connsiteX2" fmla="*/ 2617538 w 2617538"/>
              <a:gd name="connsiteY2" fmla="*/ 0 h 1703928"/>
              <a:gd name="connsiteX0" fmla="*/ 563552 w 2755443"/>
              <a:gd name="connsiteY0" fmla="*/ 23938 h 1704177"/>
              <a:gd name="connsiteX1" fmla="*/ 1353603 w 2755443"/>
              <a:gd name="connsiteY1" fmla="*/ 1703921 h 1704177"/>
              <a:gd name="connsiteX2" fmla="*/ 2755443 w 2755443"/>
              <a:gd name="connsiteY2" fmla="*/ 0 h 1704177"/>
              <a:gd name="connsiteX0" fmla="*/ 415036 w 2606927"/>
              <a:gd name="connsiteY0" fmla="*/ 32483 h 1712835"/>
              <a:gd name="connsiteX1" fmla="*/ 1205087 w 2606927"/>
              <a:gd name="connsiteY1" fmla="*/ 1712466 h 1712835"/>
              <a:gd name="connsiteX2" fmla="*/ 2176686 w 2606927"/>
              <a:gd name="connsiteY2" fmla="*/ 183630 h 1712835"/>
              <a:gd name="connsiteX3" fmla="*/ 2606927 w 2606927"/>
              <a:gd name="connsiteY3" fmla="*/ 8545 h 1712835"/>
              <a:gd name="connsiteX0" fmla="*/ 415036 w 2606927"/>
              <a:gd name="connsiteY0" fmla="*/ 32483 h 1712835"/>
              <a:gd name="connsiteX1" fmla="*/ 1205087 w 2606927"/>
              <a:gd name="connsiteY1" fmla="*/ 1712466 h 1712835"/>
              <a:gd name="connsiteX2" fmla="*/ 2176686 w 2606927"/>
              <a:gd name="connsiteY2" fmla="*/ 183630 h 1712835"/>
              <a:gd name="connsiteX3" fmla="*/ 2606927 w 2606927"/>
              <a:gd name="connsiteY3" fmla="*/ 8545 h 1712835"/>
              <a:gd name="connsiteX0" fmla="*/ 425647 w 2617538"/>
              <a:gd name="connsiteY0" fmla="*/ 23938 h 1703928"/>
              <a:gd name="connsiteX1" fmla="*/ 1215698 w 2617538"/>
              <a:gd name="connsiteY1" fmla="*/ 1703921 h 1703928"/>
              <a:gd name="connsiteX2" fmla="*/ 2617538 w 2617538"/>
              <a:gd name="connsiteY2" fmla="*/ 0 h 1703928"/>
              <a:gd name="connsiteX0" fmla="*/ 425647 w 2617538"/>
              <a:gd name="connsiteY0" fmla="*/ 23938 h 1760412"/>
              <a:gd name="connsiteX1" fmla="*/ 1215698 w 2617538"/>
              <a:gd name="connsiteY1" fmla="*/ 1703921 h 1760412"/>
              <a:gd name="connsiteX2" fmla="*/ 2617538 w 2617538"/>
              <a:gd name="connsiteY2" fmla="*/ 0 h 1760412"/>
              <a:gd name="connsiteX0" fmla="*/ 0 w 2191891"/>
              <a:gd name="connsiteY0" fmla="*/ 23938 h 1760412"/>
              <a:gd name="connsiteX1" fmla="*/ 790051 w 2191891"/>
              <a:gd name="connsiteY1" fmla="*/ 1703921 h 1760412"/>
              <a:gd name="connsiteX2" fmla="*/ 2191891 w 2191891"/>
              <a:gd name="connsiteY2" fmla="*/ 0 h 1760412"/>
              <a:gd name="connsiteX0" fmla="*/ 0 w 2191891"/>
              <a:gd name="connsiteY0" fmla="*/ 23938 h 1760412"/>
              <a:gd name="connsiteX1" fmla="*/ 790051 w 2191891"/>
              <a:gd name="connsiteY1" fmla="*/ 1703921 h 1760412"/>
              <a:gd name="connsiteX2" fmla="*/ 2191891 w 2191891"/>
              <a:gd name="connsiteY2" fmla="*/ 0 h 1760412"/>
              <a:gd name="connsiteX0" fmla="*/ 0 w 2191891"/>
              <a:gd name="connsiteY0" fmla="*/ 23938 h 1760412"/>
              <a:gd name="connsiteX1" fmla="*/ 790051 w 2191891"/>
              <a:gd name="connsiteY1" fmla="*/ 1703921 h 1760412"/>
              <a:gd name="connsiteX2" fmla="*/ 2191891 w 2191891"/>
              <a:gd name="connsiteY2" fmla="*/ 0 h 1760412"/>
              <a:gd name="connsiteX0" fmla="*/ 0 w 2191891"/>
              <a:gd name="connsiteY0" fmla="*/ 23938 h 23938"/>
              <a:gd name="connsiteX1" fmla="*/ 2191891 w 2191891"/>
              <a:gd name="connsiteY1" fmla="*/ 0 h 23938"/>
              <a:gd name="connsiteX0" fmla="*/ 0 w 2191891"/>
              <a:gd name="connsiteY0" fmla="*/ 23938 h 23938"/>
              <a:gd name="connsiteX1" fmla="*/ 2191891 w 2191891"/>
              <a:gd name="connsiteY1" fmla="*/ 0 h 23938"/>
              <a:gd name="connsiteX0" fmla="*/ 0 w 2191891"/>
              <a:gd name="connsiteY0" fmla="*/ 23938 h 954871"/>
              <a:gd name="connsiteX1" fmla="*/ 2191891 w 2191891"/>
              <a:gd name="connsiteY1" fmla="*/ 0 h 954871"/>
              <a:gd name="connsiteX0" fmla="*/ 0 w 2191891"/>
              <a:gd name="connsiteY0" fmla="*/ 23938 h 954871"/>
              <a:gd name="connsiteX1" fmla="*/ 2191891 w 2191891"/>
              <a:gd name="connsiteY1" fmla="*/ 0 h 954871"/>
              <a:gd name="connsiteX0" fmla="*/ 0 w 2191891"/>
              <a:gd name="connsiteY0" fmla="*/ 23938 h 1431170"/>
              <a:gd name="connsiteX1" fmla="*/ 2191891 w 2191891"/>
              <a:gd name="connsiteY1" fmla="*/ 0 h 143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1891" h="1431170">
                <a:moveTo>
                  <a:pt x="0" y="23938"/>
                </a:moveTo>
                <a:cubicBezTo>
                  <a:pt x="702350" y="1656223"/>
                  <a:pt x="1489541" y="2138436"/>
                  <a:pt x="2191891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9402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 Henschel</dc:creator>
  <cp:lastModifiedBy>Regina Henschel</cp:lastModifiedBy>
  <cp:revision>3</cp:revision>
  <dcterms:created xsi:type="dcterms:W3CDTF">2017-01-29T22:58:52Z</dcterms:created>
  <dcterms:modified xsi:type="dcterms:W3CDTF">2018-12-26T15:30:08Z</dcterms:modified>
</cp:coreProperties>
</file>