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77B"/>
    <a:srgbClr val="CDCDFF"/>
    <a:srgbClr val="8F8FFF"/>
    <a:srgbClr val="0000FF"/>
    <a:srgbClr val="F2FFE7"/>
    <a:srgbClr val="DFFE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58" y="19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595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F3CD4B-DE35-4A5F-BDFA-DB7B45023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3CFF8-45CA-4C96-A5AB-1BF0DE9E8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0A4DF-E408-45BB-9AA7-1FA117D9E4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64093-A136-4476-B69F-8A47BC925500}" type="datetimeFigureOut">
              <a:rPr lang="en-US" smtClean="0"/>
              <a:t>07-Feb-19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ADA1D-E1BD-4538-920F-6220AA5DD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86DC6-3062-4B42-885F-A197C94AF2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16CC8-F482-4075-8802-9E9962456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6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rt433degSwingMinus400deg">
            <a:extLst>
              <a:ext uri="{FF2B5EF4-FFF2-40B4-BE49-F238E27FC236}">
                <a16:creationId xmlns:a16="http://schemas.microsoft.com/office/drawing/2014/main" id="{D4F310B2-3594-4ED5-A120-4975FD174140}"/>
              </a:ext>
            </a:extLst>
          </p:cNvPr>
          <p:cNvSpPr/>
          <p:nvPr/>
        </p:nvSpPr>
        <p:spPr>
          <a:xfrm>
            <a:off x="7315200" y="914400"/>
            <a:ext cx="3657600" cy="3657600"/>
          </a:xfrm>
          <a:custGeom>
            <a:avLst/>
            <a:gdLst>
              <a:gd name="stAng" fmla="val 26000000"/>
              <a:gd name="enAng" fmla="val 2000000"/>
              <a:gd name="swAng" fmla="+- enAng 0 stAng"/>
              <a:gd name="wt1" fmla="sin wd2 stAng"/>
              <a:gd name="ht1" fmla="cos hd4 stAng"/>
              <a:gd name="dx1" fmla="cat2 wd2 ht1 wt1"/>
              <a:gd name="dy1" fmla="sat2 hd4 ht1 wt1"/>
              <a:gd name="x1" fmla="+- hc dx1 0"/>
              <a:gd name="y1" fmla="+- vc dy1 0"/>
            </a:gdLst>
            <a:ahLst/>
            <a:cxnLst/>
            <a:rect l="l" t="t" r="r" b="b"/>
            <a:pathLst>
              <a:path stroke="0" extrusionOk="0">
                <a:moveTo>
                  <a:pt x="x1" y="y1"/>
                </a:moveTo>
                <a:arcTo wR="wd2" hR="hd4" stAng="stAng" swAng="swAng"/>
                <a:lnTo>
                  <a:pt x="hc" y="vc"/>
                </a:lnTo>
                <a:close/>
              </a:path>
              <a:path fill="none">
                <a:moveTo>
                  <a:pt x="x1" y="y1"/>
                </a:moveTo>
                <a:arcTo wR="wd2" hR="hd4" stAng="stAng" swAng="swAng"/>
                <a:lnTo>
                  <a:pt x="hc" y="vc"/>
                </a:lnTo>
              </a:path>
            </a:pathLst>
          </a:custGeom>
          <a:solidFill>
            <a:srgbClr val="CDCDFF"/>
          </a:solidFill>
          <a:ln w="12700">
            <a:solidFill>
              <a:srgbClr val="0000FF"/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tart110degSwing412deg">
            <a:extLst>
              <a:ext uri="{FF2B5EF4-FFF2-40B4-BE49-F238E27FC236}">
                <a16:creationId xmlns:a16="http://schemas.microsoft.com/office/drawing/2014/main" id="{B59943D3-FC5F-44D7-85E0-9E5011047A9F}"/>
              </a:ext>
            </a:extLst>
          </p:cNvPr>
          <p:cNvSpPr/>
          <p:nvPr/>
        </p:nvSpPr>
        <p:spPr>
          <a:xfrm>
            <a:off x="914400" y="914400"/>
            <a:ext cx="3657600" cy="3657600"/>
          </a:xfrm>
          <a:custGeom>
            <a:avLst/>
            <a:gdLst>
              <a:gd name="stAng" fmla="val 6600000"/>
              <a:gd name="enAng" fmla="val 31320000"/>
              <a:gd name="swAng" fmla="+- enAng 0 stAng"/>
              <a:gd name="wt1" fmla="sin wd2 stAng"/>
              <a:gd name="ht1" fmla="cos hd4 stAng"/>
              <a:gd name="dx1" fmla="cat2 wd2 ht1 wt1"/>
              <a:gd name="dy1" fmla="sat2 hd4 ht1 wt1"/>
              <a:gd name="wt2" fmla="sin wd2 enAng"/>
              <a:gd name="ht2" fmla="cos hd4 enAng"/>
              <a:gd name="x1" fmla="+- hc dx1 0"/>
              <a:gd name="y1" fmla="+- vc dy1 0"/>
            </a:gdLst>
            <a:ahLst/>
            <a:cxnLst/>
            <a:rect l="l" t="t" r="r" b="b"/>
            <a:pathLst>
              <a:path stroke="0" extrusionOk="0">
                <a:moveTo>
                  <a:pt x="x1" y="y1"/>
                </a:moveTo>
                <a:arcTo wR="wd2" hR="hd4" stAng="stAng" swAng="swAng"/>
                <a:lnTo>
                  <a:pt x="hc" y="vc"/>
                </a:lnTo>
                <a:close/>
              </a:path>
              <a:path fill="none">
                <a:moveTo>
                  <a:pt x="x1" y="y1"/>
                </a:moveTo>
                <a:arcTo wR="wd2" hR="hd4" stAng="stAng" swAng="swAng"/>
                <a:lnTo>
                  <a:pt x="hc" y="vc"/>
                </a:lnTo>
              </a:path>
            </a:pathLst>
          </a:custGeom>
          <a:solidFill>
            <a:srgbClr val="CDCDFF"/>
          </a:solidFill>
          <a:ln w="12700">
            <a:solidFill>
              <a:srgbClr val="0000FF"/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42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OfSlide1">
            <a:extLst>
              <a:ext uri="{FF2B5EF4-FFF2-40B4-BE49-F238E27FC236}">
                <a16:creationId xmlns:a16="http://schemas.microsoft.com/office/drawing/2014/main" id="{D53D1002-F47B-4262-A981-F8F7C6BE03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887" y="1825913"/>
            <a:ext cx="10083658" cy="187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088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Henschel</dc:creator>
  <cp:lastModifiedBy>Regina Henschel</cp:lastModifiedBy>
  <cp:revision>23</cp:revision>
  <dcterms:created xsi:type="dcterms:W3CDTF">2018-12-21T16:05:10Z</dcterms:created>
  <dcterms:modified xsi:type="dcterms:W3CDTF">2019-02-07T17:24:22Z</dcterms:modified>
</cp:coreProperties>
</file>