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7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1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2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C9220-3C89-452B-B69A-E667FFB061BF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49E8-79DA-4C59-803A-BE0A7C99D5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Pagina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6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Pagina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Pagina 1</vt:lpstr>
      <vt:lpstr>Pagina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asdadas</dc:title>
  <dc:creator>blackcat</dc:creator>
  <cp:lastModifiedBy>blackcat</cp:lastModifiedBy>
  <cp:revision>14</cp:revision>
  <dcterms:created xsi:type="dcterms:W3CDTF">2018-12-04T17:16:52Z</dcterms:created>
  <dcterms:modified xsi:type="dcterms:W3CDTF">2018-12-07T20:07:19Z</dcterms:modified>
</cp:coreProperties>
</file>