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汚れ対策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>
            <a:lvl1pPr algn="l" defTabSz="914400">
              <a:defRPr sz="3000">
                <a:solidFill>
                  <a:srgbClr val="2D2D2D"/>
                </a:solidFill>
                <a:latin typeface="メイリオ"/>
                <a:ea typeface="メイリオ"/>
                <a:cs typeface="メイリオ"/>
                <a:sym typeface="メイリオ"/>
              </a:defRPr>
            </a:lvl1pPr>
          </a:lstStyle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rPr>
                <a:latin typeface="メイリオ"/>
                <a:ea typeface="メイリオ"/>
                <a:cs typeface="メイリオ"/>
                <a:sym typeface="メイリオ"/>
              </a:rPr>
              <a:t>汚れ対策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