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6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2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7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0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1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1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EE242-6E72-4016-ADC3-604B252DE903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3072-9636-4160-AB1B-3DC14157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Test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A1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A2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A3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A4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A6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A7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A8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A9</a:t>
            </a:r>
          </a:p>
        </p:txBody>
      </p:sp>
    </p:spTree>
    <p:extLst>
      <p:ext uri="{BB962C8B-B14F-4D97-AF65-F5344CB8AC3E}">
        <p14:creationId xmlns:p14="http://schemas.microsoft.com/office/powerpoint/2010/main" val="366996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Test2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A1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A2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A3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A4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A5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A6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A7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A8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A9</a:t>
            </a:r>
          </a:p>
        </p:txBody>
      </p:sp>
    </p:spTree>
    <p:extLst>
      <p:ext uri="{BB962C8B-B14F-4D97-AF65-F5344CB8AC3E}">
        <p14:creationId xmlns:p14="http://schemas.microsoft.com/office/powerpoint/2010/main" val="2800698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Test</vt:lpstr>
      <vt:lpstr>Test2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2018-12-03T15:10:49Z</dcterms:created>
  <dcterms:modified xsi:type="dcterms:W3CDTF">2018-12-03T15:10:53Z</dcterms:modified>
</cp:coreProperties>
</file>