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_rels/presentation.xml.rels" ContentType="application/vnd.openxmlformats-package.relationships+xml"/>
  <Override PartName="/ppt/media/image1.jpeg" ContentType="image/jpe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504000" y="225720"/>
            <a:ext cx="9067320" cy="94248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CustomShape 2"/>
          <p:cNvSpPr/>
          <p:nvPr/>
        </p:nvSpPr>
        <p:spPr>
          <a:xfrm>
            <a:off x="0" y="1675440"/>
            <a:ext cx="10076760" cy="202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8000" spc="-1" strike="noStrike">
                <a:solidFill>
                  <a:srgbClr val="000000"/>
                </a:solidFill>
                <a:latin typeface="Droid Arabic Naskh"/>
                <a:ea typeface="DejaVu Sans"/>
              </a:rPr>
              <a:t>يسوع</a:t>
            </a:r>
            <a:endParaRPr b="0" lang="en-US" sz="8000" spc="-1" strike="noStrike"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0" y="1912320"/>
            <a:ext cx="10076760" cy="183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4"/>
          <p:cNvSpPr/>
          <p:nvPr/>
        </p:nvSpPr>
        <p:spPr>
          <a:xfrm>
            <a:off x="0" y="3597120"/>
            <a:ext cx="10076760" cy="183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5"/>
          <p:cNvSpPr/>
          <p:nvPr/>
        </p:nvSpPr>
        <p:spPr>
          <a:xfrm>
            <a:off x="0" y="307440"/>
            <a:ext cx="10076760" cy="202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Droid Arabic Naskh"/>
                <a:ea typeface="DejaVu Sans"/>
              </a:rPr>
              <a:t>Please, try to change the font of the following text. Then, save and close. 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LibreOffice/6.1.2.1$Linux_X86_64 LibreOffice_project/65905a128db06ba48db947242809d14d3f9a93fe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2018-11-03T02:13:08Z</dcterms:created>
  <dc:creator/>
  <dc:description/>
  <dc:language>en-US</dc:language>
  <cp:lastModifiedBy/>
  <dcterms:modified xsi:type="dcterms:W3CDTF">2018-11-08T13:25:48Z</dcterms:modified>
  <cp:revision>23</cp:revision>
  <dc:subject/>
  <dc:title>Nature Illustration</dc:title>
</cp:coreProperties>
</file>