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Click to edit the title text format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Click to edit the outline text format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Second Outline Level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Third Outline Level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Fourth Outline Level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Fifth Outline Level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Sixth Outline Level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Seventh Outline Level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&lt;date/time&gt;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ru-RU" sz="1400" spc="-1" strike="noStrike">
                <a:latin typeface="Times New Roman"/>
              </a:rPr>
              <a:t>&lt;footer&gt;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D0FC5E7-5DCB-4540-926E-430C34DB3ED7}" type="slidenum">
              <a:rPr b="0" lang="ru-RU" sz="1400" spc="-1" strike="noStrike">
                <a:latin typeface="Times New Roman"/>
              </a:rPr>
              <a:t>&lt;number&gt;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4400" spc="-1" strike="noStrike">
                <a:latin typeface="Arial"/>
              </a:rPr>
              <a:t>test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3200" spc="-1" strike="noStrike">
                <a:latin typeface="Arial"/>
              </a:rPr>
              <a:t>test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graphicFrame>
        <p:nvGraphicFramePr>
          <p:cNvPr id="45" name="Table 2"/>
          <p:cNvGraphicFramePr/>
          <p:nvPr/>
        </p:nvGraphicFramePr>
        <p:xfrm>
          <a:off x="504000" y="1326600"/>
          <a:ext cx="9071280" cy="692280"/>
        </p:xfrm>
        <a:graphic>
          <a:graphicData uri="http://schemas.openxmlformats.org/drawingml/2006/table">
            <a:tbl>
              <a:tblPr/>
              <a:tblGrid>
                <a:gridCol w="1814040"/>
                <a:gridCol w="1814040"/>
                <a:gridCol w="1814040"/>
                <a:gridCol w="1814040"/>
                <a:gridCol w="1815480"/>
              </a:tblGrid>
              <a:tr h="34632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632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4400" spc="-1" strike="noStrike">
                <a:latin typeface="Arial"/>
              </a:rPr>
              <a:t>test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2408760" y="1326600"/>
            <a:ext cx="5261400" cy="3288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LibreOfficeDev/6.2.0.0.alpha1$Linux_X86_64 LibreOffice_project/7cf6cee97bc05512fae482733ee45f039e9d2160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2018-11-06T10:13:21Z</dcterms:created>
  <dc:creator/>
  <dc:description/>
  <dc:language>ru-RU</dc:language>
  <cp:lastModifiedBy/>
  <dcterms:modified xsi:type="dcterms:W3CDTF">2018-11-06T10:15:26Z</dcterms:modified>
  <cp:revision>1</cp:revision>
  <dc:subject/>
  <dc:title/>
</cp:coreProperties>
</file>