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9655-AB57-4DD0-B141-2ED2A9896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Main Event Theme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1D85D-42BE-4722-ACB9-C0453970D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LibreOffice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360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775E-5690-41F0-8207-37DACD88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Running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A229-519E-4BBF-B35A-8264986DCA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LibreOffice 6.1</a:t>
            </a:r>
          </a:p>
          <a:p>
            <a:r>
              <a:rPr lang="en-US" dirty="0"/>
              <a:t>Made by </a:t>
            </a:r>
            <a:r>
              <a:rPr lang="en-US" dirty="0" err="1"/>
              <a:t>powerpoint</a:t>
            </a:r>
            <a:r>
              <a:rPr lang="en-US" dirty="0"/>
              <a:t> 2013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486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775E-5690-41F0-8207-37DACD88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Running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A229-519E-4BBF-B35A-8264986DCA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LibreOffice 6.1</a:t>
            </a:r>
          </a:p>
          <a:p>
            <a:r>
              <a:rPr lang="en-US" dirty="0"/>
              <a:t>Made by </a:t>
            </a:r>
            <a:r>
              <a:rPr lang="en-US" dirty="0" err="1"/>
              <a:t>powerpoint</a:t>
            </a:r>
            <a:r>
              <a:rPr lang="en-US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90214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775E-5690-41F0-8207-37DACD88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Running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A229-519E-4BBF-B35A-8264986DCA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LibreOffice 6.1</a:t>
            </a:r>
          </a:p>
          <a:p>
            <a:r>
              <a:rPr lang="en-US" dirty="0"/>
              <a:t>Made by </a:t>
            </a:r>
            <a:r>
              <a:rPr lang="en-US" dirty="0" err="1"/>
              <a:t>powerpoint</a:t>
            </a:r>
            <a:r>
              <a:rPr lang="en-US" dirty="0"/>
              <a:t> 2019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353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</TotalTime>
  <Words>28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Main Event Theme</vt:lpstr>
      <vt:lpstr>Test Running</vt:lpstr>
      <vt:lpstr>Test Running</vt:lpstr>
      <vt:lpstr>Test Running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Event Theme</dc:title>
  <dc:creator>Daniel Yunus</dc:creator>
  <cp:lastModifiedBy>Daniel Yunus</cp:lastModifiedBy>
  <cp:revision>1</cp:revision>
  <dcterms:created xsi:type="dcterms:W3CDTF">2018-10-28T10:09:05Z</dcterms:created>
  <dcterms:modified xsi:type="dcterms:W3CDTF">2018-10-28T10:20:54Z</dcterms:modified>
</cp:coreProperties>
</file>