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2AED8E5B-0D98-4FE1-9B26-D1041E3A89F9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159CD-DA3A-463F-AFEF-A68838A6859B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2A925-E007-46C2-84AB-35EE10DCAD39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2DCB-466C-4061-8D51-D3254DD77FA1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642357F-39F6-401C-9FF8-3072724998F3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DB09B-D413-414E-B13F-B1984CD8FF65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8F992-55E7-4B2D-A6F1-8C9243CBFE1B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98110-BAA6-4256-A2E5-BB66A47D2616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903892-3343-4E4E-B81B-70A099359AD2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232F85-D33A-46AF-9088-5A7400C1018E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3EB3A624-F501-46A9-B8CA-4949E24E27C8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0C4D3C1-679D-44D8-8A9C-D402CE4EF569}" type="datetimeFigureOut">
              <a:rPr lang="en-US" dirty="0"/>
              <a:t>10/27/2018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32528-C274-4F66-9AEE-A676F77CCC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Savon theme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0D7193-C3E8-4DFB-847F-ECBB3FC97D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October 2018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60045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9CE4F-ADE4-4E6D-B2FE-A5605C37F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running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63321F-4D75-4740-9DB9-98DE885B32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transition in LibreOffice</a:t>
            </a:r>
          </a:p>
          <a:p>
            <a:r>
              <a:rPr lang="en-US" dirty="0"/>
              <a:t>Made by PowerPoint 2019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47759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</TotalTime>
  <Words>14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Savon</vt:lpstr>
      <vt:lpstr>Savon theme</vt:lpstr>
      <vt:lpstr>Test running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Savon theme</dc:title>
  <dc:creator>Daniel Yunus</dc:creator>
  <cp:lastModifiedBy>Daniel Yunus</cp:lastModifiedBy>
  <cp:revision>1</cp:revision>
  <dcterms:created xsi:type="dcterms:W3CDTF">2018-10-27T16:24:13Z</dcterms:created>
  <dcterms:modified xsi:type="dcterms:W3CDTF">2018-10-27T16:27:13Z</dcterms:modified>
</cp:coreProperties>
</file>