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B3142-165E-4875-93F9-E981BB475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Just cover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B0171-E5ED-4329-9566-23B2EB3657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Libreoffice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883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9BC-CCBC-4A97-81D5-D5C2BD04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85449-7F34-497E-8A2B-FA7ADD80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LibreOffice 6.1</a:t>
            </a:r>
          </a:p>
          <a:p>
            <a:r>
              <a:rPr lang="en-US" dirty="0"/>
              <a:t>Made by PowerPoint 2016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366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dir="ou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9BC-CCBC-4A97-81D5-D5C2BD04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85449-7F34-497E-8A2B-FA7ADD80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LibreOffice 6.1</a:t>
            </a:r>
          </a:p>
          <a:p>
            <a:r>
              <a:rPr lang="en-US" dirty="0"/>
              <a:t>Made by PowerPoint 2016 - 2019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422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9BC-CCBC-4A97-81D5-D5C2BD04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85449-7F34-497E-8A2B-FA7ADD80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LibreOffice 6.1</a:t>
            </a:r>
          </a:p>
          <a:p>
            <a:r>
              <a:rPr lang="en-US" dirty="0"/>
              <a:t>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567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</TotalTime>
  <Words>29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Rockwell</vt:lpstr>
      <vt:lpstr>Gallery</vt:lpstr>
      <vt:lpstr>Just cover</vt:lpstr>
      <vt:lpstr>Test running</vt:lpstr>
      <vt:lpstr>Test running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cover</dc:title>
  <dc:creator>Daniel Yunus</dc:creator>
  <cp:lastModifiedBy>Daniel Yunus</cp:lastModifiedBy>
  <cp:revision>2</cp:revision>
  <dcterms:created xsi:type="dcterms:W3CDTF">2018-10-27T12:34:15Z</dcterms:created>
  <dcterms:modified xsi:type="dcterms:W3CDTF">2018-10-27T12:47:06Z</dcterms:modified>
</cp:coreProperties>
</file>