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EA351-5FD2-493A-A754-4CA1FC872B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Slice theme</a:t>
            </a: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EC68DC-24F7-4932-8D1D-9AEA09816D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libreoffice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470570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87A3F-B537-4203-A5AC-62125306D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running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23A4D-6DB4-4F34-831F-64B8C2513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LibreOffice</a:t>
            </a:r>
          </a:p>
          <a:p>
            <a:r>
              <a:rPr lang="en-US" dirty="0"/>
              <a:t>Made by PowerPoint 2019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654913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</TotalTime>
  <Words>11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Slice</vt:lpstr>
      <vt:lpstr>Slice theme</vt:lpstr>
      <vt:lpstr>Test running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Slice theme</dc:title>
  <dc:creator>Daniel Yunus</dc:creator>
  <cp:lastModifiedBy>Daniel Yunus</cp:lastModifiedBy>
  <cp:revision>1</cp:revision>
  <dcterms:created xsi:type="dcterms:W3CDTF">2018-10-27T10:00:45Z</dcterms:created>
  <dcterms:modified xsi:type="dcterms:W3CDTF">2018-10-27T10:03:11Z</dcterms:modified>
</cp:coreProperties>
</file>