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065E-7195-4043-AB3D-BE11CE149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Organic Theme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10ABE-37A0-458E-A5D0-779157B2D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LibreOffice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8776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Organic Theme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Theme</dc:title>
  <dc:creator>Daniel Yunus</dc:creator>
  <cp:lastModifiedBy>Daniel Yunus</cp:lastModifiedBy>
  <cp:revision>1</cp:revision>
  <dcterms:created xsi:type="dcterms:W3CDTF">2018-10-27T09:58:18Z</dcterms:created>
  <dcterms:modified xsi:type="dcterms:W3CDTF">2018-10-27T09:59:41Z</dcterms:modified>
</cp:coreProperties>
</file>