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8" y="3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9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0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1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2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6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6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DA46-1D7D-4300-A920-6ECD3ED308FE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60A4-7930-49C1-8217-0F9FB0166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d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44457" y="2185079"/>
            <a:ext cx="1456646" cy="145664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63700" y="2060575"/>
            <a:ext cx="3238500" cy="1628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1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</a:t>
            </a:r>
            <a:r>
              <a:rPr lang="en-US" dirty="0" smtClean="0"/>
              <a:t>slide, delay 1.5 sec, repeat 2x</a:t>
            </a:r>
            <a:endParaRPr lang="en-US" dirty="0"/>
          </a:p>
        </p:txBody>
      </p:sp>
      <p:pic>
        <p:nvPicPr>
          <p:cNvPr id="5" name="tad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062185" y="2512785"/>
            <a:ext cx="1456646" cy="145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4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20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Widescreen</PresentationFormat>
  <Paragraphs>2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Start with slide, delay 1.5 sec, repeat 2x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3</cp:revision>
  <dcterms:created xsi:type="dcterms:W3CDTF">2018-10-13T19:46:32Z</dcterms:created>
  <dcterms:modified xsi:type="dcterms:W3CDTF">2018-10-19T01:16:41Z</dcterms:modified>
</cp:coreProperties>
</file>