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2" y="1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FE-43F7-BE91-D393CB0F2A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FE-43F7-BE91-D393CB0F2A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FE-43F7-BE91-D393CB0F2A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2FE-43F7-BE91-D393CB0F2AE4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B6-4C9D-9511-189A07CDA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A9-42BB-AAE7-610EF120DFBA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A9-42BB-AAE7-610EF120DFBA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A9-42BB-AAE7-610EF120DFBA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A9-42BB-AAE7-610EF120DF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A9-42BB-AAE7-610EF120DFBA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FD0-47F9-81A7-8381C46A52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FD0-47F9-81A7-8381C46A52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FD0-47F9-81A7-8381C46A52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FD0-47F9-81A7-8381C46A52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D0-47F9-81A7-8381C46A52E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77A-4358-8E7C-AB5FC4CC449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77A-4358-8E7C-AB5FC4CC449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77A-4358-8E7C-AB5FC4CC449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77A-4358-8E7C-AB5FC4CC4491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77A-4358-8E7C-AB5FC4CC4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39FB-4460-9965-25248E5BEBB1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39FB-4460-9965-25248E5BEBB1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39FB-4460-9965-25248E5BEBB1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39FB-4460-9965-25248E5BEBB1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FB-4460-9965-25248E5BE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B2-4AC9-89FF-4C75098032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B2-4AC9-89FF-4C75098032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B2-4AC9-89FF-4C75098032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4B2-4AC9-89FF-4C75098032E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B2-4AC9-89FF-4C75098032E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D8F-4667-8164-366DFA76B74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D8F-4667-8164-366DFA76B74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AD8F-4667-8164-366DFA76B74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AD8F-4667-8164-366DFA76B742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8F-4667-8164-366DFA76B7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F2-4108-BC51-E18AF0A813D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AF2-4108-BC51-E18AF0A813D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AF2-4108-BC51-E18AF0A813D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AF2-4108-BC51-E18AF0A813D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AF2-4108-BC51-E18AF0A81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69-4EE0-915D-A9EA4976B4A9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69-4EE0-915D-A9EA4976B4A9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69-4EE0-915D-A9EA4976B4A9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69-4EE0-915D-A9EA4976B4A9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69-4EE0-915D-A9EA4976B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709-4308-BE97-B07488D00C8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709-4308-BE97-B07488D00C8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709-4308-BE97-B07488D00C8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709-4308-BE97-B07488D00C8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09-4308-BE97-B07488D00C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B11-4EFD-8091-71E7BB9F7E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B11-4EFD-8091-71E7BB9F7E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B11-4EFD-8091-71E7BB9F7E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B11-4EFD-8091-71E7BB9F7E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11-4EFD-8091-71E7BB9F7EC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811-4319-9CD9-5F411F0486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811-4319-9CD9-5F411F0486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811-4319-9CD9-5F411F0486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811-4319-9CD9-5F411F04862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811-4319-9CD9-5F411F04862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811-4319-9CD9-5F411F04862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811-4319-9CD9-5F411F04862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811-4319-9CD9-5F411F048622}"/>
                </c:ext>
              </c:extLst>
            </c:dLbl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811-4319-9CD9-5F411F04862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C5F5F-8EB1-4046-8942-9306E3670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2D72F4-46BF-476E-9BCC-934595628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485EA-23AF-492C-916E-AA2782E5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DB6-F340-4DF7-BF2C-003BCE5E7A8D}" type="datetimeFigureOut">
              <a:rPr lang="hu-HU" smtClean="0"/>
              <a:t>2018. 10. 10.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224D5-00EF-455D-8CF7-021E69DCF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3FA5F-CFA6-4852-892A-A0F04F158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882-DFFB-4C0A-B383-D60FC4F8B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441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0DE08-719B-4A12-82C6-5E8A5276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7243A-4672-4FE5-9539-9CBEF3316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6DFBA-68DE-4B5E-99E5-36524F23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DB6-F340-4DF7-BF2C-003BCE5E7A8D}" type="datetimeFigureOut">
              <a:rPr lang="hu-HU" smtClean="0"/>
              <a:t>2018. 10. 10.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16B38-B592-4697-B0A9-CCD12683C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B48D4-B8AA-4C54-8A58-F019CE169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882-DFFB-4C0A-B383-D60FC4F8B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268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D5AECF-F963-44AC-A4D9-86B938C7C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7320D-820B-44C2-9497-B4DC78586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9F6DD-E3F9-4F57-9B7E-3975937DE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DB6-F340-4DF7-BF2C-003BCE5E7A8D}" type="datetimeFigureOut">
              <a:rPr lang="hu-HU" smtClean="0"/>
              <a:t>2018. 10. 10.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56E20-6445-4354-8BF0-BF18E236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15C8F-3698-4D27-B44F-B963292BA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882-DFFB-4C0A-B383-D60FC4F8B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122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E579C-3C71-4FD1-9DD8-A3F7D8F9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DD4D3-8208-444E-868C-95E5EC827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C9088-A4A6-46F4-ADE4-F3AE3FFE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DB6-F340-4DF7-BF2C-003BCE5E7A8D}" type="datetimeFigureOut">
              <a:rPr lang="hu-HU" smtClean="0"/>
              <a:t>2018. 10. 10.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2B9EF-E82B-49B2-BA13-024809D0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3F2AF-2D9E-4D95-9E85-48279084E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882-DFFB-4C0A-B383-D60FC4F8B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186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F8700-4B8E-459C-83CE-CF4ADE2B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3C0F2-5FA0-4544-9487-2CEB82DDD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E580E-EE33-47ED-ADD6-F221FB26C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DB6-F340-4DF7-BF2C-003BCE5E7A8D}" type="datetimeFigureOut">
              <a:rPr lang="hu-HU" smtClean="0"/>
              <a:t>2018. 10. 10.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8B95A-BBF0-4EC9-8DCD-04547904C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54D6E-3D8F-4E7F-95C8-B2C56693D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882-DFFB-4C0A-B383-D60FC4F8B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47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E89CA-13D0-4CF0-8256-C7E9C3826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A443-2961-4CD5-9F0C-8481D5870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4F48C-41D0-445E-A64C-733832B25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DD886-BE49-4574-97BA-EAAFB836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DB6-F340-4DF7-BF2C-003BCE5E7A8D}" type="datetimeFigureOut">
              <a:rPr lang="hu-HU" smtClean="0"/>
              <a:t>2018. 10. 10.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ABF1A-7CD2-40EE-921F-0898C41A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D86E3-FD23-4234-AFF6-A5EDCE86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882-DFFB-4C0A-B383-D60FC4F8B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178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5C811-0616-4E8B-A67B-2C87F9874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129BC-D091-492E-8C39-9102AB97B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885FA-5514-4CF3-AB69-305D28AFA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E47A7-EAB3-4442-878D-4B756C4811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A7AB3-3630-46DD-8255-C11E6941C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C28A87-5C94-4712-9C74-F59F2D8D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DB6-F340-4DF7-BF2C-003BCE5E7A8D}" type="datetimeFigureOut">
              <a:rPr lang="hu-HU" smtClean="0"/>
              <a:t>2018. 10. 10.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048E1D-F917-4E24-90F8-685CFE46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DC41C-7E5D-4A31-B298-78644EB7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882-DFFB-4C0A-B383-D60FC4F8B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621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9A02F-651C-4EFF-B389-2C69B32F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2246B-DE10-4A55-927D-2F339ABA5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DB6-F340-4DF7-BF2C-003BCE5E7A8D}" type="datetimeFigureOut">
              <a:rPr lang="hu-HU" smtClean="0"/>
              <a:t>2018. 10. 10.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046F1F-67B2-404E-97BA-90C0FE917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3BA1E-53C7-4CC1-A4A5-8F4541E8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882-DFFB-4C0A-B383-D60FC4F8B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335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69DD7-4C52-463F-93F1-297C43BA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DB6-F340-4DF7-BF2C-003BCE5E7A8D}" type="datetimeFigureOut">
              <a:rPr lang="hu-HU" smtClean="0"/>
              <a:t>2018. 10. 10.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CCBFBF-8E94-4971-ABBE-F1EC70160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3F081-F847-430A-8CFA-5C639F9F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882-DFFB-4C0A-B383-D60FC4F8B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53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280F8-627F-4C8E-BEEE-280CBBE35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3609A-1DFA-4E68-BAEB-115A3C818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82D5A-E1FA-4558-9ADB-886D862E6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96F88-91BF-4481-8AA2-76DD1867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DB6-F340-4DF7-BF2C-003BCE5E7A8D}" type="datetimeFigureOut">
              <a:rPr lang="hu-HU" smtClean="0"/>
              <a:t>2018. 10. 10.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FD3C8-AE86-42E8-A428-E6D33D005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E9AAE-61E0-4569-B554-239813684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882-DFFB-4C0A-B383-D60FC4F8B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247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E613B-3A62-442F-9130-5875F15A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07C40A-7455-4997-A116-68EC18E74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30AB2-B215-4578-B36E-483DF9032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84FD0-D62A-41BA-B4F9-479858D69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DB6-F340-4DF7-BF2C-003BCE5E7A8D}" type="datetimeFigureOut">
              <a:rPr lang="hu-HU" smtClean="0"/>
              <a:t>2018. 10. 10.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5BC6D-38AE-4445-9ABC-3C0F2F61A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73044-1AEA-40BD-8CBC-4924A104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882-DFFB-4C0A-B383-D60FC4F8B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048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492CD8-53AC-4EEE-BF8A-ADEC52804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074B5-0782-4D3F-83CC-A77FD311F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E330B-3D9B-4F6C-9FA4-0DAC55721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2ADB6-F340-4DF7-BF2C-003BCE5E7A8D}" type="datetimeFigureOut">
              <a:rPr lang="hu-HU" smtClean="0"/>
              <a:t>2018. 10. 10.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56F03-B3DA-4F6E-BF91-E0CC08EA0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20168-08D1-4E7E-81A1-AE1D0A1E80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D9882-DFFB-4C0A-B383-D60FC4F8B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485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13" Type="http://schemas.openxmlformats.org/officeDocument/2006/relationships/chart" Target="../charts/chart12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5F4700A-67FC-4E0A-85A5-427832ED37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6673763"/>
              </p:ext>
            </p:extLst>
          </p:nvPr>
        </p:nvGraphicFramePr>
        <p:xfrm>
          <a:off x="0" y="0"/>
          <a:ext cx="2221593" cy="182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FCA2827-CDD1-4B7B-ABAB-42A2BE34FD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1925703"/>
              </p:ext>
            </p:extLst>
          </p:nvPr>
        </p:nvGraphicFramePr>
        <p:xfrm>
          <a:off x="2221593" y="-1"/>
          <a:ext cx="2221593" cy="182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9C64A73-2025-4DED-BE9E-2E93771229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1747067"/>
              </p:ext>
            </p:extLst>
          </p:nvPr>
        </p:nvGraphicFramePr>
        <p:xfrm>
          <a:off x="4443186" y="-2"/>
          <a:ext cx="2221593" cy="182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4C72409-FD73-4670-AD04-99FC3E60DE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1215491"/>
              </p:ext>
            </p:extLst>
          </p:nvPr>
        </p:nvGraphicFramePr>
        <p:xfrm>
          <a:off x="6664779" y="0"/>
          <a:ext cx="2221593" cy="182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E1F14D4-A633-413A-B797-E2969756B2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3849634"/>
              </p:ext>
            </p:extLst>
          </p:nvPr>
        </p:nvGraphicFramePr>
        <p:xfrm>
          <a:off x="8886372" y="0"/>
          <a:ext cx="2221593" cy="182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F12FCBE-9AF7-4880-9237-56729E1101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0183477"/>
              </p:ext>
            </p:extLst>
          </p:nvPr>
        </p:nvGraphicFramePr>
        <p:xfrm>
          <a:off x="0" y="1827589"/>
          <a:ext cx="2221593" cy="182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D91E5C0-4590-4EEA-8DCC-2550E4FCE0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0765164"/>
              </p:ext>
            </p:extLst>
          </p:nvPr>
        </p:nvGraphicFramePr>
        <p:xfrm>
          <a:off x="2221593" y="1827589"/>
          <a:ext cx="2221593" cy="182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C6116D8-E654-474C-9C22-8A77093B77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794374"/>
              </p:ext>
            </p:extLst>
          </p:nvPr>
        </p:nvGraphicFramePr>
        <p:xfrm>
          <a:off x="4443186" y="1827589"/>
          <a:ext cx="2221593" cy="3655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84FD134-8E1A-4C04-AD3E-BC2AD75531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5348122"/>
              </p:ext>
            </p:extLst>
          </p:nvPr>
        </p:nvGraphicFramePr>
        <p:xfrm>
          <a:off x="6664779" y="1827588"/>
          <a:ext cx="2221593" cy="3655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F9F201D-4F1D-4F62-ADB6-30A2FD8791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3349132"/>
              </p:ext>
            </p:extLst>
          </p:nvPr>
        </p:nvGraphicFramePr>
        <p:xfrm>
          <a:off x="8886372" y="1827588"/>
          <a:ext cx="2221593" cy="3655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22CAD05-4603-4A99-A76B-7E971A78FC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7067134"/>
              </p:ext>
            </p:extLst>
          </p:nvPr>
        </p:nvGraphicFramePr>
        <p:xfrm>
          <a:off x="0" y="3655179"/>
          <a:ext cx="2221593" cy="3202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43592BA4-6899-4704-93A6-A0A1D6F585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3050548"/>
              </p:ext>
            </p:extLst>
          </p:nvPr>
        </p:nvGraphicFramePr>
        <p:xfrm>
          <a:off x="2221592" y="3655178"/>
          <a:ext cx="2221593" cy="182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1892669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Andras Timar</dc:creator>
  <cp:lastModifiedBy>Andras Timar</cp:lastModifiedBy>
  <cp:revision>3</cp:revision>
  <dcterms:created xsi:type="dcterms:W3CDTF">2018-10-10T12:31:03Z</dcterms:created>
  <dcterms:modified xsi:type="dcterms:W3CDTF">2018-10-10T13:26:48Z</dcterms:modified>
</cp:coreProperties>
</file>