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4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5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6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7.xml" ContentType="application/vnd.openxmlformats-officedocument.theme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8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9.xml" ContentType="application/vnd.openxmlformats-officedocument.theme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theme/theme10.xml" ContentType="application/vnd.openxmlformats-officedocument.theme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11.xml" ContentType="application/vnd.openxmlformats-officedocument.theme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theme/theme12.xml" ContentType="application/vnd.openxmlformats-officedocument.theme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3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4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theme/theme15.xml" ContentType="application/vnd.openxmlformats-officedocument.theme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theme/theme16.xml" ContentType="application/vnd.openxmlformats-officedocument.theme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theme/theme17.xml" ContentType="application/vnd.openxmlformats-officedocument.theme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theme/theme18.xml" ContentType="application/vnd.openxmlformats-officedocument.theme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theme/theme19.xml" ContentType="application/vnd.openxmlformats-officedocument.theme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theme/theme20.xml" ContentType="application/vnd.openxmlformats-officedocument.theme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theme/theme21.xml" ContentType="application/vnd.openxmlformats-officedocument.theme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theme/theme22.xml" ContentType="application/vnd.openxmlformats-officedocument.theme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theme/theme23.xml" ContentType="application/vnd.openxmlformats-officedocument.theme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theme/theme24.xml" ContentType="application/vnd.openxmlformats-officedocument.theme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theme/theme25.xml" ContentType="application/vnd.openxmlformats-officedocument.theme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theme/theme26.xml" ContentType="application/vnd.openxmlformats-officedocument.theme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theme/theme27.xml" ContentType="application/vnd.openxmlformats-officedocument.theme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theme/theme28.xml" ContentType="application/vnd.openxmlformats-officedocument.theme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theme/theme29.xml" ContentType="application/vnd.openxmlformats-officedocument.theme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theme/theme30.xml" ContentType="application/vnd.openxmlformats-officedocument.theme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theme/theme31.xml" ContentType="application/vnd.openxmlformats-officedocument.theme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theme/theme32.xml" ContentType="application/vnd.openxmlformats-officedocument.theme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theme/theme33.xml" ContentType="application/vnd.openxmlformats-officedocument.theme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theme/theme34.xml" ContentType="application/vnd.openxmlformats-officedocument.theme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theme/theme35.xml" ContentType="application/vnd.openxmlformats-officedocument.theme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theme/theme36.xml" ContentType="application/vnd.openxmlformats-officedocument.theme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theme/theme37.xml" ContentType="application/vnd.openxmlformats-officedocument.theme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theme/theme38.xml" ContentType="application/vnd.openxmlformats-officedocument.theme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theme/theme39.xml" ContentType="application/vnd.openxmlformats-officedocument.theme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theme/theme40.xml" ContentType="application/vnd.openxmlformats-officedocument.theme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theme/theme41.xml" ContentType="application/vnd.openxmlformats-officedocument.theme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theme/theme42.xml" ContentType="application/vnd.openxmlformats-officedocument.theme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theme/theme43.xml" ContentType="application/vnd.openxmlformats-officedocument.theme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theme/theme44.xml" ContentType="application/vnd.openxmlformats-officedocument.theme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theme/theme45.xml" ContentType="application/vnd.openxmlformats-officedocument.theme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theme/theme46.xml" ContentType="application/vnd.openxmlformats-officedocument.theme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theme/theme47.xml" ContentType="application/vnd.openxmlformats-officedocument.theme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theme/theme48.xml" ContentType="application/vnd.openxmlformats-officedocument.theme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theme/theme49.xml" ContentType="application/vnd.openxmlformats-officedocument.theme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theme/theme50.xml" ContentType="application/vnd.openxmlformats-officedocument.theme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theme/theme51.xml" ContentType="application/vnd.openxmlformats-officedocument.theme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theme/theme52.xml" ContentType="application/vnd.openxmlformats-officedocument.theme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theme/theme53.xml" ContentType="application/vnd.openxmlformats-officedocument.theme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theme/theme54.xml" ContentType="application/vnd.openxmlformats-officedocument.theme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theme/theme55.xml" ContentType="application/vnd.openxmlformats-officedocument.theme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theme/theme56.xml" ContentType="application/vnd.openxmlformats-officedocument.theme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theme/theme57.xml" ContentType="application/vnd.openxmlformats-officedocument.theme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theme/theme58.xml" ContentType="application/vnd.openxmlformats-officedocument.theme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theme/theme59.xml" ContentType="application/vnd.openxmlformats-officedocument.theme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theme/theme60.xml" ContentType="application/vnd.openxmlformats-officedocument.theme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theme/theme61.xml" ContentType="application/vnd.openxmlformats-officedocument.theme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theme/theme62.xml" ContentType="application/vnd.openxmlformats-officedocument.theme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theme/theme63.xml" ContentType="application/vnd.openxmlformats-officedocument.theme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theme/theme64.xml" ContentType="application/vnd.openxmlformats-officedocument.theme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theme/theme65.xml" ContentType="application/vnd.openxmlformats-officedocument.theme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theme/theme66.xml" ContentType="application/vnd.openxmlformats-officedocument.theme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theme/theme67.xml" ContentType="application/vnd.openxmlformats-officedocument.theme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theme/theme68.xml" ContentType="application/vnd.openxmlformats-officedocument.theme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theme/theme69.xml" ContentType="application/vnd.openxmlformats-officedocument.theme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theme/theme70.xml" ContentType="application/vnd.openxmlformats-officedocument.theme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theme/theme71.xml" ContentType="application/vnd.openxmlformats-officedocument.theme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theme/theme72.xml" ContentType="application/vnd.openxmlformats-officedocument.theme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theme/theme73.xml" ContentType="application/vnd.openxmlformats-officedocument.theme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theme/theme74.xml" ContentType="application/vnd.openxmlformats-officedocument.theme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theme/theme75.xml" ContentType="application/vnd.openxmlformats-officedocument.theme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theme/theme76.xml" ContentType="application/vnd.openxmlformats-officedocument.theme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theme/theme77.xml" ContentType="application/vnd.openxmlformats-officedocument.theme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theme/theme78.xml" ContentType="application/vnd.openxmlformats-officedocument.theme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theme/theme79.xml" ContentType="application/vnd.openxmlformats-officedocument.theme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theme/theme80.xml" ContentType="application/vnd.openxmlformats-officedocument.theme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theme/theme81.xml" ContentType="application/vnd.openxmlformats-officedocument.theme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theme/theme82.xml" ContentType="application/vnd.openxmlformats-officedocument.theme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theme/theme83.xml" ContentType="application/vnd.openxmlformats-officedocument.theme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theme/theme84.xml" ContentType="application/vnd.openxmlformats-officedocument.theme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theme/theme85.xml" ContentType="application/vnd.openxmlformats-officedocument.theme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theme/theme86.xml" ContentType="application/vnd.openxmlformats-officedocument.theme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theme/theme87.xml" ContentType="application/vnd.openxmlformats-officedocument.theme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theme/theme88.xml" ContentType="application/vnd.openxmlformats-officedocument.theme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theme/theme89.xml" ContentType="application/vnd.openxmlformats-officedocument.theme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theme/theme90.xml" ContentType="application/vnd.openxmlformats-officedocument.theme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theme/theme91.xml" ContentType="application/vnd.openxmlformats-officedocument.theme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theme/theme92.xml" ContentType="application/vnd.openxmlformats-officedocument.theme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theme/theme93.xml" ContentType="application/vnd.openxmlformats-officedocument.theme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theme/theme94.xml" ContentType="application/vnd.openxmlformats-officedocument.theme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theme/theme95.xml" ContentType="application/vnd.openxmlformats-officedocument.theme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theme/theme96.xml" ContentType="application/vnd.openxmlformats-officedocument.theme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theme/theme97.xml" ContentType="application/vnd.openxmlformats-officedocument.theme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theme/theme98.xml" ContentType="application/vnd.openxmlformats-officedocument.theme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theme/theme99.xml" ContentType="application/vnd.openxmlformats-officedocument.theme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theme/theme100.xml" ContentType="application/vnd.openxmlformats-officedocument.theme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theme/theme101.xml" ContentType="application/vnd.openxmlformats-officedocument.theme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theme/theme102.xml" ContentType="application/vnd.openxmlformats-officedocument.theme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theme/theme103.xml" ContentType="application/vnd.openxmlformats-officedocument.theme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theme/theme104.xml" ContentType="application/vnd.openxmlformats-officedocument.theme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theme/theme105.xml" ContentType="application/vnd.openxmlformats-officedocument.theme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theme/theme106.xml" ContentType="application/vnd.openxmlformats-officedocument.theme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theme/theme107.xml" ContentType="application/vnd.openxmlformats-officedocument.theme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theme/theme108.xml" ContentType="application/vnd.openxmlformats-officedocument.theme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theme/theme109.xml" ContentType="application/vnd.openxmlformats-officedocument.theme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theme/theme110.xml" ContentType="application/vnd.openxmlformats-officedocument.theme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theme/theme111.xml" ContentType="application/vnd.openxmlformats-officedocument.theme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theme/theme112.xml" ContentType="application/vnd.openxmlformats-officedocument.theme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theme/theme113.xml" ContentType="application/vnd.openxmlformats-officedocument.theme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theme/theme114.xml" ContentType="application/vnd.openxmlformats-officedocument.theme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theme/theme115.xml" ContentType="application/vnd.openxmlformats-officedocument.theme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theme/theme116.xml" ContentType="application/vnd.openxmlformats-officedocument.theme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theme/theme117.xml" ContentType="application/vnd.openxmlformats-officedocument.theme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theme/theme118.xml" ContentType="application/vnd.openxmlformats-officedocument.theme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theme/theme119.xml" ContentType="application/vnd.openxmlformats-officedocument.theme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theme/theme120.xml" ContentType="application/vnd.openxmlformats-officedocument.theme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theme/theme121.xml" ContentType="application/vnd.openxmlformats-officedocument.theme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theme/theme122.xml" ContentType="application/vnd.openxmlformats-officedocument.theme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theme/theme123.xml" ContentType="application/vnd.openxmlformats-officedocument.theme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theme/theme124.xml" ContentType="application/vnd.openxmlformats-officedocument.theme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theme/theme125.xml" ContentType="application/vnd.openxmlformats-officedocument.theme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theme/theme126.xml" ContentType="application/vnd.openxmlformats-officedocument.theme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theme/theme127.xml" ContentType="application/vnd.openxmlformats-officedocument.theme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theme/theme128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1"/>
    <p:sldMasterId id="2147483742" r:id="rId2"/>
    <p:sldMasterId id="2147483760" r:id="rId3"/>
    <p:sldMasterId id="2147483777" r:id="rId4"/>
    <p:sldMasterId id="2147483794" r:id="rId5"/>
    <p:sldMasterId id="2147483811" r:id="rId6"/>
    <p:sldMasterId id="2147483828" r:id="rId7"/>
    <p:sldMasterId id="2147483840" r:id="rId8"/>
    <p:sldMasterId id="2147483852" r:id="rId9"/>
    <p:sldMasterId id="2147483864" r:id="rId10"/>
    <p:sldMasterId id="2147483876" r:id="rId11"/>
    <p:sldMasterId id="2147483888" r:id="rId12"/>
    <p:sldMasterId id="2147483900" r:id="rId13"/>
    <p:sldMasterId id="2147483912" r:id="rId14"/>
    <p:sldMasterId id="2147483924" r:id="rId15"/>
    <p:sldMasterId id="2147483936" r:id="rId16"/>
    <p:sldMasterId id="2147483954" r:id="rId17"/>
    <p:sldMasterId id="2147483972" r:id="rId18"/>
    <p:sldMasterId id="2147483990" r:id="rId19"/>
    <p:sldMasterId id="2147484008" r:id="rId20"/>
    <p:sldMasterId id="2147484026" r:id="rId21"/>
    <p:sldMasterId id="2147484062" r:id="rId22"/>
    <p:sldMasterId id="2147484079" r:id="rId23"/>
    <p:sldMasterId id="2147484091" r:id="rId24"/>
    <p:sldMasterId id="2147484103" r:id="rId25"/>
    <p:sldMasterId id="2147484121" r:id="rId26"/>
    <p:sldMasterId id="2147484133" r:id="rId27"/>
    <p:sldMasterId id="2147484151" r:id="rId28"/>
    <p:sldMasterId id="2147484181" r:id="rId29"/>
    <p:sldMasterId id="2147484199" r:id="rId30"/>
    <p:sldMasterId id="2147484216" r:id="rId31"/>
    <p:sldMasterId id="2147484233" r:id="rId32"/>
    <p:sldMasterId id="2147484250" r:id="rId33"/>
    <p:sldMasterId id="2147484267" r:id="rId34"/>
    <p:sldMasterId id="2147484279" r:id="rId35"/>
    <p:sldMasterId id="2147484291" r:id="rId36"/>
    <p:sldMasterId id="2147484303" r:id="rId37"/>
    <p:sldMasterId id="2147484315" r:id="rId38"/>
    <p:sldMasterId id="2147484327" r:id="rId39"/>
    <p:sldMasterId id="2147484339" r:id="rId40"/>
    <p:sldMasterId id="2147484387" r:id="rId41"/>
    <p:sldMasterId id="2147484399" r:id="rId42"/>
    <p:sldMasterId id="2147484411" r:id="rId43"/>
    <p:sldMasterId id="2147484423" r:id="rId44"/>
    <p:sldMasterId id="2147484435" r:id="rId45"/>
    <p:sldMasterId id="2147484447" r:id="rId46"/>
    <p:sldMasterId id="2147484459" r:id="rId47"/>
    <p:sldMasterId id="2147484471" r:id="rId48"/>
    <p:sldMasterId id="2147484489" r:id="rId49"/>
    <p:sldMasterId id="2147484507" r:id="rId50"/>
    <p:sldMasterId id="2147484519" r:id="rId51"/>
    <p:sldMasterId id="2147484531" r:id="rId52"/>
    <p:sldMasterId id="2147484549" r:id="rId53"/>
    <p:sldMasterId id="2147484567" r:id="rId54"/>
    <p:sldMasterId id="2147484579" r:id="rId55"/>
    <p:sldMasterId id="2147484591" r:id="rId56"/>
    <p:sldMasterId id="2147484609" r:id="rId57"/>
    <p:sldMasterId id="2147484621" r:id="rId58"/>
    <p:sldMasterId id="2147484633" r:id="rId59"/>
    <p:sldMasterId id="2147484645" r:id="rId60"/>
    <p:sldMasterId id="2147484657" r:id="rId61"/>
    <p:sldMasterId id="2147484669" r:id="rId62"/>
    <p:sldMasterId id="2147484687" r:id="rId63"/>
    <p:sldMasterId id="2147484705" r:id="rId64"/>
    <p:sldMasterId id="2147484723" r:id="rId65"/>
    <p:sldMasterId id="2147484741" r:id="rId66"/>
    <p:sldMasterId id="2147484753" r:id="rId67"/>
    <p:sldMasterId id="2147484765" r:id="rId68"/>
    <p:sldMasterId id="2147484777" r:id="rId69"/>
    <p:sldMasterId id="2147484789" r:id="rId70"/>
    <p:sldMasterId id="2147484813" r:id="rId71"/>
    <p:sldMasterId id="2147484825" r:id="rId72"/>
    <p:sldMasterId id="2147484837" r:id="rId73"/>
    <p:sldMasterId id="2147484849" r:id="rId74"/>
    <p:sldMasterId id="2147484861" r:id="rId75"/>
    <p:sldMasterId id="2147484873" r:id="rId76"/>
    <p:sldMasterId id="2147484885" r:id="rId77"/>
    <p:sldMasterId id="2147484897" r:id="rId78"/>
    <p:sldMasterId id="2147484909" r:id="rId79"/>
    <p:sldMasterId id="2147484933" r:id="rId80"/>
    <p:sldMasterId id="2147484945" r:id="rId81"/>
    <p:sldMasterId id="2147484957" r:id="rId82"/>
    <p:sldMasterId id="2147484969" r:id="rId83"/>
    <p:sldMasterId id="2147484981" r:id="rId84"/>
    <p:sldMasterId id="2147484993" r:id="rId85"/>
    <p:sldMasterId id="2147485005" r:id="rId86"/>
    <p:sldMasterId id="2147485017" r:id="rId87"/>
    <p:sldMasterId id="2147485029" r:id="rId88"/>
    <p:sldMasterId id="2147485041" r:id="rId89"/>
    <p:sldMasterId id="2147485059" r:id="rId90"/>
    <p:sldMasterId id="2147485077" r:id="rId91"/>
    <p:sldMasterId id="2147485113" r:id="rId92"/>
    <p:sldMasterId id="2147485131" r:id="rId93"/>
    <p:sldMasterId id="2147485167" r:id="rId94"/>
    <p:sldMasterId id="2147485221" r:id="rId95"/>
    <p:sldMasterId id="2147485239" r:id="rId96"/>
    <p:sldMasterId id="2147485257" r:id="rId97"/>
    <p:sldMasterId id="2147485275" r:id="rId98"/>
    <p:sldMasterId id="2147485293" r:id="rId99"/>
    <p:sldMasterId id="2147485311" r:id="rId100"/>
    <p:sldMasterId id="2147485329" r:id="rId101"/>
    <p:sldMasterId id="2147485347" r:id="rId102"/>
    <p:sldMasterId id="2147485365" r:id="rId103"/>
    <p:sldMasterId id="2147485383" r:id="rId104"/>
    <p:sldMasterId id="2147485401" r:id="rId105"/>
    <p:sldMasterId id="2147485413" r:id="rId106"/>
    <p:sldMasterId id="2147485425" r:id="rId107"/>
    <p:sldMasterId id="2147485449" r:id="rId108"/>
    <p:sldMasterId id="2147485461" r:id="rId109"/>
    <p:sldMasterId id="2147485473" r:id="rId110"/>
    <p:sldMasterId id="2147485485" r:id="rId111"/>
    <p:sldMasterId id="2147485497" r:id="rId112"/>
    <p:sldMasterId id="2147485509" r:id="rId113"/>
    <p:sldMasterId id="2147485527" r:id="rId114"/>
    <p:sldMasterId id="2147485545" r:id="rId115"/>
    <p:sldMasterId id="2147485563" r:id="rId116"/>
    <p:sldMasterId id="2147485581" r:id="rId117"/>
    <p:sldMasterId id="2147485599" r:id="rId118"/>
    <p:sldMasterId id="2147485617" r:id="rId119"/>
    <p:sldMasterId id="2147485635" r:id="rId120"/>
    <p:sldMasterId id="2147485653" r:id="rId121"/>
    <p:sldMasterId id="2147485665" r:id="rId122"/>
    <p:sldMasterId id="2147485677" r:id="rId123"/>
    <p:sldMasterId id="2147485689" r:id="rId124"/>
    <p:sldMasterId id="2147485701" r:id="rId125"/>
    <p:sldMasterId id="2147485719" r:id="rId126"/>
    <p:sldMasterId id="2147485773" r:id="rId127"/>
    <p:sldMasterId id="2147485791" r:id="rId128"/>
  </p:sldMasterIdLst>
  <p:sldIdLst>
    <p:sldId id="256" r:id="rId129"/>
    <p:sldId id="257" r:id="rId130"/>
    <p:sldId id="300" r:id="rId131"/>
    <p:sldId id="269" r:id="rId132"/>
    <p:sldId id="286" r:id="rId133"/>
    <p:sldId id="258" r:id="rId134"/>
    <p:sldId id="297" r:id="rId135"/>
    <p:sldId id="263" r:id="rId136"/>
    <p:sldId id="298" r:id="rId137"/>
    <p:sldId id="264" r:id="rId138"/>
    <p:sldId id="299" r:id="rId139"/>
    <p:sldId id="265" r:id="rId140"/>
    <p:sldId id="285" r:id="rId141"/>
    <p:sldId id="259" r:id="rId142"/>
    <p:sldId id="316" r:id="rId143"/>
    <p:sldId id="266" r:id="rId144"/>
    <p:sldId id="329" r:id="rId145"/>
    <p:sldId id="267" r:id="rId146"/>
    <p:sldId id="330" r:id="rId147"/>
    <p:sldId id="268" r:id="rId148"/>
    <p:sldId id="284" r:id="rId149"/>
    <p:sldId id="260" r:id="rId150"/>
    <p:sldId id="283" r:id="rId151"/>
    <p:sldId id="275" r:id="rId152"/>
    <p:sldId id="270" r:id="rId153"/>
    <p:sldId id="317" r:id="rId154"/>
    <p:sldId id="287" r:id="rId155"/>
    <p:sldId id="318" r:id="rId156"/>
    <p:sldId id="301" r:id="rId157"/>
    <p:sldId id="319" r:id="rId158"/>
    <p:sldId id="302" r:id="rId159"/>
    <p:sldId id="320" r:id="rId160"/>
    <p:sldId id="303" r:id="rId161"/>
    <p:sldId id="321" r:id="rId162"/>
    <p:sldId id="304" r:id="rId163"/>
    <p:sldId id="322" r:id="rId164"/>
    <p:sldId id="288" r:id="rId165"/>
    <p:sldId id="279" r:id="rId166"/>
    <p:sldId id="323" r:id="rId167"/>
    <p:sldId id="280" r:id="rId168"/>
    <p:sldId id="324" r:id="rId169"/>
    <p:sldId id="281" r:id="rId170"/>
    <p:sldId id="331" r:id="rId171"/>
    <p:sldId id="332" r:id="rId172"/>
    <p:sldId id="289" r:id="rId173"/>
    <p:sldId id="305" r:id="rId174"/>
    <p:sldId id="333" r:id="rId175"/>
    <p:sldId id="306" r:id="rId176"/>
    <p:sldId id="334" r:id="rId177"/>
    <p:sldId id="307" r:id="rId178"/>
    <p:sldId id="291" r:id="rId179"/>
    <p:sldId id="308" r:id="rId180"/>
    <p:sldId id="335" r:id="rId181"/>
    <p:sldId id="309" r:id="rId182"/>
    <p:sldId id="336" r:id="rId183"/>
    <p:sldId id="310" r:id="rId184"/>
    <p:sldId id="337" r:id="rId185"/>
    <p:sldId id="311" r:id="rId186"/>
    <p:sldId id="342" r:id="rId187"/>
    <p:sldId id="312" r:id="rId188"/>
    <p:sldId id="290" r:id="rId189"/>
    <p:sldId id="325" r:id="rId190"/>
    <p:sldId id="292" r:id="rId191"/>
    <p:sldId id="326" r:id="rId192"/>
    <p:sldId id="313" r:id="rId193"/>
    <p:sldId id="327" r:id="rId194"/>
    <p:sldId id="314" r:id="rId195"/>
    <p:sldId id="328" r:id="rId196"/>
    <p:sldId id="293" r:id="rId197"/>
    <p:sldId id="343" r:id="rId198"/>
    <p:sldId id="294" r:id="rId199"/>
    <p:sldId id="344" r:id="rId200"/>
    <p:sldId id="295" r:id="rId201"/>
    <p:sldId id="345" r:id="rId202"/>
    <p:sldId id="296" r:id="rId203"/>
    <p:sldId id="346" r:id="rId204"/>
    <p:sldId id="338" r:id="rId205"/>
    <p:sldId id="261" r:id="rId206"/>
    <p:sldId id="339" r:id="rId207"/>
    <p:sldId id="276" r:id="rId208"/>
    <p:sldId id="340" r:id="rId209"/>
    <p:sldId id="277" r:id="rId210"/>
    <p:sldId id="341" r:id="rId211"/>
    <p:sldId id="278" r:id="rId212"/>
    <p:sldId id="347" r:id="rId213"/>
    <p:sldId id="315" r:id="rId214"/>
    <p:sldId id="348" r:id="rId215"/>
    <p:sldId id="351" r:id="rId216"/>
    <p:sldId id="349" r:id="rId217"/>
    <p:sldId id="352" r:id="rId218"/>
    <p:sldId id="350" r:id="rId219"/>
    <p:sldId id="353" r:id="rId220"/>
    <p:sldId id="354" r:id="rId221"/>
    <p:sldId id="355" r:id="rId222"/>
    <p:sldId id="356" r:id="rId223"/>
    <p:sldId id="357" r:id="rId224"/>
    <p:sldId id="358" r:id="rId225"/>
    <p:sldId id="359" r:id="rId226"/>
    <p:sldId id="360" r:id="rId227"/>
    <p:sldId id="361" r:id="rId228"/>
    <p:sldId id="363" r:id="rId229"/>
    <p:sldId id="362" r:id="rId230"/>
    <p:sldId id="364" r:id="rId231"/>
    <p:sldId id="369" r:id="rId232"/>
    <p:sldId id="365" r:id="rId233"/>
    <p:sldId id="367" r:id="rId234"/>
    <p:sldId id="366" r:id="rId235"/>
    <p:sldId id="368" r:id="rId236"/>
    <p:sldId id="372" r:id="rId237"/>
    <p:sldId id="370" r:id="rId238"/>
    <p:sldId id="375" r:id="rId239"/>
    <p:sldId id="371" r:id="rId240"/>
    <p:sldId id="374" r:id="rId241"/>
    <p:sldId id="376" r:id="rId242"/>
    <p:sldId id="373" r:id="rId243"/>
    <p:sldId id="377" r:id="rId244"/>
    <p:sldId id="378" r:id="rId245"/>
    <p:sldId id="379" r:id="rId246"/>
    <p:sldId id="382" r:id="rId247"/>
    <p:sldId id="383" r:id="rId248"/>
    <p:sldId id="381" r:id="rId249"/>
    <p:sldId id="384" r:id="rId250"/>
    <p:sldId id="380" r:id="rId251"/>
    <p:sldId id="385" r:id="rId252"/>
    <p:sldId id="386" r:id="rId253"/>
    <p:sldId id="392" r:id="rId254"/>
    <p:sldId id="388" r:id="rId255"/>
    <p:sldId id="391" r:id="rId256"/>
    <p:sldId id="389" r:id="rId257"/>
    <p:sldId id="393" r:id="rId258"/>
    <p:sldId id="390" r:id="rId259"/>
    <p:sldId id="387" r:id="rId260"/>
    <p:sldId id="394" r:id="rId261"/>
    <p:sldId id="395" r:id="rId262"/>
    <p:sldId id="396" r:id="rId263"/>
    <p:sldId id="400" r:id="rId264"/>
    <p:sldId id="398" r:id="rId265"/>
    <p:sldId id="402" r:id="rId266"/>
    <p:sldId id="399" r:id="rId267"/>
    <p:sldId id="401" r:id="rId268"/>
    <p:sldId id="397" r:id="rId269"/>
    <p:sldId id="403" r:id="rId270"/>
    <p:sldId id="404" r:id="rId271"/>
    <p:sldId id="405" r:id="rId272"/>
    <p:sldId id="406" r:id="rId273"/>
    <p:sldId id="407" r:id="rId274"/>
    <p:sldId id="408" r:id="rId275"/>
    <p:sldId id="409" r:id="rId276"/>
    <p:sldId id="410" r:id="rId277"/>
  </p:sldIdLst>
  <p:sldSz cx="12192000" cy="6858000"/>
  <p:notesSz cx="6858000" cy="9144000"/>
  <p:defaultTextStyle>
    <a:defPPr>
      <a:defRPr lang="id-ID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72" d="100"/>
          <a:sy n="72" d="100"/>
        </p:scale>
        <p:origin x="660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Master" Target="slideMasters/slideMaster117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63" Type="http://schemas.openxmlformats.org/officeDocument/2006/relationships/slideMaster" Target="slideMasters/slideMaster63.xml"/><Relationship Id="rId84" Type="http://schemas.openxmlformats.org/officeDocument/2006/relationships/slideMaster" Target="slideMasters/slideMaster84.xml"/><Relationship Id="rId138" Type="http://schemas.openxmlformats.org/officeDocument/2006/relationships/slide" Target="slides/slide10.xml"/><Relationship Id="rId159" Type="http://schemas.openxmlformats.org/officeDocument/2006/relationships/slide" Target="slides/slide31.xml"/><Relationship Id="rId170" Type="http://schemas.openxmlformats.org/officeDocument/2006/relationships/slide" Target="slides/slide42.xml"/><Relationship Id="rId191" Type="http://schemas.openxmlformats.org/officeDocument/2006/relationships/slide" Target="slides/slide63.xml"/><Relationship Id="rId205" Type="http://schemas.openxmlformats.org/officeDocument/2006/relationships/slide" Target="slides/slide77.xml"/><Relationship Id="rId226" Type="http://schemas.openxmlformats.org/officeDocument/2006/relationships/slide" Target="slides/slide98.xml"/><Relationship Id="rId247" Type="http://schemas.openxmlformats.org/officeDocument/2006/relationships/slide" Target="slides/slide119.xml"/><Relationship Id="rId107" Type="http://schemas.openxmlformats.org/officeDocument/2006/relationships/slideMaster" Target="slideMasters/slideMaster107.xml"/><Relationship Id="rId268" Type="http://schemas.openxmlformats.org/officeDocument/2006/relationships/slide" Target="slides/slide140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53" Type="http://schemas.openxmlformats.org/officeDocument/2006/relationships/slideMaster" Target="slideMasters/slideMaster53.xml"/><Relationship Id="rId74" Type="http://schemas.openxmlformats.org/officeDocument/2006/relationships/slideMaster" Target="slideMasters/slideMaster74.xml"/><Relationship Id="rId128" Type="http://schemas.openxmlformats.org/officeDocument/2006/relationships/slideMaster" Target="slideMasters/slideMaster128.xml"/><Relationship Id="rId149" Type="http://schemas.openxmlformats.org/officeDocument/2006/relationships/slide" Target="slides/slide21.xml"/><Relationship Id="rId5" Type="http://schemas.openxmlformats.org/officeDocument/2006/relationships/slideMaster" Target="slideMasters/slideMaster5.xml"/><Relationship Id="rId95" Type="http://schemas.openxmlformats.org/officeDocument/2006/relationships/slideMaster" Target="slideMasters/slideMaster95.xml"/><Relationship Id="rId160" Type="http://schemas.openxmlformats.org/officeDocument/2006/relationships/slide" Target="slides/slide32.xml"/><Relationship Id="rId181" Type="http://schemas.openxmlformats.org/officeDocument/2006/relationships/slide" Target="slides/slide53.xml"/><Relationship Id="rId216" Type="http://schemas.openxmlformats.org/officeDocument/2006/relationships/slide" Target="slides/slide88.xml"/><Relationship Id="rId237" Type="http://schemas.openxmlformats.org/officeDocument/2006/relationships/slide" Target="slides/slide109.xml"/><Relationship Id="rId258" Type="http://schemas.openxmlformats.org/officeDocument/2006/relationships/slide" Target="slides/slide130.xml"/><Relationship Id="rId279" Type="http://schemas.openxmlformats.org/officeDocument/2006/relationships/viewProps" Target="viewProps.xml"/><Relationship Id="rId22" Type="http://schemas.openxmlformats.org/officeDocument/2006/relationships/slideMaster" Target="slideMasters/slideMaster22.xml"/><Relationship Id="rId43" Type="http://schemas.openxmlformats.org/officeDocument/2006/relationships/slideMaster" Target="slideMasters/slideMaster43.xml"/><Relationship Id="rId64" Type="http://schemas.openxmlformats.org/officeDocument/2006/relationships/slideMaster" Target="slideMasters/slideMaster64.xml"/><Relationship Id="rId118" Type="http://schemas.openxmlformats.org/officeDocument/2006/relationships/slideMaster" Target="slideMasters/slideMaster118.xml"/><Relationship Id="rId139" Type="http://schemas.openxmlformats.org/officeDocument/2006/relationships/slide" Target="slides/slide11.xml"/><Relationship Id="rId85" Type="http://schemas.openxmlformats.org/officeDocument/2006/relationships/slideMaster" Target="slideMasters/slideMaster85.xml"/><Relationship Id="rId150" Type="http://schemas.openxmlformats.org/officeDocument/2006/relationships/slide" Target="slides/slide22.xml"/><Relationship Id="rId171" Type="http://schemas.openxmlformats.org/officeDocument/2006/relationships/slide" Target="slides/slide43.xml"/><Relationship Id="rId192" Type="http://schemas.openxmlformats.org/officeDocument/2006/relationships/slide" Target="slides/slide64.xml"/><Relationship Id="rId206" Type="http://schemas.openxmlformats.org/officeDocument/2006/relationships/slide" Target="slides/slide78.xml"/><Relationship Id="rId227" Type="http://schemas.openxmlformats.org/officeDocument/2006/relationships/slide" Target="slides/slide99.xml"/><Relationship Id="rId248" Type="http://schemas.openxmlformats.org/officeDocument/2006/relationships/slide" Target="slides/slide120.xml"/><Relationship Id="rId269" Type="http://schemas.openxmlformats.org/officeDocument/2006/relationships/slide" Target="slides/slide141.xml"/><Relationship Id="rId12" Type="http://schemas.openxmlformats.org/officeDocument/2006/relationships/slideMaster" Target="slideMasters/slideMaster12.xml"/><Relationship Id="rId33" Type="http://schemas.openxmlformats.org/officeDocument/2006/relationships/slideMaster" Target="slideMasters/slideMaster33.xml"/><Relationship Id="rId108" Type="http://schemas.openxmlformats.org/officeDocument/2006/relationships/slideMaster" Target="slideMasters/slideMaster108.xml"/><Relationship Id="rId129" Type="http://schemas.openxmlformats.org/officeDocument/2006/relationships/slide" Target="slides/slide1.xml"/><Relationship Id="rId280" Type="http://schemas.openxmlformats.org/officeDocument/2006/relationships/theme" Target="theme/theme1.xml"/><Relationship Id="rId54" Type="http://schemas.openxmlformats.org/officeDocument/2006/relationships/slideMaster" Target="slideMasters/slideMaster54.xml"/><Relationship Id="rId75" Type="http://schemas.openxmlformats.org/officeDocument/2006/relationships/slideMaster" Target="slideMasters/slideMaster75.xml"/><Relationship Id="rId96" Type="http://schemas.openxmlformats.org/officeDocument/2006/relationships/slideMaster" Target="slideMasters/slideMaster96.xml"/><Relationship Id="rId140" Type="http://schemas.openxmlformats.org/officeDocument/2006/relationships/slide" Target="slides/slide12.xml"/><Relationship Id="rId161" Type="http://schemas.openxmlformats.org/officeDocument/2006/relationships/slide" Target="slides/slide33.xml"/><Relationship Id="rId182" Type="http://schemas.openxmlformats.org/officeDocument/2006/relationships/slide" Target="slides/slide54.xml"/><Relationship Id="rId217" Type="http://schemas.openxmlformats.org/officeDocument/2006/relationships/slide" Target="slides/slide89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110.xml"/><Relationship Id="rId259" Type="http://schemas.openxmlformats.org/officeDocument/2006/relationships/slide" Target="slides/slide131.xml"/><Relationship Id="rId23" Type="http://schemas.openxmlformats.org/officeDocument/2006/relationships/slideMaster" Target="slideMasters/slideMaster23.xml"/><Relationship Id="rId119" Type="http://schemas.openxmlformats.org/officeDocument/2006/relationships/slideMaster" Target="slideMasters/slideMaster119.xml"/><Relationship Id="rId270" Type="http://schemas.openxmlformats.org/officeDocument/2006/relationships/slide" Target="slides/slide142.xml"/><Relationship Id="rId44" Type="http://schemas.openxmlformats.org/officeDocument/2006/relationships/slideMaster" Target="slideMasters/slideMaster44.xml"/><Relationship Id="rId65" Type="http://schemas.openxmlformats.org/officeDocument/2006/relationships/slideMaster" Target="slideMasters/slideMaster65.xml"/><Relationship Id="rId86" Type="http://schemas.openxmlformats.org/officeDocument/2006/relationships/slideMaster" Target="slideMasters/slideMaster86.xml"/><Relationship Id="rId130" Type="http://schemas.openxmlformats.org/officeDocument/2006/relationships/slide" Target="slides/slide2.xml"/><Relationship Id="rId151" Type="http://schemas.openxmlformats.org/officeDocument/2006/relationships/slide" Target="slides/slide23.xml"/><Relationship Id="rId172" Type="http://schemas.openxmlformats.org/officeDocument/2006/relationships/slide" Target="slides/slide44.xml"/><Relationship Id="rId193" Type="http://schemas.openxmlformats.org/officeDocument/2006/relationships/slide" Target="slides/slide65.xml"/><Relationship Id="rId202" Type="http://schemas.openxmlformats.org/officeDocument/2006/relationships/slide" Target="slides/slide74.xml"/><Relationship Id="rId207" Type="http://schemas.openxmlformats.org/officeDocument/2006/relationships/slide" Target="slides/slide79.xml"/><Relationship Id="rId223" Type="http://schemas.openxmlformats.org/officeDocument/2006/relationships/slide" Target="slides/slide95.xml"/><Relationship Id="rId228" Type="http://schemas.openxmlformats.org/officeDocument/2006/relationships/slide" Target="slides/slide100.xml"/><Relationship Id="rId244" Type="http://schemas.openxmlformats.org/officeDocument/2006/relationships/slide" Target="slides/slide116.xml"/><Relationship Id="rId249" Type="http://schemas.openxmlformats.org/officeDocument/2006/relationships/slide" Target="slides/slide121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109" Type="http://schemas.openxmlformats.org/officeDocument/2006/relationships/slideMaster" Target="slideMasters/slideMaster109.xml"/><Relationship Id="rId260" Type="http://schemas.openxmlformats.org/officeDocument/2006/relationships/slide" Target="slides/slide132.xml"/><Relationship Id="rId265" Type="http://schemas.openxmlformats.org/officeDocument/2006/relationships/slide" Target="slides/slide137.xml"/><Relationship Id="rId281" Type="http://schemas.openxmlformats.org/officeDocument/2006/relationships/tableStyles" Target="tableStyles.xml"/><Relationship Id="rId34" Type="http://schemas.openxmlformats.org/officeDocument/2006/relationships/slideMaster" Target="slideMasters/slideMaster34.xml"/><Relationship Id="rId50" Type="http://schemas.openxmlformats.org/officeDocument/2006/relationships/slideMaster" Target="slideMasters/slideMaster50.xml"/><Relationship Id="rId55" Type="http://schemas.openxmlformats.org/officeDocument/2006/relationships/slideMaster" Target="slideMasters/slideMaster55.xml"/><Relationship Id="rId76" Type="http://schemas.openxmlformats.org/officeDocument/2006/relationships/slideMaster" Target="slideMasters/slideMaster76.xml"/><Relationship Id="rId97" Type="http://schemas.openxmlformats.org/officeDocument/2006/relationships/slideMaster" Target="slideMasters/slideMaster97.xml"/><Relationship Id="rId104" Type="http://schemas.openxmlformats.org/officeDocument/2006/relationships/slideMaster" Target="slideMasters/slideMaster104.xml"/><Relationship Id="rId120" Type="http://schemas.openxmlformats.org/officeDocument/2006/relationships/slideMaster" Target="slideMasters/slideMaster120.xml"/><Relationship Id="rId125" Type="http://schemas.openxmlformats.org/officeDocument/2006/relationships/slideMaster" Target="slideMasters/slideMaster125.xml"/><Relationship Id="rId141" Type="http://schemas.openxmlformats.org/officeDocument/2006/relationships/slide" Target="slides/slide13.xml"/><Relationship Id="rId146" Type="http://schemas.openxmlformats.org/officeDocument/2006/relationships/slide" Target="slides/slide18.xml"/><Relationship Id="rId167" Type="http://schemas.openxmlformats.org/officeDocument/2006/relationships/slide" Target="slides/slide39.xml"/><Relationship Id="rId188" Type="http://schemas.openxmlformats.org/officeDocument/2006/relationships/slide" Target="slides/slide60.xml"/><Relationship Id="rId7" Type="http://schemas.openxmlformats.org/officeDocument/2006/relationships/slideMaster" Target="slideMasters/slideMaster7.xml"/><Relationship Id="rId71" Type="http://schemas.openxmlformats.org/officeDocument/2006/relationships/slideMaster" Target="slideMasters/slideMaster71.xml"/><Relationship Id="rId92" Type="http://schemas.openxmlformats.org/officeDocument/2006/relationships/slideMaster" Target="slideMasters/slideMaster92.xml"/><Relationship Id="rId162" Type="http://schemas.openxmlformats.org/officeDocument/2006/relationships/slide" Target="slides/slide34.xml"/><Relationship Id="rId183" Type="http://schemas.openxmlformats.org/officeDocument/2006/relationships/slide" Target="slides/slide55.xml"/><Relationship Id="rId213" Type="http://schemas.openxmlformats.org/officeDocument/2006/relationships/slide" Target="slides/slide85.xml"/><Relationship Id="rId218" Type="http://schemas.openxmlformats.org/officeDocument/2006/relationships/slide" Target="slides/slide90.xml"/><Relationship Id="rId234" Type="http://schemas.openxmlformats.org/officeDocument/2006/relationships/slide" Target="slides/slide106.xml"/><Relationship Id="rId239" Type="http://schemas.openxmlformats.org/officeDocument/2006/relationships/slide" Target="slides/slide111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50" Type="http://schemas.openxmlformats.org/officeDocument/2006/relationships/slide" Target="slides/slide122.xml"/><Relationship Id="rId255" Type="http://schemas.openxmlformats.org/officeDocument/2006/relationships/slide" Target="slides/slide127.xml"/><Relationship Id="rId271" Type="http://schemas.openxmlformats.org/officeDocument/2006/relationships/slide" Target="slides/slide143.xml"/><Relationship Id="rId276" Type="http://schemas.openxmlformats.org/officeDocument/2006/relationships/slide" Target="slides/slide148.xml"/><Relationship Id="rId24" Type="http://schemas.openxmlformats.org/officeDocument/2006/relationships/slideMaster" Target="slideMasters/slideMaster24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66" Type="http://schemas.openxmlformats.org/officeDocument/2006/relationships/slideMaster" Target="slideMasters/slideMaster66.xml"/><Relationship Id="rId87" Type="http://schemas.openxmlformats.org/officeDocument/2006/relationships/slideMaster" Target="slideMasters/slideMaster87.xml"/><Relationship Id="rId110" Type="http://schemas.openxmlformats.org/officeDocument/2006/relationships/slideMaster" Target="slideMasters/slideMaster110.xml"/><Relationship Id="rId115" Type="http://schemas.openxmlformats.org/officeDocument/2006/relationships/slideMaster" Target="slideMasters/slideMaster115.xml"/><Relationship Id="rId131" Type="http://schemas.openxmlformats.org/officeDocument/2006/relationships/slide" Target="slides/slide3.xml"/><Relationship Id="rId136" Type="http://schemas.openxmlformats.org/officeDocument/2006/relationships/slide" Target="slides/slide8.xml"/><Relationship Id="rId157" Type="http://schemas.openxmlformats.org/officeDocument/2006/relationships/slide" Target="slides/slide29.xml"/><Relationship Id="rId178" Type="http://schemas.openxmlformats.org/officeDocument/2006/relationships/slide" Target="slides/slide50.xml"/><Relationship Id="rId61" Type="http://schemas.openxmlformats.org/officeDocument/2006/relationships/slideMaster" Target="slideMasters/slideMaster61.xml"/><Relationship Id="rId82" Type="http://schemas.openxmlformats.org/officeDocument/2006/relationships/slideMaster" Target="slideMasters/slideMaster82.xml"/><Relationship Id="rId152" Type="http://schemas.openxmlformats.org/officeDocument/2006/relationships/slide" Target="slides/slide24.xml"/><Relationship Id="rId173" Type="http://schemas.openxmlformats.org/officeDocument/2006/relationships/slide" Target="slides/slide45.xml"/><Relationship Id="rId194" Type="http://schemas.openxmlformats.org/officeDocument/2006/relationships/slide" Target="slides/slide66.xml"/><Relationship Id="rId199" Type="http://schemas.openxmlformats.org/officeDocument/2006/relationships/slide" Target="slides/slide71.xml"/><Relationship Id="rId203" Type="http://schemas.openxmlformats.org/officeDocument/2006/relationships/slide" Target="slides/slide75.xml"/><Relationship Id="rId208" Type="http://schemas.openxmlformats.org/officeDocument/2006/relationships/slide" Target="slides/slide80.xml"/><Relationship Id="rId229" Type="http://schemas.openxmlformats.org/officeDocument/2006/relationships/slide" Target="slides/slide101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96.xml"/><Relationship Id="rId240" Type="http://schemas.openxmlformats.org/officeDocument/2006/relationships/slide" Target="slides/slide112.xml"/><Relationship Id="rId245" Type="http://schemas.openxmlformats.org/officeDocument/2006/relationships/slide" Target="slides/slide117.xml"/><Relationship Id="rId261" Type="http://schemas.openxmlformats.org/officeDocument/2006/relationships/slide" Target="slides/slide133.xml"/><Relationship Id="rId266" Type="http://schemas.openxmlformats.org/officeDocument/2006/relationships/slide" Target="slides/slide138.xml"/><Relationship Id="rId14" Type="http://schemas.openxmlformats.org/officeDocument/2006/relationships/slideMaster" Target="slideMasters/slideMaster14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56" Type="http://schemas.openxmlformats.org/officeDocument/2006/relationships/slideMaster" Target="slideMasters/slideMaster56.xml"/><Relationship Id="rId77" Type="http://schemas.openxmlformats.org/officeDocument/2006/relationships/slideMaster" Target="slideMasters/slideMaster77.xml"/><Relationship Id="rId100" Type="http://schemas.openxmlformats.org/officeDocument/2006/relationships/slideMaster" Target="slideMasters/slideMaster100.xml"/><Relationship Id="rId105" Type="http://schemas.openxmlformats.org/officeDocument/2006/relationships/slideMaster" Target="slideMasters/slideMaster105.xml"/><Relationship Id="rId126" Type="http://schemas.openxmlformats.org/officeDocument/2006/relationships/slideMaster" Target="slideMasters/slideMaster126.xml"/><Relationship Id="rId147" Type="http://schemas.openxmlformats.org/officeDocument/2006/relationships/slide" Target="slides/slide19.xml"/><Relationship Id="rId168" Type="http://schemas.openxmlformats.org/officeDocument/2006/relationships/slide" Target="slides/slide40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93" Type="http://schemas.openxmlformats.org/officeDocument/2006/relationships/slideMaster" Target="slideMasters/slideMaster93.xml"/><Relationship Id="rId98" Type="http://schemas.openxmlformats.org/officeDocument/2006/relationships/slideMaster" Target="slideMasters/slideMaster98.xml"/><Relationship Id="rId121" Type="http://schemas.openxmlformats.org/officeDocument/2006/relationships/slideMaster" Target="slideMasters/slideMaster121.xml"/><Relationship Id="rId142" Type="http://schemas.openxmlformats.org/officeDocument/2006/relationships/slide" Target="slides/slide14.xml"/><Relationship Id="rId163" Type="http://schemas.openxmlformats.org/officeDocument/2006/relationships/slide" Target="slides/slide35.xml"/><Relationship Id="rId184" Type="http://schemas.openxmlformats.org/officeDocument/2006/relationships/slide" Target="slides/slide56.xml"/><Relationship Id="rId189" Type="http://schemas.openxmlformats.org/officeDocument/2006/relationships/slide" Target="slides/slide61.xml"/><Relationship Id="rId219" Type="http://schemas.openxmlformats.org/officeDocument/2006/relationships/slide" Target="slides/slide91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86.xml"/><Relationship Id="rId230" Type="http://schemas.openxmlformats.org/officeDocument/2006/relationships/slide" Target="slides/slide102.xml"/><Relationship Id="rId235" Type="http://schemas.openxmlformats.org/officeDocument/2006/relationships/slide" Target="slides/slide107.xml"/><Relationship Id="rId251" Type="http://schemas.openxmlformats.org/officeDocument/2006/relationships/slide" Target="slides/slide123.xml"/><Relationship Id="rId256" Type="http://schemas.openxmlformats.org/officeDocument/2006/relationships/slide" Target="slides/slide128.xml"/><Relationship Id="rId277" Type="http://schemas.openxmlformats.org/officeDocument/2006/relationships/slide" Target="slides/slide149.xml"/><Relationship Id="rId25" Type="http://schemas.openxmlformats.org/officeDocument/2006/relationships/slideMaster" Target="slideMasters/slideMaster25.xml"/><Relationship Id="rId46" Type="http://schemas.openxmlformats.org/officeDocument/2006/relationships/slideMaster" Target="slideMasters/slideMaster46.xml"/><Relationship Id="rId67" Type="http://schemas.openxmlformats.org/officeDocument/2006/relationships/slideMaster" Target="slideMasters/slideMaster67.xml"/><Relationship Id="rId116" Type="http://schemas.openxmlformats.org/officeDocument/2006/relationships/slideMaster" Target="slideMasters/slideMaster116.xml"/><Relationship Id="rId137" Type="http://schemas.openxmlformats.org/officeDocument/2006/relationships/slide" Target="slides/slide9.xml"/><Relationship Id="rId158" Type="http://schemas.openxmlformats.org/officeDocument/2006/relationships/slide" Target="slides/slide30.xml"/><Relationship Id="rId272" Type="http://schemas.openxmlformats.org/officeDocument/2006/relationships/slide" Target="slides/slide144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Master" Target="slideMasters/slideMaster62.xml"/><Relationship Id="rId83" Type="http://schemas.openxmlformats.org/officeDocument/2006/relationships/slideMaster" Target="slideMasters/slideMaster83.xml"/><Relationship Id="rId88" Type="http://schemas.openxmlformats.org/officeDocument/2006/relationships/slideMaster" Target="slideMasters/slideMaster88.xml"/><Relationship Id="rId111" Type="http://schemas.openxmlformats.org/officeDocument/2006/relationships/slideMaster" Target="slideMasters/slideMaster111.xml"/><Relationship Id="rId132" Type="http://schemas.openxmlformats.org/officeDocument/2006/relationships/slide" Target="slides/slide4.xml"/><Relationship Id="rId153" Type="http://schemas.openxmlformats.org/officeDocument/2006/relationships/slide" Target="slides/slide25.xml"/><Relationship Id="rId174" Type="http://schemas.openxmlformats.org/officeDocument/2006/relationships/slide" Target="slides/slide46.xml"/><Relationship Id="rId179" Type="http://schemas.openxmlformats.org/officeDocument/2006/relationships/slide" Target="slides/slide51.xml"/><Relationship Id="rId195" Type="http://schemas.openxmlformats.org/officeDocument/2006/relationships/slide" Target="slides/slide67.xml"/><Relationship Id="rId209" Type="http://schemas.openxmlformats.org/officeDocument/2006/relationships/slide" Target="slides/slide81.xml"/><Relationship Id="rId190" Type="http://schemas.openxmlformats.org/officeDocument/2006/relationships/slide" Target="slides/slide62.xml"/><Relationship Id="rId204" Type="http://schemas.openxmlformats.org/officeDocument/2006/relationships/slide" Target="slides/slide76.xml"/><Relationship Id="rId220" Type="http://schemas.openxmlformats.org/officeDocument/2006/relationships/slide" Target="slides/slide92.xml"/><Relationship Id="rId225" Type="http://schemas.openxmlformats.org/officeDocument/2006/relationships/slide" Target="slides/slide97.xml"/><Relationship Id="rId241" Type="http://schemas.openxmlformats.org/officeDocument/2006/relationships/slide" Target="slides/slide113.xml"/><Relationship Id="rId246" Type="http://schemas.openxmlformats.org/officeDocument/2006/relationships/slide" Target="slides/slide118.xml"/><Relationship Id="rId267" Type="http://schemas.openxmlformats.org/officeDocument/2006/relationships/slide" Target="slides/slide139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Master" Target="slideMasters/slideMaster57.xml"/><Relationship Id="rId106" Type="http://schemas.openxmlformats.org/officeDocument/2006/relationships/slideMaster" Target="slideMasters/slideMaster106.xml"/><Relationship Id="rId127" Type="http://schemas.openxmlformats.org/officeDocument/2006/relationships/slideMaster" Target="slideMasters/slideMaster127.xml"/><Relationship Id="rId262" Type="http://schemas.openxmlformats.org/officeDocument/2006/relationships/slide" Target="slides/slide134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Master" Target="slideMasters/slideMaster52.xml"/><Relationship Id="rId73" Type="http://schemas.openxmlformats.org/officeDocument/2006/relationships/slideMaster" Target="slideMasters/slideMaster73.xml"/><Relationship Id="rId78" Type="http://schemas.openxmlformats.org/officeDocument/2006/relationships/slideMaster" Target="slideMasters/slideMaster78.xml"/><Relationship Id="rId94" Type="http://schemas.openxmlformats.org/officeDocument/2006/relationships/slideMaster" Target="slideMasters/slideMaster94.xml"/><Relationship Id="rId99" Type="http://schemas.openxmlformats.org/officeDocument/2006/relationships/slideMaster" Target="slideMasters/slideMaster99.xml"/><Relationship Id="rId101" Type="http://schemas.openxmlformats.org/officeDocument/2006/relationships/slideMaster" Target="slideMasters/slideMaster101.xml"/><Relationship Id="rId122" Type="http://schemas.openxmlformats.org/officeDocument/2006/relationships/slideMaster" Target="slideMasters/slideMaster122.xml"/><Relationship Id="rId143" Type="http://schemas.openxmlformats.org/officeDocument/2006/relationships/slide" Target="slides/slide15.xml"/><Relationship Id="rId148" Type="http://schemas.openxmlformats.org/officeDocument/2006/relationships/slide" Target="slides/slide20.xml"/><Relationship Id="rId164" Type="http://schemas.openxmlformats.org/officeDocument/2006/relationships/slide" Target="slides/slide36.xml"/><Relationship Id="rId169" Type="http://schemas.openxmlformats.org/officeDocument/2006/relationships/slide" Target="slides/slide41.xml"/><Relationship Id="rId185" Type="http://schemas.openxmlformats.org/officeDocument/2006/relationships/slide" Target="slides/slide57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52.xml"/><Relationship Id="rId210" Type="http://schemas.openxmlformats.org/officeDocument/2006/relationships/slide" Target="slides/slide82.xml"/><Relationship Id="rId215" Type="http://schemas.openxmlformats.org/officeDocument/2006/relationships/slide" Target="slides/slide87.xml"/><Relationship Id="rId236" Type="http://schemas.openxmlformats.org/officeDocument/2006/relationships/slide" Target="slides/slide108.xml"/><Relationship Id="rId257" Type="http://schemas.openxmlformats.org/officeDocument/2006/relationships/slide" Target="slides/slide129.xml"/><Relationship Id="rId278" Type="http://schemas.openxmlformats.org/officeDocument/2006/relationships/presProps" Target="presProps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103.xml"/><Relationship Id="rId252" Type="http://schemas.openxmlformats.org/officeDocument/2006/relationships/slide" Target="slides/slide124.xml"/><Relationship Id="rId273" Type="http://schemas.openxmlformats.org/officeDocument/2006/relationships/slide" Target="slides/slide145.xml"/><Relationship Id="rId47" Type="http://schemas.openxmlformats.org/officeDocument/2006/relationships/slideMaster" Target="slideMasters/slideMaster47.xml"/><Relationship Id="rId68" Type="http://schemas.openxmlformats.org/officeDocument/2006/relationships/slideMaster" Target="slideMasters/slideMaster68.xml"/><Relationship Id="rId89" Type="http://schemas.openxmlformats.org/officeDocument/2006/relationships/slideMaster" Target="slideMasters/slideMaster89.xml"/><Relationship Id="rId112" Type="http://schemas.openxmlformats.org/officeDocument/2006/relationships/slideMaster" Target="slideMasters/slideMaster112.xml"/><Relationship Id="rId133" Type="http://schemas.openxmlformats.org/officeDocument/2006/relationships/slide" Target="slides/slide5.xml"/><Relationship Id="rId154" Type="http://schemas.openxmlformats.org/officeDocument/2006/relationships/slide" Target="slides/slide26.xml"/><Relationship Id="rId175" Type="http://schemas.openxmlformats.org/officeDocument/2006/relationships/slide" Target="slides/slide47.xml"/><Relationship Id="rId196" Type="http://schemas.openxmlformats.org/officeDocument/2006/relationships/slide" Target="slides/slide68.xml"/><Relationship Id="rId200" Type="http://schemas.openxmlformats.org/officeDocument/2006/relationships/slide" Target="slides/slide72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93.xml"/><Relationship Id="rId242" Type="http://schemas.openxmlformats.org/officeDocument/2006/relationships/slide" Target="slides/slide114.xml"/><Relationship Id="rId263" Type="http://schemas.openxmlformats.org/officeDocument/2006/relationships/slide" Target="slides/slide135.xml"/><Relationship Id="rId37" Type="http://schemas.openxmlformats.org/officeDocument/2006/relationships/slideMaster" Target="slideMasters/slideMaster37.xml"/><Relationship Id="rId58" Type="http://schemas.openxmlformats.org/officeDocument/2006/relationships/slideMaster" Target="slideMasters/slideMaster58.xml"/><Relationship Id="rId79" Type="http://schemas.openxmlformats.org/officeDocument/2006/relationships/slideMaster" Target="slideMasters/slideMaster79.xml"/><Relationship Id="rId102" Type="http://schemas.openxmlformats.org/officeDocument/2006/relationships/slideMaster" Target="slideMasters/slideMaster102.xml"/><Relationship Id="rId123" Type="http://schemas.openxmlformats.org/officeDocument/2006/relationships/slideMaster" Target="slideMasters/slideMaster123.xml"/><Relationship Id="rId144" Type="http://schemas.openxmlformats.org/officeDocument/2006/relationships/slide" Target="slides/slide16.xml"/><Relationship Id="rId90" Type="http://schemas.openxmlformats.org/officeDocument/2006/relationships/slideMaster" Target="slideMasters/slideMaster90.xml"/><Relationship Id="rId165" Type="http://schemas.openxmlformats.org/officeDocument/2006/relationships/slide" Target="slides/slide37.xml"/><Relationship Id="rId186" Type="http://schemas.openxmlformats.org/officeDocument/2006/relationships/slide" Target="slides/slide58.xml"/><Relationship Id="rId211" Type="http://schemas.openxmlformats.org/officeDocument/2006/relationships/slide" Target="slides/slide83.xml"/><Relationship Id="rId232" Type="http://schemas.openxmlformats.org/officeDocument/2006/relationships/slide" Target="slides/slide104.xml"/><Relationship Id="rId253" Type="http://schemas.openxmlformats.org/officeDocument/2006/relationships/slide" Target="slides/slide125.xml"/><Relationship Id="rId274" Type="http://schemas.openxmlformats.org/officeDocument/2006/relationships/slide" Target="slides/slide146.xml"/><Relationship Id="rId27" Type="http://schemas.openxmlformats.org/officeDocument/2006/relationships/slideMaster" Target="slideMasters/slideMaster27.xml"/><Relationship Id="rId48" Type="http://schemas.openxmlformats.org/officeDocument/2006/relationships/slideMaster" Target="slideMasters/slideMaster48.xml"/><Relationship Id="rId69" Type="http://schemas.openxmlformats.org/officeDocument/2006/relationships/slideMaster" Target="slideMasters/slideMaster69.xml"/><Relationship Id="rId113" Type="http://schemas.openxmlformats.org/officeDocument/2006/relationships/slideMaster" Target="slideMasters/slideMaster113.xml"/><Relationship Id="rId134" Type="http://schemas.openxmlformats.org/officeDocument/2006/relationships/slide" Target="slides/slide6.xml"/><Relationship Id="rId80" Type="http://schemas.openxmlformats.org/officeDocument/2006/relationships/slideMaster" Target="slideMasters/slideMaster80.xml"/><Relationship Id="rId155" Type="http://schemas.openxmlformats.org/officeDocument/2006/relationships/slide" Target="slides/slide27.xml"/><Relationship Id="rId176" Type="http://schemas.openxmlformats.org/officeDocument/2006/relationships/slide" Target="slides/slide48.xml"/><Relationship Id="rId197" Type="http://schemas.openxmlformats.org/officeDocument/2006/relationships/slide" Target="slides/slide69.xml"/><Relationship Id="rId201" Type="http://schemas.openxmlformats.org/officeDocument/2006/relationships/slide" Target="slides/slide73.xml"/><Relationship Id="rId222" Type="http://schemas.openxmlformats.org/officeDocument/2006/relationships/slide" Target="slides/slide94.xml"/><Relationship Id="rId243" Type="http://schemas.openxmlformats.org/officeDocument/2006/relationships/slide" Target="slides/slide115.xml"/><Relationship Id="rId264" Type="http://schemas.openxmlformats.org/officeDocument/2006/relationships/slide" Target="slides/slide136.xml"/><Relationship Id="rId17" Type="http://schemas.openxmlformats.org/officeDocument/2006/relationships/slideMaster" Target="slideMasters/slideMaster17.xml"/><Relationship Id="rId38" Type="http://schemas.openxmlformats.org/officeDocument/2006/relationships/slideMaster" Target="slideMasters/slideMaster38.xml"/><Relationship Id="rId59" Type="http://schemas.openxmlformats.org/officeDocument/2006/relationships/slideMaster" Target="slideMasters/slideMaster59.xml"/><Relationship Id="rId103" Type="http://schemas.openxmlformats.org/officeDocument/2006/relationships/slideMaster" Target="slideMasters/slideMaster103.xml"/><Relationship Id="rId124" Type="http://schemas.openxmlformats.org/officeDocument/2006/relationships/slideMaster" Target="slideMasters/slideMaster124.xml"/><Relationship Id="rId70" Type="http://schemas.openxmlformats.org/officeDocument/2006/relationships/slideMaster" Target="slideMasters/slideMaster70.xml"/><Relationship Id="rId91" Type="http://schemas.openxmlformats.org/officeDocument/2006/relationships/slideMaster" Target="slideMasters/slideMaster91.xml"/><Relationship Id="rId145" Type="http://schemas.openxmlformats.org/officeDocument/2006/relationships/slide" Target="slides/slide17.xml"/><Relationship Id="rId166" Type="http://schemas.openxmlformats.org/officeDocument/2006/relationships/slide" Target="slides/slide38.xml"/><Relationship Id="rId187" Type="http://schemas.openxmlformats.org/officeDocument/2006/relationships/slide" Target="slides/slide59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84.xml"/><Relationship Id="rId233" Type="http://schemas.openxmlformats.org/officeDocument/2006/relationships/slide" Target="slides/slide105.xml"/><Relationship Id="rId254" Type="http://schemas.openxmlformats.org/officeDocument/2006/relationships/slide" Target="slides/slide126.xml"/><Relationship Id="rId28" Type="http://schemas.openxmlformats.org/officeDocument/2006/relationships/slideMaster" Target="slideMasters/slideMaster28.xml"/><Relationship Id="rId49" Type="http://schemas.openxmlformats.org/officeDocument/2006/relationships/slideMaster" Target="slideMasters/slideMaster49.xml"/><Relationship Id="rId114" Type="http://schemas.openxmlformats.org/officeDocument/2006/relationships/slideMaster" Target="slideMasters/slideMaster114.xml"/><Relationship Id="rId275" Type="http://schemas.openxmlformats.org/officeDocument/2006/relationships/slide" Target="slides/slide147.xml"/><Relationship Id="rId60" Type="http://schemas.openxmlformats.org/officeDocument/2006/relationships/slideMaster" Target="slideMasters/slideMaster60.xml"/><Relationship Id="rId81" Type="http://schemas.openxmlformats.org/officeDocument/2006/relationships/slideMaster" Target="slideMasters/slideMaster81.xml"/><Relationship Id="rId135" Type="http://schemas.openxmlformats.org/officeDocument/2006/relationships/slide" Target="slides/slide7.xml"/><Relationship Id="rId156" Type="http://schemas.openxmlformats.org/officeDocument/2006/relationships/slide" Target="slides/slide28.xml"/><Relationship Id="rId177" Type="http://schemas.openxmlformats.org/officeDocument/2006/relationships/slide" Target="slides/slide49.xml"/><Relationship Id="rId198" Type="http://schemas.openxmlformats.org/officeDocument/2006/relationships/slide" Target="slides/slide7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id-ID"/>
        </a:p>
      </c:txPr>
    </c:title>
    <c:autoTitleDeleted val="0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Sample 1</c:v>
                </c:pt>
                <c:pt idx="1">
                  <c:v>Sample 2</c:v>
                </c:pt>
                <c:pt idx="2">
                  <c:v>Sample 3</c:v>
                </c:pt>
                <c:pt idx="3">
                  <c:v>Sample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6C0-4AAA-A7AE-87C5C51032F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Sample 1</c:v>
                </c:pt>
                <c:pt idx="1">
                  <c:v>Sample 2</c:v>
                </c:pt>
                <c:pt idx="2">
                  <c:v>Sample 3</c:v>
                </c:pt>
                <c:pt idx="3">
                  <c:v>Sample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6C0-4AAA-A7AE-87C5C5103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5003832"/>
        <c:axId val="525004816"/>
      </c:areaChart>
      <c:barChart>
        <c:barDir val="col"/>
        <c:grouping val="clustere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Sample 1</c:v>
                </c:pt>
                <c:pt idx="1">
                  <c:v>Sample 2</c:v>
                </c:pt>
                <c:pt idx="2">
                  <c:v>Sample 3</c:v>
                </c:pt>
                <c:pt idx="3">
                  <c:v>Sample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6C0-4AAA-A7AE-87C5C5103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5003832"/>
        <c:axId val="525004816"/>
      </c:barChart>
      <c:catAx>
        <c:axId val="525003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id-ID"/>
          </a:p>
        </c:txPr>
        <c:crossAx val="525004816"/>
        <c:crosses val="autoZero"/>
        <c:auto val="1"/>
        <c:lblAlgn val="ctr"/>
        <c:lblOffset val="100"/>
        <c:noMultiLvlLbl val="0"/>
      </c:catAx>
      <c:valAx>
        <c:axId val="525004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id-ID"/>
          </a:p>
        </c:txPr>
        <c:crossAx val="525003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id-ID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id-ID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7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7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7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7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89.xml"/></Relationships>
</file>

<file path=ppt/slideLayouts/_rels/slideLayout1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89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0.xml"/></Relationships>
</file>

<file path=ppt/slideLayouts/_rels/slideLayout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0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1.xml"/></Relationships>
</file>

<file path=ppt/slideLayouts/_rels/slideLayout1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1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2.xml"/></Relationships>
</file>

<file path=ppt/slideLayouts/_rels/slideLayout1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2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3.xml"/></Relationships>
</file>

<file path=ppt/slideLayouts/_rels/slideLayout1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3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4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9.xml"/></Relationships>
</file>

<file path=ppt/slideLayouts/_rels/slideLayout1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5.xml"/></Relationships>
</file>

<file path=ppt/slideLayouts/_rels/slideLayout1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5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96.xml"/></Relationships>
</file>

<file path=ppt/slideLayouts/_rels/slideLayout1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96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97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98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99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0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01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0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03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04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3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3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27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27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27.xml"/></Relationships>
</file>

<file path=ppt/slideLayouts/_rels/slideLayout1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27.xml"/></Relationships>
</file>

<file path=ppt/slideLayouts/_rels/slideLayout1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27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27.xml"/></Relationships>
</file>

<file path=ppt/slideLayouts/_rels/slideLayout1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28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28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28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28.xml"/></Relationships>
</file>

<file path=ppt/slideLayouts/_rels/slideLayout1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28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28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9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0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1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5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Master" Target="../slideMasters/slideMaster26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Master" Target="../slideMasters/slideMaster38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Master" Target="../slideMasters/slideMaster38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g"/><Relationship Id="rId1" Type="http://schemas.openxmlformats.org/officeDocument/2006/relationships/slideMaster" Target="../slideMasters/slideMaster39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g"/><Relationship Id="rId1" Type="http://schemas.openxmlformats.org/officeDocument/2006/relationships/slideMaster" Target="../slideMasters/slideMaster39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Master" Target="../slideMasters/slideMaster4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51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5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51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51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51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51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51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51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51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51.xml"/></Relationships>
</file>

<file path=ppt/slideLayouts/_rels/slideLayout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5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3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55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6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7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7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7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7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7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7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17779" y="802298"/>
            <a:ext cx="8637073" cy="2541431"/>
          </a:xfrm>
        </p:spPr>
        <p:txBody>
          <a:bodyPr bIns="0" anchor="b">
            <a:normAutofit/>
          </a:bodyPr>
          <a:lstStyle>
            <a:lvl1pPr algn="l"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417780" y="3531204"/>
            <a:ext cx="8637072" cy="977621"/>
          </a:xfrm>
        </p:spPr>
        <p:txBody>
          <a:bodyPr tIns="91440" bIns="91440">
            <a:normAutofit/>
          </a:bodyPr>
          <a:lstStyle>
            <a:lvl1pPr marL="0" indent="0" algn="l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416500" y="329307"/>
            <a:ext cx="4973915" cy="309201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437664" y="798973"/>
            <a:ext cx="811019" cy="503578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2417780" y="3528542"/>
            <a:ext cx="863707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2074761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26" name="Straight Connector 25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707276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4291" y="952578"/>
            <a:ext cx="3275013" cy="2322176"/>
          </a:xfrm>
        </p:spPr>
        <p:txBody>
          <a:bodyPr anchor="b">
            <a:normAutofit/>
          </a:bodyPr>
          <a:lstStyle>
            <a:lvl1pPr algn="l"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23334" y="952578"/>
            <a:ext cx="6012470" cy="4505221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24291" y="3274754"/>
            <a:ext cx="3275013" cy="2178918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6" name="Picture 15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3044758"/>
      </p:ext>
    </p:extLst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7008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07008" y="2656566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31230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31230" y="2656564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3261017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01110195"/>
      </p:ext>
    </p:extLst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00815728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07008" y="2120054"/>
            <a:ext cx="6126480" cy="41148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89023" y="2147486"/>
            <a:ext cx="3200400" cy="3432319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2537802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80160" y="2211494"/>
            <a:ext cx="6126480" cy="3931920"/>
          </a:xfrm>
          <a:solidFill>
            <a:schemeClr val="tx2">
              <a:lumMod val="60000"/>
              <a:lumOff val="40000"/>
            </a:schemeClr>
          </a:solidFill>
        </p:spPr>
        <p:txBody>
          <a:bodyPr tIns="365760" anchor="t"/>
          <a:lstStyle>
            <a:lvl1pPr marL="0" indent="0" algn="ctr">
              <a:buNone/>
              <a:defRPr sz="320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90688" y="2150621"/>
            <a:ext cx="3200400" cy="3429000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03837821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11426856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019312" y="0"/>
            <a:ext cx="27432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0624" y="274638"/>
            <a:ext cx="2402380" cy="58975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274638"/>
            <a:ext cx="7973291" cy="5897562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422854"/>
            <a:ext cx="2743196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776135" y="6422854"/>
            <a:ext cx="4279669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3048" y="6422854"/>
            <a:ext cx="87975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20160669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65759" y="2166364"/>
            <a:ext cx="11471565" cy="1739347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0000"/>
              </a:lnSpc>
              <a:defRPr sz="6000" spc="15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996250"/>
            <a:ext cx="9144000" cy="1309255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279648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05951861"/>
      </p:ext>
    </p:extLst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191" y="2208879"/>
            <a:ext cx="10515600" cy="1676400"/>
          </a:xfrm>
        </p:spPr>
        <p:txBody>
          <a:bodyPr anchor="ctr">
            <a:noAutofit/>
          </a:bodyPr>
          <a:lstStyle>
            <a:lvl1pPr algn="ctr">
              <a:lnSpc>
                <a:spcPct val="80000"/>
              </a:lnSpc>
              <a:defRPr sz="6000" b="0" spc="15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3191" y="4010334"/>
            <a:ext cx="10515600" cy="1174639"/>
          </a:xfrm>
        </p:spPr>
        <p:txBody>
          <a:bodyPr anchor="t">
            <a:norm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1915697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7477387" y="482170"/>
            <a:ext cx="4074533" cy="5149101"/>
            <a:chOff x="7477387" y="482170"/>
            <a:chExt cx="4074533" cy="5149101"/>
          </a:xfrm>
        </p:grpSpPr>
        <p:sp>
          <p:nvSpPr>
            <p:cNvPr id="18" name="Rectangle 17"/>
            <p:cNvSpPr/>
            <p:nvPr/>
          </p:nvSpPr>
          <p:spPr>
            <a:xfrm>
              <a:off x="7477387" y="482170"/>
              <a:ext cx="4074533" cy="5149101"/>
            </a:xfrm>
            <a:prstGeom prst="rect">
              <a:avLst/>
            </a:pr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</a:grad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14300" prst="artDeco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Rectangle 18"/>
            <p:cNvSpPr/>
            <p:nvPr/>
          </p:nvSpPr>
          <p:spPr>
            <a:xfrm>
              <a:off x="7790446" y="812506"/>
              <a:ext cx="3450289" cy="4466452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50800" cmpd="sng">
              <a:solidFill>
                <a:srgbClr val="191919"/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9124" y="1129513"/>
            <a:ext cx="5854872" cy="1924208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124389" y="1122542"/>
            <a:ext cx="2791171" cy="3866327"/>
          </a:xfrm>
          <a:solidFill>
            <a:schemeClr val="bg1">
              <a:lumMod val="85000"/>
            </a:schemeClr>
          </a:solidFill>
          <a:ln w="9525" cap="sq">
            <a:noFill/>
            <a:miter lim="800000"/>
          </a:ln>
          <a:effectLst/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28247" y="3053721"/>
            <a:ext cx="5846486" cy="2096013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125300" y="5469856"/>
            <a:ext cx="5849605" cy="320123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125300" y="318640"/>
            <a:ext cx="4877818" cy="320931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176794" y="137408"/>
            <a:ext cx="811019" cy="503578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22" name="Picture 21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6" t="474" r="48549" b="36564"/>
          <a:stretch/>
        </p:blipFill>
        <p:spPr>
          <a:xfrm>
            <a:off x="1125460" y="643464"/>
            <a:ext cx="5879592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61160986"/>
      </p:ext>
    </p:extLst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05344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30391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2940939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7008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07008" y="2656566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31230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31230" y="2656564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8983772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38504792"/>
      </p:ext>
    </p:extLst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62908361"/>
      </p:ext>
    </p:extLst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07008" y="2120054"/>
            <a:ext cx="6126480" cy="41148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89023" y="2147486"/>
            <a:ext cx="3200400" cy="3432319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3704325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80160" y="2211494"/>
            <a:ext cx="6126480" cy="3931920"/>
          </a:xfrm>
          <a:solidFill>
            <a:schemeClr val="tx2">
              <a:lumMod val="60000"/>
              <a:lumOff val="40000"/>
            </a:schemeClr>
          </a:solidFill>
        </p:spPr>
        <p:txBody>
          <a:bodyPr tIns="365760" anchor="t"/>
          <a:lstStyle>
            <a:lvl1pPr marL="0" indent="0" algn="ctr">
              <a:buNone/>
              <a:defRPr sz="320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90688" y="2150621"/>
            <a:ext cx="3200400" cy="3429000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18937803"/>
      </p:ext>
    </p:extLst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51742601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019312" y="0"/>
            <a:ext cx="27432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0624" y="274638"/>
            <a:ext cx="2402380" cy="58975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274638"/>
            <a:ext cx="7973291" cy="5897562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422854"/>
            <a:ext cx="2743196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776135" y="6422854"/>
            <a:ext cx="4279669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3048" y="6422854"/>
            <a:ext cx="87975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68665013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-6843" y="3887812"/>
            <a:ext cx="12195668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72440" y="2194560"/>
            <a:ext cx="11247120" cy="1739347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0000"/>
              </a:lnSpc>
              <a:defRPr sz="6000" spc="150" baseline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42900" y="3915938"/>
            <a:ext cx="11506200" cy="457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33871591"/>
      </p:ext>
    </p:extLst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9339334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5" name="Picture 14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61508226"/>
      </p:ext>
    </p:extLst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-6843" y="3887812"/>
            <a:ext cx="12195668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5488" y="2194560"/>
            <a:ext cx="11247120" cy="1737360"/>
          </a:xfrm>
        </p:spPr>
        <p:txBody>
          <a:bodyPr anchor="ctr">
            <a:noAutofit/>
          </a:bodyPr>
          <a:lstStyle>
            <a:lvl1pPr algn="ctr">
              <a:lnSpc>
                <a:spcPct val="80000"/>
              </a:lnSpc>
              <a:defRPr sz="6000" b="0" spc="150" baseline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7472" y="3911827"/>
            <a:ext cx="11503152" cy="457200"/>
          </a:xfrm>
        </p:spPr>
        <p:txBody>
          <a:bodyPr anchor="t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30220129"/>
      </p:ext>
    </p:extLst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05344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30391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9671981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7008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07008" y="2656566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31230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31230" y="2656564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1641548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73391569"/>
      </p:ext>
    </p:extLst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01424538"/>
      </p:ext>
    </p:extLst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07008" y="2120054"/>
            <a:ext cx="6126480" cy="41148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89023" y="2147486"/>
            <a:ext cx="3200400" cy="3432319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7478530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80160" y="2211494"/>
            <a:ext cx="6126480" cy="3931920"/>
          </a:xfrm>
          <a:solidFill>
            <a:schemeClr val="tx2">
              <a:lumMod val="60000"/>
              <a:lumOff val="40000"/>
            </a:schemeClr>
          </a:solidFill>
        </p:spPr>
        <p:txBody>
          <a:bodyPr tIns="365760" anchor="t"/>
          <a:lstStyle>
            <a:lvl1pPr marL="0" indent="0" algn="ctr">
              <a:buNone/>
              <a:defRPr sz="320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90688" y="2150621"/>
            <a:ext cx="3200400" cy="3429000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95756069"/>
      </p:ext>
    </p:extLst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04756250"/>
      </p:ext>
    </p:extLst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019312" y="0"/>
            <a:ext cx="27432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0624" y="274638"/>
            <a:ext cx="2402380" cy="58975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274638"/>
            <a:ext cx="7973291" cy="5897562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422854"/>
            <a:ext cx="2743196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776135" y="6422854"/>
            <a:ext cx="4279669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3048" y="6422854"/>
            <a:ext cx="87975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1723425"/>
      </p:ext>
    </p:extLst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-6843" y="3887812"/>
            <a:ext cx="12195668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72440" y="2194560"/>
            <a:ext cx="11247120" cy="1739347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0000"/>
              </a:lnSpc>
              <a:defRPr sz="6000" spc="150" baseline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42900" y="3915938"/>
            <a:ext cx="11506200" cy="457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2905505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24709" y="798973"/>
            <a:ext cx="1615742" cy="465988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30270" y="798973"/>
            <a:ext cx="7828830" cy="46598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7" name="Picture 16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59215" b="36435"/>
          <a:stretch/>
        </p:blipFill>
        <p:spPr>
          <a:xfrm rot="5400000">
            <a:off x="8642279" y="3046916"/>
            <a:ext cx="4663440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47132451"/>
      </p:ext>
    </p:extLst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47730280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-6843" y="3887812"/>
            <a:ext cx="12195668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5488" y="2194560"/>
            <a:ext cx="11247120" cy="1737360"/>
          </a:xfrm>
        </p:spPr>
        <p:txBody>
          <a:bodyPr anchor="ctr">
            <a:noAutofit/>
          </a:bodyPr>
          <a:lstStyle>
            <a:lvl1pPr algn="ctr">
              <a:lnSpc>
                <a:spcPct val="80000"/>
              </a:lnSpc>
              <a:defRPr sz="6000" b="0" spc="150" baseline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7472" y="3911827"/>
            <a:ext cx="11503152" cy="457200"/>
          </a:xfrm>
        </p:spPr>
        <p:txBody>
          <a:bodyPr anchor="t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29599183"/>
      </p:ext>
    </p:extLst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05344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30391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1651314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7008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07008" y="2656566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31230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31230" y="2656564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6233996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1272329"/>
      </p:ext>
    </p:extLst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46425359"/>
      </p:ext>
    </p:extLst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07008" y="2120054"/>
            <a:ext cx="6126480" cy="41148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89023" y="2147486"/>
            <a:ext cx="3200400" cy="3432319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8707843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80160" y="2211494"/>
            <a:ext cx="6126480" cy="3931920"/>
          </a:xfrm>
          <a:solidFill>
            <a:schemeClr val="tx2">
              <a:lumMod val="60000"/>
              <a:lumOff val="40000"/>
            </a:schemeClr>
          </a:solidFill>
        </p:spPr>
        <p:txBody>
          <a:bodyPr tIns="365760" anchor="t"/>
          <a:lstStyle>
            <a:lvl1pPr marL="0" indent="0" algn="ctr">
              <a:buNone/>
              <a:defRPr sz="320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90688" y="2150621"/>
            <a:ext cx="3200400" cy="3429000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30637976"/>
      </p:ext>
    </p:extLst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11661987"/>
      </p:ext>
    </p:extLst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019312" y="0"/>
            <a:ext cx="27432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0624" y="274638"/>
            <a:ext cx="2402380" cy="58975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274638"/>
            <a:ext cx="7973291" cy="5897562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422854"/>
            <a:ext cx="2743196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776135" y="6422854"/>
            <a:ext cx="4279669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3048" y="6422854"/>
            <a:ext cx="87975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2748027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93105" y="802298"/>
            <a:ext cx="8561747" cy="2541431"/>
          </a:xfrm>
        </p:spPr>
        <p:txBody>
          <a:bodyPr bIns="0" anchor="b">
            <a:normAutofit/>
          </a:bodyPr>
          <a:lstStyle>
            <a:lvl1pPr algn="l"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493106" y="3531204"/>
            <a:ext cx="8561746" cy="977621"/>
          </a:xfrm>
        </p:spPr>
        <p:txBody>
          <a:bodyPr tIns="91440" bIns="91440">
            <a:normAutofit/>
          </a:bodyPr>
          <a:lstStyle>
            <a:lvl1pPr marL="0" indent="0" algn="l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493105" y="329307"/>
            <a:ext cx="4897310" cy="309201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437664" y="798973"/>
            <a:ext cx="811019" cy="503578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2334637" y="798973"/>
            <a:ext cx="0" cy="2544756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2424521"/>
      </p:ext>
    </p:extLst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accent1"/>
          </a:solidFill>
          <a:ln w="12700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09980" y="882376"/>
            <a:ext cx="9966960" cy="2926080"/>
          </a:xfrm>
        </p:spPr>
        <p:txBody>
          <a:bodyPr anchor="b">
            <a:normAutofit/>
          </a:bodyPr>
          <a:lstStyle>
            <a:lvl1pPr algn="ctr">
              <a:lnSpc>
                <a:spcPct val="85000"/>
              </a:lnSpc>
              <a:defRPr sz="7200" b="1" cap="all" baseline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09530" y="3869634"/>
            <a:ext cx="8767860" cy="1388165"/>
          </a:xfrm>
        </p:spPr>
        <p:txBody>
          <a:bodyPr>
            <a:normAutofit/>
          </a:bodyPr>
          <a:lstStyle>
            <a:lvl1pPr marL="0" indent="0" algn="ctr">
              <a:buNone/>
              <a:defRPr sz="2200">
                <a:solidFill>
                  <a:srgbClr val="FFFFFF"/>
                </a:solidFill>
              </a:defRPr>
            </a:lvl1pPr>
            <a:lvl2pPr marL="457200" indent="0" algn="ctr">
              <a:buNone/>
              <a:defRPr sz="2200"/>
            </a:lvl2pPr>
            <a:lvl3pPr marL="914400" indent="0" algn="ctr">
              <a:buNone/>
              <a:defRPr sz="22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978660" y="3733800"/>
            <a:ext cx="8229601" cy="0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4658124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91995248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06424" y="1173575"/>
            <a:ext cx="9966960" cy="2926080"/>
          </a:xfrm>
        </p:spPr>
        <p:txBody>
          <a:bodyPr anchor="b">
            <a:noAutofit/>
          </a:bodyPr>
          <a:lstStyle>
            <a:lvl1pPr algn="ctr">
              <a:lnSpc>
                <a:spcPct val="85000"/>
              </a:lnSpc>
              <a:defRPr sz="7200" b="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09928" y="4154520"/>
            <a:ext cx="8769096" cy="1363806"/>
          </a:xfrm>
        </p:spPr>
        <p:txBody>
          <a:bodyPr anchor="t">
            <a:normAutofit/>
          </a:bodyPr>
          <a:lstStyle>
            <a:lvl1pPr marL="0" indent="0" algn="ctr">
              <a:buNone/>
              <a:defRPr sz="220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>
            <a:off x="1981200" y="4020408"/>
            <a:ext cx="8229601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45293440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3000" y="2057399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7612" y="2057400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2892859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01511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3000" y="2721483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9173" y="1999032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9173" y="2719322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5256152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82941899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29095062"/>
      </p:ext>
    </p:extLst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52159" y="1097280"/>
            <a:ext cx="5212080" cy="466344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301752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5522760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13248" y="1069847"/>
            <a:ext cx="6099048" cy="4800600"/>
          </a:xfrm>
        </p:spPr>
        <p:txBody>
          <a:bodyPr lIns="274320" tIns="182880" anchor="t">
            <a:normAutofit/>
          </a:bodyPr>
          <a:lstStyle>
            <a:lvl1pPr marL="0" indent="0">
              <a:buNone/>
              <a:defRPr sz="2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288036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67753270"/>
      </p:ext>
    </p:extLst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8900462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371687" y="798973"/>
            <a:ext cx="0" cy="1067168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120949"/>
      </p:ext>
    </p:extLst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762000"/>
            <a:ext cx="2324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3000" y="762000"/>
            <a:ext cx="74295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98567719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accent1"/>
          </a:solidFill>
          <a:ln w="12700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09980" y="882376"/>
            <a:ext cx="9966960" cy="2926080"/>
          </a:xfrm>
        </p:spPr>
        <p:txBody>
          <a:bodyPr anchor="b">
            <a:normAutofit/>
          </a:bodyPr>
          <a:lstStyle>
            <a:lvl1pPr algn="ctr">
              <a:lnSpc>
                <a:spcPct val="85000"/>
              </a:lnSpc>
              <a:defRPr sz="7200" b="1" cap="all" baseline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09530" y="3869634"/>
            <a:ext cx="8767860" cy="1388165"/>
          </a:xfrm>
        </p:spPr>
        <p:txBody>
          <a:bodyPr>
            <a:normAutofit/>
          </a:bodyPr>
          <a:lstStyle>
            <a:lvl1pPr marL="0" indent="0" algn="ctr">
              <a:buNone/>
              <a:defRPr sz="2200">
                <a:solidFill>
                  <a:srgbClr val="FFFFFF"/>
                </a:solidFill>
              </a:defRPr>
            </a:lvl1pPr>
            <a:lvl2pPr marL="457200" indent="0" algn="ctr">
              <a:buNone/>
              <a:defRPr sz="2200"/>
            </a:lvl2pPr>
            <a:lvl3pPr marL="914400" indent="0" algn="ctr">
              <a:buNone/>
              <a:defRPr sz="22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978660" y="3733800"/>
            <a:ext cx="8229601" cy="0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9046879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08718489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06424" y="1173575"/>
            <a:ext cx="9966960" cy="2926080"/>
          </a:xfrm>
        </p:spPr>
        <p:txBody>
          <a:bodyPr anchor="b">
            <a:noAutofit/>
          </a:bodyPr>
          <a:lstStyle>
            <a:lvl1pPr algn="ctr">
              <a:lnSpc>
                <a:spcPct val="85000"/>
              </a:lnSpc>
              <a:defRPr sz="7200" b="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09928" y="4154520"/>
            <a:ext cx="8769096" cy="1363806"/>
          </a:xfrm>
        </p:spPr>
        <p:txBody>
          <a:bodyPr anchor="t">
            <a:normAutofit/>
          </a:bodyPr>
          <a:lstStyle>
            <a:lvl1pPr marL="0" indent="0" algn="ctr">
              <a:buNone/>
              <a:defRPr sz="220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>
            <a:off x="1981200" y="4020408"/>
            <a:ext cx="8229601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60430521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3000" y="2057399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7612" y="2057400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1430440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01511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3000" y="2721483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9173" y="1999032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9173" y="2719322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4659406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96977437"/>
      </p:ext>
    </p:extLst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78261415"/>
      </p:ext>
    </p:extLst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52159" y="1097280"/>
            <a:ext cx="5212080" cy="466344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301752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8179341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13248" y="1069847"/>
            <a:ext cx="6099048" cy="4800600"/>
          </a:xfrm>
        </p:spPr>
        <p:txBody>
          <a:bodyPr lIns="274320" tIns="182880" anchor="t">
            <a:normAutofit/>
          </a:bodyPr>
          <a:lstStyle>
            <a:lvl1pPr marL="0" indent="0">
              <a:buNone/>
              <a:defRPr sz="2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288036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8907944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4813" y="1756130"/>
            <a:ext cx="8562580" cy="1887950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34695" y="3806195"/>
            <a:ext cx="8549990" cy="1012929"/>
          </a:xfrm>
        </p:spPr>
        <p:txBody>
          <a:bodyPr tIns="91440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371687" y="798973"/>
            <a:ext cx="0" cy="2845107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7362922"/>
      </p:ext>
    </p:extLst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15531479"/>
      </p:ext>
    </p:extLst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762000"/>
            <a:ext cx="2324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3000" y="762000"/>
            <a:ext cx="74295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74584158"/>
      </p:ext>
    </p:extLst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09980" y="882376"/>
            <a:ext cx="9966960" cy="2926080"/>
          </a:xfrm>
        </p:spPr>
        <p:txBody>
          <a:bodyPr anchor="b">
            <a:normAutofit/>
          </a:bodyPr>
          <a:lstStyle>
            <a:lvl1pPr algn="ctr">
              <a:lnSpc>
                <a:spcPct val="85000"/>
              </a:lnSpc>
              <a:defRPr sz="7200" b="1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09530" y="3869634"/>
            <a:ext cx="8767860" cy="1388165"/>
          </a:xfrm>
        </p:spPr>
        <p:txBody>
          <a:bodyPr>
            <a:normAutofit/>
          </a:bodyPr>
          <a:lstStyle>
            <a:lvl1pPr marL="0" indent="0" algn="ctr">
              <a:buNone/>
              <a:defRPr sz="2200">
                <a:solidFill>
                  <a:schemeClr val="tx1"/>
                </a:solidFill>
              </a:defRPr>
            </a:lvl1pPr>
            <a:lvl2pPr marL="457200" indent="0" algn="ctr">
              <a:buNone/>
              <a:defRPr sz="2200"/>
            </a:lvl2pPr>
            <a:lvl3pPr marL="914400" indent="0" algn="ctr">
              <a:buNone/>
              <a:defRPr sz="22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978660" y="3733800"/>
            <a:ext cx="822960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61137433"/>
      </p:ext>
    </p:extLst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5487301"/>
      </p:ext>
    </p:extLst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06424" y="1173575"/>
            <a:ext cx="9966960" cy="2926080"/>
          </a:xfrm>
        </p:spPr>
        <p:txBody>
          <a:bodyPr anchor="b">
            <a:noAutofit/>
          </a:bodyPr>
          <a:lstStyle>
            <a:lvl1pPr algn="ctr">
              <a:lnSpc>
                <a:spcPct val="85000"/>
              </a:lnSpc>
              <a:defRPr sz="7200" b="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09928" y="4154520"/>
            <a:ext cx="8769096" cy="1363806"/>
          </a:xfrm>
        </p:spPr>
        <p:txBody>
          <a:bodyPr anchor="t">
            <a:normAutofit/>
          </a:bodyPr>
          <a:lstStyle>
            <a:lvl1pPr marL="0" indent="0" algn="ctr">
              <a:buNone/>
              <a:defRPr sz="22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>
            <a:off x="1981200" y="4020408"/>
            <a:ext cx="822960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2540265"/>
      </p:ext>
    </p:extLst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3000" y="2057399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7612" y="2057400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1614834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01511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3000" y="2721483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9173" y="1999032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9173" y="2719322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5284999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47474034"/>
      </p:ext>
    </p:extLst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72313764"/>
      </p:ext>
    </p:extLst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52159" y="1097280"/>
            <a:ext cx="5212080" cy="466344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301752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8569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4695" y="804889"/>
            <a:ext cx="9520157" cy="105930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34695" y="2010878"/>
            <a:ext cx="4608576" cy="343814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54793" y="2017343"/>
            <a:ext cx="4604130" cy="344152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371687" y="798973"/>
            <a:ext cx="0" cy="1067168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9221657"/>
      </p:ext>
    </p:extLst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13248" y="1069847"/>
            <a:ext cx="6099048" cy="4800600"/>
          </a:xfrm>
        </p:spPr>
        <p:txBody>
          <a:bodyPr lIns="274320" tIns="182880" anchor="t">
            <a:normAutofit/>
          </a:bodyPr>
          <a:lstStyle>
            <a:lvl1pPr marL="0" indent="0">
              <a:buNone/>
              <a:defRPr sz="2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288036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39618328"/>
      </p:ext>
    </p:extLst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30637527"/>
      </p:ext>
    </p:extLst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762000"/>
            <a:ext cx="2324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3000" y="762000"/>
            <a:ext cx="74295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61429479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09980" y="882376"/>
            <a:ext cx="9966960" cy="2926080"/>
          </a:xfrm>
        </p:spPr>
        <p:txBody>
          <a:bodyPr anchor="b">
            <a:normAutofit/>
          </a:bodyPr>
          <a:lstStyle>
            <a:lvl1pPr algn="ctr">
              <a:lnSpc>
                <a:spcPct val="85000"/>
              </a:lnSpc>
              <a:defRPr sz="7200" b="1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09530" y="3869634"/>
            <a:ext cx="8767860" cy="1388165"/>
          </a:xfrm>
        </p:spPr>
        <p:txBody>
          <a:bodyPr>
            <a:normAutofit/>
          </a:bodyPr>
          <a:lstStyle>
            <a:lvl1pPr marL="0" indent="0" algn="ctr">
              <a:buNone/>
              <a:defRPr sz="2200">
                <a:solidFill>
                  <a:schemeClr val="tx1"/>
                </a:solidFill>
              </a:defRPr>
            </a:lvl1pPr>
            <a:lvl2pPr marL="457200" indent="0" algn="ctr">
              <a:buNone/>
              <a:defRPr sz="2200"/>
            </a:lvl2pPr>
            <a:lvl3pPr marL="914400" indent="0" algn="ctr">
              <a:buNone/>
              <a:defRPr sz="22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978660" y="3733800"/>
            <a:ext cx="822960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48338844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70481554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06424" y="1173575"/>
            <a:ext cx="9966960" cy="2926080"/>
          </a:xfrm>
        </p:spPr>
        <p:txBody>
          <a:bodyPr anchor="b">
            <a:noAutofit/>
          </a:bodyPr>
          <a:lstStyle>
            <a:lvl1pPr algn="ctr">
              <a:lnSpc>
                <a:spcPct val="85000"/>
              </a:lnSpc>
              <a:defRPr sz="7200" b="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09928" y="4154520"/>
            <a:ext cx="8769096" cy="1363806"/>
          </a:xfrm>
        </p:spPr>
        <p:txBody>
          <a:bodyPr anchor="t">
            <a:normAutofit/>
          </a:bodyPr>
          <a:lstStyle>
            <a:lvl1pPr marL="0" indent="0" algn="ctr">
              <a:buNone/>
              <a:defRPr sz="22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>
            <a:off x="1981200" y="4020408"/>
            <a:ext cx="822960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24466651"/>
      </p:ext>
    </p:extLst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3000" y="2057399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7612" y="2057400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5590004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01511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3000" y="2721483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9173" y="1999032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9173" y="2719322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0753271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65296848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14159579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4695" y="804163"/>
            <a:ext cx="9520157" cy="10563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34695" y="2019549"/>
            <a:ext cx="4608576" cy="801943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534695" y="2824269"/>
            <a:ext cx="4608576" cy="264445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54791" y="2023003"/>
            <a:ext cx="4608576" cy="8022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54792" y="2821491"/>
            <a:ext cx="4608576" cy="263737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1" name="Straight Connector 10"/>
          <p:cNvCxnSpPr/>
          <p:nvPr/>
        </p:nvCxnSpPr>
        <p:spPr>
          <a:xfrm>
            <a:off x="1371687" y="798973"/>
            <a:ext cx="0" cy="1067168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76555016"/>
      </p:ext>
    </p:extLst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52159" y="1097280"/>
            <a:ext cx="5212080" cy="466344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301752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5236733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13248" y="1069847"/>
            <a:ext cx="6099048" cy="4800600"/>
          </a:xfrm>
        </p:spPr>
        <p:txBody>
          <a:bodyPr lIns="274320" tIns="182880" anchor="t">
            <a:normAutofit/>
          </a:bodyPr>
          <a:lstStyle>
            <a:lvl1pPr marL="0" indent="0">
              <a:buNone/>
              <a:defRPr sz="2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288036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67545981"/>
      </p:ext>
    </p:extLst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69469235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762000"/>
            <a:ext cx="2324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3000" y="762000"/>
            <a:ext cx="74295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9698681"/>
      </p:ext>
    </p:extLst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09980" y="882376"/>
            <a:ext cx="9966960" cy="2926080"/>
          </a:xfrm>
        </p:spPr>
        <p:txBody>
          <a:bodyPr anchor="b">
            <a:normAutofit/>
          </a:bodyPr>
          <a:lstStyle>
            <a:lvl1pPr algn="ctr">
              <a:lnSpc>
                <a:spcPct val="85000"/>
              </a:lnSpc>
              <a:defRPr kumimoji="0" lang="en-US" sz="7200" b="1" i="0" u="none" strike="noStrike" kern="1200" cap="all" spc="0" normalizeH="0" baseline="0" dirty="0">
                <a:ln w="15875">
                  <a:solidFill>
                    <a:sysClr val="window" lastClr="FFFFFF"/>
                  </a:solidFill>
                </a:ln>
                <a:solidFill>
                  <a:srgbClr val="DF5327"/>
                </a:solidFill>
                <a:effectLst>
                  <a:outerShdw dist="38100" dir="2700000" algn="tl" rotWithShape="0">
                    <a:srgbClr val="DF5327"/>
                  </a:outerShdw>
                </a:effectLst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09530" y="3869634"/>
            <a:ext cx="8767860" cy="1388165"/>
          </a:xfrm>
        </p:spPr>
        <p:txBody>
          <a:bodyPr>
            <a:normAutofit/>
          </a:bodyPr>
          <a:lstStyle>
            <a:lvl1pPr marL="0" indent="0" algn="ctr">
              <a:buNone/>
              <a:defRPr sz="2200">
                <a:solidFill>
                  <a:schemeClr val="accent1"/>
                </a:solidFill>
              </a:defRPr>
            </a:lvl1pPr>
            <a:lvl2pPr marL="457200" indent="0" algn="ctr">
              <a:buNone/>
              <a:defRPr sz="2200"/>
            </a:lvl2pPr>
            <a:lvl3pPr marL="914400" indent="0" algn="ctr">
              <a:buNone/>
              <a:defRPr sz="22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978660" y="3733800"/>
            <a:ext cx="8229601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97411000"/>
      </p:ext>
    </p:extLst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90711763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06424" y="1173575"/>
            <a:ext cx="9966960" cy="2926080"/>
          </a:xfrm>
        </p:spPr>
        <p:txBody>
          <a:bodyPr anchor="b">
            <a:noAutofit/>
          </a:bodyPr>
          <a:lstStyle>
            <a:lvl1pPr marL="0"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kumimoji="0" lang="en-US" sz="7200" b="1" i="0" u="none" strike="noStrike" kern="1200" cap="all" spc="0" normalizeH="0" baseline="0" dirty="0">
                <a:ln w="15875">
                  <a:solidFill>
                    <a:sysClr val="window" lastClr="FFFFFF"/>
                  </a:solidFill>
                </a:ln>
                <a:solidFill>
                  <a:srgbClr val="DF5327"/>
                </a:solidFill>
                <a:effectLst>
                  <a:outerShdw dist="38100" dir="2700000" algn="tl" rotWithShape="0">
                    <a:srgbClr val="DF5327"/>
                  </a:outerShdw>
                </a:effectLst>
                <a:uLnTx/>
                <a:uFillTx/>
                <a:latin typeface="Corbel" pitchFamily="34" charset="0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09928" y="4154520"/>
            <a:ext cx="8769096" cy="1363806"/>
          </a:xfrm>
        </p:spPr>
        <p:txBody>
          <a:bodyPr anchor="t">
            <a:normAutofit/>
          </a:bodyPr>
          <a:lstStyle>
            <a:lvl1pPr marL="0" indent="0" algn="ctr">
              <a:buNone/>
              <a:defRPr sz="220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>
            <a:off x="1981200" y="4020408"/>
            <a:ext cx="8229601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9087187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3000" y="2057399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7612" y="2057400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6085490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01511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3000" y="2721483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9173" y="1999032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9173" y="2719322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1222491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5375083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>
            <a:off x="1371687" y="798973"/>
            <a:ext cx="0" cy="1067168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15003958"/>
      </p:ext>
    </p:extLst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73842426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52159" y="1097280"/>
            <a:ext cx="5212080" cy="466344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301752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3932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13248" y="1069847"/>
            <a:ext cx="6099048" cy="4800600"/>
          </a:xfrm>
        </p:spPr>
        <p:txBody>
          <a:bodyPr lIns="274320" tIns="182880" anchor="t">
            <a:normAutofit/>
          </a:bodyPr>
          <a:lstStyle>
            <a:lvl1pPr marL="0" indent="0">
              <a:buNone/>
              <a:defRPr sz="2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288036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58910060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03563194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762000"/>
            <a:ext cx="2324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3000" y="762000"/>
            <a:ext cx="74295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06328331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09980" y="882376"/>
            <a:ext cx="9966960" cy="2926080"/>
          </a:xfrm>
        </p:spPr>
        <p:txBody>
          <a:bodyPr anchor="b">
            <a:normAutofit/>
          </a:bodyPr>
          <a:lstStyle>
            <a:lvl1pPr algn="ctr">
              <a:lnSpc>
                <a:spcPct val="85000"/>
              </a:lnSpc>
              <a:defRPr kumimoji="0" lang="en-US" sz="7200" b="1" i="0" u="none" strike="noStrike" kern="1200" cap="all" spc="0" normalizeH="0" baseline="0" dirty="0">
                <a:ln w="15875">
                  <a:solidFill>
                    <a:sysClr val="window" lastClr="FFFFFF"/>
                  </a:solidFill>
                </a:ln>
                <a:solidFill>
                  <a:srgbClr val="DF5327"/>
                </a:solidFill>
                <a:effectLst>
                  <a:outerShdw dist="38100" dir="2700000" algn="tl" rotWithShape="0">
                    <a:srgbClr val="DF5327"/>
                  </a:outerShdw>
                </a:effectLst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09530" y="3869634"/>
            <a:ext cx="8767860" cy="1388165"/>
          </a:xfrm>
        </p:spPr>
        <p:txBody>
          <a:bodyPr>
            <a:normAutofit/>
          </a:bodyPr>
          <a:lstStyle>
            <a:lvl1pPr marL="0" indent="0" algn="ctr">
              <a:buNone/>
              <a:defRPr sz="2200">
                <a:solidFill>
                  <a:schemeClr val="accent1"/>
                </a:solidFill>
              </a:defRPr>
            </a:lvl1pPr>
            <a:lvl2pPr marL="457200" indent="0" algn="ctr">
              <a:buNone/>
              <a:defRPr sz="2200"/>
            </a:lvl2pPr>
            <a:lvl3pPr marL="914400" indent="0" algn="ctr">
              <a:buNone/>
              <a:defRPr sz="22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978660" y="3733800"/>
            <a:ext cx="8229601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17668870"/>
      </p:ext>
    </p:extLst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26029001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06424" y="1173575"/>
            <a:ext cx="9966960" cy="2926080"/>
          </a:xfrm>
        </p:spPr>
        <p:txBody>
          <a:bodyPr anchor="b">
            <a:noAutofit/>
          </a:bodyPr>
          <a:lstStyle>
            <a:lvl1pPr marL="0"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kumimoji="0" lang="en-US" sz="7200" b="1" i="0" u="none" strike="noStrike" kern="1200" cap="all" spc="0" normalizeH="0" baseline="0" dirty="0">
                <a:ln w="15875">
                  <a:solidFill>
                    <a:sysClr val="window" lastClr="FFFFFF"/>
                  </a:solidFill>
                </a:ln>
                <a:solidFill>
                  <a:srgbClr val="DF5327"/>
                </a:solidFill>
                <a:effectLst>
                  <a:outerShdw dist="38100" dir="2700000" algn="tl" rotWithShape="0">
                    <a:srgbClr val="DF5327"/>
                  </a:outerShdw>
                </a:effectLst>
                <a:uLnTx/>
                <a:uFillTx/>
                <a:latin typeface="Corbel" pitchFamily="34" charset="0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09928" y="4154520"/>
            <a:ext cx="8769096" cy="1363806"/>
          </a:xfrm>
        </p:spPr>
        <p:txBody>
          <a:bodyPr anchor="t">
            <a:normAutofit/>
          </a:bodyPr>
          <a:lstStyle>
            <a:lvl1pPr marL="0" indent="0" algn="ctr">
              <a:buNone/>
              <a:defRPr sz="220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>
            <a:off x="1981200" y="4020408"/>
            <a:ext cx="8229601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5497849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3000" y="2057399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7612" y="2057400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1709639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01511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3000" y="2721483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9173" y="1999032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9173" y="2719322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8183941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439111" y="798973"/>
            <a:ext cx="1615742" cy="465988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4672" y="798973"/>
            <a:ext cx="7828830" cy="46598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9439111" y="798973"/>
            <a:ext cx="0" cy="4659889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469341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92128160"/>
      </p:ext>
    </p:extLst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56913143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35726132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52159" y="1097280"/>
            <a:ext cx="5212080" cy="466344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301752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98480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13248" y="1069847"/>
            <a:ext cx="6099048" cy="4800600"/>
          </a:xfrm>
        </p:spPr>
        <p:txBody>
          <a:bodyPr lIns="274320" tIns="182880" anchor="t">
            <a:normAutofit/>
          </a:bodyPr>
          <a:lstStyle>
            <a:lvl1pPr marL="0" indent="0">
              <a:buNone/>
              <a:defRPr sz="2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288036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34469443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9675714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762000"/>
            <a:ext cx="2324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3000" y="762000"/>
            <a:ext cx="74295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1509728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accent1"/>
          </a:solidFill>
          <a:ln w="12700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09980" y="882376"/>
            <a:ext cx="9966960" cy="2926080"/>
          </a:xfrm>
        </p:spPr>
        <p:txBody>
          <a:bodyPr anchor="b">
            <a:normAutofit/>
          </a:bodyPr>
          <a:lstStyle>
            <a:lvl1pPr algn="ctr">
              <a:lnSpc>
                <a:spcPct val="85000"/>
              </a:lnSpc>
              <a:defRPr sz="7200" b="1" cap="all" baseline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09530" y="3869634"/>
            <a:ext cx="8767860" cy="1388165"/>
          </a:xfrm>
        </p:spPr>
        <p:txBody>
          <a:bodyPr>
            <a:normAutofit/>
          </a:bodyPr>
          <a:lstStyle>
            <a:lvl1pPr marL="0" indent="0" algn="ctr">
              <a:buNone/>
              <a:defRPr sz="2200">
                <a:solidFill>
                  <a:srgbClr val="FFFFFF"/>
                </a:solidFill>
              </a:defRPr>
            </a:lvl1pPr>
            <a:lvl2pPr marL="457200" indent="0" algn="ctr">
              <a:buNone/>
              <a:defRPr sz="2200"/>
            </a:lvl2pPr>
            <a:lvl3pPr marL="914400" indent="0" algn="ctr">
              <a:buNone/>
              <a:defRPr sz="22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978660" y="3733800"/>
            <a:ext cx="8229601" cy="0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3158425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69157106"/>
      </p:ext>
    </p:extLst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06424" y="1173575"/>
            <a:ext cx="9966960" cy="2926080"/>
          </a:xfrm>
        </p:spPr>
        <p:txBody>
          <a:bodyPr anchor="b">
            <a:noAutofit/>
          </a:bodyPr>
          <a:lstStyle>
            <a:lvl1pPr algn="ctr">
              <a:lnSpc>
                <a:spcPct val="85000"/>
              </a:lnSpc>
              <a:defRPr sz="7200" b="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09928" y="4154520"/>
            <a:ext cx="8769096" cy="1363806"/>
          </a:xfrm>
        </p:spPr>
        <p:txBody>
          <a:bodyPr anchor="t">
            <a:normAutofit/>
          </a:bodyPr>
          <a:lstStyle>
            <a:lvl1pPr marL="0" indent="0" algn="ctr">
              <a:buNone/>
              <a:defRPr sz="220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>
            <a:off x="1981200" y="4020408"/>
            <a:ext cx="8229601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37066"/>
      </p:ext>
    </p:extLst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3000" y="2057399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7612" y="2057400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3534272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4642" y="798973"/>
            <a:ext cx="3183128" cy="2247117"/>
          </a:xfrm>
        </p:spPr>
        <p:txBody>
          <a:bodyPr anchor="b">
            <a:normAutofit/>
          </a:bodyPr>
          <a:lstStyle>
            <a:lvl1pPr algn="l"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43714" y="798974"/>
            <a:ext cx="6012470" cy="4658826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534695" y="3205491"/>
            <a:ext cx="3184989" cy="2248181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371687" y="798973"/>
            <a:ext cx="0" cy="2247117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16705825"/>
      </p:ext>
    </p:extLst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01511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3000" y="2721483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9173" y="1999032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9173" y="2719322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5921016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30174019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07687610"/>
      </p:ext>
    </p:extLst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52159" y="1097280"/>
            <a:ext cx="5212080" cy="466344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301752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227270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13248" y="1069847"/>
            <a:ext cx="6099048" cy="4800600"/>
          </a:xfrm>
        </p:spPr>
        <p:txBody>
          <a:bodyPr lIns="274320" tIns="182880" anchor="t">
            <a:normAutofit/>
          </a:bodyPr>
          <a:lstStyle>
            <a:lvl1pPr marL="0" indent="0">
              <a:buNone/>
              <a:defRPr sz="2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288036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71024944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78565785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762000"/>
            <a:ext cx="2324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3000" y="762000"/>
            <a:ext cx="74295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26891177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accent1"/>
          </a:solidFill>
          <a:ln w="12700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09980" y="882376"/>
            <a:ext cx="9966960" cy="2926080"/>
          </a:xfrm>
        </p:spPr>
        <p:txBody>
          <a:bodyPr anchor="b">
            <a:normAutofit/>
          </a:bodyPr>
          <a:lstStyle>
            <a:lvl1pPr algn="ctr">
              <a:lnSpc>
                <a:spcPct val="85000"/>
              </a:lnSpc>
              <a:defRPr sz="7200" b="1" cap="all" baseline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09530" y="3869634"/>
            <a:ext cx="8767860" cy="1388165"/>
          </a:xfrm>
        </p:spPr>
        <p:txBody>
          <a:bodyPr>
            <a:normAutofit/>
          </a:bodyPr>
          <a:lstStyle>
            <a:lvl1pPr marL="0" indent="0" algn="ctr">
              <a:buNone/>
              <a:defRPr sz="2200">
                <a:solidFill>
                  <a:srgbClr val="FFFFFF"/>
                </a:solidFill>
              </a:defRPr>
            </a:lvl1pPr>
            <a:lvl2pPr marL="457200" indent="0" algn="ctr">
              <a:buNone/>
              <a:defRPr sz="2200"/>
            </a:lvl2pPr>
            <a:lvl3pPr marL="914400" indent="0" algn="ctr">
              <a:buNone/>
              <a:defRPr sz="22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978660" y="3733800"/>
            <a:ext cx="8229601" cy="0"/>
          </a:xfrm>
          <a:prstGeom prst="line">
            <a:avLst/>
          </a:prstGeom>
          <a:ln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00195625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38199312"/>
      </p:ext>
    </p:extLst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06424" y="1173575"/>
            <a:ext cx="9966960" cy="2926080"/>
          </a:xfrm>
        </p:spPr>
        <p:txBody>
          <a:bodyPr anchor="b">
            <a:noAutofit/>
          </a:bodyPr>
          <a:lstStyle>
            <a:lvl1pPr algn="ctr">
              <a:lnSpc>
                <a:spcPct val="85000"/>
              </a:lnSpc>
              <a:defRPr sz="7200" b="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09928" y="4154520"/>
            <a:ext cx="8769096" cy="1363806"/>
          </a:xfrm>
        </p:spPr>
        <p:txBody>
          <a:bodyPr anchor="t">
            <a:normAutofit/>
          </a:bodyPr>
          <a:lstStyle>
            <a:lvl1pPr marL="0" indent="0" algn="ctr">
              <a:buNone/>
              <a:defRPr sz="220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>
            <a:off x="1981200" y="4020408"/>
            <a:ext cx="8229601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9549280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7477387" y="482170"/>
            <a:ext cx="4074533" cy="5149101"/>
            <a:chOff x="7477387" y="482170"/>
            <a:chExt cx="4074533" cy="5149101"/>
          </a:xfrm>
        </p:grpSpPr>
        <p:sp>
          <p:nvSpPr>
            <p:cNvPr id="18" name="Rectangle 17"/>
            <p:cNvSpPr/>
            <p:nvPr/>
          </p:nvSpPr>
          <p:spPr>
            <a:xfrm>
              <a:off x="7477387" y="482170"/>
              <a:ext cx="4074533" cy="5149101"/>
            </a:xfrm>
            <a:prstGeom prst="rect">
              <a:avLst/>
            </a:prstGeom>
            <a:gradFill>
              <a:gsLst>
                <a:gs pos="0">
                  <a:schemeClr val="bg2">
                    <a:lumMod val="10000"/>
                  </a:schemeClr>
                </a:gs>
                <a:gs pos="100000">
                  <a:schemeClr val="bg2">
                    <a:lumMod val="10000"/>
                  </a:schemeClr>
                </a:gs>
              </a:gsLst>
            </a:grad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>
              <a:bevelT w="133350" h="50800" prst="divo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Rectangle 18"/>
            <p:cNvSpPr/>
            <p:nvPr/>
          </p:nvSpPr>
          <p:spPr>
            <a:xfrm>
              <a:off x="7790446" y="812506"/>
              <a:ext cx="3450289" cy="4466452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50800" cmpd="sng">
              <a:solidFill>
                <a:srgbClr val="191919"/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5694" y="1129513"/>
            <a:ext cx="5447840" cy="1830584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124389" y="1122542"/>
            <a:ext cx="2791171" cy="3866327"/>
          </a:xfrm>
          <a:solidFill>
            <a:schemeClr val="bg1">
              <a:lumMod val="85000"/>
            </a:schemeClr>
          </a:solidFill>
          <a:ln w="9525" cap="sq">
            <a:noFill/>
            <a:miter lim="800000"/>
          </a:ln>
          <a:effectLst/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534695" y="3145992"/>
            <a:ext cx="5440037" cy="2003742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534695" y="5469856"/>
            <a:ext cx="5440038" cy="320123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534910" y="318640"/>
            <a:ext cx="5453475" cy="320931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71687" y="798973"/>
            <a:ext cx="0" cy="2161124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67042891"/>
      </p:ext>
    </p:extLst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3000" y="2057399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7612" y="2057400"/>
            <a:ext cx="4754880" cy="40233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9384399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01511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3000" y="2721483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9173" y="1999032"/>
            <a:ext cx="4754880" cy="777240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9173" y="2719322"/>
            <a:ext cx="4754880" cy="338328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511420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17012794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92456386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52159" y="1097280"/>
            <a:ext cx="5212080" cy="466344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301752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2350341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1097280"/>
            <a:ext cx="3931920" cy="173736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defRPr sz="4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13248" y="1069847"/>
            <a:ext cx="6099048" cy="4800600"/>
          </a:xfrm>
        </p:spPr>
        <p:txBody>
          <a:bodyPr lIns="274320" tIns="182880" anchor="t">
            <a:normAutofit/>
          </a:bodyPr>
          <a:lstStyle>
            <a:lvl1pPr marL="0" indent="0">
              <a:buNone/>
              <a:defRPr sz="2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3000" y="2834640"/>
            <a:ext cx="3931920" cy="288036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7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91750208"/>
      </p:ext>
    </p:extLst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99048080"/>
      </p:ext>
    </p:extLst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762000"/>
            <a:ext cx="2324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3000" y="762000"/>
            <a:ext cx="74295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20971050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49697511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14359297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371687" y="798973"/>
            <a:ext cx="0" cy="1067168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7543919"/>
      </p:ext>
    </p:extLst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64258561"/>
      </p:ext>
    </p:extLst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9877432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708839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43321279"/>
      </p:ext>
    </p:extLst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74020496"/>
      </p:ext>
    </p:extLst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3498228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29674197"/>
      </p:ext>
    </p:extLst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03192731"/>
      </p:ext>
    </p:extLst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26439153"/>
      </p:ext>
    </p:extLst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22281066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439111" y="883863"/>
            <a:ext cx="1615742" cy="457499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534694" y="883863"/>
            <a:ext cx="7738807" cy="457499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9439111" y="719272"/>
            <a:ext cx="1615742" cy="0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073588"/>
      </p:ext>
    </p:extLst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17743479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8412049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92863393"/>
      </p:ext>
    </p:extLst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70228279"/>
      </p:ext>
    </p:extLst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ltGray"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70025714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73999417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62348332"/>
      </p:ext>
    </p:extLst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81206338"/>
      </p:ext>
    </p:extLst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2628923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4571230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774423" y="802298"/>
            <a:ext cx="8637073" cy="2920713"/>
          </a:xfrm>
        </p:spPr>
        <p:txBody>
          <a:bodyPr bIns="0" anchor="b">
            <a:normAutofit/>
          </a:bodyPr>
          <a:lstStyle>
            <a:lvl1pPr algn="ctr"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74424" y="3724074"/>
            <a:ext cx="8637072" cy="977621"/>
          </a:xfrm>
        </p:spPr>
        <p:txBody>
          <a:bodyPr tIns="91440" bIns="91440">
            <a:normAutofit/>
          </a:bodyPr>
          <a:lstStyle>
            <a:lvl1pPr marL="0" indent="0" algn="ctr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451579" y="329307"/>
            <a:ext cx="5626774" cy="309201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6834" y="798973"/>
            <a:ext cx="811019" cy="503578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39571701"/>
      </p:ext>
    </p:extLst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51025847"/>
      </p:ext>
    </p:extLst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76552266"/>
      </p:ext>
    </p:extLst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8194470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92034294"/>
      </p:ext>
    </p:extLst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96426665"/>
      </p:ext>
    </p:extLst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72087358"/>
      </p:ext>
    </p:extLst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258159087"/>
      </p:ext>
    </p:extLst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15443958"/>
      </p:ext>
    </p:extLst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49262734"/>
      </p:ext>
    </p:extLst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3300909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29671839"/>
      </p:ext>
    </p:extLst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31695386"/>
      </p:ext>
    </p:extLst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ltGray"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90923515"/>
      </p:ext>
    </p:extLst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27752465"/>
      </p:ext>
    </p:extLst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87240052"/>
      </p:ext>
    </p:extLst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19901998"/>
      </p:ext>
    </p:extLst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4730932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5121887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23817744"/>
      </p:ext>
    </p:extLst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40812189"/>
      </p:ext>
    </p:extLst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9408198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74423" y="1756130"/>
            <a:ext cx="8643154" cy="1969007"/>
          </a:xfrm>
        </p:spPr>
        <p:txBody>
          <a:bodyPr anchor="b">
            <a:normAutofit/>
          </a:bodyPr>
          <a:lstStyle>
            <a:lvl1pPr algn="ct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74423" y="3725137"/>
            <a:ext cx="8643154" cy="1093987"/>
          </a:xfrm>
        </p:spPr>
        <p:txBody>
          <a:bodyPr tIns="91440">
            <a:norm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10448913"/>
      </p:ext>
    </p:extLst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03244612"/>
      </p:ext>
    </p:extLst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55892953"/>
      </p:ext>
    </p:extLst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23340804"/>
      </p:ext>
    </p:extLst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34999569"/>
      </p:ext>
    </p:extLst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90419166"/>
      </p:ext>
    </p:extLst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3601746"/>
      </p:ext>
    </p:extLst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44606471"/>
      </p:ext>
    </p:extLst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21580929"/>
      </p:ext>
    </p:extLst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ltGray"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98834287"/>
      </p:ext>
    </p:extLst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7201628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9217" y="804889"/>
            <a:ext cx="9293577" cy="105930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47331" y="2010878"/>
            <a:ext cx="4488654" cy="344859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54140" y="2017343"/>
            <a:ext cx="4488654" cy="344152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91514323"/>
      </p:ext>
    </p:extLst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50984047"/>
      </p:ext>
    </p:extLst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36666131"/>
      </p:ext>
    </p:extLst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6910669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6697701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03367324"/>
      </p:ext>
    </p:extLst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20774808"/>
      </p:ext>
    </p:extLst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222279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06727633"/>
      </p:ext>
    </p:extLst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19055823"/>
      </p:ext>
    </p:extLst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5518309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7191" y="804163"/>
            <a:ext cx="9295603" cy="10563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47191" y="2019549"/>
            <a:ext cx="4488794" cy="801943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47191" y="2824269"/>
            <a:ext cx="4488794" cy="264445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56025" y="2023003"/>
            <a:ext cx="4488794" cy="8022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56025" y="2821491"/>
            <a:ext cx="4488794" cy="263737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97967605"/>
      </p:ext>
    </p:extLst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32560587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49185056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38230613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45646069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96795282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ltGray"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45110141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20803844"/>
      </p:ext>
    </p:extLst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29443642"/>
      </p:ext>
    </p:extLst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09107087"/>
      </p:ext>
    </p:extLst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3599581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80227513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27416811"/>
      </p:ext>
    </p:extLst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551081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31361928"/>
      </p:ext>
    </p:extLst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06670461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8427747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48313581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59899283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25904209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042024961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60174845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98704783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93029918"/>
      </p:ext>
    </p:extLst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95718381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43467533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ltGray"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22398733"/>
      </p:ext>
    </p:extLst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05212028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11888799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22047826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1480204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8956086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8513602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9912286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4671" y="798973"/>
            <a:ext cx="2961967" cy="2406518"/>
          </a:xfrm>
        </p:spPr>
        <p:txBody>
          <a:bodyPr anchor="b">
            <a:normAutofit/>
          </a:bodyPr>
          <a:lstStyle>
            <a:lvl1pPr algn="l"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30324" y="798974"/>
            <a:ext cx="6012470" cy="4658826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44671" y="3205491"/>
            <a:ext cx="2961967" cy="2248181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89964666"/>
      </p:ext>
    </p:extLst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1608317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13332135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56605817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54892867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231919976"/>
      </p:ext>
    </p:extLst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80340014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98132021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46707785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97834621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ltGray"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7137245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7477387" y="482170"/>
            <a:ext cx="4074533" cy="5149101"/>
            <a:chOff x="7477387" y="482170"/>
            <a:chExt cx="4074533" cy="5149101"/>
          </a:xfrm>
        </p:grpSpPr>
        <p:sp>
          <p:nvSpPr>
            <p:cNvPr id="18" name="Rectangle 17"/>
            <p:cNvSpPr/>
            <p:nvPr/>
          </p:nvSpPr>
          <p:spPr>
            <a:xfrm>
              <a:off x="7477387" y="482170"/>
              <a:ext cx="4074533" cy="5149101"/>
            </a:xfrm>
            <a:prstGeom prst="rect">
              <a:avLst/>
            </a:prstGeom>
            <a:blipFill dpi="0" rotWithShape="1">
              <a:blip r:embed="rId2">
                <a:alphaModFix amt="30000"/>
              </a:blip>
              <a:srcRect/>
              <a:tile tx="0" ty="0" sx="100000" sy="100000" flip="none" algn="ctr"/>
            </a:blip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 extrusionH="76200" contourW="12700" prstMaterial="matte">
              <a:bevelT w="152400" h="50800" prst="softRound"/>
              <a:extrusionClr>
                <a:schemeClr val="tx2"/>
              </a:extrusionClr>
              <a:contourClr>
                <a:schemeClr val="bg2"/>
              </a:contourClr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Rectangle 18"/>
            <p:cNvSpPr/>
            <p:nvPr/>
          </p:nvSpPr>
          <p:spPr>
            <a:xfrm>
              <a:off x="7790446" y="812506"/>
              <a:ext cx="3450289" cy="4466452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38100" cmpd="sng">
              <a:solidFill>
                <a:schemeClr val="tx2">
                  <a:lumMod val="25000"/>
                </a:schemeClr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1206" y="1129512"/>
            <a:ext cx="5532328" cy="1922299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124389" y="1122542"/>
            <a:ext cx="2791171" cy="3866327"/>
          </a:xfrm>
          <a:solidFill>
            <a:schemeClr val="bg1">
              <a:lumMod val="50000"/>
              <a:lumOff val="50000"/>
              <a:alpha val="80000"/>
            </a:schemeClr>
          </a:solidFill>
          <a:ln w="9525" cap="sq">
            <a:noFill/>
            <a:miter lim="800000"/>
          </a:ln>
          <a:effectLst/>
        </p:spPr>
        <p:txBody>
          <a:bodyPr vert="horz" lIns="91440" tIns="45720" rIns="91440" bIns="45720" rtlCol="0" anchor="t">
            <a:normAutofit/>
          </a:bodyPr>
          <a:lstStyle>
            <a:lvl1pPr>
              <a:defRPr lang="en-US" sz="3200" dirty="0"/>
            </a:lvl1pPr>
          </a:lstStyle>
          <a:p>
            <a:pPr lvl="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50329" y="3059600"/>
            <a:ext cx="5524404" cy="2090134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447382" y="5469856"/>
            <a:ext cx="5527351" cy="320123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447382" y="318640"/>
            <a:ext cx="5541004" cy="320931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61819905"/>
      </p:ext>
    </p:extLst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8470820"/>
      </p:ext>
    </p:extLst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82789502"/>
      </p:ext>
    </p:extLst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29461621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4752907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5972615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74742864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3371271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1553341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50456810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8445855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01775355"/>
      </p:ext>
    </p:extLst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94445912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894887245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03217994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90707608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7685235"/>
      </p:ext>
    </p:extLst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97664992"/>
      </p:ext>
    </p:extLst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ltGray"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39007886"/>
      </p:ext>
    </p:extLst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1601156"/>
      </p:ext>
    </p:extLst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91028112"/>
      </p:ext>
    </p:extLst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04250746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27052" y="798973"/>
            <a:ext cx="1615742" cy="465988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4672" y="798973"/>
            <a:ext cx="7518654" cy="46598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90626128"/>
      </p:ext>
    </p:extLst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8388091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8434673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35939939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41589646"/>
      </p:ext>
    </p:extLst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1355247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32734265"/>
      </p:ext>
    </p:extLst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11512653"/>
      </p:ext>
    </p:extLst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4918221"/>
      </p:ext>
    </p:extLst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956891247"/>
      </p:ext>
    </p:extLst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 bwMode="ltGray"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7713080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69284648"/>
      </p:ext>
    </p:extLst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58069074"/>
      </p:ext>
    </p:extLst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79126066"/>
      </p:ext>
    </p:extLst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 bwMode="ltGray"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64330326"/>
      </p:ext>
    </p:extLst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ltGray"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97688429"/>
      </p:ext>
    </p:extLst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bg2">
                  <a:lumMod val="60000"/>
                  <a:lumOff val="4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47258200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10137392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01896869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5853827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5436456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5513954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38920764"/>
      </p:ext>
    </p:extLst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83170875"/>
      </p:ext>
    </p:extLst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2081701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70392418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79504562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62099250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294281162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6847787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18176079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60484518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0356713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71114234"/>
      </p:ext>
    </p:extLst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48939726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bg2">
                  <a:lumMod val="60000"/>
                  <a:lumOff val="4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19328719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3010933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7892957"/>
      </p:ext>
    </p:extLst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2255114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4949804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2854621"/>
      </p:ext>
    </p:extLst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76636565"/>
      </p:ext>
    </p:extLst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4377973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25081124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3449831"/>
      </p:ext>
    </p:extLst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3417827"/>
      </p:ext>
    </p:extLst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49658772"/>
      </p:ext>
    </p:extLst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730518439"/>
      </p:ext>
    </p:extLst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27350297"/>
      </p:ext>
    </p:extLst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09912498"/>
      </p:ext>
    </p:extLst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10535650"/>
      </p:ext>
    </p:extLst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41394757"/>
      </p:ext>
    </p:extLst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75132262"/>
      </p:ext>
    </p:extLst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bg2">
                  <a:lumMod val="60000"/>
                  <a:lumOff val="4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0810996"/>
      </p:ext>
    </p:extLst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445809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74127134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2795860"/>
      </p:ext>
    </p:extLst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77526056"/>
      </p:ext>
    </p:extLst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1369420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6843864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7569265"/>
      </p:ext>
    </p:extLst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37319919"/>
      </p:ext>
    </p:extLst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4437220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04065574"/>
      </p:ext>
    </p:extLst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14048790"/>
      </p:ext>
    </p:extLst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50699701"/>
      </p:ext>
    </p:extLst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44090673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19645239"/>
      </p:ext>
    </p:extLst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97948340"/>
      </p:ext>
    </p:extLst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92293954"/>
      </p:ext>
    </p:extLst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31024918"/>
      </p:ext>
    </p:extLst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32791430"/>
      </p:ext>
    </p:extLst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51055134"/>
      </p:ext>
    </p:extLst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bg2">
                  <a:lumMod val="60000"/>
                  <a:lumOff val="4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36958054"/>
      </p:ext>
    </p:extLst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20589072"/>
      </p:ext>
    </p:extLst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10544146"/>
      </p:ext>
    </p:extLst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973539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6725379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3288547"/>
      </p:ext>
    </p:extLst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46172261"/>
      </p:ext>
    </p:extLst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1130671"/>
      </p:ext>
    </p:extLst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019077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87109838"/>
      </p:ext>
    </p:extLst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65019004"/>
      </p:ext>
    </p:extLst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04496643"/>
      </p:ext>
    </p:extLst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31292662"/>
      </p:ext>
    </p:extLst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51326863"/>
      </p:ext>
    </p:extLst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56554754"/>
      </p:ext>
    </p:extLst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3544204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56615128"/>
      </p:ext>
    </p:extLst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52015348"/>
      </p:ext>
    </p:extLst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23635365"/>
      </p:ext>
    </p:extLst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tx2">
                  <a:lumMod val="75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07169801"/>
      </p:ext>
    </p:extLst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84946569"/>
      </p:ext>
    </p:extLst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75125850"/>
      </p:ext>
    </p:extLst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9830939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7371640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96979183"/>
      </p:ext>
    </p:extLst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36477993"/>
      </p:ext>
    </p:extLst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132776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3338431"/>
      </p:ext>
    </p:extLst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36916618"/>
      </p:ext>
    </p:extLst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57735760"/>
      </p:ext>
    </p:extLst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91016619"/>
      </p:ext>
    </p:extLst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144016494"/>
      </p:ext>
    </p:extLst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89590442"/>
      </p:ext>
    </p:extLst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23336140"/>
      </p:ext>
    </p:extLst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44250310"/>
      </p:ext>
    </p:extLst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67353623"/>
      </p:ext>
    </p:extLst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81914940"/>
      </p:ext>
    </p:extLst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tx2">
                  <a:lumMod val="75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223789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31145903"/>
      </p:ext>
    </p:extLst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67697525"/>
      </p:ext>
    </p:extLst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48363798"/>
      </p:ext>
    </p:extLst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5023339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764484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48897537"/>
      </p:ext>
    </p:extLst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46262249"/>
      </p:ext>
    </p:extLst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2517533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72886224"/>
      </p:ext>
    </p:extLst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47027330"/>
      </p:ext>
    </p:extLst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0190281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53643069"/>
      </p:ext>
    </p:extLst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949753088"/>
      </p:ext>
    </p:extLst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38200304"/>
      </p:ext>
    </p:extLst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95230758"/>
      </p:ext>
    </p:extLst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00731354"/>
      </p:ext>
    </p:extLst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64736466"/>
      </p:ext>
    </p:extLst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34790494"/>
      </p:ext>
    </p:extLst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tx2">
                  <a:lumMod val="5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94290270"/>
      </p:ext>
    </p:extLst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23011650"/>
      </p:ext>
    </p:extLst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88936700"/>
      </p:ext>
    </p:extLst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5169309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79826830"/>
      </p:ext>
    </p:extLst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9869411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82858814"/>
      </p:ext>
    </p:extLst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9083631"/>
      </p:ext>
    </p:extLst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8328349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36959572"/>
      </p:ext>
    </p:extLst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77208905"/>
      </p:ext>
    </p:extLst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53776002"/>
      </p:ext>
    </p:extLst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461266367"/>
      </p:ext>
    </p:extLst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24334713"/>
      </p:ext>
    </p:extLst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5925149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01478208"/>
      </p:ext>
    </p:extLst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14550322"/>
      </p:ext>
    </p:extLst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08116129"/>
      </p:ext>
    </p:extLst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96575716"/>
      </p:ext>
    </p:extLst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tx2">
                  <a:lumMod val="5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71836873"/>
      </p:ext>
    </p:extLst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78840402"/>
      </p:ext>
    </p:extLst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40672689"/>
      </p:ext>
    </p:extLst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4353057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998885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73873398"/>
      </p:ext>
    </p:extLst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9072165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24581506"/>
      </p:ext>
    </p:extLst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7982218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98217616"/>
      </p:ext>
    </p:extLst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27214435"/>
      </p:ext>
    </p:extLst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61844164"/>
      </p:ext>
    </p:extLst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036150219"/>
      </p:ext>
    </p:extLst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47179135"/>
      </p:ext>
    </p:extLst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94309013"/>
      </p:ext>
    </p:extLst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99513677"/>
      </p:ext>
    </p:extLst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60006466"/>
      </p:ext>
    </p:extLst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8878985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6358944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53059094"/>
      </p:ext>
    </p:extLst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15128" y="1788454"/>
            <a:ext cx="8361229" cy="2098226"/>
          </a:xfrm>
        </p:spPr>
        <p:txBody>
          <a:bodyPr anchor="b">
            <a:noAutofit/>
          </a:bodyPr>
          <a:lstStyle>
            <a:lvl1pPr algn="ctr">
              <a:defRPr sz="7200" cap="all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79906" y="3956279"/>
            <a:ext cx="6831673" cy="1086237"/>
          </a:xfrm>
        </p:spPr>
        <p:txBody>
          <a:bodyPr>
            <a:normAutofit/>
          </a:bodyPr>
          <a:lstStyle>
            <a:lvl1pPr marL="0" indent="0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3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52858" y="6453386"/>
            <a:ext cx="1607944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054" y="6453386"/>
            <a:ext cx="7023377" cy="404614"/>
          </a:xfrm>
        </p:spPr>
        <p:txBody>
          <a:bodyPr/>
          <a:lstStyle>
            <a:lvl1pPr algn="ctr"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7" name="Group 6"/>
          <p:cNvGrpSpPr/>
          <p:nvPr/>
        </p:nvGrpSpPr>
        <p:grpSpPr>
          <a:xfrm>
            <a:off x="752858" y="744469"/>
            <a:ext cx="10674117" cy="5349671"/>
            <a:chOff x="752858" y="744469"/>
            <a:chExt cx="10674117" cy="5349671"/>
          </a:xfrm>
        </p:grpSpPr>
        <p:sp>
          <p:nvSpPr>
            <p:cNvPr id="11" name="Freeform 6"/>
            <p:cNvSpPr/>
            <p:nvPr/>
          </p:nvSpPr>
          <p:spPr bwMode="auto">
            <a:xfrm>
              <a:off x="8151962" y="1685652"/>
              <a:ext cx="3275013" cy="4408488"/>
            </a:xfrm>
            <a:custGeom>
              <a:avLst/>
              <a:gdLst/>
              <a:ahLst/>
              <a:cxnLst/>
              <a:rect l="l" t="t" r="r" b="b"/>
              <a:pathLst>
                <a:path w="10000" h="10000">
                  <a:moveTo>
                    <a:pt x="8761" y="0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lnTo>
                    <a:pt x="0" y="9126"/>
                  </a:lnTo>
                  <a:lnTo>
                    <a:pt x="8761" y="9127"/>
                  </a:lnTo>
                  <a:lnTo>
                    <a:pt x="8761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4" name="Freeform 6"/>
            <p:cNvSpPr/>
            <p:nvPr/>
          </p:nvSpPr>
          <p:spPr bwMode="auto">
            <a:xfrm flipH="1" flipV="1">
              <a:off x="752858" y="744469"/>
              <a:ext cx="3275668" cy="4408488"/>
            </a:xfrm>
            <a:custGeom>
              <a:avLst/>
              <a:gdLst/>
              <a:ahLst/>
              <a:cxnLst/>
              <a:rect l="l" t="t" r="r" b="b"/>
              <a:pathLst>
                <a:path w="10002" h="10000">
                  <a:moveTo>
                    <a:pt x="8763" y="0"/>
                  </a:moveTo>
                  <a:lnTo>
                    <a:pt x="10002" y="0"/>
                  </a:lnTo>
                  <a:lnTo>
                    <a:pt x="10002" y="10000"/>
                  </a:lnTo>
                  <a:lnTo>
                    <a:pt x="2" y="10000"/>
                  </a:lnTo>
                  <a:cubicBezTo>
                    <a:pt x="-2" y="9698"/>
                    <a:pt x="4" y="9427"/>
                    <a:pt x="0" y="9125"/>
                  </a:cubicBezTo>
                  <a:lnTo>
                    <a:pt x="8763" y="9128"/>
                  </a:lnTo>
                  <a:lnTo>
                    <a:pt x="8763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37169986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35410874"/>
      </p:ext>
    </p:extLst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5025" y="1301360"/>
            <a:ext cx="9612971" cy="2852737"/>
          </a:xfrm>
        </p:spPr>
        <p:txBody>
          <a:bodyPr anchor="b">
            <a:normAutofit/>
          </a:bodyPr>
          <a:lstStyle>
            <a:lvl1pPr algn="r">
              <a:defRPr sz="7200" cap="all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5025" y="4216328"/>
            <a:ext cx="9612971" cy="1143324"/>
          </a:xfrm>
        </p:spPr>
        <p:txBody>
          <a:bodyPr/>
          <a:lstStyle>
            <a:lvl1pPr marL="0" indent="0" algn="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tx2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38908" y="6453386"/>
            <a:ext cx="1622409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312" y="6453386"/>
            <a:ext cx="7023377" cy="404614"/>
          </a:xfrm>
        </p:spPr>
        <p:txBody>
          <a:bodyPr/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7" name="Freeform 6" title="Crop Mark"/>
          <p:cNvSpPr/>
          <p:nvPr/>
        </p:nvSpPr>
        <p:spPr bwMode="auto">
          <a:xfrm>
            <a:off x="8151962" y="1685652"/>
            <a:ext cx="3275013" cy="4408488"/>
          </a:xfrm>
          <a:custGeom>
            <a:avLst/>
            <a:gdLst/>
            <a:ahLst/>
            <a:cxnLst/>
            <a:rect l="0" t="0" r="r" b="b"/>
            <a:pathLst>
              <a:path w="4125" h="5554">
                <a:moveTo>
                  <a:pt x="3614" y="0"/>
                </a:moveTo>
                <a:lnTo>
                  <a:pt x="4125" y="0"/>
                </a:lnTo>
                <a:lnTo>
                  <a:pt x="4125" y="5554"/>
                </a:lnTo>
                <a:lnTo>
                  <a:pt x="0" y="5554"/>
                </a:lnTo>
                <a:lnTo>
                  <a:pt x="0" y="5074"/>
                </a:lnTo>
                <a:lnTo>
                  <a:pt x="3614" y="5074"/>
                </a:lnTo>
                <a:lnTo>
                  <a:pt x="3614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154551835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2285999"/>
            <a:ext cx="4447786" cy="3581401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25403" y="2285999"/>
            <a:ext cx="4447786" cy="3581401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6249867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1600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25014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25014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4414026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85128883"/>
      </p:ext>
    </p:extLst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92444680"/>
      </p:ext>
    </p:extLst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Autofit/>
          </a:bodyPr>
          <a:lstStyle>
            <a:lvl1pPr>
              <a:lnSpc>
                <a:spcPct val="84000"/>
              </a:lnSpc>
              <a:defRPr sz="4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56020" y="685801"/>
            <a:ext cx="5212080" cy="517525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6344"/>
            <a:ext cx="3855720" cy="3011056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82699328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rmAutofit/>
          </a:bodyPr>
          <a:lstStyle>
            <a:lvl1pPr>
              <a:lnSpc>
                <a:spcPct val="84000"/>
              </a:lnSpc>
              <a:defRPr sz="4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532120" y="0"/>
            <a:ext cx="6659880" cy="6857999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5968"/>
            <a:ext cx="3855720" cy="3011432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242471830"/>
      </p:ext>
    </p:extLst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2295525"/>
            <a:ext cx="9601200" cy="357187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2185826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61613130"/>
      </p:ext>
    </p:extLst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596561" y="624156"/>
            <a:ext cx="1565766" cy="52432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624156"/>
            <a:ext cx="8179641" cy="524324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97618166"/>
      </p:ext>
    </p:extLst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15128" y="1788454"/>
            <a:ext cx="8361229" cy="2098226"/>
          </a:xfrm>
        </p:spPr>
        <p:txBody>
          <a:bodyPr anchor="b">
            <a:noAutofit/>
          </a:bodyPr>
          <a:lstStyle>
            <a:lvl1pPr algn="ctr">
              <a:defRPr sz="7200" cap="all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79906" y="3956279"/>
            <a:ext cx="6831673" cy="1086237"/>
          </a:xfrm>
        </p:spPr>
        <p:txBody>
          <a:bodyPr>
            <a:normAutofit/>
          </a:bodyPr>
          <a:lstStyle>
            <a:lvl1pPr marL="0" indent="0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3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52858" y="6453386"/>
            <a:ext cx="1607944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054" y="6453386"/>
            <a:ext cx="7023377" cy="404614"/>
          </a:xfrm>
        </p:spPr>
        <p:txBody>
          <a:bodyPr/>
          <a:lstStyle>
            <a:lvl1pPr algn="ctr"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7" name="Group 6"/>
          <p:cNvGrpSpPr/>
          <p:nvPr/>
        </p:nvGrpSpPr>
        <p:grpSpPr>
          <a:xfrm>
            <a:off x="752858" y="744469"/>
            <a:ext cx="10674117" cy="5349671"/>
            <a:chOff x="752858" y="744469"/>
            <a:chExt cx="10674117" cy="5349671"/>
          </a:xfrm>
        </p:grpSpPr>
        <p:sp>
          <p:nvSpPr>
            <p:cNvPr id="11" name="Freeform 6"/>
            <p:cNvSpPr/>
            <p:nvPr/>
          </p:nvSpPr>
          <p:spPr bwMode="auto">
            <a:xfrm>
              <a:off x="8151962" y="1685652"/>
              <a:ext cx="3275013" cy="4408488"/>
            </a:xfrm>
            <a:custGeom>
              <a:avLst/>
              <a:gdLst/>
              <a:ahLst/>
              <a:cxnLst/>
              <a:rect l="l" t="t" r="r" b="b"/>
              <a:pathLst>
                <a:path w="10000" h="10000">
                  <a:moveTo>
                    <a:pt x="8761" y="0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lnTo>
                    <a:pt x="0" y="9126"/>
                  </a:lnTo>
                  <a:lnTo>
                    <a:pt x="8761" y="9127"/>
                  </a:lnTo>
                  <a:lnTo>
                    <a:pt x="8761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4" name="Freeform 6"/>
            <p:cNvSpPr/>
            <p:nvPr/>
          </p:nvSpPr>
          <p:spPr bwMode="auto">
            <a:xfrm flipH="1" flipV="1">
              <a:off x="752858" y="744469"/>
              <a:ext cx="3275668" cy="4408488"/>
            </a:xfrm>
            <a:custGeom>
              <a:avLst/>
              <a:gdLst/>
              <a:ahLst/>
              <a:cxnLst/>
              <a:rect l="l" t="t" r="r" b="b"/>
              <a:pathLst>
                <a:path w="10002" h="10000">
                  <a:moveTo>
                    <a:pt x="8763" y="0"/>
                  </a:moveTo>
                  <a:lnTo>
                    <a:pt x="10002" y="0"/>
                  </a:lnTo>
                  <a:lnTo>
                    <a:pt x="10002" y="10000"/>
                  </a:lnTo>
                  <a:lnTo>
                    <a:pt x="2" y="10000"/>
                  </a:lnTo>
                  <a:cubicBezTo>
                    <a:pt x="-2" y="9698"/>
                    <a:pt x="4" y="9427"/>
                    <a:pt x="0" y="9125"/>
                  </a:cubicBezTo>
                  <a:lnTo>
                    <a:pt x="8763" y="9128"/>
                  </a:lnTo>
                  <a:lnTo>
                    <a:pt x="8763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32572746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31553783"/>
      </p:ext>
    </p:extLst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5025" y="1301360"/>
            <a:ext cx="9612971" cy="2852737"/>
          </a:xfrm>
        </p:spPr>
        <p:txBody>
          <a:bodyPr anchor="b">
            <a:normAutofit/>
          </a:bodyPr>
          <a:lstStyle>
            <a:lvl1pPr algn="r">
              <a:defRPr sz="7200" cap="all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5025" y="4216328"/>
            <a:ext cx="9612971" cy="1143324"/>
          </a:xfrm>
        </p:spPr>
        <p:txBody>
          <a:bodyPr/>
          <a:lstStyle>
            <a:lvl1pPr marL="0" indent="0" algn="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tx2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38908" y="6453386"/>
            <a:ext cx="1622409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312" y="6453386"/>
            <a:ext cx="7023377" cy="404614"/>
          </a:xfrm>
        </p:spPr>
        <p:txBody>
          <a:bodyPr/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7" name="Freeform 6" title="Crop Mark"/>
          <p:cNvSpPr/>
          <p:nvPr/>
        </p:nvSpPr>
        <p:spPr bwMode="auto">
          <a:xfrm>
            <a:off x="8151962" y="1685652"/>
            <a:ext cx="3275013" cy="4408488"/>
          </a:xfrm>
          <a:custGeom>
            <a:avLst/>
            <a:gdLst/>
            <a:ahLst/>
            <a:cxnLst/>
            <a:rect l="0" t="0" r="r" b="b"/>
            <a:pathLst>
              <a:path w="4125" h="5554">
                <a:moveTo>
                  <a:pt x="3614" y="0"/>
                </a:moveTo>
                <a:lnTo>
                  <a:pt x="4125" y="0"/>
                </a:lnTo>
                <a:lnTo>
                  <a:pt x="4125" y="5554"/>
                </a:lnTo>
                <a:lnTo>
                  <a:pt x="0" y="5554"/>
                </a:lnTo>
                <a:lnTo>
                  <a:pt x="0" y="5074"/>
                </a:lnTo>
                <a:lnTo>
                  <a:pt x="3614" y="5074"/>
                </a:lnTo>
                <a:lnTo>
                  <a:pt x="3614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23383157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2285999"/>
            <a:ext cx="4447786" cy="3581401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25403" y="2285999"/>
            <a:ext cx="4447786" cy="3581401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3679416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1600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25014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25014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8743984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59858984"/>
      </p:ext>
    </p:extLst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56797006"/>
      </p:ext>
    </p:extLst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Autofit/>
          </a:bodyPr>
          <a:lstStyle>
            <a:lvl1pPr>
              <a:lnSpc>
                <a:spcPct val="84000"/>
              </a:lnSpc>
              <a:defRPr sz="4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56020" y="685801"/>
            <a:ext cx="5212080" cy="517525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6344"/>
            <a:ext cx="3855720" cy="3011056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6959939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rmAutofit/>
          </a:bodyPr>
          <a:lstStyle>
            <a:lvl1pPr>
              <a:lnSpc>
                <a:spcPct val="84000"/>
              </a:lnSpc>
              <a:defRPr sz="4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532120" y="0"/>
            <a:ext cx="6659880" cy="6857999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5968"/>
            <a:ext cx="3855720" cy="3011432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38336817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19649087"/>
      </p:ext>
    </p:extLst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2295525"/>
            <a:ext cx="9601200" cy="357187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49973915"/>
      </p:ext>
    </p:extLst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596561" y="624156"/>
            <a:ext cx="1565766" cy="52432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624156"/>
            <a:ext cx="8179641" cy="524324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97962417"/>
      </p:ext>
    </p:extLst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15128" y="1788454"/>
            <a:ext cx="8361229" cy="2098226"/>
          </a:xfrm>
        </p:spPr>
        <p:txBody>
          <a:bodyPr anchor="b">
            <a:noAutofit/>
          </a:bodyPr>
          <a:lstStyle>
            <a:lvl1pPr algn="ctr">
              <a:defRPr sz="7200" cap="all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79906" y="3956279"/>
            <a:ext cx="6831673" cy="1086237"/>
          </a:xfrm>
        </p:spPr>
        <p:txBody>
          <a:bodyPr>
            <a:normAutofit/>
          </a:bodyPr>
          <a:lstStyle>
            <a:lvl1pPr marL="0" indent="0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30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52858" y="6453386"/>
            <a:ext cx="1607944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054" y="6453386"/>
            <a:ext cx="7023377" cy="404614"/>
          </a:xfrm>
        </p:spPr>
        <p:txBody>
          <a:bodyPr/>
          <a:lstStyle>
            <a:lvl1pPr algn="ctr"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9" name="Group 8"/>
          <p:cNvGrpSpPr/>
          <p:nvPr/>
        </p:nvGrpSpPr>
        <p:grpSpPr>
          <a:xfrm>
            <a:off x="752858" y="744469"/>
            <a:ext cx="10674117" cy="5349671"/>
            <a:chOff x="752858" y="744469"/>
            <a:chExt cx="10674117" cy="5349671"/>
          </a:xfrm>
        </p:grpSpPr>
        <p:sp>
          <p:nvSpPr>
            <p:cNvPr id="11" name="Freeform 6"/>
            <p:cNvSpPr/>
            <p:nvPr/>
          </p:nvSpPr>
          <p:spPr bwMode="auto">
            <a:xfrm>
              <a:off x="8151962" y="1685652"/>
              <a:ext cx="3275013" cy="4408488"/>
            </a:xfrm>
            <a:custGeom>
              <a:avLst/>
              <a:gdLst/>
              <a:ahLst/>
              <a:cxnLst/>
              <a:rect l="l" t="t" r="r" b="b"/>
              <a:pathLst>
                <a:path w="10000" h="10000">
                  <a:moveTo>
                    <a:pt x="8761" y="0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lnTo>
                    <a:pt x="0" y="9126"/>
                  </a:lnTo>
                  <a:lnTo>
                    <a:pt x="8761" y="9127"/>
                  </a:lnTo>
                  <a:lnTo>
                    <a:pt x="8761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4" name="Freeform 6"/>
            <p:cNvSpPr/>
            <p:nvPr/>
          </p:nvSpPr>
          <p:spPr bwMode="auto">
            <a:xfrm flipH="1" flipV="1">
              <a:off x="752858" y="744469"/>
              <a:ext cx="3275668" cy="4408488"/>
            </a:xfrm>
            <a:custGeom>
              <a:avLst/>
              <a:gdLst/>
              <a:ahLst/>
              <a:cxnLst/>
              <a:rect l="l" t="t" r="r" b="b"/>
              <a:pathLst>
                <a:path w="10002" h="10000">
                  <a:moveTo>
                    <a:pt x="8763" y="0"/>
                  </a:moveTo>
                  <a:lnTo>
                    <a:pt x="10002" y="0"/>
                  </a:lnTo>
                  <a:lnTo>
                    <a:pt x="10002" y="10000"/>
                  </a:lnTo>
                  <a:lnTo>
                    <a:pt x="2" y="10000"/>
                  </a:lnTo>
                  <a:cubicBezTo>
                    <a:pt x="-2" y="9698"/>
                    <a:pt x="4" y="9427"/>
                    <a:pt x="0" y="9125"/>
                  </a:cubicBezTo>
                  <a:lnTo>
                    <a:pt x="8763" y="9128"/>
                  </a:lnTo>
                  <a:lnTo>
                    <a:pt x="8763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2240853866"/>
      </p:ext>
    </p:extLst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09620391"/>
      </p:ext>
    </p:extLst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5025" y="1301360"/>
            <a:ext cx="9612971" cy="2852737"/>
          </a:xfrm>
        </p:spPr>
        <p:txBody>
          <a:bodyPr anchor="b">
            <a:normAutofit/>
          </a:bodyPr>
          <a:lstStyle>
            <a:lvl1pPr algn="r">
              <a:defRPr sz="7200" cap="all" baseline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5025" y="4216328"/>
            <a:ext cx="9612971" cy="1143324"/>
          </a:xfrm>
        </p:spPr>
        <p:txBody>
          <a:bodyPr/>
          <a:lstStyle>
            <a:lvl1pPr marL="0" indent="0" algn="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tx2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38908" y="6453386"/>
            <a:ext cx="1622409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312" y="6453386"/>
            <a:ext cx="7023377" cy="404614"/>
          </a:xfrm>
        </p:spPr>
        <p:txBody>
          <a:bodyPr/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7" name="Freeform 6" title="Crop Mark"/>
          <p:cNvSpPr/>
          <p:nvPr/>
        </p:nvSpPr>
        <p:spPr bwMode="auto">
          <a:xfrm>
            <a:off x="8151962" y="1685652"/>
            <a:ext cx="3275013" cy="4408488"/>
          </a:xfrm>
          <a:custGeom>
            <a:avLst/>
            <a:gdLst/>
            <a:ahLst/>
            <a:cxnLst/>
            <a:rect l="0" t="0" r="r" b="b"/>
            <a:pathLst>
              <a:path w="4125" h="5554">
                <a:moveTo>
                  <a:pt x="3614" y="0"/>
                </a:moveTo>
                <a:lnTo>
                  <a:pt x="4125" y="0"/>
                </a:lnTo>
                <a:lnTo>
                  <a:pt x="4125" y="5554"/>
                </a:lnTo>
                <a:lnTo>
                  <a:pt x="0" y="5554"/>
                </a:lnTo>
                <a:lnTo>
                  <a:pt x="0" y="5074"/>
                </a:lnTo>
                <a:lnTo>
                  <a:pt x="3614" y="5074"/>
                </a:lnTo>
                <a:lnTo>
                  <a:pt x="3614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176941961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2285999"/>
            <a:ext cx="4447786" cy="3581401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25403" y="2285999"/>
            <a:ext cx="4447786" cy="3581401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7735788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1600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25014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25014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4797006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43155040"/>
      </p:ext>
    </p:extLst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30491423"/>
      </p:ext>
    </p:extLst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Autofit/>
          </a:bodyPr>
          <a:lstStyle>
            <a:lvl1pPr>
              <a:lnSpc>
                <a:spcPct val="84000"/>
              </a:lnSpc>
              <a:defRPr sz="4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56020" y="685801"/>
            <a:ext cx="5212080" cy="517525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6344"/>
            <a:ext cx="3855720" cy="3011056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13404372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72256750"/>
      </p:ext>
    </p:extLst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rmAutofit/>
          </a:bodyPr>
          <a:lstStyle>
            <a:lvl1pPr>
              <a:lnSpc>
                <a:spcPct val="84000"/>
              </a:lnSpc>
              <a:defRPr sz="4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532120" y="0"/>
            <a:ext cx="6659880" cy="6857999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5968"/>
            <a:ext cx="3855720" cy="3011432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926072992"/>
      </p:ext>
    </p:extLst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2295525"/>
            <a:ext cx="9601200" cy="357187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89871071"/>
      </p:ext>
    </p:extLst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596561" y="624156"/>
            <a:ext cx="1565766" cy="52432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624156"/>
            <a:ext cx="8179641" cy="524324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84361447"/>
      </p:ext>
    </p:extLst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15128" y="1788454"/>
            <a:ext cx="8361229" cy="2098226"/>
          </a:xfrm>
        </p:spPr>
        <p:txBody>
          <a:bodyPr anchor="b">
            <a:noAutofit/>
          </a:bodyPr>
          <a:lstStyle>
            <a:lvl1pPr algn="ctr">
              <a:defRPr sz="7200" cap="all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79906" y="3956279"/>
            <a:ext cx="6831673" cy="1086237"/>
          </a:xfrm>
        </p:spPr>
        <p:txBody>
          <a:bodyPr>
            <a:normAutofit/>
          </a:bodyPr>
          <a:lstStyle>
            <a:lvl1pPr marL="0" indent="0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30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52858" y="6453386"/>
            <a:ext cx="1607944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054" y="6453386"/>
            <a:ext cx="7023377" cy="404614"/>
          </a:xfrm>
        </p:spPr>
        <p:txBody>
          <a:bodyPr/>
          <a:lstStyle>
            <a:lvl1pPr algn="ctr"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9" name="Group 8"/>
          <p:cNvGrpSpPr/>
          <p:nvPr/>
        </p:nvGrpSpPr>
        <p:grpSpPr>
          <a:xfrm>
            <a:off x="752858" y="744469"/>
            <a:ext cx="10674117" cy="5349671"/>
            <a:chOff x="752858" y="744469"/>
            <a:chExt cx="10674117" cy="5349671"/>
          </a:xfrm>
        </p:grpSpPr>
        <p:sp>
          <p:nvSpPr>
            <p:cNvPr id="11" name="Freeform 6"/>
            <p:cNvSpPr/>
            <p:nvPr/>
          </p:nvSpPr>
          <p:spPr bwMode="auto">
            <a:xfrm>
              <a:off x="8151962" y="1685652"/>
              <a:ext cx="3275013" cy="4408488"/>
            </a:xfrm>
            <a:custGeom>
              <a:avLst/>
              <a:gdLst/>
              <a:ahLst/>
              <a:cxnLst/>
              <a:rect l="l" t="t" r="r" b="b"/>
              <a:pathLst>
                <a:path w="10000" h="10000">
                  <a:moveTo>
                    <a:pt x="8761" y="0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lnTo>
                    <a:pt x="0" y="9126"/>
                  </a:lnTo>
                  <a:lnTo>
                    <a:pt x="8761" y="9127"/>
                  </a:lnTo>
                  <a:lnTo>
                    <a:pt x="8761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4" name="Freeform 6"/>
            <p:cNvSpPr/>
            <p:nvPr/>
          </p:nvSpPr>
          <p:spPr bwMode="auto">
            <a:xfrm flipH="1" flipV="1">
              <a:off x="752858" y="744469"/>
              <a:ext cx="3275668" cy="4408488"/>
            </a:xfrm>
            <a:custGeom>
              <a:avLst/>
              <a:gdLst/>
              <a:ahLst/>
              <a:cxnLst/>
              <a:rect l="l" t="t" r="r" b="b"/>
              <a:pathLst>
                <a:path w="10002" h="10000">
                  <a:moveTo>
                    <a:pt x="8763" y="0"/>
                  </a:moveTo>
                  <a:lnTo>
                    <a:pt x="10002" y="0"/>
                  </a:lnTo>
                  <a:lnTo>
                    <a:pt x="10002" y="10000"/>
                  </a:lnTo>
                  <a:lnTo>
                    <a:pt x="2" y="10000"/>
                  </a:lnTo>
                  <a:cubicBezTo>
                    <a:pt x="-2" y="9698"/>
                    <a:pt x="4" y="9427"/>
                    <a:pt x="0" y="9125"/>
                  </a:cubicBezTo>
                  <a:lnTo>
                    <a:pt x="8763" y="9128"/>
                  </a:lnTo>
                  <a:lnTo>
                    <a:pt x="8763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4088719717"/>
      </p:ext>
    </p:extLst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53782746"/>
      </p:ext>
    </p:extLst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5025" y="1301360"/>
            <a:ext cx="9612971" cy="2852737"/>
          </a:xfrm>
        </p:spPr>
        <p:txBody>
          <a:bodyPr anchor="b">
            <a:normAutofit/>
          </a:bodyPr>
          <a:lstStyle>
            <a:lvl1pPr algn="r">
              <a:defRPr sz="7200" cap="all" baseline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5025" y="4216328"/>
            <a:ext cx="9612971" cy="1143324"/>
          </a:xfrm>
        </p:spPr>
        <p:txBody>
          <a:bodyPr/>
          <a:lstStyle>
            <a:lvl1pPr marL="0" indent="0" algn="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tx2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38908" y="6453386"/>
            <a:ext cx="1622409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312" y="6453386"/>
            <a:ext cx="7023377" cy="404614"/>
          </a:xfrm>
        </p:spPr>
        <p:txBody>
          <a:bodyPr/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7" name="Freeform 6" title="Crop Mark"/>
          <p:cNvSpPr/>
          <p:nvPr/>
        </p:nvSpPr>
        <p:spPr bwMode="auto">
          <a:xfrm>
            <a:off x="8151962" y="1685652"/>
            <a:ext cx="3275013" cy="4408488"/>
          </a:xfrm>
          <a:custGeom>
            <a:avLst/>
            <a:gdLst/>
            <a:ahLst/>
            <a:cxnLst/>
            <a:rect l="0" t="0" r="r" b="b"/>
            <a:pathLst>
              <a:path w="4125" h="5554">
                <a:moveTo>
                  <a:pt x="3614" y="0"/>
                </a:moveTo>
                <a:lnTo>
                  <a:pt x="4125" y="0"/>
                </a:lnTo>
                <a:lnTo>
                  <a:pt x="4125" y="5554"/>
                </a:lnTo>
                <a:lnTo>
                  <a:pt x="0" y="5554"/>
                </a:lnTo>
                <a:lnTo>
                  <a:pt x="0" y="5074"/>
                </a:lnTo>
                <a:lnTo>
                  <a:pt x="3614" y="5074"/>
                </a:lnTo>
                <a:lnTo>
                  <a:pt x="3614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40743742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2285999"/>
            <a:ext cx="4447786" cy="3581401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25403" y="2285999"/>
            <a:ext cx="4447786" cy="3581401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7180223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1600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25014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25014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2215111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17714763"/>
      </p:ext>
    </p:extLst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4638322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78867528"/>
      </p:ext>
    </p:extLst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Autofit/>
          </a:bodyPr>
          <a:lstStyle>
            <a:lvl1pPr>
              <a:lnSpc>
                <a:spcPct val="84000"/>
              </a:lnSpc>
              <a:defRPr sz="4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56020" y="685801"/>
            <a:ext cx="5212080" cy="517525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6344"/>
            <a:ext cx="3855720" cy="3011056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4080259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rmAutofit/>
          </a:bodyPr>
          <a:lstStyle>
            <a:lvl1pPr>
              <a:lnSpc>
                <a:spcPct val="84000"/>
              </a:lnSpc>
              <a:defRPr sz="4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532120" y="0"/>
            <a:ext cx="6659880" cy="6857999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5968"/>
            <a:ext cx="3855720" cy="3011432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271731062"/>
      </p:ext>
    </p:extLst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2295525"/>
            <a:ext cx="9601200" cy="357187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80771240"/>
      </p:ext>
    </p:extLst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596561" y="624156"/>
            <a:ext cx="1565766" cy="52432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624156"/>
            <a:ext cx="8179641" cy="524324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71763317"/>
      </p:ext>
    </p:extLst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15128" y="1788454"/>
            <a:ext cx="8361229" cy="2098226"/>
          </a:xfrm>
        </p:spPr>
        <p:txBody>
          <a:bodyPr anchor="b">
            <a:noAutofit/>
          </a:bodyPr>
          <a:lstStyle>
            <a:lvl1pPr algn="ctr">
              <a:defRPr sz="7200" cap="all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79906" y="3956279"/>
            <a:ext cx="6831673" cy="1086237"/>
          </a:xfrm>
        </p:spPr>
        <p:txBody>
          <a:bodyPr>
            <a:normAutofit/>
          </a:bodyPr>
          <a:lstStyle>
            <a:lvl1pPr marL="0" indent="0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30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52858" y="6453386"/>
            <a:ext cx="1607944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054" y="6453386"/>
            <a:ext cx="7023377" cy="404614"/>
          </a:xfrm>
        </p:spPr>
        <p:txBody>
          <a:bodyPr/>
          <a:lstStyle>
            <a:lvl1pPr algn="ctr"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9" name="Group 8"/>
          <p:cNvGrpSpPr/>
          <p:nvPr/>
        </p:nvGrpSpPr>
        <p:grpSpPr>
          <a:xfrm>
            <a:off x="752858" y="744469"/>
            <a:ext cx="10674117" cy="5349671"/>
            <a:chOff x="752858" y="744469"/>
            <a:chExt cx="10674117" cy="5349671"/>
          </a:xfrm>
        </p:grpSpPr>
        <p:sp>
          <p:nvSpPr>
            <p:cNvPr id="11" name="Freeform 6"/>
            <p:cNvSpPr/>
            <p:nvPr/>
          </p:nvSpPr>
          <p:spPr bwMode="auto">
            <a:xfrm>
              <a:off x="8151962" y="1685652"/>
              <a:ext cx="3275013" cy="4408488"/>
            </a:xfrm>
            <a:custGeom>
              <a:avLst/>
              <a:gdLst/>
              <a:ahLst/>
              <a:cxnLst/>
              <a:rect l="l" t="t" r="r" b="b"/>
              <a:pathLst>
                <a:path w="10000" h="10000">
                  <a:moveTo>
                    <a:pt x="8761" y="0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lnTo>
                    <a:pt x="0" y="9126"/>
                  </a:lnTo>
                  <a:lnTo>
                    <a:pt x="8761" y="9127"/>
                  </a:lnTo>
                  <a:lnTo>
                    <a:pt x="8761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4" name="Freeform 6"/>
            <p:cNvSpPr/>
            <p:nvPr/>
          </p:nvSpPr>
          <p:spPr bwMode="auto">
            <a:xfrm flipH="1" flipV="1">
              <a:off x="752858" y="744469"/>
              <a:ext cx="3275668" cy="4408488"/>
            </a:xfrm>
            <a:custGeom>
              <a:avLst/>
              <a:gdLst/>
              <a:ahLst/>
              <a:cxnLst/>
              <a:rect l="l" t="t" r="r" b="b"/>
              <a:pathLst>
                <a:path w="10002" h="10000">
                  <a:moveTo>
                    <a:pt x="8763" y="0"/>
                  </a:moveTo>
                  <a:lnTo>
                    <a:pt x="10002" y="0"/>
                  </a:lnTo>
                  <a:lnTo>
                    <a:pt x="10002" y="10000"/>
                  </a:lnTo>
                  <a:lnTo>
                    <a:pt x="2" y="10000"/>
                  </a:lnTo>
                  <a:cubicBezTo>
                    <a:pt x="-2" y="9698"/>
                    <a:pt x="4" y="9427"/>
                    <a:pt x="0" y="9125"/>
                  </a:cubicBezTo>
                  <a:lnTo>
                    <a:pt x="8763" y="9128"/>
                  </a:lnTo>
                  <a:lnTo>
                    <a:pt x="8763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1277252890"/>
      </p:ext>
    </p:extLst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08498262"/>
      </p:ext>
    </p:extLst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5025" y="1301360"/>
            <a:ext cx="9612971" cy="2852737"/>
          </a:xfrm>
        </p:spPr>
        <p:txBody>
          <a:bodyPr anchor="b">
            <a:normAutofit/>
          </a:bodyPr>
          <a:lstStyle>
            <a:lvl1pPr algn="r">
              <a:defRPr sz="7200" cap="all" baseline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5025" y="4216328"/>
            <a:ext cx="9612971" cy="1143324"/>
          </a:xfrm>
        </p:spPr>
        <p:txBody>
          <a:bodyPr/>
          <a:lstStyle>
            <a:lvl1pPr marL="0" indent="0" algn="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tx2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38908" y="6453386"/>
            <a:ext cx="1622409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312" y="6453386"/>
            <a:ext cx="7023377" cy="404614"/>
          </a:xfrm>
        </p:spPr>
        <p:txBody>
          <a:bodyPr/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7" name="Freeform 6" title="Crop Mark"/>
          <p:cNvSpPr/>
          <p:nvPr/>
        </p:nvSpPr>
        <p:spPr bwMode="auto">
          <a:xfrm>
            <a:off x="8151962" y="1685652"/>
            <a:ext cx="3275013" cy="4408488"/>
          </a:xfrm>
          <a:custGeom>
            <a:avLst/>
            <a:gdLst/>
            <a:ahLst/>
            <a:cxnLst/>
            <a:rect l="0" t="0" r="r" b="b"/>
            <a:pathLst>
              <a:path w="4125" h="5554">
                <a:moveTo>
                  <a:pt x="3614" y="0"/>
                </a:moveTo>
                <a:lnTo>
                  <a:pt x="4125" y="0"/>
                </a:lnTo>
                <a:lnTo>
                  <a:pt x="4125" y="5554"/>
                </a:lnTo>
                <a:lnTo>
                  <a:pt x="0" y="5554"/>
                </a:lnTo>
                <a:lnTo>
                  <a:pt x="0" y="5074"/>
                </a:lnTo>
                <a:lnTo>
                  <a:pt x="3614" y="5074"/>
                </a:lnTo>
                <a:lnTo>
                  <a:pt x="3614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4111703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2285999"/>
            <a:ext cx="4447786" cy="3581401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25403" y="2285999"/>
            <a:ext cx="4447786" cy="3581401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8363830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1600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25014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25014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6835248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7179621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49967892"/>
      </p:ext>
    </p:extLst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61431598"/>
      </p:ext>
    </p:extLst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Autofit/>
          </a:bodyPr>
          <a:lstStyle>
            <a:lvl1pPr>
              <a:lnSpc>
                <a:spcPct val="84000"/>
              </a:lnSpc>
              <a:defRPr sz="4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56020" y="685801"/>
            <a:ext cx="5212080" cy="517525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6344"/>
            <a:ext cx="3855720" cy="3011056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31325672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rmAutofit/>
          </a:bodyPr>
          <a:lstStyle>
            <a:lvl1pPr>
              <a:lnSpc>
                <a:spcPct val="84000"/>
              </a:lnSpc>
              <a:defRPr sz="4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532120" y="0"/>
            <a:ext cx="6659880" cy="6857999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5968"/>
            <a:ext cx="3855720" cy="3011432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545637857"/>
      </p:ext>
    </p:extLst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2295525"/>
            <a:ext cx="9601200" cy="357187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64536177"/>
      </p:ext>
    </p:extLst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596561" y="624156"/>
            <a:ext cx="1565766" cy="52432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624156"/>
            <a:ext cx="8179641" cy="524324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23407274"/>
      </p:ext>
    </p:extLst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15128" y="1788454"/>
            <a:ext cx="8361229" cy="2098226"/>
          </a:xfrm>
        </p:spPr>
        <p:txBody>
          <a:bodyPr anchor="b">
            <a:noAutofit/>
          </a:bodyPr>
          <a:lstStyle>
            <a:lvl1pPr algn="ctr">
              <a:defRPr sz="7200" cap="all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79906" y="3956279"/>
            <a:ext cx="6831673" cy="1086237"/>
          </a:xfrm>
        </p:spPr>
        <p:txBody>
          <a:bodyPr>
            <a:normAutofit/>
          </a:bodyPr>
          <a:lstStyle>
            <a:lvl1pPr marL="0" indent="0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30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52858" y="6453386"/>
            <a:ext cx="1607944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054" y="6453386"/>
            <a:ext cx="7023377" cy="404614"/>
          </a:xfrm>
        </p:spPr>
        <p:txBody>
          <a:bodyPr/>
          <a:lstStyle>
            <a:lvl1pPr algn="ctr"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9" name="Group 8"/>
          <p:cNvGrpSpPr/>
          <p:nvPr/>
        </p:nvGrpSpPr>
        <p:grpSpPr>
          <a:xfrm>
            <a:off x="752858" y="744469"/>
            <a:ext cx="10674117" cy="5349671"/>
            <a:chOff x="752858" y="744469"/>
            <a:chExt cx="10674117" cy="5349671"/>
          </a:xfrm>
        </p:grpSpPr>
        <p:sp>
          <p:nvSpPr>
            <p:cNvPr id="11" name="Freeform 6"/>
            <p:cNvSpPr/>
            <p:nvPr/>
          </p:nvSpPr>
          <p:spPr bwMode="auto">
            <a:xfrm>
              <a:off x="8151962" y="1685652"/>
              <a:ext cx="3275013" cy="4408488"/>
            </a:xfrm>
            <a:custGeom>
              <a:avLst/>
              <a:gdLst/>
              <a:ahLst/>
              <a:cxnLst/>
              <a:rect l="l" t="t" r="r" b="b"/>
              <a:pathLst>
                <a:path w="10000" h="10000">
                  <a:moveTo>
                    <a:pt x="8761" y="0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lnTo>
                    <a:pt x="0" y="9126"/>
                  </a:lnTo>
                  <a:lnTo>
                    <a:pt x="8761" y="9127"/>
                  </a:lnTo>
                  <a:lnTo>
                    <a:pt x="8761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4" name="Freeform 6"/>
            <p:cNvSpPr/>
            <p:nvPr/>
          </p:nvSpPr>
          <p:spPr bwMode="auto">
            <a:xfrm flipH="1" flipV="1">
              <a:off x="752858" y="744469"/>
              <a:ext cx="3275668" cy="4408488"/>
            </a:xfrm>
            <a:custGeom>
              <a:avLst/>
              <a:gdLst/>
              <a:ahLst/>
              <a:cxnLst/>
              <a:rect l="l" t="t" r="r" b="b"/>
              <a:pathLst>
                <a:path w="10002" h="10000">
                  <a:moveTo>
                    <a:pt x="8763" y="0"/>
                  </a:moveTo>
                  <a:lnTo>
                    <a:pt x="10002" y="0"/>
                  </a:lnTo>
                  <a:lnTo>
                    <a:pt x="10002" y="10000"/>
                  </a:lnTo>
                  <a:lnTo>
                    <a:pt x="2" y="10000"/>
                  </a:lnTo>
                  <a:cubicBezTo>
                    <a:pt x="-2" y="9698"/>
                    <a:pt x="4" y="9427"/>
                    <a:pt x="0" y="9125"/>
                  </a:cubicBezTo>
                  <a:lnTo>
                    <a:pt x="8763" y="9128"/>
                  </a:lnTo>
                  <a:lnTo>
                    <a:pt x="8763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30881749"/>
      </p:ext>
    </p:extLst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54648216"/>
      </p:ext>
    </p:extLst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5025" y="1301360"/>
            <a:ext cx="9612971" cy="2852737"/>
          </a:xfrm>
        </p:spPr>
        <p:txBody>
          <a:bodyPr anchor="b">
            <a:normAutofit/>
          </a:bodyPr>
          <a:lstStyle>
            <a:lvl1pPr algn="r">
              <a:defRPr sz="7200" cap="all" baseline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5025" y="4216328"/>
            <a:ext cx="9612971" cy="1143324"/>
          </a:xfrm>
        </p:spPr>
        <p:txBody>
          <a:bodyPr/>
          <a:lstStyle>
            <a:lvl1pPr marL="0" indent="0" algn="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tx2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38908" y="6453386"/>
            <a:ext cx="1622409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312" y="6453386"/>
            <a:ext cx="7023377" cy="404614"/>
          </a:xfrm>
        </p:spPr>
        <p:txBody>
          <a:bodyPr/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7" name="Freeform 6" title="Crop Mark"/>
          <p:cNvSpPr/>
          <p:nvPr/>
        </p:nvSpPr>
        <p:spPr bwMode="auto">
          <a:xfrm>
            <a:off x="8151962" y="1685652"/>
            <a:ext cx="3275013" cy="4408488"/>
          </a:xfrm>
          <a:custGeom>
            <a:avLst/>
            <a:gdLst/>
            <a:ahLst/>
            <a:cxnLst/>
            <a:rect l="0" t="0" r="r" b="b"/>
            <a:pathLst>
              <a:path w="4125" h="5554">
                <a:moveTo>
                  <a:pt x="3614" y="0"/>
                </a:moveTo>
                <a:lnTo>
                  <a:pt x="4125" y="0"/>
                </a:lnTo>
                <a:lnTo>
                  <a:pt x="4125" y="5554"/>
                </a:lnTo>
                <a:lnTo>
                  <a:pt x="0" y="5554"/>
                </a:lnTo>
                <a:lnTo>
                  <a:pt x="0" y="5074"/>
                </a:lnTo>
                <a:lnTo>
                  <a:pt x="3614" y="5074"/>
                </a:lnTo>
                <a:lnTo>
                  <a:pt x="3614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28352203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2285999"/>
            <a:ext cx="4447786" cy="3581401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25403" y="2285999"/>
            <a:ext cx="4447786" cy="3581401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4441480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1600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25014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25014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7600493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51179425"/>
      </p:ext>
    </p:extLst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6867796"/>
      </p:ext>
    </p:extLst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69579724"/>
      </p:ext>
    </p:extLst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Autofit/>
          </a:bodyPr>
          <a:lstStyle>
            <a:lvl1pPr>
              <a:lnSpc>
                <a:spcPct val="84000"/>
              </a:lnSpc>
              <a:defRPr sz="4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56020" y="685801"/>
            <a:ext cx="5212080" cy="517525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6344"/>
            <a:ext cx="3855720" cy="3011056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90393146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rmAutofit/>
          </a:bodyPr>
          <a:lstStyle>
            <a:lvl1pPr>
              <a:lnSpc>
                <a:spcPct val="84000"/>
              </a:lnSpc>
              <a:defRPr sz="4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532120" y="0"/>
            <a:ext cx="6659880" cy="6857999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5968"/>
            <a:ext cx="3855720" cy="3011432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807009991"/>
      </p:ext>
    </p:extLst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2295525"/>
            <a:ext cx="9601200" cy="357187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1066980"/>
      </p:ext>
    </p:extLst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596561" y="624156"/>
            <a:ext cx="1565766" cy="52432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624156"/>
            <a:ext cx="8179641" cy="524324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70868619"/>
      </p:ext>
    </p:extLst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15128" y="1788454"/>
            <a:ext cx="8361229" cy="2098226"/>
          </a:xfrm>
        </p:spPr>
        <p:txBody>
          <a:bodyPr anchor="b">
            <a:noAutofit/>
          </a:bodyPr>
          <a:lstStyle>
            <a:lvl1pPr algn="ctr">
              <a:defRPr sz="7200" cap="all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79906" y="3956279"/>
            <a:ext cx="6831673" cy="1086237"/>
          </a:xfrm>
        </p:spPr>
        <p:txBody>
          <a:bodyPr>
            <a:normAutofit/>
          </a:bodyPr>
          <a:lstStyle>
            <a:lvl1pPr marL="0" indent="0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30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52858" y="6453386"/>
            <a:ext cx="1607944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054" y="6453386"/>
            <a:ext cx="7023377" cy="404614"/>
          </a:xfrm>
        </p:spPr>
        <p:txBody>
          <a:bodyPr/>
          <a:lstStyle>
            <a:lvl1pPr algn="ctr"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9" name="Group 8"/>
          <p:cNvGrpSpPr/>
          <p:nvPr/>
        </p:nvGrpSpPr>
        <p:grpSpPr>
          <a:xfrm>
            <a:off x="752858" y="744469"/>
            <a:ext cx="10674117" cy="5349671"/>
            <a:chOff x="752858" y="744469"/>
            <a:chExt cx="10674117" cy="5349671"/>
          </a:xfrm>
        </p:grpSpPr>
        <p:sp>
          <p:nvSpPr>
            <p:cNvPr id="11" name="Freeform 6"/>
            <p:cNvSpPr/>
            <p:nvPr/>
          </p:nvSpPr>
          <p:spPr bwMode="auto">
            <a:xfrm>
              <a:off x="8151962" y="1685652"/>
              <a:ext cx="3275013" cy="4408488"/>
            </a:xfrm>
            <a:custGeom>
              <a:avLst/>
              <a:gdLst/>
              <a:ahLst/>
              <a:cxnLst/>
              <a:rect l="l" t="t" r="r" b="b"/>
              <a:pathLst>
                <a:path w="10000" h="10000">
                  <a:moveTo>
                    <a:pt x="8761" y="0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lnTo>
                    <a:pt x="0" y="9126"/>
                  </a:lnTo>
                  <a:lnTo>
                    <a:pt x="8761" y="9127"/>
                  </a:lnTo>
                  <a:lnTo>
                    <a:pt x="8761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4" name="Freeform 6"/>
            <p:cNvSpPr/>
            <p:nvPr/>
          </p:nvSpPr>
          <p:spPr bwMode="auto">
            <a:xfrm flipH="1" flipV="1">
              <a:off x="752858" y="744469"/>
              <a:ext cx="3275668" cy="4408488"/>
            </a:xfrm>
            <a:custGeom>
              <a:avLst/>
              <a:gdLst/>
              <a:ahLst/>
              <a:cxnLst/>
              <a:rect l="l" t="t" r="r" b="b"/>
              <a:pathLst>
                <a:path w="10002" h="10000">
                  <a:moveTo>
                    <a:pt x="8763" y="0"/>
                  </a:moveTo>
                  <a:lnTo>
                    <a:pt x="10002" y="0"/>
                  </a:lnTo>
                  <a:lnTo>
                    <a:pt x="10002" y="10000"/>
                  </a:lnTo>
                  <a:lnTo>
                    <a:pt x="2" y="10000"/>
                  </a:lnTo>
                  <a:cubicBezTo>
                    <a:pt x="-2" y="9698"/>
                    <a:pt x="4" y="9427"/>
                    <a:pt x="0" y="9125"/>
                  </a:cubicBezTo>
                  <a:lnTo>
                    <a:pt x="8763" y="9128"/>
                  </a:lnTo>
                  <a:lnTo>
                    <a:pt x="8763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3412055363"/>
      </p:ext>
    </p:extLst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2269519"/>
      </p:ext>
    </p:extLst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5025" y="1301360"/>
            <a:ext cx="9612971" cy="2852737"/>
          </a:xfrm>
        </p:spPr>
        <p:txBody>
          <a:bodyPr anchor="b">
            <a:normAutofit/>
          </a:bodyPr>
          <a:lstStyle>
            <a:lvl1pPr algn="r">
              <a:defRPr sz="7200" cap="all" baseline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5025" y="4216328"/>
            <a:ext cx="9612971" cy="1143324"/>
          </a:xfrm>
        </p:spPr>
        <p:txBody>
          <a:bodyPr/>
          <a:lstStyle>
            <a:lvl1pPr marL="0" indent="0" algn="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tx2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38908" y="6453386"/>
            <a:ext cx="1622409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312" y="6453386"/>
            <a:ext cx="7023377" cy="404614"/>
          </a:xfrm>
        </p:spPr>
        <p:txBody>
          <a:bodyPr/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7" name="Freeform 6" title="Crop Mark"/>
          <p:cNvSpPr/>
          <p:nvPr/>
        </p:nvSpPr>
        <p:spPr bwMode="auto">
          <a:xfrm>
            <a:off x="8151962" y="1685652"/>
            <a:ext cx="3275013" cy="4408488"/>
          </a:xfrm>
          <a:custGeom>
            <a:avLst/>
            <a:gdLst/>
            <a:ahLst/>
            <a:cxnLst/>
            <a:rect l="0" t="0" r="r" b="b"/>
            <a:pathLst>
              <a:path w="4125" h="5554">
                <a:moveTo>
                  <a:pt x="3614" y="0"/>
                </a:moveTo>
                <a:lnTo>
                  <a:pt x="4125" y="0"/>
                </a:lnTo>
                <a:lnTo>
                  <a:pt x="4125" y="5554"/>
                </a:lnTo>
                <a:lnTo>
                  <a:pt x="0" y="5554"/>
                </a:lnTo>
                <a:lnTo>
                  <a:pt x="0" y="5074"/>
                </a:lnTo>
                <a:lnTo>
                  <a:pt x="3614" y="5074"/>
                </a:lnTo>
                <a:lnTo>
                  <a:pt x="3614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30621605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2285999"/>
            <a:ext cx="4447786" cy="3581401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25403" y="2285999"/>
            <a:ext cx="4447786" cy="3581401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4223926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94056725"/>
      </p:ext>
    </p:extLst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1600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25014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25014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9487720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15237303"/>
      </p:ext>
    </p:extLst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50649791"/>
      </p:ext>
    </p:extLst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Autofit/>
          </a:bodyPr>
          <a:lstStyle>
            <a:lvl1pPr>
              <a:lnSpc>
                <a:spcPct val="84000"/>
              </a:lnSpc>
              <a:defRPr sz="4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56020" y="685801"/>
            <a:ext cx="5212080" cy="517525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6344"/>
            <a:ext cx="3855720" cy="3011056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06217327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rmAutofit/>
          </a:bodyPr>
          <a:lstStyle>
            <a:lvl1pPr>
              <a:lnSpc>
                <a:spcPct val="84000"/>
              </a:lnSpc>
              <a:defRPr sz="4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532120" y="0"/>
            <a:ext cx="6659880" cy="6857999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5968"/>
            <a:ext cx="3855720" cy="3011432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112135631"/>
      </p:ext>
    </p:extLst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2295525"/>
            <a:ext cx="9601200" cy="357187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22401758"/>
      </p:ext>
    </p:extLst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596561" y="624156"/>
            <a:ext cx="1565766" cy="52432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624156"/>
            <a:ext cx="8179641" cy="524324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59301175"/>
      </p:ext>
    </p:extLst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915128" y="1788454"/>
            <a:ext cx="8361229" cy="2098226"/>
          </a:xfrm>
        </p:spPr>
        <p:txBody>
          <a:bodyPr anchor="b">
            <a:noAutofit/>
          </a:bodyPr>
          <a:lstStyle>
            <a:lvl1pPr algn="ctr">
              <a:defRPr sz="7200" cap="all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79906" y="3956279"/>
            <a:ext cx="6831673" cy="1086237"/>
          </a:xfrm>
        </p:spPr>
        <p:txBody>
          <a:bodyPr>
            <a:normAutofit/>
          </a:bodyPr>
          <a:lstStyle>
            <a:lvl1pPr marL="0" indent="0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30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52858" y="6453386"/>
            <a:ext cx="1607944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054" y="6453386"/>
            <a:ext cx="7023377" cy="404614"/>
          </a:xfrm>
        </p:spPr>
        <p:txBody>
          <a:bodyPr/>
          <a:lstStyle>
            <a:lvl1pPr algn="ctr"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9" name="Group 8"/>
          <p:cNvGrpSpPr/>
          <p:nvPr/>
        </p:nvGrpSpPr>
        <p:grpSpPr>
          <a:xfrm>
            <a:off x="752858" y="744469"/>
            <a:ext cx="10674117" cy="5349671"/>
            <a:chOff x="752858" y="744469"/>
            <a:chExt cx="10674117" cy="5349671"/>
          </a:xfrm>
        </p:grpSpPr>
        <p:sp>
          <p:nvSpPr>
            <p:cNvPr id="11" name="Freeform 6"/>
            <p:cNvSpPr/>
            <p:nvPr/>
          </p:nvSpPr>
          <p:spPr bwMode="auto">
            <a:xfrm>
              <a:off x="8151962" y="1685652"/>
              <a:ext cx="3275013" cy="4408488"/>
            </a:xfrm>
            <a:custGeom>
              <a:avLst/>
              <a:gdLst/>
              <a:ahLst/>
              <a:cxnLst/>
              <a:rect l="l" t="t" r="r" b="b"/>
              <a:pathLst>
                <a:path w="10000" h="10000">
                  <a:moveTo>
                    <a:pt x="8761" y="0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lnTo>
                    <a:pt x="0" y="9126"/>
                  </a:lnTo>
                  <a:lnTo>
                    <a:pt x="8761" y="9127"/>
                  </a:lnTo>
                  <a:lnTo>
                    <a:pt x="8761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4" name="Freeform 6"/>
            <p:cNvSpPr/>
            <p:nvPr/>
          </p:nvSpPr>
          <p:spPr bwMode="auto">
            <a:xfrm flipH="1" flipV="1">
              <a:off x="752858" y="744469"/>
              <a:ext cx="3275668" cy="4408488"/>
            </a:xfrm>
            <a:custGeom>
              <a:avLst/>
              <a:gdLst/>
              <a:ahLst/>
              <a:cxnLst/>
              <a:rect l="l" t="t" r="r" b="b"/>
              <a:pathLst>
                <a:path w="10002" h="10000">
                  <a:moveTo>
                    <a:pt x="8763" y="0"/>
                  </a:moveTo>
                  <a:lnTo>
                    <a:pt x="10002" y="0"/>
                  </a:lnTo>
                  <a:lnTo>
                    <a:pt x="10002" y="10000"/>
                  </a:lnTo>
                  <a:lnTo>
                    <a:pt x="2" y="10000"/>
                  </a:lnTo>
                  <a:cubicBezTo>
                    <a:pt x="-2" y="9698"/>
                    <a:pt x="4" y="9427"/>
                    <a:pt x="0" y="9125"/>
                  </a:cubicBezTo>
                  <a:lnTo>
                    <a:pt x="8763" y="9128"/>
                  </a:lnTo>
                  <a:lnTo>
                    <a:pt x="8763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1104885778"/>
      </p:ext>
    </p:extLst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6814320"/>
      </p:ext>
    </p:extLst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5025" y="1301360"/>
            <a:ext cx="9612971" cy="2852737"/>
          </a:xfrm>
        </p:spPr>
        <p:txBody>
          <a:bodyPr anchor="b">
            <a:normAutofit/>
          </a:bodyPr>
          <a:lstStyle>
            <a:lvl1pPr algn="r">
              <a:defRPr sz="7200" cap="all" baseline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65025" y="4216328"/>
            <a:ext cx="9612971" cy="1143324"/>
          </a:xfrm>
        </p:spPr>
        <p:txBody>
          <a:bodyPr/>
          <a:lstStyle>
            <a:lvl1pPr marL="0" indent="0" algn="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tx2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38908" y="6453386"/>
            <a:ext cx="1622409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584312" y="6453386"/>
            <a:ext cx="7023377" cy="404614"/>
          </a:xfrm>
        </p:spPr>
        <p:txBody>
          <a:bodyPr/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30683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7" name="Freeform 6" title="Crop Mark"/>
          <p:cNvSpPr/>
          <p:nvPr/>
        </p:nvSpPr>
        <p:spPr bwMode="auto">
          <a:xfrm>
            <a:off x="8151962" y="1685652"/>
            <a:ext cx="3275013" cy="4408488"/>
          </a:xfrm>
          <a:custGeom>
            <a:avLst/>
            <a:gdLst/>
            <a:ahLst/>
            <a:cxnLst/>
            <a:rect l="0" t="0" r="r" b="b"/>
            <a:pathLst>
              <a:path w="4125" h="5554">
                <a:moveTo>
                  <a:pt x="3614" y="0"/>
                </a:moveTo>
                <a:lnTo>
                  <a:pt x="4125" y="0"/>
                </a:lnTo>
                <a:lnTo>
                  <a:pt x="4125" y="5554"/>
                </a:lnTo>
                <a:lnTo>
                  <a:pt x="0" y="5554"/>
                </a:lnTo>
                <a:lnTo>
                  <a:pt x="0" y="5074"/>
                </a:lnTo>
                <a:lnTo>
                  <a:pt x="3614" y="5074"/>
                </a:lnTo>
                <a:lnTo>
                  <a:pt x="3614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1133058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21858784"/>
      </p:ext>
    </p:extLst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71600" y="2285999"/>
            <a:ext cx="4447786" cy="3581401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25403" y="2285999"/>
            <a:ext cx="4447786" cy="3581401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8254511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71600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25014" y="2340864"/>
            <a:ext cx="4443984" cy="823912"/>
          </a:xfrm>
        </p:spPr>
        <p:txBody>
          <a:bodyPr anchor="b">
            <a:noAutofit/>
          </a:bodyPr>
          <a:lstStyle>
            <a:lvl1pPr marL="0" indent="0">
              <a:lnSpc>
                <a:spcPct val="84000"/>
              </a:lnSpc>
              <a:spcBef>
                <a:spcPts val="0"/>
              </a:spcBef>
              <a:spcAft>
                <a:spcPts val="0"/>
              </a:spcAft>
              <a:buNone/>
              <a:defRPr sz="3000" b="0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25014" y="3305207"/>
            <a:ext cx="4443984" cy="2562193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  <a:lvl2pPr>
              <a:defRPr baseline="0">
                <a:solidFill>
                  <a:schemeClr val="tx2"/>
                </a:solidFill>
              </a:defRPr>
            </a:lvl2pPr>
            <a:lvl3pPr>
              <a:defRPr baseline="0">
                <a:solidFill>
                  <a:schemeClr val="tx2"/>
                </a:solidFill>
              </a:defRPr>
            </a:lvl3pPr>
            <a:lvl4pPr>
              <a:defRPr baseline="0">
                <a:solidFill>
                  <a:schemeClr val="tx2"/>
                </a:solidFill>
              </a:defRPr>
            </a:lvl4pPr>
            <a:lvl5pPr>
              <a:defRPr baseline="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511880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09214914"/>
      </p:ext>
    </p:extLst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06221688"/>
      </p:ext>
    </p:extLst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Autofit/>
          </a:bodyPr>
          <a:lstStyle>
            <a:lvl1pPr>
              <a:lnSpc>
                <a:spcPct val="84000"/>
              </a:lnSpc>
              <a:defRPr sz="4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56020" y="685801"/>
            <a:ext cx="5212080" cy="517525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6344"/>
            <a:ext cx="3855720" cy="3011056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78165650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 title="Background Shape"/>
          <p:cNvSpPr/>
          <p:nvPr/>
        </p:nvSpPr>
        <p:spPr>
          <a:xfrm>
            <a:off x="0" y="376"/>
            <a:ext cx="5303520" cy="68576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3900" y="685800"/>
            <a:ext cx="3855720" cy="2157884"/>
          </a:xfrm>
        </p:spPr>
        <p:txBody>
          <a:bodyPr anchor="t">
            <a:normAutofit/>
          </a:bodyPr>
          <a:lstStyle>
            <a:lvl1pPr>
              <a:lnSpc>
                <a:spcPct val="84000"/>
              </a:lnSpc>
              <a:defRPr sz="4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532120" y="0"/>
            <a:ext cx="6659880" cy="6857999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23900" y="2855968"/>
            <a:ext cx="3855720" cy="3011432"/>
          </a:xfrm>
        </p:spPr>
        <p:txBody>
          <a:bodyPr/>
          <a:lstStyle>
            <a:lvl1pPr marL="0" indent="0">
              <a:lnSpc>
                <a:spcPct val="113000"/>
              </a:lnSpc>
              <a:spcBef>
                <a:spcPts val="0"/>
              </a:spcBef>
              <a:spcAft>
                <a:spcPts val="1500"/>
              </a:spcAft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23900" y="6453386"/>
            <a:ext cx="120457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205945" y="6453386"/>
            <a:ext cx="2373675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9883140" y="6453386"/>
            <a:ext cx="1596292" cy="404614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Divider Bar"/>
          <p:cNvSpPr/>
          <p:nvPr/>
        </p:nvSpPr>
        <p:spPr>
          <a:xfrm>
            <a:off x="5303520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383410933"/>
      </p:ext>
    </p:extLst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2295525"/>
            <a:ext cx="9601200" cy="357187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51823948"/>
      </p:ext>
    </p:extLst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596561" y="624156"/>
            <a:ext cx="1565766" cy="52432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71600" y="624156"/>
            <a:ext cx="8179641" cy="524324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35722849"/>
      </p:ext>
    </p:extLst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95269" y="1122363"/>
            <a:ext cx="9001462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95269" y="3602038"/>
            <a:ext cx="9001462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23528195"/>
      </p:ext>
    </p:extLst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35954348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23651640"/>
      </p:ext>
    </p:extLst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29244" y="657226"/>
            <a:ext cx="9733512" cy="2852737"/>
          </a:xfrm>
        </p:spPr>
        <p:txBody>
          <a:bodyPr anchor="b">
            <a:normAutofit/>
          </a:bodyPr>
          <a:lstStyle>
            <a:lvl1pPr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29244" y="3602038"/>
            <a:ext cx="9733512" cy="1500187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96974166"/>
      </p:ext>
    </p:extLst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3795" y="2088319"/>
            <a:ext cx="510600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3403" y="2088319"/>
            <a:ext cx="509415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4029216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04" y="2088320"/>
            <a:ext cx="4879199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795" y="2912232"/>
            <a:ext cx="5107208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2003" y="2088320"/>
            <a:ext cx="4865554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912232"/>
            <a:ext cx="5095357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4612827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63630834"/>
      </p:ext>
    </p:extLst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91911479"/>
      </p:ext>
    </p:extLst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8" y="609600"/>
            <a:ext cx="3932237" cy="2362200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78064" y="609600"/>
            <a:ext cx="6189492" cy="5181600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7228" y="2971800"/>
            <a:ext cx="3932237" cy="2819399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0407215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7" y="609600"/>
            <a:ext cx="5929773" cy="236220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424804" y="758881"/>
            <a:ext cx="3255356" cy="4883038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2971800"/>
            <a:ext cx="5934950" cy="2819400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76014007"/>
      </p:ext>
    </p:extLst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4289372"/>
            <a:ext cx="10367564" cy="819355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13806" y="621321"/>
            <a:ext cx="10367564" cy="3379735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5108728"/>
            <a:ext cx="10365998" cy="682472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90583254"/>
      </p:ext>
    </p:extLst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3424859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4204820"/>
            <a:ext cx="10353761" cy="1592186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41325461"/>
      </p:ext>
    </p:extLst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610032"/>
            <a:ext cx="8752299" cy="426812"/>
          </a:xfrm>
        </p:spPr>
        <p:txBody>
          <a:bodyPr anchor="t">
            <a:normAutofit/>
          </a:bodyPr>
          <a:lstStyle>
            <a:lvl1pPr marL="0" indent="0" algn="r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204821"/>
            <a:ext cx="10353762" cy="158638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836612" y="73524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57956" y="297209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35079295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2286005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5430589"/>
      </p:ext>
    </p:extLst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2126942"/>
            <a:ext cx="10355327" cy="25118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650556"/>
            <a:ext cx="10353763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46172836"/>
      </p:ext>
    </p:extLst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94" y="2088319"/>
            <a:ext cx="3298956" cy="823305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94" y="2911624"/>
            <a:ext cx="3298956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4878" y="2088320"/>
            <a:ext cx="3298558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4878" y="2911624"/>
            <a:ext cx="329982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2088320"/>
            <a:ext cx="3291211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76346" y="2911624"/>
            <a:ext cx="329121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66178641"/>
      </p:ext>
    </p:extLst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95" y="4195899"/>
            <a:ext cx="3298955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092020" y="2298987"/>
            <a:ext cx="2940050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95" y="4772161"/>
            <a:ext cx="3298955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01" y="4195899"/>
            <a:ext cx="3298983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568996" y="2298987"/>
            <a:ext cx="2930525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348" y="4772160"/>
            <a:ext cx="3300336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423" y="4195899"/>
            <a:ext cx="3289900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152803" y="2298987"/>
            <a:ext cx="2932113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73298" y="4772161"/>
            <a:ext cx="3294258" cy="1019037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23407533"/>
      </p:ext>
    </p:extLst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63328502"/>
      </p:ext>
    </p:extLst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609599"/>
            <a:ext cx="2542657" cy="518160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794" y="609599"/>
            <a:ext cx="7658705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42332019"/>
      </p:ext>
    </p:extLst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95269" y="1122363"/>
            <a:ext cx="9001462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95269" y="3602038"/>
            <a:ext cx="9001462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83904196"/>
      </p:ext>
    </p:extLst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75016632"/>
      </p:ext>
    </p:extLst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29244" y="657226"/>
            <a:ext cx="9733512" cy="2852737"/>
          </a:xfrm>
        </p:spPr>
        <p:txBody>
          <a:bodyPr anchor="b">
            <a:normAutofit/>
          </a:bodyPr>
          <a:lstStyle>
            <a:lvl1pPr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29244" y="3602038"/>
            <a:ext cx="9733512" cy="1500187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62742243"/>
      </p:ext>
    </p:extLst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3795" y="2088319"/>
            <a:ext cx="510600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3403" y="2088319"/>
            <a:ext cx="509415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7632959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04" y="2088320"/>
            <a:ext cx="4879199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795" y="2912232"/>
            <a:ext cx="5107208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2003" y="2088320"/>
            <a:ext cx="4865554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912232"/>
            <a:ext cx="5095357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2300886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7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92848998"/>
      </p:ext>
    </p:extLst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4520980"/>
      </p:ext>
    </p:extLst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15042406"/>
      </p:ext>
    </p:extLst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8" y="609600"/>
            <a:ext cx="3932237" cy="2362200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78064" y="609600"/>
            <a:ext cx="6189492" cy="5181600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7228" y="2971800"/>
            <a:ext cx="3932237" cy="2819399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042074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7" y="609600"/>
            <a:ext cx="5929773" cy="236220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424804" y="758881"/>
            <a:ext cx="3255356" cy="4883038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2971800"/>
            <a:ext cx="5934950" cy="2819400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2890291"/>
      </p:ext>
    </p:extLst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4289372"/>
            <a:ext cx="10367564" cy="819355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13806" y="621321"/>
            <a:ext cx="10367564" cy="3379735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5108728"/>
            <a:ext cx="10365998" cy="682472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19921290"/>
      </p:ext>
    </p:extLst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3424859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4204820"/>
            <a:ext cx="10353761" cy="1592186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37234724"/>
      </p:ext>
    </p:extLst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610032"/>
            <a:ext cx="8752299" cy="426812"/>
          </a:xfrm>
        </p:spPr>
        <p:txBody>
          <a:bodyPr anchor="t">
            <a:normAutofit/>
          </a:bodyPr>
          <a:lstStyle>
            <a:lvl1pPr marL="0" indent="0" algn="r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204821"/>
            <a:ext cx="10353762" cy="158638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836612" y="73524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57956" y="297209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628872991"/>
      </p:ext>
    </p:extLst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2126942"/>
            <a:ext cx="10355327" cy="25118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650556"/>
            <a:ext cx="10353763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46459653"/>
      </p:ext>
    </p:extLst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94" y="2088319"/>
            <a:ext cx="3298956" cy="823305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94" y="2911624"/>
            <a:ext cx="3298956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4878" y="2088320"/>
            <a:ext cx="3298558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4878" y="2911624"/>
            <a:ext cx="329982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2088320"/>
            <a:ext cx="3291211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76346" y="2911624"/>
            <a:ext cx="329121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12911819"/>
      </p:ext>
    </p:extLst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95" y="4195899"/>
            <a:ext cx="3298955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092020" y="2298987"/>
            <a:ext cx="2940050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95" y="4772161"/>
            <a:ext cx="3298955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01" y="4195899"/>
            <a:ext cx="3298983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568996" y="2298987"/>
            <a:ext cx="2930525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348" y="4772160"/>
            <a:ext cx="3300336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423" y="4195899"/>
            <a:ext cx="3289900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152803" y="2298987"/>
            <a:ext cx="2932113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73298" y="4772161"/>
            <a:ext cx="3294258" cy="1019037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53324177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9088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9088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00696639"/>
      </p:ext>
    </p:extLst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33801669"/>
      </p:ext>
    </p:extLst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609599"/>
            <a:ext cx="2542657" cy="518160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794" y="609599"/>
            <a:ext cx="7658705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71466060"/>
      </p:ext>
    </p:extLst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95269" y="1122363"/>
            <a:ext cx="9001462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95269" y="3602038"/>
            <a:ext cx="9001462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42160848"/>
      </p:ext>
    </p:extLst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96852316"/>
      </p:ext>
    </p:extLst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29244" y="657226"/>
            <a:ext cx="9733512" cy="2852737"/>
          </a:xfrm>
        </p:spPr>
        <p:txBody>
          <a:bodyPr anchor="b">
            <a:normAutofit/>
          </a:bodyPr>
          <a:lstStyle>
            <a:lvl1pPr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29244" y="3602038"/>
            <a:ext cx="9733512" cy="1500187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05936561"/>
      </p:ext>
    </p:extLst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3795" y="2088319"/>
            <a:ext cx="510600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3403" y="2088319"/>
            <a:ext cx="509415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5963227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04" y="2088320"/>
            <a:ext cx="4879199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795" y="2912232"/>
            <a:ext cx="5107208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2003" y="2088320"/>
            <a:ext cx="4865554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912232"/>
            <a:ext cx="5095357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3745818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19377890"/>
      </p:ext>
    </p:extLst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1873154"/>
      </p:ext>
    </p:extLst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8" y="609600"/>
            <a:ext cx="3932237" cy="2362200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78064" y="609600"/>
            <a:ext cx="6189492" cy="5181600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7228" y="2971800"/>
            <a:ext cx="3932237" cy="2819399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908110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61489425"/>
      </p:ext>
    </p:extLst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7" y="609600"/>
            <a:ext cx="5929773" cy="236220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424804" y="758881"/>
            <a:ext cx="3255356" cy="4883038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2971800"/>
            <a:ext cx="5934950" cy="2819400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05196499"/>
      </p:ext>
    </p:extLst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4289372"/>
            <a:ext cx="10367564" cy="819355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13806" y="621321"/>
            <a:ext cx="10367564" cy="3379735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5108728"/>
            <a:ext cx="10365998" cy="682472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68815132"/>
      </p:ext>
    </p:extLst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3424859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4204820"/>
            <a:ext cx="10353761" cy="1592186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84839590"/>
      </p:ext>
    </p:extLst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610032"/>
            <a:ext cx="8752299" cy="426812"/>
          </a:xfrm>
        </p:spPr>
        <p:txBody>
          <a:bodyPr anchor="t">
            <a:normAutofit/>
          </a:bodyPr>
          <a:lstStyle>
            <a:lvl1pPr marL="0" indent="0" algn="r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204821"/>
            <a:ext cx="10353762" cy="158638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836612" y="73524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57956" y="297209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444055680"/>
      </p:ext>
    </p:extLst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2126942"/>
            <a:ext cx="10355327" cy="25118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650556"/>
            <a:ext cx="10353763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66242437"/>
      </p:ext>
    </p:extLst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94" y="2088319"/>
            <a:ext cx="3298956" cy="823305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94" y="2911624"/>
            <a:ext cx="3298956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4878" y="2088320"/>
            <a:ext cx="3298558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4878" y="2911624"/>
            <a:ext cx="329982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2088320"/>
            <a:ext cx="3291211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76346" y="2911624"/>
            <a:ext cx="329121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72439524"/>
      </p:ext>
    </p:extLst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95" y="4195899"/>
            <a:ext cx="3298955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092020" y="2298987"/>
            <a:ext cx="2940050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95" y="4772161"/>
            <a:ext cx="3298955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01" y="4195899"/>
            <a:ext cx="3298983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568996" y="2298987"/>
            <a:ext cx="2930525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348" y="4772160"/>
            <a:ext cx="3300336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423" y="4195899"/>
            <a:ext cx="3289900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152803" y="2298987"/>
            <a:ext cx="2932113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73298" y="4772161"/>
            <a:ext cx="3294258" cy="1019037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6346469"/>
      </p:ext>
    </p:extLst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99566960"/>
      </p:ext>
    </p:extLst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609599"/>
            <a:ext cx="2542657" cy="518160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794" y="609599"/>
            <a:ext cx="7658705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40685511"/>
      </p:ext>
    </p:extLst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95269" y="1122363"/>
            <a:ext cx="9001462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95269" y="3602038"/>
            <a:ext cx="9001462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18103847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7180091"/>
      </p:ext>
    </p:extLst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60303251"/>
      </p:ext>
    </p:extLst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29244" y="657226"/>
            <a:ext cx="9733512" cy="2852737"/>
          </a:xfrm>
        </p:spPr>
        <p:txBody>
          <a:bodyPr anchor="b">
            <a:normAutofit/>
          </a:bodyPr>
          <a:lstStyle>
            <a:lvl1pPr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29244" y="3602038"/>
            <a:ext cx="9733512" cy="1500187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96477337"/>
      </p:ext>
    </p:extLst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3795" y="2088319"/>
            <a:ext cx="510600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3403" y="2088319"/>
            <a:ext cx="509415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7456750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04" y="2088320"/>
            <a:ext cx="4879199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795" y="2912232"/>
            <a:ext cx="5107208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2003" y="2088320"/>
            <a:ext cx="4865554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912232"/>
            <a:ext cx="5095357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6584111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94660426"/>
      </p:ext>
    </p:extLst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4568135"/>
      </p:ext>
    </p:extLst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8" y="609600"/>
            <a:ext cx="3932237" cy="2362200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78064" y="609600"/>
            <a:ext cx="6189492" cy="5181600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7228" y="2971800"/>
            <a:ext cx="3932237" cy="2819399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1238616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7" y="609600"/>
            <a:ext cx="5929773" cy="236220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424804" y="758881"/>
            <a:ext cx="3255356" cy="4883038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2971800"/>
            <a:ext cx="5934950" cy="2819400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61825407"/>
      </p:ext>
    </p:extLst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4289372"/>
            <a:ext cx="10367564" cy="819355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13806" y="621321"/>
            <a:ext cx="10367564" cy="3379735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5108728"/>
            <a:ext cx="10365998" cy="682472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75296663"/>
      </p:ext>
    </p:extLst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3424859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4204820"/>
            <a:ext cx="10353761" cy="1592186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0975637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54063917"/>
      </p:ext>
    </p:extLst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610032"/>
            <a:ext cx="8752299" cy="426812"/>
          </a:xfrm>
        </p:spPr>
        <p:txBody>
          <a:bodyPr anchor="t">
            <a:normAutofit/>
          </a:bodyPr>
          <a:lstStyle>
            <a:lvl1pPr marL="0" indent="0" algn="r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204821"/>
            <a:ext cx="10353762" cy="158638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836612" y="73524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57956" y="297209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153306336"/>
      </p:ext>
    </p:extLst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2126942"/>
            <a:ext cx="10355327" cy="25118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650556"/>
            <a:ext cx="10353763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3727178"/>
      </p:ext>
    </p:extLst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94" y="2088319"/>
            <a:ext cx="3298956" cy="823305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94" y="2911624"/>
            <a:ext cx="3298956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4878" y="2088320"/>
            <a:ext cx="3298558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4878" y="2911624"/>
            <a:ext cx="329982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2088320"/>
            <a:ext cx="3291211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76346" y="2911624"/>
            <a:ext cx="329121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33175127"/>
      </p:ext>
    </p:extLst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95" y="4195899"/>
            <a:ext cx="3298955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092020" y="2298987"/>
            <a:ext cx="2940050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95" y="4772161"/>
            <a:ext cx="3298955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01" y="4195899"/>
            <a:ext cx="3298983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568996" y="2298987"/>
            <a:ext cx="2930525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348" y="4772160"/>
            <a:ext cx="3300336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423" y="4195899"/>
            <a:ext cx="3289900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152803" y="2298987"/>
            <a:ext cx="2932113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73298" y="4772161"/>
            <a:ext cx="3294258" cy="1019037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87304147"/>
      </p:ext>
    </p:extLst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00256132"/>
      </p:ext>
    </p:extLst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609599"/>
            <a:ext cx="2542657" cy="518160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794" y="609599"/>
            <a:ext cx="7658705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97390607"/>
      </p:ext>
    </p:extLst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95269" y="1122363"/>
            <a:ext cx="9001462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95269" y="3602038"/>
            <a:ext cx="9001462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86458758"/>
      </p:ext>
    </p:extLst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22431930"/>
      </p:ext>
    </p:extLst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29244" y="657226"/>
            <a:ext cx="9733512" cy="2852737"/>
          </a:xfrm>
        </p:spPr>
        <p:txBody>
          <a:bodyPr anchor="b">
            <a:normAutofit/>
          </a:bodyPr>
          <a:lstStyle>
            <a:lvl1pPr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29244" y="3602038"/>
            <a:ext cx="9733512" cy="1500187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59052702"/>
      </p:ext>
    </p:extLst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3795" y="2088319"/>
            <a:ext cx="510600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3403" y="2088319"/>
            <a:ext cx="509415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4942757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1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933532"/>
      </p:ext>
    </p:extLst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04" y="2088320"/>
            <a:ext cx="4879199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795" y="2912232"/>
            <a:ext cx="5107208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2003" y="2088320"/>
            <a:ext cx="4865554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912232"/>
            <a:ext cx="5095357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8083263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56530518"/>
      </p:ext>
    </p:extLst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18853460"/>
      </p:ext>
    </p:extLst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8" y="609600"/>
            <a:ext cx="3932237" cy="2362200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78064" y="609600"/>
            <a:ext cx="6189492" cy="5181600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7228" y="2971800"/>
            <a:ext cx="3932237" cy="2819399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8922510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7" y="609600"/>
            <a:ext cx="5929773" cy="236220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424804" y="758881"/>
            <a:ext cx="3255356" cy="4883038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2971800"/>
            <a:ext cx="5934950" cy="2819400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09825217"/>
      </p:ext>
    </p:extLst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4289372"/>
            <a:ext cx="10367564" cy="819355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13806" y="621321"/>
            <a:ext cx="10367564" cy="3379735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5108728"/>
            <a:ext cx="10365998" cy="682472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82866429"/>
      </p:ext>
    </p:extLst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3424859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4204820"/>
            <a:ext cx="10353761" cy="1592186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11761383"/>
      </p:ext>
    </p:extLst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610032"/>
            <a:ext cx="8752299" cy="426812"/>
          </a:xfrm>
        </p:spPr>
        <p:txBody>
          <a:bodyPr anchor="t">
            <a:normAutofit/>
          </a:bodyPr>
          <a:lstStyle>
            <a:lvl1pPr marL="0" indent="0" algn="r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204821"/>
            <a:ext cx="10353762" cy="158638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836612" y="73524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57956" y="297209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374182548"/>
      </p:ext>
    </p:extLst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2126942"/>
            <a:ext cx="10355327" cy="25118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650556"/>
            <a:ext cx="10353763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76285752"/>
      </p:ext>
    </p:extLst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94" y="2088319"/>
            <a:ext cx="3298956" cy="823305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94" y="2911624"/>
            <a:ext cx="3298956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4878" y="2088320"/>
            <a:ext cx="3298558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4878" y="2911624"/>
            <a:ext cx="329982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2088320"/>
            <a:ext cx="3291211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76346" y="2911624"/>
            <a:ext cx="329121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52868245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34628259"/>
      </p:ext>
    </p:extLst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95" y="4195899"/>
            <a:ext cx="3298955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092020" y="2298987"/>
            <a:ext cx="2940050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95" y="4772161"/>
            <a:ext cx="3298955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01" y="4195899"/>
            <a:ext cx="3298983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568996" y="2298987"/>
            <a:ext cx="2930525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348" y="4772160"/>
            <a:ext cx="3300336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423" y="4195899"/>
            <a:ext cx="3289900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152803" y="2298987"/>
            <a:ext cx="2932113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73298" y="4772161"/>
            <a:ext cx="3294258" cy="1019037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88346454"/>
      </p:ext>
    </p:extLst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23481920"/>
      </p:ext>
    </p:extLst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609599"/>
            <a:ext cx="2542657" cy="518160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794" y="609599"/>
            <a:ext cx="7658705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35763495"/>
      </p:ext>
    </p:extLst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95269" y="1122363"/>
            <a:ext cx="9001462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95269" y="3602038"/>
            <a:ext cx="9001462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94459000"/>
      </p:ext>
    </p:extLst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44075486"/>
      </p:ext>
    </p:extLst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29244" y="657226"/>
            <a:ext cx="9733512" cy="2852737"/>
          </a:xfrm>
        </p:spPr>
        <p:txBody>
          <a:bodyPr anchor="b">
            <a:normAutofit/>
          </a:bodyPr>
          <a:lstStyle>
            <a:lvl1pPr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29244" y="3602038"/>
            <a:ext cx="9733512" cy="1500187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25180984"/>
      </p:ext>
    </p:extLst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3795" y="2088319"/>
            <a:ext cx="510600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3403" y="2088319"/>
            <a:ext cx="509415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7292354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04" y="2088320"/>
            <a:ext cx="4879199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795" y="2912232"/>
            <a:ext cx="5107208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2003" y="2088320"/>
            <a:ext cx="4865554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912232"/>
            <a:ext cx="5095357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644355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92428349"/>
      </p:ext>
    </p:extLst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95573095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1" y="762000"/>
            <a:ext cx="75819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2150967"/>
      </p:ext>
    </p:extLst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8" y="609600"/>
            <a:ext cx="3932237" cy="2362200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78064" y="609600"/>
            <a:ext cx="6189492" cy="5181600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7228" y="2971800"/>
            <a:ext cx="3932237" cy="2819399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0087842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7" y="609600"/>
            <a:ext cx="5929773" cy="236220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424804" y="758881"/>
            <a:ext cx="3255356" cy="4883038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2971800"/>
            <a:ext cx="5934950" cy="2819400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43469541"/>
      </p:ext>
    </p:extLst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4289372"/>
            <a:ext cx="10367564" cy="819355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13806" y="621321"/>
            <a:ext cx="10367564" cy="3379735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5108728"/>
            <a:ext cx="10365998" cy="682472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0556069"/>
      </p:ext>
    </p:extLst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3424859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4204820"/>
            <a:ext cx="10353761" cy="1592186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56508546"/>
      </p:ext>
    </p:extLst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610032"/>
            <a:ext cx="8752299" cy="426812"/>
          </a:xfrm>
        </p:spPr>
        <p:txBody>
          <a:bodyPr anchor="t">
            <a:normAutofit/>
          </a:bodyPr>
          <a:lstStyle>
            <a:lvl1pPr marL="0" indent="0" algn="r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204821"/>
            <a:ext cx="10353762" cy="158638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836612" y="73524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57956" y="297209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579802419"/>
      </p:ext>
    </p:extLst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2126942"/>
            <a:ext cx="10355327" cy="25118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650556"/>
            <a:ext cx="10353763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50547628"/>
      </p:ext>
    </p:extLst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94" y="2088319"/>
            <a:ext cx="3298956" cy="823305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94" y="2911624"/>
            <a:ext cx="3298956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4878" y="2088320"/>
            <a:ext cx="3298558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4878" y="2911624"/>
            <a:ext cx="329982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2088320"/>
            <a:ext cx="3291211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76346" y="2911624"/>
            <a:ext cx="329121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39963177"/>
      </p:ext>
    </p:extLst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95" y="4195899"/>
            <a:ext cx="3298955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092020" y="2298987"/>
            <a:ext cx="2940050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95" y="4772161"/>
            <a:ext cx="3298955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01" y="4195899"/>
            <a:ext cx="3298983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568996" y="2298987"/>
            <a:ext cx="2930525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348" y="4772160"/>
            <a:ext cx="3300336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423" y="4195899"/>
            <a:ext cx="3289900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152803" y="2298987"/>
            <a:ext cx="2932113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73298" y="4772161"/>
            <a:ext cx="3294258" cy="1019037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31012407"/>
      </p:ext>
    </p:extLst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40360115"/>
      </p:ext>
    </p:extLst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609599"/>
            <a:ext cx="2542657" cy="518160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794" y="609599"/>
            <a:ext cx="7658705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22795637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3" name="Straight Connector 12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blipFill dpi="0" rotWithShape="1">
            <a:blip r:embed="rId2"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-133350" ty="-6350" sx="50000" sy="5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562900635"/>
      </p:ext>
    </p:extLst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95269" y="1122363"/>
            <a:ext cx="9001462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95269" y="3602038"/>
            <a:ext cx="9001462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46144242"/>
      </p:ext>
    </p:extLst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8321709"/>
      </p:ext>
    </p:extLst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29244" y="657226"/>
            <a:ext cx="9733512" cy="2852737"/>
          </a:xfrm>
        </p:spPr>
        <p:txBody>
          <a:bodyPr anchor="b">
            <a:normAutofit/>
          </a:bodyPr>
          <a:lstStyle>
            <a:lvl1pPr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29244" y="3602038"/>
            <a:ext cx="9733512" cy="1500187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92560747"/>
      </p:ext>
    </p:extLst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3795" y="2088319"/>
            <a:ext cx="510600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3403" y="2088319"/>
            <a:ext cx="509415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7629565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04" y="2088320"/>
            <a:ext cx="4879199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795" y="2912232"/>
            <a:ext cx="5107208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2003" y="2088320"/>
            <a:ext cx="4865554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912232"/>
            <a:ext cx="5095357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7771340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33714025"/>
      </p:ext>
    </p:extLst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98562038"/>
      </p:ext>
    </p:extLst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8" y="609600"/>
            <a:ext cx="3932237" cy="2362200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78064" y="609600"/>
            <a:ext cx="6189492" cy="5181600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7228" y="2971800"/>
            <a:ext cx="3932237" cy="2819399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8109467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7" y="609600"/>
            <a:ext cx="5929773" cy="236220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424804" y="758881"/>
            <a:ext cx="3255356" cy="4883038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2971800"/>
            <a:ext cx="5934950" cy="2819400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57966719"/>
      </p:ext>
    </p:extLst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4289372"/>
            <a:ext cx="10367564" cy="819355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13806" y="621321"/>
            <a:ext cx="10367564" cy="3379735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5108728"/>
            <a:ext cx="10365998" cy="682472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822816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4010935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95577188"/>
      </p:ext>
    </p:extLst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3424859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4204820"/>
            <a:ext cx="10353761" cy="1592186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39161392"/>
      </p:ext>
    </p:extLst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610032"/>
            <a:ext cx="8752299" cy="426812"/>
          </a:xfrm>
        </p:spPr>
        <p:txBody>
          <a:bodyPr anchor="t">
            <a:normAutofit/>
          </a:bodyPr>
          <a:lstStyle>
            <a:lvl1pPr marL="0" indent="0" algn="r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204821"/>
            <a:ext cx="10353762" cy="158638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836612" y="73524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57956" y="297209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17485279"/>
      </p:ext>
    </p:extLst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2126942"/>
            <a:ext cx="10355327" cy="25118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650556"/>
            <a:ext cx="10353763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43391266"/>
      </p:ext>
    </p:extLst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94" y="2088319"/>
            <a:ext cx="3298956" cy="823305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94" y="2911624"/>
            <a:ext cx="3298956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4878" y="2088320"/>
            <a:ext cx="3298558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4878" y="2911624"/>
            <a:ext cx="329982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2088320"/>
            <a:ext cx="3291211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76346" y="2911624"/>
            <a:ext cx="329121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59204662"/>
      </p:ext>
    </p:extLst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95" y="4195899"/>
            <a:ext cx="3298955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092020" y="2298987"/>
            <a:ext cx="2940050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95" y="4772161"/>
            <a:ext cx="3298955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01" y="4195899"/>
            <a:ext cx="3298983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568996" y="2298987"/>
            <a:ext cx="2930525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348" y="4772160"/>
            <a:ext cx="3300336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423" y="4195899"/>
            <a:ext cx="3289900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152803" y="2298987"/>
            <a:ext cx="2932113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73298" y="4772161"/>
            <a:ext cx="3294258" cy="1019037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20499461"/>
      </p:ext>
    </p:extLst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8869313"/>
      </p:ext>
    </p:extLst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609599"/>
            <a:ext cx="2542657" cy="518160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794" y="609599"/>
            <a:ext cx="7658705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7560258"/>
      </p:ext>
    </p:extLst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95269" y="1122363"/>
            <a:ext cx="9001462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95269" y="3602038"/>
            <a:ext cx="9001462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82728575"/>
      </p:ext>
    </p:extLst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57813410"/>
      </p:ext>
    </p:extLst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29244" y="657226"/>
            <a:ext cx="9733512" cy="2852737"/>
          </a:xfrm>
        </p:spPr>
        <p:txBody>
          <a:bodyPr anchor="b">
            <a:normAutofit/>
          </a:bodyPr>
          <a:lstStyle>
            <a:lvl1pPr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29244" y="3602038"/>
            <a:ext cx="9733512" cy="1500187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3797224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2" name="Straight Connector 11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0" y="-1"/>
            <a:ext cx="12192000" cy="4572000"/>
          </a:xfrm>
          <a:prstGeom prst="rect">
            <a:avLst/>
          </a:prstGeom>
          <a:blipFill dpi="0" rotWithShape="1">
            <a:blip r:embed="rId2">
              <a:duotone>
                <a:schemeClr val="accent3">
                  <a:shade val="45000"/>
                  <a:satMod val="135000"/>
                </a:schemeClr>
                <a:prstClr val="white"/>
              </a:duotone>
            </a:blip>
            <a:srcRect/>
            <a:tile tx="-133350" ty="-6350" sx="50000" sy="5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09497697"/>
      </p:ext>
    </p:extLst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3795" y="2088319"/>
            <a:ext cx="510600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3403" y="2088319"/>
            <a:ext cx="5094154" cy="370288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7212976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804" y="2088320"/>
            <a:ext cx="4879199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3795" y="2912232"/>
            <a:ext cx="5107208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2003" y="2088320"/>
            <a:ext cx="4865554" cy="823912"/>
          </a:xfr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912232"/>
            <a:ext cx="5095357" cy="287896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6574619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56381422"/>
      </p:ext>
    </p:extLst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8267309"/>
      </p:ext>
    </p:extLst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8" y="609600"/>
            <a:ext cx="3932237" cy="2362200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78064" y="609600"/>
            <a:ext cx="6189492" cy="5181600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7228" y="2971800"/>
            <a:ext cx="3932237" cy="2819399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2722707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7227" y="609600"/>
            <a:ext cx="5929773" cy="236220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424804" y="758881"/>
            <a:ext cx="3255356" cy="4883038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2971800"/>
            <a:ext cx="5934950" cy="2819400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59040963"/>
      </p:ext>
    </p:extLst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4289372"/>
            <a:ext cx="10367564" cy="819355"/>
          </a:xfrm>
        </p:spPr>
        <p:txBody>
          <a:bodyPr anchor="b">
            <a:normAutofit/>
          </a:bodyPr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13806" y="621321"/>
            <a:ext cx="10367564" cy="3379735"/>
          </a:xfrm>
          <a:noFill/>
          <a:ln w="1905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5108728"/>
            <a:ext cx="10365998" cy="682472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02873349"/>
      </p:ext>
    </p:extLst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3424859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4204820"/>
            <a:ext cx="10353761" cy="1592186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91432196"/>
      </p:ext>
    </p:extLst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610032"/>
            <a:ext cx="8752299" cy="426812"/>
          </a:xfrm>
        </p:spPr>
        <p:txBody>
          <a:bodyPr anchor="t">
            <a:normAutofit/>
          </a:bodyPr>
          <a:lstStyle>
            <a:lvl1pPr marL="0" indent="0" algn="r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204821"/>
            <a:ext cx="10353762" cy="158638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836612" y="73524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57956" y="297209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231108387"/>
      </p:ext>
    </p:extLst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2126942"/>
            <a:ext cx="10355327" cy="25118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650556"/>
            <a:ext cx="10353763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13128737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7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59859328"/>
      </p:ext>
    </p:extLst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94" y="2088319"/>
            <a:ext cx="3298956" cy="823305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94" y="2911624"/>
            <a:ext cx="3298956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4878" y="2088320"/>
            <a:ext cx="3298558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4878" y="2911624"/>
            <a:ext cx="329982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2088320"/>
            <a:ext cx="3291211" cy="823304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76346" y="2911624"/>
            <a:ext cx="3291211" cy="2879576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97890760"/>
      </p:ext>
    </p:extLst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95" y="4195899"/>
            <a:ext cx="3298955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092020" y="2298987"/>
            <a:ext cx="2940050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95" y="4772161"/>
            <a:ext cx="3298955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01" y="4195899"/>
            <a:ext cx="3298983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568996" y="2298987"/>
            <a:ext cx="2930525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348" y="4772160"/>
            <a:ext cx="3300336" cy="101903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423" y="4195899"/>
            <a:ext cx="3289900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100000"/>
              </a:lnSpc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152803" y="2298987"/>
            <a:ext cx="2932113" cy="1524000"/>
          </a:xfrm>
          <a:prstGeom prst="roundRect">
            <a:avLst>
              <a:gd name="adj" fmla="val 0"/>
            </a:avLst>
          </a:prstGeom>
          <a:noFill/>
          <a:ln w="14605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73298" y="4772161"/>
            <a:ext cx="3294258" cy="1019037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74126904"/>
      </p:ext>
    </p:extLst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62599158"/>
      </p:ext>
    </p:extLst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609599"/>
            <a:ext cx="2542657" cy="518160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794" y="609599"/>
            <a:ext cx="7658705" cy="5181601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86049436"/>
      </p:ext>
    </p:extLst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46534" y="3085765"/>
            <a:ext cx="11262866" cy="33048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81191" y="1020431"/>
            <a:ext cx="10993549" cy="1475013"/>
          </a:xfrm>
          <a:effectLst/>
        </p:spPr>
        <p:txBody>
          <a:bodyPr anchor="b">
            <a:normAutofit/>
          </a:bodyPr>
          <a:lstStyle>
            <a:lvl1pPr>
              <a:defRPr sz="36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1194" y="2495445"/>
            <a:ext cx="10993546" cy="590321"/>
          </a:xfrm>
        </p:spPr>
        <p:txBody>
          <a:bodyPr anchor="t">
            <a:normAutofit/>
          </a:bodyPr>
          <a:lstStyle>
            <a:lvl1pPr marL="0" indent="0" algn="l">
              <a:buNone/>
              <a:defRPr sz="1600" cap="all">
                <a:solidFill>
                  <a:schemeClr val="accent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05951" y="5956137"/>
            <a:ext cx="28448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81192" y="5951811"/>
            <a:ext cx="6917210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558300" y="5956137"/>
            <a:ext cx="1016440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38547729"/>
      </p:ext>
    </p:extLst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440286" y="614407"/>
            <a:ext cx="11309338" cy="118929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2" y="702156"/>
            <a:ext cx="11029616" cy="1013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1192" y="2180496"/>
            <a:ext cx="11029615" cy="367830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558300" y="5956137"/>
            <a:ext cx="105250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53346345"/>
      </p:ext>
    </p:extLst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spect="1"/>
          </p:cNvSpPr>
          <p:nvPr/>
        </p:nvSpPr>
        <p:spPr>
          <a:xfrm>
            <a:off x="447817" y="5141974"/>
            <a:ext cx="11290860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3" y="3043910"/>
            <a:ext cx="11029615" cy="1497507"/>
          </a:xfrm>
        </p:spPr>
        <p:txBody>
          <a:bodyPr anchor="b">
            <a:normAutofit/>
          </a:bodyPr>
          <a:lstStyle>
            <a:lvl1pPr algn="l">
              <a:defRPr sz="3600" b="0" cap="all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81192" y="4541417"/>
            <a:ext cx="11029615" cy="600556"/>
          </a:xfrm>
        </p:spPr>
        <p:txBody>
          <a:bodyPr anchor="t">
            <a:normAutofit/>
          </a:bodyPr>
          <a:lstStyle>
            <a:lvl1pPr marL="0" indent="0" algn="l">
              <a:buNone/>
              <a:defRPr sz="1800" cap="all">
                <a:solidFill>
                  <a:schemeClr val="accent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33981765"/>
      </p:ext>
    </p:extLst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spect="1"/>
          </p:cNvSpPr>
          <p:nvPr/>
        </p:nvSpPr>
        <p:spPr>
          <a:xfrm>
            <a:off x="445982" y="606554"/>
            <a:ext cx="11300036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3" y="729658"/>
            <a:ext cx="11029616" cy="98833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81193" y="2228003"/>
            <a:ext cx="5422390" cy="363304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8417" y="2228003"/>
            <a:ext cx="5422392" cy="363304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6075952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>
            <a:spLocks noChangeAspect="1"/>
          </p:cNvSpPr>
          <p:nvPr/>
        </p:nvSpPr>
        <p:spPr>
          <a:xfrm>
            <a:off x="445982" y="606554"/>
            <a:ext cx="11300036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581193" y="729658"/>
            <a:ext cx="11029616" cy="98833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7219" y="2250892"/>
            <a:ext cx="5087075" cy="536005"/>
          </a:xfrm>
        </p:spPr>
        <p:txBody>
          <a:bodyPr anchor="b">
            <a:noAutofit/>
          </a:bodyPr>
          <a:lstStyle>
            <a:lvl1pPr marL="0" indent="0">
              <a:buNone/>
              <a:defRPr sz="2200" b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1194" y="2926052"/>
            <a:ext cx="5393100" cy="2934999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23735" y="2250892"/>
            <a:ext cx="5087073" cy="553373"/>
          </a:xfrm>
        </p:spPr>
        <p:txBody>
          <a:bodyPr anchor="b">
            <a:noAutofit/>
          </a:bodyPr>
          <a:lstStyle>
            <a:lvl1pPr marL="0" indent="0">
              <a:buNone/>
              <a:defRPr sz="2200" b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709" y="2926052"/>
            <a:ext cx="5393100" cy="2934999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6862519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440683" y="606554"/>
            <a:ext cx="11300036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575894" y="729658"/>
            <a:ext cx="11029616" cy="98833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2622400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9088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9088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62662219"/>
      </p:ext>
    </p:extLst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58459186"/>
      </p:ext>
    </p:extLst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spect="1"/>
          </p:cNvSpPr>
          <p:nvPr/>
        </p:nvSpPr>
        <p:spPr>
          <a:xfrm>
            <a:off x="447817" y="5141973"/>
            <a:ext cx="11298200" cy="127470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2" y="5262296"/>
            <a:ext cx="4909445" cy="689514"/>
          </a:xfrm>
        </p:spPr>
        <p:txBody>
          <a:bodyPr anchor="ctr"/>
          <a:lstStyle>
            <a:lvl1pPr algn="l">
              <a:defRPr sz="2000" b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7816" y="601200"/>
            <a:ext cx="11292840" cy="4204800"/>
          </a:xfrm>
        </p:spPr>
        <p:txBody>
          <a:bodyPr anchor="ctr">
            <a:normAutofit/>
          </a:bodyPr>
          <a:lstStyle>
            <a:lvl1pPr>
              <a:defRPr sz="2000">
                <a:solidFill>
                  <a:schemeClr val="tx2"/>
                </a:solidFill>
              </a:defRPr>
            </a:lvl1pPr>
            <a:lvl2pPr>
              <a:defRPr sz="1800">
                <a:solidFill>
                  <a:schemeClr val="tx2"/>
                </a:solidFill>
              </a:defRPr>
            </a:lvl2pPr>
            <a:lvl3pPr>
              <a:defRPr sz="1600">
                <a:solidFill>
                  <a:schemeClr val="tx2"/>
                </a:solidFill>
              </a:defRPr>
            </a:lvl3pPr>
            <a:lvl4pPr>
              <a:defRPr sz="1400">
                <a:solidFill>
                  <a:schemeClr val="tx2"/>
                </a:solidFill>
              </a:defRPr>
            </a:lvl4pPr>
            <a:lvl5pPr>
              <a:defRPr sz="1400">
                <a:solidFill>
                  <a:schemeClr val="tx2"/>
                </a:solidFill>
              </a:defRPr>
            </a:lvl5pPr>
            <a:lvl6pPr>
              <a:defRPr sz="1400">
                <a:solidFill>
                  <a:schemeClr val="tx2"/>
                </a:solidFill>
              </a:defRPr>
            </a:lvl6pPr>
            <a:lvl7pPr>
              <a:defRPr sz="1400">
                <a:solidFill>
                  <a:schemeClr val="tx2"/>
                </a:solidFill>
              </a:defRPr>
            </a:lvl7pPr>
            <a:lvl8pPr>
              <a:defRPr sz="1400">
                <a:solidFill>
                  <a:schemeClr val="tx2"/>
                </a:solidFill>
              </a:defRPr>
            </a:lvl8pPr>
            <a:lvl9pPr>
              <a:defRPr sz="1400">
                <a:solidFill>
                  <a:schemeClr val="tx2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740823" y="5262296"/>
            <a:ext cx="5869987" cy="689515"/>
          </a:xfrm>
        </p:spPr>
        <p:txBody>
          <a:bodyPr anchor="ctr">
            <a:normAutofit/>
          </a:bodyPr>
          <a:lstStyle>
            <a:lvl1pPr marL="0" indent="0" algn="r">
              <a:buNone/>
              <a:defRPr sz="1100">
                <a:solidFill>
                  <a:schemeClr val="bg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6056969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3" y="4693389"/>
            <a:ext cx="11029616" cy="566738"/>
          </a:xfrm>
        </p:spPr>
        <p:txBody>
          <a:bodyPr anchor="b">
            <a:normAutofit/>
          </a:bodyPr>
          <a:lstStyle>
            <a:lvl1pPr algn="l">
              <a:defRPr sz="2400" b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47817" y="599725"/>
            <a:ext cx="11290859" cy="3557252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81192" y="5260127"/>
            <a:ext cx="11029617" cy="598671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23771730"/>
      </p:ext>
    </p:extLst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spect="1"/>
          </p:cNvSpPr>
          <p:nvPr/>
        </p:nvSpPr>
        <p:spPr>
          <a:xfrm>
            <a:off x="440286" y="614407"/>
            <a:ext cx="11309338" cy="118929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581192" y="702156"/>
            <a:ext cx="11029616" cy="1013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19410006"/>
      </p:ext>
    </p:extLst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8839201" y="599725"/>
            <a:ext cx="2906817" cy="581695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1" y="675726"/>
            <a:ext cx="2004164" cy="518307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74923" y="675726"/>
            <a:ext cx="7896279" cy="5183073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93673" y="5956137"/>
            <a:ext cx="1328141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74923" y="5951811"/>
            <a:ext cx="7896279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446615" y="5956137"/>
            <a:ext cx="1164195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24498510"/>
      </p:ext>
    </p:extLst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46534" y="3085765"/>
            <a:ext cx="11262866" cy="33048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81191" y="1020431"/>
            <a:ext cx="10993549" cy="1475013"/>
          </a:xfrm>
          <a:effectLst/>
        </p:spPr>
        <p:txBody>
          <a:bodyPr anchor="b">
            <a:normAutofit/>
          </a:bodyPr>
          <a:lstStyle>
            <a:lvl1pPr>
              <a:defRPr sz="36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1194" y="2495445"/>
            <a:ext cx="10993546" cy="590321"/>
          </a:xfrm>
        </p:spPr>
        <p:txBody>
          <a:bodyPr anchor="t">
            <a:normAutofit/>
          </a:bodyPr>
          <a:lstStyle>
            <a:lvl1pPr marL="0" indent="0" algn="l">
              <a:buNone/>
              <a:defRPr sz="1600" cap="all">
                <a:solidFill>
                  <a:schemeClr val="accent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05951" y="5956137"/>
            <a:ext cx="28448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81192" y="5951811"/>
            <a:ext cx="6917210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558300" y="5956137"/>
            <a:ext cx="1016440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45713863"/>
      </p:ext>
    </p:extLst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440286" y="614407"/>
            <a:ext cx="11309338" cy="118929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2" y="702156"/>
            <a:ext cx="11029616" cy="1013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1192" y="2180496"/>
            <a:ext cx="11029615" cy="367830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558300" y="5956137"/>
            <a:ext cx="105250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8199837"/>
      </p:ext>
    </p:extLst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spect="1"/>
          </p:cNvSpPr>
          <p:nvPr/>
        </p:nvSpPr>
        <p:spPr>
          <a:xfrm>
            <a:off x="447817" y="5141974"/>
            <a:ext cx="11290860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3" y="3043910"/>
            <a:ext cx="11029615" cy="1497507"/>
          </a:xfrm>
        </p:spPr>
        <p:txBody>
          <a:bodyPr anchor="b">
            <a:normAutofit/>
          </a:bodyPr>
          <a:lstStyle>
            <a:lvl1pPr algn="l">
              <a:defRPr sz="3600" b="0" cap="all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81192" y="4541417"/>
            <a:ext cx="11029615" cy="600556"/>
          </a:xfrm>
        </p:spPr>
        <p:txBody>
          <a:bodyPr anchor="t">
            <a:normAutofit/>
          </a:bodyPr>
          <a:lstStyle>
            <a:lvl1pPr marL="0" indent="0" algn="l">
              <a:buNone/>
              <a:defRPr sz="1800" cap="all">
                <a:solidFill>
                  <a:schemeClr val="accent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98917540"/>
      </p:ext>
    </p:extLst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spect="1"/>
          </p:cNvSpPr>
          <p:nvPr/>
        </p:nvSpPr>
        <p:spPr>
          <a:xfrm>
            <a:off x="445982" y="606554"/>
            <a:ext cx="11300036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3" y="729658"/>
            <a:ext cx="11029616" cy="98833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81193" y="2228003"/>
            <a:ext cx="5422390" cy="363304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8417" y="2228003"/>
            <a:ext cx="5422392" cy="363304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9555391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>
            <a:spLocks noChangeAspect="1"/>
          </p:cNvSpPr>
          <p:nvPr/>
        </p:nvSpPr>
        <p:spPr>
          <a:xfrm>
            <a:off x="445982" y="606554"/>
            <a:ext cx="11300036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581193" y="729658"/>
            <a:ext cx="11029616" cy="98833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7219" y="2250892"/>
            <a:ext cx="5087075" cy="536005"/>
          </a:xfrm>
        </p:spPr>
        <p:txBody>
          <a:bodyPr anchor="b">
            <a:noAutofit/>
          </a:bodyPr>
          <a:lstStyle>
            <a:lvl1pPr marL="0" indent="0">
              <a:buNone/>
              <a:defRPr sz="2200" b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1194" y="2926052"/>
            <a:ext cx="5393100" cy="2934999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23735" y="2250892"/>
            <a:ext cx="5087073" cy="553373"/>
          </a:xfrm>
        </p:spPr>
        <p:txBody>
          <a:bodyPr anchor="b">
            <a:noAutofit/>
          </a:bodyPr>
          <a:lstStyle>
            <a:lvl1pPr marL="0" indent="0">
              <a:buNone/>
              <a:defRPr sz="2200" b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709" y="2926052"/>
            <a:ext cx="5393100" cy="2934999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9205646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29299526"/>
      </p:ext>
    </p:extLst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440683" y="606554"/>
            <a:ext cx="11300036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575894" y="729658"/>
            <a:ext cx="11029616" cy="98833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12242697"/>
      </p:ext>
    </p:extLst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88850269"/>
      </p:ext>
    </p:extLst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spect="1"/>
          </p:cNvSpPr>
          <p:nvPr/>
        </p:nvSpPr>
        <p:spPr>
          <a:xfrm>
            <a:off x="447817" y="5141973"/>
            <a:ext cx="11298200" cy="127470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2" y="5262296"/>
            <a:ext cx="4909445" cy="689514"/>
          </a:xfrm>
        </p:spPr>
        <p:txBody>
          <a:bodyPr anchor="ctr"/>
          <a:lstStyle>
            <a:lvl1pPr algn="l">
              <a:defRPr sz="2000" b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7816" y="601200"/>
            <a:ext cx="11292840" cy="4204800"/>
          </a:xfrm>
        </p:spPr>
        <p:txBody>
          <a:bodyPr anchor="ctr">
            <a:normAutofit/>
          </a:bodyPr>
          <a:lstStyle>
            <a:lvl1pPr>
              <a:defRPr sz="2000">
                <a:solidFill>
                  <a:schemeClr val="tx2"/>
                </a:solidFill>
              </a:defRPr>
            </a:lvl1pPr>
            <a:lvl2pPr>
              <a:defRPr sz="1800">
                <a:solidFill>
                  <a:schemeClr val="tx2"/>
                </a:solidFill>
              </a:defRPr>
            </a:lvl2pPr>
            <a:lvl3pPr>
              <a:defRPr sz="1600">
                <a:solidFill>
                  <a:schemeClr val="tx2"/>
                </a:solidFill>
              </a:defRPr>
            </a:lvl3pPr>
            <a:lvl4pPr>
              <a:defRPr sz="1400">
                <a:solidFill>
                  <a:schemeClr val="tx2"/>
                </a:solidFill>
              </a:defRPr>
            </a:lvl4pPr>
            <a:lvl5pPr>
              <a:defRPr sz="1400">
                <a:solidFill>
                  <a:schemeClr val="tx2"/>
                </a:solidFill>
              </a:defRPr>
            </a:lvl5pPr>
            <a:lvl6pPr>
              <a:defRPr sz="1400">
                <a:solidFill>
                  <a:schemeClr val="tx2"/>
                </a:solidFill>
              </a:defRPr>
            </a:lvl6pPr>
            <a:lvl7pPr>
              <a:defRPr sz="1400">
                <a:solidFill>
                  <a:schemeClr val="tx2"/>
                </a:solidFill>
              </a:defRPr>
            </a:lvl7pPr>
            <a:lvl8pPr>
              <a:defRPr sz="1400">
                <a:solidFill>
                  <a:schemeClr val="tx2"/>
                </a:solidFill>
              </a:defRPr>
            </a:lvl8pPr>
            <a:lvl9pPr>
              <a:defRPr sz="1400">
                <a:solidFill>
                  <a:schemeClr val="tx2"/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740823" y="5262296"/>
            <a:ext cx="5869987" cy="689515"/>
          </a:xfrm>
        </p:spPr>
        <p:txBody>
          <a:bodyPr anchor="ctr">
            <a:normAutofit/>
          </a:bodyPr>
          <a:lstStyle>
            <a:lvl1pPr marL="0" indent="0" algn="r">
              <a:buNone/>
              <a:defRPr sz="1100">
                <a:solidFill>
                  <a:schemeClr val="bg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1674112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3" y="4693389"/>
            <a:ext cx="11029616" cy="566738"/>
          </a:xfrm>
        </p:spPr>
        <p:txBody>
          <a:bodyPr anchor="b">
            <a:normAutofit/>
          </a:bodyPr>
          <a:lstStyle>
            <a:lvl1pPr algn="l">
              <a:defRPr sz="2400" b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47817" y="599725"/>
            <a:ext cx="11290859" cy="3557252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81192" y="5260127"/>
            <a:ext cx="11029617" cy="598671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30845814"/>
      </p:ext>
    </p:extLst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spect="1"/>
          </p:cNvSpPr>
          <p:nvPr/>
        </p:nvSpPr>
        <p:spPr>
          <a:xfrm>
            <a:off x="440286" y="614407"/>
            <a:ext cx="11309338" cy="118929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581192" y="702156"/>
            <a:ext cx="11029616" cy="1013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71113981"/>
      </p:ext>
    </p:extLst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8839201" y="599725"/>
            <a:ext cx="2906817" cy="581695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1" y="675726"/>
            <a:ext cx="2004164" cy="518307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74923" y="675726"/>
            <a:ext cx="7896279" cy="5183073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93673" y="5956137"/>
            <a:ext cx="1328141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74923" y="5951811"/>
            <a:ext cx="7896279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446615" y="5956137"/>
            <a:ext cx="1164195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78368564"/>
      </p:ext>
    </p:extLst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17" name="Freeform 9"/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0" name="Freeform 13"/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73319" y="6442524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2210" y="6442524"/>
            <a:ext cx="4114800" cy="365125"/>
          </a:xfrm>
        </p:spPr>
        <p:txBody>
          <a:bodyPr/>
          <a:lstStyle>
            <a:lvl1pPr algn="ctr">
              <a:defRPr/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6432" y="6442524"/>
            <a:ext cx="2755378" cy="365125"/>
          </a:xfrm>
        </p:spPr>
        <p:txBody>
          <a:bodyPr anchor="ctr"/>
          <a:lstStyle>
            <a:lvl1pPr algn="l">
              <a:defRPr sz="1200"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68" name="Freeform 57"/>
          <p:cNvSpPr/>
          <p:nvPr/>
        </p:nvSpPr>
        <p:spPr bwMode="auto">
          <a:xfrm>
            <a:off x="4456113" y="31750"/>
            <a:ext cx="0" cy="1588"/>
          </a:xfrm>
          <a:custGeom>
            <a:avLst/>
            <a:gdLst/>
            <a:ahLst/>
            <a:cxnLst/>
            <a:rect l="0" t="0" r="r" b="b"/>
            <a:pathLst>
              <a:path w="2" h="2">
                <a:moveTo>
                  <a:pt x="0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0466D"/>
          </a:solidFill>
          <a:ln w="0">
            <a:solidFill>
              <a:srgbClr val="30466D"/>
            </a:solidFill>
            <a:prstDash val="solid"/>
            <a:round/>
            <a:headEnd/>
            <a:tailEnd/>
          </a:ln>
        </p:spPr>
      </p:sp>
      <p:grpSp>
        <p:nvGrpSpPr>
          <p:cNvPr id="9" name="Group 8" title="Text Container Shape"/>
          <p:cNvGrpSpPr/>
          <p:nvPr/>
        </p:nvGrpSpPr>
        <p:grpSpPr>
          <a:xfrm>
            <a:off x="7320300" y="467784"/>
            <a:ext cx="4875213" cy="5922963"/>
            <a:chOff x="7320300" y="467784"/>
            <a:chExt cx="4875213" cy="5922963"/>
          </a:xfrm>
        </p:grpSpPr>
        <p:sp>
          <p:nvSpPr>
            <p:cNvPr id="231" name="Freeform 206"/>
            <p:cNvSpPr/>
            <p:nvPr/>
          </p:nvSpPr>
          <p:spPr bwMode="auto">
            <a:xfrm>
              <a:off x="7320300" y="467784"/>
              <a:ext cx="4875213" cy="5922963"/>
            </a:xfrm>
            <a:custGeom>
              <a:avLst/>
              <a:gdLst/>
              <a:ahLst/>
              <a:cxnLst/>
              <a:rect l="0" t="0" r="r" b="b"/>
              <a:pathLst>
                <a:path w="3071" h="3731">
                  <a:moveTo>
                    <a:pt x="199" y="0"/>
                  </a:moveTo>
                  <a:lnTo>
                    <a:pt x="3071" y="0"/>
                  </a:lnTo>
                  <a:lnTo>
                    <a:pt x="3071" y="3731"/>
                  </a:lnTo>
                  <a:lnTo>
                    <a:pt x="199" y="3731"/>
                  </a:lnTo>
                  <a:lnTo>
                    <a:pt x="164" y="3728"/>
                  </a:lnTo>
                  <a:lnTo>
                    <a:pt x="130" y="3719"/>
                  </a:lnTo>
                  <a:lnTo>
                    <a:pt x="98" y="3704"/>
                  </a:lnTo>
                  <a:lnTo>
                    <a:pt x="71" y="3683"/>
                  </a:lnTo>
                  <a:lnTo>
                    <a:pt x="46" y="3660"/>
                  </a:lnTo>
                  <a:lnTo>
                    <a:pt x="27" y="3631"/>
                  </a:lnTo>
                  <a:lnTo>
                    <a:pt x="12" y="3601"/>
                  </a:lnTo>
                  <a:lnTo>
                    <a:pt x="3" y="3567"/>
                  </a:lnTo>
                  <a:lnTo>
                    <a:pt x="0" y="3531"/>
                  </a:lnTo>
                  <a:lnTo>
                    <a:pt x="0" y="199"/>
                  </a:lnTo>
                  <a:lnTo>
                    <a:pt x="3" y="164"/>
                  </a:lnTo>
                  <a:lnTo>
                    <a:pt x="12" y="130"/>
                  </a:lnTo>
                  <a:lnTo>
                    <a:pt x="27" y="98"/>
                  </a:lnTo>
                  <a:lnTo>
                    <a:pt x="46" y="71"/>
                  </a:lnTo>
                  <a:lnTo>
                    <a:pt x="71" y="46"/>
                  </a:lnTo>
                  <a:lnTo>
                    <a:pt x="98" y="27"/>
                  </a:lnTo>
                  <a:lnTo>
                    <a:pt x="130" y="12"/>
                  </a:lnTo>
                  <a:lnTo>
                    <a:pt x="164" y="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237" name="Freeform 211"/>
            <p:cNvSpPr/>
            <p:nvPr/>
          </p:nvSpPr>
          <p:spPr bwMode="auto">
            <a:xfrm>
              <a:off x="7505469" y="661988"/>
              <a:ext cx="4686300" cy="5543550"/>
            </a:xfrm>
            <a:custGeom>
              <a:avLst/>
              <a:gdLst/>
              <a:ahLst/>
              <a:cxnLst/>
              <a:rect l="0" t="0" r="r" b="b"/>
              <a:pathLst>
                <a:path w="2952" h="3492">
                  <a:moveTo>
                    <a:pt x="79" y="0"/>
                  </a:moveTo>
                  <a:lnTo>
                    <a:pt x="2952" y="0"/>
                  </a:lnTo>
                  <a:lnTo>
                    <a:pt x="2952" y="25"/>
                  </a:lnTo>
                  <a:lnTo>
                    <a:pt x="79" y="25"/>
                  </a:lnTo>
                  <a:lnTo>
                    <a:pt x="62" y="27"/>
                  </a:lnTo>
                  <a:lnTo>
                    <a:pt x="48" y="35"/>
                  </a:lnTo>
                  <a:lnTo>
                    <a:pt x="35" y="47"/>
                  </a:lnTo>
                  <a:lnTo>
                    <a:pt x="26" y="63"/>
                  </a:lnTo>
                  <a:lnTo>
                    <a:pt x="24" y="80"/>
                  </a:lnTo>
                  <a:lnTo>
                    <a:pt x="24" y="3411"/>
                  </a:lnTo>
                  <a:lnTo>
                    <a:pt x="26" y="3429"/>
                  </a:lnTo>
                  <a:lnTo>
                    <a:pt x="35" y="3444"/>
                  </a:lnTo>
                  <a:lnTo>
                    <a:pt x="48" y="3457"/>
                  </a:lnTo>
                  <a:lnTo>
                    <a:pt x="62" y="3466"/>
                  </a:lnTo>
                  <a:lnTo>
                    <a:pt x="79" y="3468"/>
                  </a:lnTo>
                  <a:lnTo>
                    <a:pt x="2951" y="3468"/>
                  </a:lnTo>
                  <a:lnTo>
                    <a:pt x="2951" y="3492"/>
                  </a:lnTo>
                  <a:lnTo>
                    <a:pt x="79" y="3492"/>
                  </a:lnTo>
                  <a:lnTo>
                    <a:pt x="59" y="3489"/>
                  </a:lnTo>
                  <a:lnTo>
                    <a:pt x="40" y="3481"/>
                  </a:lnTo>
                  <a:lnTo>
                    <a:pt x="23" y="3469"/>
                  </a:lnTo>
                  <a:lnTo>
                    <a:pt x="11" y="3452"/>
                  </a:lnTo>
                  <a:lnTo>
                    <a:pt x="3" y="3433"/>
                  </a:lnTo>
                  <a:lnTo>
                    <a:pt x="0" y="3411"/>
                  </a:lnTo>
                  <a:lnTo>
                    <a:pt x="0" y="80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3" y="24"/>
                  </a:lnTo>
                  <a:lnTo>
                    <a:pt x="40" y="11"/>
                  </a:lnTo>
                  <a:lnTo>
                    <a:pt x="59" y="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0" name="Straight Connector 9"/>
            <p:cNvCxnSpPr/>
            <p:nvPr/>
          </p:nvCxnSpPr>
          <p:spPr>
            <a:xfrm>
              <a:off x="8013399" y="4629095"/>
              <a:ext cx="694944" cy="0"/>
            </a:xfrm>
            <a:prstGeom prst="line">
              <a:avLst/>
            </a:prstGeom>
            <a:ln w="381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20752" y="1023867"/>
            <a:ext cx="3793678" cy="3349641"/>
          </a:xfrm>
        </p:spPr>
        <p:txBody>
          <a:bodyPr anchor="t">
            <a:normAutofit/>
          </a:bodyPr>
          <a:lstStyle>
            <a:lvl1pPr algn="l">
              <a:lnSpc>
                <a:spcPct val="105000"/>
              </a:lnSpc>
              <a:defRPr sz="39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20752" y="4945377"/>
            <a:ext cx="3793678" cy="1037760"/>
          </a:xfrm>
        </p:spPr>
        <p:txBody>
          <a:bodyPr anchor="t">
            <a:normAutofit/>
          </a:bodyPr>
          <a:lstStyle>
            <a:lvl1pPr marL="0" indent="0" algn="l">
              <a:lnSpc>
                <a:spcPct val="130000"/>
              </a:lnSpc>
              <a:buNone/>
              <a:defRPr sz="2000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924255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4056">
          <p15:clr>
            <a:srgbClr val="FBAE40"/>
          </p15:clr>
        </p15:guide>
      </p15:sldGuideLst>
    </p:ext>
  </p:extLst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58999504"/>
      </p:ext>
    </p:extLst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 title="Feather Background"/>
          <p:cNvSpPr>
            <a:spLocks noEditPoints="1"/>
          </p:cNvSpPr>
          <p:nvPr/>
        </p:nvSpPr>
        <p:spPr bwMode="auto">
          <a:xfrm>
            <a:off x="0" y="-4679"/>
            <a:ext cx="12200615" cy="6862679"/>
          </a:xfrm>
          <a:custGeom>
            <a:avLst/>
            <a:gdLst/>
            <a:ahLst/>
            <a:cxnLst/>
            <a:rect l="0" t="0" r="r" b="b"/>
            <a:pathLst>
              <a:path w="3845" h="2161">
                <a:moveTo>
                  <a:pt x="18" y="864"/>
                </a:moveTo>
                <a:cubicBezTo>
                  <a:pt x="16" y="855"/>
                  <a:pt x="21" y="853"/>
                  <a:pt x="20" y="846"/>
                </a:cubicBezTo>
                <a:cubicBezTo>
                  <a:pt x="41" y="815"/>
                  <a:pt x="37" y="806"/>
                  <a:pt x="42" y="805"/>
                </a:cubicBezTo>
                <a:cubicBezTo>
                  <a:pt x="72" y="726"/>
                  <a:pt x="76" y="720"/>
                  <a:pt x="81" y="714"/>
                </a:cubicBezTo>
                <a:cubicBezTo>
                  <a:pt x="129" y="628"/>
                  <a:pt x="132" y="626"/>
                  <a:pt x="131" y="620"/>
                </a:cubicBezTo>
                <a:cubicBezTo>
                  <a:pt x="150" y="599"/>
                  <a:pt x="153" y="596"/>
                  <a:pt x="156" y="593"/>
                </a:cubicBezTo>
                <a:cubicBezTo>
                  <a:pt x="188" y="551"/>
                  <a:pt x="199" y="551"/>
                  <a:pt x="201" y="543"/>
                </a:cubicBezTo>
                <a:cubicBezTo>
                  <a:pt x="164" y="580"/>
                  <a:pt x="148" y="580"/>
                  <a:pt x="147" y="594"/>
                </a:cubicBezTo>
                <a:cubicBezTo>
                  <a:pt x="113" y="629"/>
                  <a:pt x="116" y="637"/>
                  <a:pt x="108" y="635"/>
                </a:cubicBezTo>
                <a:cubicBezTo>
                  <a:pt x="92" y="669"/>
                  <a:pt x="83" y="676"/>
                  <a:pt x="80" y="688"/>
                </a:cubicBezTo>
                <a:cubicBezTo>
                  <a:pt x="41" y="758"/>
                  <a:pt x="42" y="774"/>
                  <a:pt x="33" y="782"/>
                </a:cubicBezTo>
                <a:cubicBezTo>
                  <a:pt x="5" y="857"/>
                  <a:pt x="3" y="863"/>
                  <a:pt x="0" y="869"/>
                </a:cubicBezTo>
                <a:cubicBezTo>
                  <a:pt x="4" y="883"/>
                  <a:pt x="10" y="873"/>
                  <a:pt x="18" y="864"/>
                </a:cubicBezTo>
                <a:close/>
                <a:moveTo>
                  <a:pt x="1" y="658"/>
                </a:moveTo>
                <a:cubicBezTo>
                  <a:pt x="13" y="648"/>
                  <a:pt x="15" y="628"/>
                  <a:pt x="26" y="617"/>
                </a:cubicBezTo>
                <a:cubicBezTo>
                  <a:pt x="26" y="607"/>
                  <a:pt x="36" y="606"/>
                  <a:pt x="37" y="597"/>
                </a:cubicBezTo>
                <a:cubicBezTo>
                  <a:pt x="43" y="590"/>
                  <a:pt x="46" y="582"/>
                  <a:pt x="51" y="576"/>
                </a:cubicBezTo>
                <a:cubicBezTo>
                  <a:pt x="51" y="565"/>
                  <a:pt x="63" y="565"/>
                  <a:pt x="62" y="552"/>
                </a:cubicBezTo>
                <a:cubicBezTo>
                  <a:pt x="66" y="551"/>
                  <a:pt x="69" y="548"/>
                  <a:pt x="71" y="543"/>
                </a:cubicBezTo>
                <a:cubicBezTo>
                  <a:pt x="71" y="538"/>
                  <a:pt x="80" y="541"/>
                  <a:pt x="79" y="535"/>
                </a:cubicBezTo>
                <a:cubicBezTo>
                  <a:pt x="66" y="533"/>
                  <a:pt x="70" y="547"/>
                  <a:pt x="59" y="547"/>
                </a:cubicBezTo>
                <a:cubicBezTo>
                  <a:pt x="58" y="556"/>
                  <a:pt x="51" y="560"/>
                  <a:pt x="48" y="567"/>
                </a:cubicBezTo>
                <a:cubicBezTo>
                  <a:pt x="34" y="575"/>
                  <a:pt x="31" y="593"/>
                  <a:pt x="20" y="603"/>
                </a:cubicBezTo>
                <a:cubicBezTo>
                  <a:pt x="20" y="613"/>
                  <a:pt x="13" y="617"/>
                  <a:pt x="12" y="626"/>
                </a:cubicBezTo>
                <a:cubicBezTo>
                  <a:pt x="4" y="628"/>
                  <a:pt x="6" y="639"/>
                  <a:pt x="0" y="643"/>
                </a:cubicBezTo>
                <a:cubicBezTo>
                  <a:pt x="0" y="666"/>
                  <a:pt x="0" y="666"/>
                  <a:pt x="0" y="666"/>
                </a:cubicBezTo>
                <a:cubicBezTo>
                  <a:pt x="1" y="664"/>
                  <a:pt x="1" y="662"/>
                  <a:pt x="1" y="658"/>
                </a:cubicBezTo>
                <a:close/>
                <a:moveTo>
                  <a:pt x="2647" y="983"/>
                </a:moveTo>
                <a:cubicBezTo>
                  <a:pt x="2653" y="990"/>
                  <a:pt x="2664" y="992"/>
                  <a:pt x="2673" y="995"/>
                </a:cubicBezTo>
                <a:cubicBezTo>
                  <a:pt x="2729" y="1039"/>
                  <a:pt x="2739" y="1042"/>
                  <a:pt x="2743" y="1052"/>
                </a:cubicBezTo>
                <a:cubicBezTo>
                  <a:pt x="2778" y="1086"/>
                  <a:pt x="2785" y="1084"/>
                  <a:pt x="2784" y="1094"/>
                </a:cubicBezTo>
                <a:cubicBezTo>
                  <a:pt x="2823" y="1157"/>
                  <a:pt x="2816" y="1157"/>
                  <a:pt x="2811" y="1154"/>
                </a:cubicBezTo>
                <a:cubicBezTo>
                  <a:pt x="2785" y="1115"/>
                  <a:pt x="2783" y="1107"/>
                  <a:pt x="2773" y="1111"/>
                </a:cubicBezTo>
                <a:cubicBezTo>
                  <a:pt x="2789" y="1138"/>
                  <a:pt x="2788" y="1145"/>
                  <a:pt x="2790" y="1149"/>
                </a:cubicBezTo>
                <a:cubicBezTo>
                  <a:pt x="2715" y="1159"/>
                  <a:pt x="2728" y="1162"/>
                  <a:pt x="2747" y="1158"/>
                </a:cubicBezTo>
                <a:cubicBezTo>
                  <a:pt x="2765" y="1165"/>
                  <a:pt x="2770" y="1166"/>
                  <a:pt x="2771" y="1174"/>
                </a:cubicBezTo>
                <a:cubicBezTo>
                  <a:pt x="2803" y="1190"/>
                  <a:pt x="2813" y="1186"/>
                  <a:pt x="2816" y="1194"/>
                </a:cubicBezTo>
                <a:cubicBezTo>
                  <a:pt x="2884" y="1309"/>
                  <a:pt x="2883" y="1320"/>
                  <a:pt x="2894" y="1314"/>
                </a:cubicBezTo>
                <a:cubicBezTo>
                  <a:pt x="2897" y="1284"/>
                  <a:pt x="2901" y="1280"/>
                  <a:pt x="2895" y="1279"/>
                </a:cubicBezTo>
                <a:cubicBezTo>
                  <a:pt x="2889" y="1253"/>
                  <a:pt x="2889" y="1246"/>
                  <a:pt x="2888" y="1242"/>
                </a:cubicBezTo>
                <a:cubicBezTo>
                  <a:pt x="2886" y="1169"/>
                  <a:pt x="2881" y="1155"/>
                  <a:pt x="2887" y="1150"/>
                </a:cubicBezTo>
                <a:cubicBezTo>
                  <a:pt x="2909" y="1094"/>
                  <a:pt x="2920" y="1091"/>
                  <a:pt x="2917" y="1079"/>
                </a:cubicBezTo>
                <a:cubicBezTo>
                  <a:pt x="2888" y="1116"/>
                  <a:pt x="2881" y="1119"/>
                  <a:pt x="2883" y="1127"/>
                </a:cubicBezTo>
                <a:cubicBezTo>
                  <a:pt x="2866" y="1168"/>
                  <a:pt x="2873" y="1182"/>
                  <a:pt x="2865" y="1184"/>
                </a:cubicBezTo>
                <a:cubicBezTo>
                  <a:pt x="2856" y="1131"/>
                  <a:pt x="2860" y="1123"/>
                  <a:pt x="2859" y="1111"/>
                </a:cubicBezTo>
                <a:cubicBezTo>
                  <a:pt x="2868" y="1077"/>
                  <a:pt x="2867" y="1071"/>
                  <a:pt x="2867" y="1065"/>
                </a:cubicBezTo>
                <a:cubicBezTo>
                  <a:pt x="2883" y="1010"/>
                  <a:pt x="2882" y="996"/>
                  <a:pt x="2890" y="987"/>
                </a:cubicBezTo>
                <a:cubicBezTo>
                  <a:pt x="2921" y="912"/>
                  <a:pt x="2929" y="909"/>
                  <a:pt x="2929" y="902"/>
                </a:cubicBezTo>
                <a:cubicBezTo>
                  <a:pt x="2962" y="842"/>
                  <a:pt x="2972" y="834"/>
                  <a:pt x="2975" y="822"/>
                </a:cubicBezTo>
                <a:cubicBezTo>
                  <a:pt x="3000" y="780"/>
                  <a:pt x="3007" y="781"/>
                  <a:pt x="3004" y="775"/>
                </a:cubicBezTo>
                <a:cubicBezTo>
                  <a:pt x="3028" y="742"/>
                  <a:pt x="3025" y="732"/>
                  <a:pt x="3030" y="728"/>
                </a:cubicBezTo>
                <a:cubicBezTo>
                  <a:pt x="3043" y="708"/>
                  <a:pt x="3026" y="705"/>
                  <a:pt x="3031" y="716"/>
                </a:cubicBezTo>
                <a:cubicBezTo>
                  <a:pt x="3014" y="740"/>
                  <a:pt x="3011" y="747"/>
                  <a:pt x="3012" y="755"/>
                </a:cubicBezTo>
                <a:cubicBezTo>
                  <a:pt x="2968" y="813"/>
                  <a:pt x="2972" y="824"/>
                  <a:pt x="2964" y="827"/>
                </a:cubicBezTo>
                <a:cubicBezTo>
                  <a:pt x="2937" y="869"/>
                  <a:pt x="2932" y="876"/>
                  <a:pt x="2928" y="882"/>
                </a:cubicBezTo>
                <a:cubicBezTo>
                  <a:pt x="2918" y="904"/>
                  <a:pt x="2916" y="906"/>
                  <a:pt x="2913" y="908"/>
                </a:cubicBezTo>
                <a:cubicBezTo>
                  <a:pt x="2884" y="974"/>
                  <a:pt x="2877" y="988"/>
                  <a:pt x="2869" y="1000"/>
                </a:cubicBezTo>
                <a:cubicBezTo>
                  <a:pt x="2854" y="1076"/>
                  <a:pt x="2854" y="1081"/>
                  <a:pt x="2850" y="1084"/>
                </a:cubicBezTo>
                <a:cubicBezTo>
                  <a:pt x="2852" y="1039"/>
                  <a:pt x="2849" y="1027"/>
                  <a:pt x="2855" y="1020"/>
                </a:cubicBezTo>
                <a:cubicBezTo>
                  <a:pt x="2863" y="985"/>
                  <a:pt x="2867" y="982"/>
                  <a:pt x="2867" y="977"/>
                </a:cubicBezTo>
                <a:cubicBezTo>
                  <a:pt x="2882" y="929"/>
                  <a:pt x="2889" y="928"/>
                  <a:pt x="2889" y="922"/>
                </a:cubicBezTo>
                <a:cubicBezTo>
                  <a:pt x="2919" y="867"/>
                  <a:pt x="2933" y="854"/>
                  <a:pt x="2943" y="837"/>
                </a:cubicBezTo>
                <a:cubicBezTo>
                  <a:pt x="2965" y="814"/>
                  <a:pt x="2963" y="807"/>
                  <a:pt x="2969" y="805"/>
                </a:cubicBezTo>
                <a:cubicBezTo>
                  <a:pt x="2996" y="760"/>
                  <a:pt x="3005" y="755"/>
                  <a:pt x="3007" y="745"/>
                </a:cubicBezTo>
                <a:cubicBezTo>
                  <a:pt x="3051" y="665"/>
                  <a:pt x="3052" y="660"/>
                  <a:pt x="3054" y="655"/>
                </a:cubicBezTo>
                <a:cubicBezTo>
                  <a:pt x="3034" y="678"/>
                  <a:pt x="3032" y="691"/>
                  <a:pt x="3025" y="700"/>
                </a:cubicBezTo>
                <a:cubicBezTo>
                  <a:pt x="3007" y="737"/>
                  <a:pt x="2998" y="737"/>
                  <a:pt x="3001" y="746"/>
                </a:cubicBezTo>
                <a:cubicBezTo>
                  <a:pt x="2985" y="770"/>
                  <a:pt x="2983" y="772"/>
                  <a:pt x="2980" y="774"/>
                </a:cubicBezTo>
                <a:cubicBezTo>
                  <a:pt x="2958" y="808"/>
                  <a:pt x="2951" y="811"/>
                  <a:pt x="2947" y="816"/>
                </a:cubicBezTo>
                <a:cubicBezTo>
                  <a:pt x="2895" y="882"/>
                  <a:pt x="2900" y="890"/>
                  <a:pt x="2895" y="891"/>
                </a:cubicBezTo>
                <a:cubicBezTo>
                  <a:pt x="2872" y="929"/>
                  <a:pt x="2874" y="933"/>
                  <a:pt x="2874" y="934"/>
                </a:cubicBezTo>
                <a:cubicBezTo>
                  <a:pt x="2865" y="962"/>
                  <a:pt x="2861" y="963"/>
                  <a:pt x="2859" y="966"/>
                </a:cubicBezTo>
                <a:cubicBezTo>
                  <a:pt x="2842" y="1004"/>
                  <a:pt x="2853" y="1017"/>
                  <a:pt x="2842" y="1014"/>
                </a:cubicBezTo>
                <a:cubicBezTo>
                  <a:pt x="2833" y="1044"/>
                  <a:pt x="2833" y="1036"/>
                  <a:pt x="2830" y="1026"/>
                </a:cubicBezTo>
                <a:cubicBezTo>
                  <a:pt x="2853" y="949"/>
                  <a:pt x="2852" y="936"/>
                  <a:pt x="2860" y="928"/>
                </a:cubicBezTo>
                <a:cubicBezTo>
                  <a:pt x="2885" y="865"/>
                  <a:pt x="2890" y="859"/>
                  <a:pt x="2896" y="853"/>
                </a:cubicBezTo>
                <a:cubicBezTo>
                  <a:pt x="2913" y="814"/>
                  <a:pt x="2923" y="815"/>
                  <a:pt x="2919" y="807"/>
                </a:cubicBezTo>
                <a:cubicBezTo>
                  <a:pt x="2946" y="758"/>
                  <a:pt x="2954" y="758"/>
                  <a:pt x="2956" y="755"/>
                </a:cubicBezTo>
                <a:cubicBezTo>
                  <a:pt x="2985" y="708"/>
                  <a:pt x="2995" y="695"/>
                  <a:pt x="3006" y="683"/>
                </a:cubicBezTo>
                <a:cubicBezTo>
                  <a:pt x="3029" y="648"/>
                  <a:pt x="3027" y="641"/>
                  <a:pt x="3033" y="639"/>
                </a:cubicBezTo>
                <a:cubicBezTo>
                  <a:pt x="3098" y="510"/>
                  <a:pt x="3106" y="507"/>
                  <a:pt x="3109" y="502"/>
                </a:cubicBezTo>
                <a:cubicBezTo>
                  <a:pt x="3087" y="511"/>
                  <a:pt x="3089" y="528"/>
                  <a:pt x="3075" y="524"/>
                </a:cubicBezTo>
                <a:cubicBezTo>
                  <a:pt x="3049" y="561"/>
                  <a:pt x="3048" y="567"/>
                  <a:pt x="3043" y="569"/>
                </a:cubicBezTo>
                <a:cubicBezTo>
                  <a:pt x="2965" y="656"/>
                  <a:pt x="2967" y="663"/>
                  <a:pt x="2961" y="665"/>
                </a:cubicBezTo>
                <a:cubicBezTo>
                  <a:pt x="2952" y="682"/>
                  <a:pt x="2945" y="683"/>
                  <a:pt x="2942" y="687"/>
                </a:cubicBezTo>
                <a:cubicBezTo>
                  <a:pt x="2891" y="759"/>
                  <a:pt x="2881" y="774"/>
                  <a:pt x="2871" y="790"/>
                </a:cubicBezTo>
                <a:cubicBezTo>
                  <a:pt x="2856" y="814"/>
                  <a:pt x="2855" y="816"/>
                  <a:pt x="2856" y="819"/>
                </a:cubicBezTo>
                <a:cubicBezTo>
                  <a:pt x="2839" y="846"/>
                  <a:pt x="2838" y="857"/>
                  <a:pt x="2833" y="865"/>
                </a:cubicBezTo>
                <a:cubicBezTo>
                  <a:pt x="2822" y="878"/>
                  <a:pt x="2825" y="870"/>
                  <a:pt x="2826" y="861"/>
                </a:cubicBezTo>
                <a:cubicBezTo>
                  <a:pt x="2839" y="832"/>
                  <a:pt x="2839" y="825"/>
                  <a:pt x="2845" y="821"/>
                </a:cubicBezTo>
                <a:cubicBezTo>
                  <a:pt x="2861" y="792"/>
                  <a:pt x="2866" y="780"/>
                  <a:pt x="2873" y="769"/>
                </a:cubicBezTo>
                <a:cubicBezTo>
                  <a:pt x="2895" y="729"/>
                  <a:pt x="2898" y="724"/>
                  <a:pt x="2901" y="719"/>
                </a:cubicBezTo>
                <a:cubicBezTo>
                  <a:pt x="2931" y="683"/>
                  <a:pt x="2922" y="669"/>
                  <a:pt x="2932" y="668"/>
                </a:cubicBezTo>
                <a:cubicBezTo>
                  <a:pt x="2960" y="609"/>
                  <a:pt x="2963" y="603"/>
                  <a:pt x="2969" y="599"/>
                </a:cubicBezTo>
                <a:cubicBezTo>
                  <a:pt x="3016" y="483"/>
                  <a:pt x="3024" y="480"/>
                  <a:pt x="3023" y="472"/>
                </a:cubicBezTo>
                <a:cubicBezTo>
                  <a:pt x="3041" y="433"/>
                  <a:pt x="3036" y="426"/>
                  <a:pt x="3040" y="424"/>
                </a:cubicBezTo>
                <a:cubicBezTo>
                  <a:pt x="3047" y="387"/>
                  <a:pt x="3057" y="384"/>
                  <a:pt x="3054" y="374"/>
                </a:cubicBezTo>
                <a:cubicBezTo>
                  <a:pt x="3069" y="330"/>
                  <a:pt x="3063" y="319"/>
                  <a:pt x="3069" y="315"/>
                </a:cubicBezTo>
                <a:cubicBezTo>
                  <a:pt x="3071" y="244"/>
                  <a:pt x="3069" y="244"/>
                  <a:pt x="3066" y="245"/>
                </a:cubicBezTo>
                <a:cubicBezTo>
                  <a:pt x="3061" y="226"/>
                  <a:pt x="3060" y="232"/>
                  <a:pt x="3058" y="235"/>
                </a:cubicBezTo>
                <a:cubicBezTo>
                  <a:pt x="3059" y="281"/>
                  <a:pt x="3059" y="290"/>
                  <a:pt x="3056" y="297"/>
                </a:cubicBezTo>
                <a:cubicBezTo>
                  <a:pt x="3041" y="354"/>
                  <a:pt x="3035" y="359"/>
                  <a:pt x="3035" y="369"/>
                </a:cubicBezTo>
                <a:cubicBezTo>
                  <a:pt x="3012" y="420"/>
                  <a:pt x="3014" y="431"/>
                  <a:pt x="3007" y="437"/>
                </a:cubicBezTo>
                <a:cubicBezTo>
                  <a:pt x="2997" y="477"/>
                  <a:pt x="2988" y="476"/>
                  <a:pt x="2990" y="482"/>
                </a:cubicBezTo>
                <a:cubicBezTo>
                  <a:pt x="2970" y="533"/>
                  <a:pt x="2969" y="537"/>
                  <a:pt x="2966" y="540"/>
                </a:cubicBezTo>
                <a:cubicBezTo>
                  <a:pt x="2950" y="561"/>
                  <a:pt x="2955" y="570"/>
                  <a:pt x="2948" y="570"/>
                </a:cubicBezTo>
                <a:cubicBezTo>
                  <a:pt x="2926" y="605"/>
                  <a:pt x="2930" y="612"/>
                  <a:pt x="2924" y="613"/>
                </a:cubicBezTo>
                <a:cubicBezTo>
                  <a:pt x="2909" y="650"/>
                  <a:pt x="2900" y="661"/>
                  <a:pt x="2895" y="675"/>
                </a:cubicBezTo>
                <a:cubicBezTo>
                  <a:pt x="2878" y="698"/>
                  <a:pt x="2880" y="708"/>
                  <a:pt x="2873" y="712"/>
                </a:cubicBezTo>
                <a:cubicBezTo>
                  <a:pt x="2854" y="733"/>
                  <a:pt x="2860" y="746"/>
                  <a:pt x="2851" y="749"/>
                </a:cubicBezTo>
                <a:cubicBezTo>
                  <a:pt x="2819" y="813"/>
                  <a:pt x="2819" y="822"/>
                  <a:pt x="2817" y="830"/>
                </a:cubicBezTo>
                <a:cubicBezTo>
                  <a:pt x="2786" y="921"/>
                  <a:pt x="2784" y="929"/>
                  <a:pt x="2779" y="935"/>
                </a:cubicBezTo>
                <a:cubicBezTo>
                  <a:pt x="2760" y="944"/>
                  <a:pt x="2775" y="940"/>
                  <a:pt x="2772" y="931"/>
                </a:cubicBezTo>
                <a:cubicBezTo>
                  <a:pt x="2818" y="764"/>
                  <a:pt x="2819" y="752"/>
                  <a:pt x="2823" y="743"/>
                </a:cubicBezTo>
                <a:cubicBezTo>
                  <a:pt x="2843" y="691"/>
                  <a:pt x="2853" y="690"/>
                  <a:pt x="2849" y="682"/>
                </a:cubicBezTo>
                <a:cubicBezTo>
                  <a:pt x="2911" y="580"/>
                  <a:pt x="2921" y="561"/>
                  <a:pt x="2931" y="541"/>
                </a:cubicBezTo>
                <a:cubicBezTo>
                  <a:pt x="2962" y="479"/>
                  <a:pt x="2960" y="472"/>
                  <a:pt x="2963" y="467"/>
                </a:cubicBezTo>
                <a:cubicBezTo>
                  <a:pt x="2973" y="430"/>
                  <a:pt x="2988" y="425"/>
                  <a:pt x="2978" y="422"/>
                </a:cubicBezTo>
                <a:cubicBezTo>
                  <a:pt x="2959" y="463"/>
                  <a:pt x="2955" y="475"/>
                  <a:pt x="2949" y="484"/>
                </a:cubicBezTo>
                <a:cubicBezTo>
                  <a:pt x="2929" y="540"/>
                  <a:pt x="2917" y="539"/>
                  <a:pt x="2920" y="549"/>
                </a:cubicBezTo>
                <a:cubicBezTo>
                  <a:pt x="2883" y="601"/>
                  <a:pt x="2881" y="608"/>
                  <a:pt x="2874" y="612"/>
                </a:cubicBezTo>
                <a:cubicBezTo>
                  <a:pt x="2842" y="670"/>
                  <a:pt x="2843" y="679"/>
                  <a:pt x="2835" y="682"/>
                </a:cubicBezTo>
                <a:cubicBezTo>
                  <a:pt x="2846" y="651"/>
                  <a:pt x="2848" y="648"/>
                  <a:pt x="2851" y="646"/>
                </a:cubicBezTo>
                <a:cubicBezTo>
                  <a:pt x="2884" y="566"/>
                  <a:pt x="2890" y="562"/>
                  <a:pt x="2892" y="555"/>
                </a:cubicBezTo>
                <a:cubicBezTo>
                  <a:pt x="2904" y="531"/>
                  <a:pt x="2911" y="528"/>
                  <a:pt x="2912" y="521"/>
                </a:cubicBezTo>
                <a:cubicBezTo>
                  <a:pt x="2922" y="495"/>
                  <a:pt x="2933" y="494"/>
                  <a:pt x="2931" y="485"/>
                </a:cubicBezTo>
                <a:cubicBezTo>
                  <a:pt x="2968" y="429"/>
                  <a:pt x="2971" y="424"/>
                  <a:pt x="2974" y="417"/>
                </a:cubicBezTo>
                <a:cubicBezTo>
                  <a:pt x="2984" y="407"/>
                  <a:pt x="2979" y="418"/>
                  <a:pt x="2986" y="418"/>
                </a:cubicBezTo>
                <a:cubicBezTo>
                  <a:pt x="2990" y="392"/>
                  <a:pt x="2993" y="391"/>
                  <a:pt x="2991" y="387"/>
                </a:cubicBezTo>
                <a:cubicBezTo>
                  <a:pt x="3036" y="293"/>
                  <a:pt x="3046" y="286"/>
                  <a:pt x="3045" y="273"/>
                </a:cubicBezTo>
                <a:cubicBezTo>
                  <a:pt x="3027" y="298"/>
                  <a:pt x="3032" y="307"/>
                  <a:pt x="3026" y="309"/>
                </a:cubicBezTo>
                <a:cubicBezTo>
                  <a:pt x="3006" y="362"/>
                  <a:pt x="2994" y="367"/>
                  <a:pt x="2992" y="378"/>
                </a:cubicBezTo>
                <a:cubicBezTo>
                  <a:pt x="2964" y="416"/>
                  <a:pt x="2966" y="421"/>
                  <a:pt x="2963" y="422"/>
                </a:cubicBezTo>
                <a:cubicBezTo>
                  <a:pt x="2949" y="447"/>
                  <a:pt x="2941" y="448"/>
                  <a:pt x="2940" y="454"/>
                </a:cubicBezTo>
                <a:cubicBezTo>
                  <a:pt x="2919" y="497"/>
                  <a:pt x="2914" y="497"/>
                  <a:pt x="2914" y="500"/>
                </a:cubicBezTo>
                <a:cubicBezTo>
                  <a:pt x="2892" y="540"/>
                  <a:pt x="2885" y="543"/>
                  <a:pt x="2885" y="550"/>
                </a:cubicBezTo>
                <a:cubicBezTo>
                  <a:pt x="2873" y="571"/>
                  <a:pt x="2871" y="574"/>
                  <a:pt x="2866" y="575"/>
                </a:cubicBezTo>
                <a:cubicBezTo>
                  <a:pt x="2854" y="618"/>
                  <a:pt x="2841" y="624"/>
                  <a:pt x="2841" y="639"/>
                </a:cubicBezTo>
                <a:cubicBezTo>
                  <a:pt x="2817" y="697"/>
                  <a:pt x="2810" y="700"/>
                  <a:pt x="2810" y="707"/>
                </a:cubicBezTo>
                <a:cubicBezTo>
                  <a:pt x="2778" y="792"/>
                  <a:pt x="2777" y="806"/>
                  <a:pt x="2770" y="816"/>
                </a:cubicBezTo>
                <a:cubicBezTo>
                  <a:pt x="2754" y="865"/>
                  <a:pt x="2754" y="881"/>
                  <a:pt x="2754" y="896"/>
                </a:cubicBezTo>
                <a:cubicBezTo>
                  <a:pt x="2775" y="855"/>
                  <a:pt x="2770" y="846"/>
                  <a:pt x="2776" y="844"/>
                </a:cubicBezTo>
                <a:cubicBezTo>
                  <a:pt x="2784" y="806"/>
                  <a:pt x="2791" y="799"/>
                  <a:pt x="2788" y="786"/>
                </a:cubicBezTo>
                <a:cubicBezTo>
                  <a:pt x="2824" y="703"/>
                  <a:pt x="2823" y="697"/>
                  <a:pt x="2828" y="695"/>
                </a:cubicBezTo>
                <a:cubicBezTo>
                  <a:pt x="2829" y="688"/>
                  <a:pt x="2840" y="700"/>
                  <a:pt x="2829" y="698"/>
                </a:cubicBezTo>
                <a:cubicBezTo>
                  <a:pt x="2809" y="738"/>
                  <a:pt x="2813" y="751"/>
                  <a:pt x="2805" y="756"/>
                </a:cubicBezTo>
                <a:cubicBezTo>
                  <a:pt x="2793" y="782"/>
                  <a:pt x="2799" y="791"/>
                  <a:pt x="2795" y="793"/>
                </a:cubicBezTo>
                <a:cubicBezTo>
                  <a:pt x="2780" y="832"/>
                  <a:pt x="2785" y="841"/>
                  <a:pt x="2781" y="843"/>
                </a:cubicBezTo>
                <a:cubicBezTo>
                  <a:pt x="2778" y="876"/>
                  <a:pt x="2774" y="879"/>
                  <a:pt x="2775" y="886"/>
                </a:cubicBezTo>
                <a:cubicBezTo>
                  <a:pt x="2765" y="916"/>
                  <a:pt x="2767" y="927"/>
                  <a:pt x="2761" y="933"/>
                </a:cubicBezTo>
                <a:cubicBezTo>
                  <a:pt x="2744" y="885"/>
                  <a:pt x="2752" y="885"/>
                  <a:pt x="2747" y="877"/>
                </a:cubicBezTo>
                <a:cubicBezTo>
                  <a:pt x="2746" y="830"/>
                  <a:pt x="2745" y="823"/>
                  <a:pt x="2743" y="815"/>
                </a:cubicBezTo>
                <a:cubicBezTo>
                  <a:pt x="2748" y="777"/>
                  <a:pt x="2752" y="764"/>
                  <a:pt x="2755" y="754"/>
                </a:cubicBezTo>
                <a:cubicBezTo>
                  <a:pt x="2765" y="726"/>
                  <a:pt x="2760" y="718"/>
                  <a:pt x="2765" y="716"/>
                </a:cubicBezTo>
                <a:cubicBezTo>
                  <a:pt x="2791" y="643"/>
                  <a:pt x="2786" y="634"/>
                  <a:pt x="2793" y="634"/>
                </a:cubicBezTo>
                <a:cubicBezTo>
                  <a:pt x="2803" y="609"/>
                  <a:pt x="2798" y="601"/>
                  <a:pt x="2803" y="599"/>
                </a:cubicBezTo>
                <a:cubicBezTo>
                  <a:pt x="2822" y="573"/>
                  <a:pt x="2819" y="562"/>
                  <a:pt x="2824" y="557"/>
                </a:cubicBezTo>
                <a:cubicBezTo>
                  <a:pt x="2850" y="507"/>
                  <a:pt x="2852" y="499"/>
                  <a:pt x="2859" y="493"/>
                </a:cubicBezTo>
                <a:cubicBezTo>
                  <a:pt x="2880" y="458"/>
                  <a:pt x="2882" y="455"/>
                  <a:pt x="2883" y="450"/>
                </a:cubicBezTo>
                <a:cubicBezTo>
                  <a:pt x="2924" y="384"/>
                  <a:pt x="2929" y="378"/>
                  <a:pt x="2935" y="372"/>
                </a:cubicBezTo>
                <a:cubicBezTo>
                  <a:pt x="2956" y="339"/>
                  <a:pt x="2959" y="336"/>
                  <a:pt x="2959" y="331"/>
                </a:cubicBezTo>
                <a:cubicBezTo>
                  <a:pt x="3018" y="236"/>
                  <a:pt x="3020" y="218"/>
                  <a:pt x="3032" y="207"/>
                </a:cubicBezTo>
                <a:cubicBezTo>
                  <a:pt x="3044" y="169"/>
                  <a:pt x="3058" y="173"/>
                  <a:pt x="3053" y="165"/>
                </a:cubicBezTo>
                <a:cubicBezTo>
                  <a:pt x="3070" y="136"/>
                  <a:pt x="3074" y="130"/>
                  <a:pt x="3080" y="124"/>
                </a:cubicBezTo>
                <a:cubicBezTo>
                  <a:pt x="3102" y="48"/>
                  <a:pt x="3114" y="39"/>
                  <a:pt x="3110" y="20"/>
                </a:cubicBezTo>
                <a:cubicBezTo>
                  <a:pt x="3108" y="5"/>
                  <a:pt x="3105" y="10"/>
                  <a:pt x="3103" y="16"/>
                </a:cubicBezTo>
                <a:cubicBezTo>
                  <a:pt x="3083" y="39"/>
                  <a:pt x="3088" y="48"/>
                  <a:pt x="3083" y="49"/>
                </a:cubicBezTo>
                <a:cubicBezTo>
                  <a:pt x="3046" y="83"/>
                  <a:pt x="3052" y="97"/>
                  <a:pt x="3043" y="102"/>
                </a:cubicBezTo>
                <a:cubicBezTo>
                  <a:pt x="2983" y="178"/>
                  <a:pt x="2970" y="190"/>
                  <a:pt x="2957" y="202"/>
                </a:cubicBezTo>
                <a:cubicBezTo>
                  <a:pt x="2922" y="253"/>
                  <a:pt x="2914" y="258"/>
                  <a:pt x="2908" y="265"/>
                </a:cubicBezTo>
                <a:cubicBezTo>
                  <a:pt x="2888" y="294"/>
                  <a:pt x="2883" y="302"/>
                  <a:pt x="2875" y="307"/>
                </a:cubicBezTo>
                <a:cubicBezTo>
                  <a:pt x="2858" y="333"/>
                  <a:pt x="2856" y="336"/>
                  <a:pt x="2855" y="340"/>
                </a:cubicBezTo>
                <a:cubicBezTo>
                  <a:pt x="2822" y="376"/>
                  <a:pt x="2827" y="390"/>
                  <a:pt x="2815" y="393"/>
                </a:cubicBezTo>
                <a:cubicBezTo>
                  <a:pt x="2767" y="468"/>
                  <a:pt x="2768" y="479"/>
                  <a:pt x="2763" y="486"/>
                </a:cubicBezTo>
                <a:cubicBezTo>
                  <a:pt x="2716" y="623"/>
                  <a:pt x="2714" y="633"/>
                  <a:pt x="2711" y="641"/>
                </a:cubicBezTo>
                <a:cubicBezTo>
                  <a:pt x="2701" y="687"/>
                  <a:pt x="2697" y="690"/>
                  <a:pt x="2699" y="697"/>
                </a:cubicBezTo>
                <a:cubicBezTo>
                  <a:pt x="2687" y="700"/>
                  <a:pt x="2685" y="700"/>
                  <a:pt x="2685" y="700"/>
                </a:cubicBezTo>
                <a:cubicBezTo>
                  <a:pt x="2689" y="682"/>
                  <a:pt x="2684" y="669"/>
                  <a:pt x="2685" y="658"/>
                </a:cubicBezTo>
                <a:cubicBezTo>
                  <a:pt x="2703" y="595"/>
                  <a:pt x="2701" y="589"/>
                  <a:pt x="2699" y="582"/>
                </a:cubicBezTo>
                <a:cubicBezTo>
                  <a:pt x="2711" y="526"/>
                  <a:pt x="2723" y="523"/>
                  <a:pt x="2720" y="509"/>
                </a:cubicBezTo>
                <a:cubicBezTo>
                  <a:pt x="2739" y="465"/>
                  <a:pt x="2744" y="462"/>
                  <a:pt x="2742" y="455"/>
                </a:cubicBezTo>
                <a:cubicBezTo>
                  <a:pt x="2787" y="376"/>
                  <a:pt x="2797" y="367"/>
                  <a:pt x="2805" y="356"/>
                </a:cubicBezTo>
                <a:cubicBezTo>
                  <a:pt x="2831" y="322"/>
                  <a:pt x="2831" y="317"/>
                  <a:pt x="2833" y="321"/>
                </a:cubicBezTo>
                <a:cubicBezTo>
                  <a:pt x="2859" y="285"/>
                  <a:pt x="2871" y="277"/>
                  <a:pt x="2878" y="265"/>
                </a:cubicBezTo>
                <a:cubicBezTo>
                  <a:pt x="2941" y="195"/>
                  <a:pt x="2951" y="186"/>
                  <a:pt x="2958" y="175"/>
                </a:cubicBezTo>
                <a:cubicBezTo>
                  <a:pt x="2971" y="155"/>
                  <a:pt x="2980" y="157"/>
                  <a:pt x="2980" y="153"/>
                </a:cubicBezTo>
                <a:cubicBezTo>
                  <a:pt x="3038" y="76"/>
                  <a:pt x="3048" y="75"/>
                  <a:pt x="3045" y="66"/>
                </a:cubicBezTo>
                <a:cubicBezTo>
                  <a:pt x="3084" y="11"/>
                  <a:pt x="3088" y="6"/>
                  <a:pt x="3091" y="1"/>
                </a:cubicBezTo>
                <a:cubicBezTo>
                  <a:pt x="3017" y="56"/>
                  <a:pt x="3016" y="65"/>
                  <a:pt x="3008" y="70"/>
                </a:cubicBezTo>
                <a:cubicBezTo>
                  <a:pt x="2991" y="82"/>
                  <a:pt x="2993" y="87"/>
                  <a:pt x="2991" y="88"/>
                </a:cubicBezTo>
                <a:cubicBezTo>
                  <a:pt x="2953" y="135"/>
                  <a:pt x="2944" y="134"/>
                  <a:pt x="2944" y="139"/>
                </a:cubicBezTo>
                <a:cubicBezTo>
                  <a:pt x="2907" y="177"/>
                  <a:pt x="2908" y="189"/>
                  <a:pt x="2896" y="193"/>
                </a:cubicBezTo>
                <a:cubicBezTo>
                  <a:pt x="2881" y="211"/>
                  <a:pt x="2883" y="216"/>
                  <a:pt x="2880" y="217"/>
                </a:cubicBezTo>
                <a:cubicBezTo>
                  <a:pt x="2844" y="246"/>
                  <a:pt x="2847" y="262"/>
                  <a:pt x="2831" y="265"/>
                </a:cubicBezTo>
                <a:cubicBezTo>
                  <a:pt x="2800" y="311"/>
                  <a:pt x="2792" y="314"/>
                  <a:pt x="2792" y="321"/>
                </a:cubicBezTo>
                <a:cubicBezTo>
                  <a:pt x="2765" y="356"/>
                  <a:pt x="2760" y="367"/>
                  <a:pt x="2753" y="376"/>
                </a:cubicBezTo>
                <a:cubicBezTo>
                  <a:pt x="2720" y="423"/>
                  <a:pt x="2720" y="431"/>
                  <a:pt x="2714" y="434"/>
                </a:cubicBezTo>
                <a:cubicBezTo>
                  <a:pt x="2699" y="468"/>
                  <a:pt x="2698" y="481"/>
                  <a:pt x="2695" y="473"/>
                </a:cubicBezTo>
                <a:cubicBezTo>
                  <a:pt x="2718" y="422"/>
                  <a:pt x="2719" y="415"/>
                  <a:pt x="2717" y="407"/>
                </a:cubicBezTo>
                <a:cubicBezTo>
                  <a:pt x="2751" y="339"/>
                  <a:pt x="2750" y="332"/>
                  <a:pt x="2756" y="337"/>
                </a:cubicBezTo>
                <a:cubicBezTo>
                  <a:pt x="2774" y="304"/>
                  <a:pt x="2780" y="300"/>
                  <a:pt x="2784" y="296"/>
                </a:cubicBezTo>
                <a:cubicBezTo>
                  <a:pt x="2810" y="255"/>
                  <a:pt x="2822" y="249"/>
                  <a:pt x="2825" y="237"/>
                </a:cubicBezTo>
                <a:cubicBezTo>
                  <a:pt x="2860" y="189"/>
                  <a:pt x="2866" y="185"/>
                  <a:pt x="2870" y="181"/>
                </a:cubicBezTo>
                <a:cubicBezTo>
                  <a:pt x="2905" y="133"/>
                  <a:pt x="2906" y="126"/>
                  <a:pt x="2915" y="124"/>
                </a:cubicBezTo>
                <a:cubicBezTo>
                  <a:pt x="2944" y="85"/>
                  <a:pt x="2953" y="78"/>
                  <a:pt x="2960" y="68"/>
                </a:cubicBezTo>
                <a:cubicBezTo>
                  <a:pt x="2994" y="27"/>
                  <a:pt x="3002" y="13"/>
                  <a:pt x="3012" y="1"/>
                </a:cubicBezTo>
                <a:cubicBezTo>
                  <a:pt x="2981" y="16"/>
                  <a:pt x="2986" y="24"/>
                  <a:pt x="2981" y="25"/>
                </a:cubicBezTo>
                <a:cubicBezTo>
                  <a:pt x="2930" y="92"/>
                  <a:pt x="2910" y="100"/>
                  <a:pt x="2905" y="118"/>
                </a:cubicBezTo>
                <a:cubicBezTo>
                  <a:pt x="2869" y="168"/>
                  <a:pt x="2861" y="174"/>
                  <a:pt x="2855" y="181"/>
                </a:cubicBezTo>
                <a:cubicBezTo>
                  <a:pt x="2844" y="198"/>
                  <a:pt x="2843" y="202"/>
                  <a:pt x="2841" y="198"/>
                </a:cubicBezTo>
                <a:cubicBezTo>
                  <a:pt x="2933" y="59"/>
                  <a:pt x="2943" y="36"/>
                  <a:pt x="2959" y="18"/>
                </a:cubicBezTo>
                <a:cubicBezTo>
                  <a:pt x="2954" y="1"/>
                  <a:pt x="2954" y="1"/>
                  <a:pt x="2954" y="1"/>
                </a:cubicBezTo>
                <a:cubicBezTo>
                  <a:pt x="2930" y="29"/>
                  <a:pt x="2935" y="37"/>
                  <a:pt x="2930" y="39"/>
                </a:cubicBezTo>
                <a:cubicBezTo>
                  <a:pt x="2900" y="90"/>
                  <a:pt x="2898" y="100"/>
                  <a:pt x="2890" y="106"/>
                </a:cubicBezTo>
                <a:cubicBezTo>
                  <a:pt x="2859" y="155"/>
                  <a:pt x="2855" y="158"/>
                  <a:pt x="2851" y="161"/>
                </a:cubicBezTo>
                <a:cubicBezTo>
                  <a:pt x="2832" y="194"/>
                  <a:pt x="2829" y="198"/>
                  <a:pt x="2824" y="202"/>
                </a:cubicBezTo>
                <a:cubicBezTo>
                  <a:pt x="2793" y="247"/>
                  <a:pt x="2791" y="252"/>
                  <a:pt x="2788" y="256"/>
                </a:cubicBezTo>
                <a:cubicBezTo>
                  <a:pt x="2762" y="289"/>
                  <a:pt x="2756" y="299"/>
                  <a:pt x="2754" y="310"/>
                </a:cubicBezTo>
                <a:cubicBezTo>
                  <a:pt x="2728" y="355"/>
                  <a:pt x="2727" y="358"/>
                  <a:pt x="2726" y="360"/>
                </a:cubicBezTo>
                <a:cubicBezTo>
                  <a:pt x="2737" y="312"/>
                  <a:pt x="2737" y="306"/>
                  <a:pt x="2737" y="299"/>
                </a:cubicBezTo>
                <a:cubicBezTo>
                  <a:pt x="2762" y="253"/>
                  <a:pt x="2765" y="247"/>
                  <a:pt x="2770" y="242"/>
                </a:cubicBezTo>
                <a:cubicBezTo>
                  <a:pt x="2795" y="199"/>
                  <a:pt x="2796" y="191"/>
                  <a:pt x="2800" y="186"/>
                </a:cubicBezTo>
                <a:cubicBezTo>
                  <a:pt x="2834" y="128"/>
                  <a:pt x="2836" y="125"/>
                  <a:pt x="2841" y="124"/>
                </a:cubicBezTo>
                <a:cubicBezTo>
                  <a:pt x="2862" y="84"/>
                  <a:pt x="2873" y="74"/>
                  <a:pt x="2878" y="61"/>
                </a:cubicBezTo>
                <a:cubicBezTo>
                  <a:pt x="2905" y="13"/>
                  <a:pt x="2909" y="11"/>
                  <a:pt x="2909" y="7"/>
                </a:cubicBezTo>
                <a:cubicBezTo>
                  <a:pt x="2897" y="17"/>
                  <a:pt x="2882" y="26"/>
                  <a:pt x="2881" y="43"/>
                </a:cubicBezTo>
                <a:cubicBezTo>
                  <a:pt x="2863" y="67"/>
                  <a:pt x="2856" y="71"/>
                  <a:pt x="2856" y="80"/>
                </a:cubicBezTo>
                <a:cubicBezTo>
                  <a:pt x="2818" y="140"/>
                  <a:pt x="2816" y="143"/>
                  <a:pt x="2813" y="145"/>
                </a:cubicBezTo>
                <a:cubicBezTo>
                  <a:pt x="2795" y="179"/>
                  <a:pt x="2789" y="180"/>
                  <a:pt x="2788" y="182"/>
                </a:cubicBezTo>
                <a:cubicBezTo>
                  <a:pt x="2770" y="222"/>
                  <a:pt x="2761" y="224"/>
                  <a:pt x="2763" y="235"/>
                </a:cubicBezTo>
                <a:cubicBezTo>
                  <a:pt x="2738" y="290"/>
                  <a:pt x="2728" y="288"/>
                  <a:pt x="2730" y="295"/>
                </a:cubicBezTo>
                <a:cubicBezTo>
                  <a:pt x="2713" y="340"/>
                  <a:pt x="2713" y="350"/>
                  <a:pt x="2710" y="358"/>
                </a:cubicBezTo>
                <a:cubicBezTo>
                  <a:pt x="2684" y="436"/>
                  <a:pt x="2683" y="440"/>
                  <a:pt x="2684" y="446"/>
                </a:cubicBezTo>
                <a:cubicBezTo>
                  <a:pt x="2673" y="473"/>
                  <a:pt x="2679" y="482"/>
                  <a:pt x="2674" y="483"/>
                </a:cubicBezTo>
                <a:cubicBezTo>
                  <a:pt x="2668" y="520"/>
                  <a:pt x="2659" y="525"/>
                  <a:pt x="2664" y="538"/>
                </a:cubicBezTo>
                <a:cubicBezTo>
                  <a:pt x="2652" y="556"/>
                  <a:pt x="2652" y="553"/>
                  <a:pt x="2649" y="553"/>
                </a:cubicBezTo>
                <a:cubicBezTo>
                  <a:pt x="2621" y="466"/>
                  <a:pt x="2630" y="443"/>
                  <a:pt x="2623" y="437"/>
                </a:cubicBezTo>
                <a:cubicBezTo>
                  <a:pt x="2637" y="353"/>
                  <a:pt x="2631" y="339"/>
                  <a:pt x="2634" y="332"/>
                </a:cubicBezTo>
                <a:cubicBezTo>
                  <a:pt x="2645" y="270"/>
                  <a:pt x="2642" y="258"/>
                  <a:pt x="2648" y="252"/>
                </a:cubicBezTo>
                <a:cubicBezTo>
                  <a:pt x="2678" y="173"/>
                  <a:pt x="2679" y="164"/>
                  <a:pt x="2685" y="159"/>
                </a:cubicBezTo>
                <a:cubicBezTo>
                  <a:pt x="2707" y="104"/>
                  <a:pt x="2705" y="93"/>
                  <a:pt x="2712" y="88"/>
                </a:cubicBezTo>
                <a:cubicBezTo>
                  <a:pt x="2728" y="64"/>
                  <a:pt x="2723" y="55"/>
                  <a:pt x="2726" y="53"/>
                </a:cubicBezTo>
                <a:cubicBezTo>
                  <a:pt x="2743" y="12"/>
                  <a:pt x="2747" y="7"/>
                  <a:pt x="2749" y="1"/>
                </a:cubicBezTo>
                <a:cubicBezTo>
                  <a:pt x="2729" y="27"/>
                  <a:pt x="2720" y="35"/>
                  <a:pt x="2719" y="48"/>
                </a:cubicBezTo>
                <a:cubicBezTo>
                  <a:pt x="2697" y="82"/>
                  <a:pt x="2700" y="90"/>
                  <a:pt x="2696" y="94"/>
                </a:cubicBezTo>
                <a:cubicBezTo>
                  <a:pt x="2683" y="133"/>
                  <a:pt x="2678" y="136"/>
                  <a:pt x="2680" y="145"/>
                </a:cubicBezTo>
                <a:cubicBezTo>
                  <a:pt x="2660" y="197"/>
                  <a:pt x="2657" y="198"/>
                  <a:pt x="2655" y="200"/>
                </a:cubicBezTo>
                <a:cubicBezTo>
                  <a:pt x="2674" y="116"/>
                  <a:pt x="2683" y="114"/>
                  <a:pt x="2680" y="104"/>
                </a:cubicBezTo>
                <a:cubicBezTo>
                  <a:pt x="2694" y="56"/>
                  <a:pt x="2694" y="47"/>
                  <a:pt x="2697" y="41"/>
                </a:cubicBezTo>
                <a:cubicBezTo>
                  <a:pt x="2706" y="14"/>
                  <a:pt x="2706" y="6"/>
                  <a:pt x="2709" y="1"/>
                </a:cubicBezTo>
                <a:cubicBezTo>
                  <a:pt x="2685" y="32"/>
                  <a:pt x="2688" y="48"/>
                  <a:pt x="2679" y="56"/>
                </a:cubicBezTo>
                <a:cubicBezTo>
                  <a:pt x="2654" y="139"/>
                  <a:pt x="2653" y="153"/>
                  <a:pt x="2651" y="166"/>
                </a:cubicBezTo>
                <a:cubicBezTo>
                  <a:pt x="2647" y="198"/>
                  <a:pt x="2636" y="206"/>
                  <a:pt x="2640" y="212"/>
                </a:cubicBezTo>
                <a:cubicBezTo>
                  <a:pt x="2624" y="254"/>
                  <a:pt x="2633" y="267"/>
                  <a:pt x="2625" y="268"/>
                </a:cubicBezTo>
                <a:cubicBezTo>
                  <a:pt x="2628" y="217"/>
                  <a:pt x="2628" y="212"/>
                  <a:pt x="2626" y="203"/>
                </a:cubicBezTo>
                <a:cubicBezTo>
                  <a:pt x="2637" y="163"/>
                  <a:pt x="2637" y="150"/>
                  <a:pt x="2643" y="141"/>
                </a:cubicBezTo>
                <a:cubicBezTo>
                  <a:pt x="2659" y="84"/>
                  <a:pt x="2651" y="72"/>
                  <a:pt x="2658" y="69"/>
                </a:cubicBezTo>
                <a:cubicBezTo>
                  <a:pt x="2662" y="1"/>
                  <a:pt x="2662" y="1"/>
                  <a:pt x="2662" y="1"/>
                </a:cubicBezTo>
                <a:cubicBezTo>
                  <a:pt x="2640" y="90"/>
                  <a:pt x="2639" y="107"/>
                  <a:pt x="2633" y="122"/>
                </a:cubicBezTo>
                <a:cubicBezTo>
                  <a:pt x="2614" y="203"/>
                  <a:pt x="2615" y="242"/>
                  <a:pt x="2611" y="277"/>
                </a:cubicBezTo>
                <a:cubicBezTo>
                  <a:pt x="2608" y="339"/>
                  <a:pt x="2621" y="355"/>
                  <a:pt x="2609" y="354"/>
                </a:cubicBezTo>
                <a:cubicBezTo>
                  <a:pt x="2594" y="215"/>
                  <a:pt x="2597" y="210"/>
                  <a:pt x="2597" y="203"/>
                </a:cubicBezTo>
                <a:cubicBezTo>
                  <a:pt x="2605" y="116"/>
                  <a:pt x="2602" y="100"/>
                  <a:pt x="2610" y="91"/>
                </a:cubicBezTo>
                <a:cubicBezTo>
                  <a:pt x="2620" y="21"/>
                  <a:pt x="2623" y="11"/>
                  <a:pt x="2624" y="1"/>
                </a:cubicBezTo>
                <a:cubicBezTo>
                  <a:pt x="2609" y="6"/>
                  <a:pt x="2614" y="13"/>
                  <a:pt x="2609" y="14"/>
                </a:cubicBezTo>
                <a:cubicBezTo>
                  <a:pt x="2600" y="57"/>
                  <a:pt x="2596" y="70"/>
                  <a:pt x="2596" y="85"/>
                </a:cubicBezTo>
                <a:cubicBezTo>
                  <a:pt x="2594" y="22"/>
                  <a:pt x="2592" y="12"/>
                  <a:pt x="2595" y="5"/>
                </a:cubicBezTo>
                <a:cubicBezTo>
                  <a:pt x="2584" y="6"/>
                  <a:pt x="2584" y="12"/>
                  <a:pt x="2583" y="17"/>
                </a:cubicBezTo>
                <a:cubicBezTo>
                  <a:pt x="2577" y="36"/>
                  <a:pt x="2573" y="24"/>
                  <a:pt x="2577" y="18"/>
                </a:cubicBezTo>
                <a:cubicBezTo>
                  <a:pt x="2565" y="5"/>
                  <a:pt x="2563" y="10"/>
                  <a:pt x="2565" y="17"/>
                </a:cubicBezTo>
                <a:cubicBezTo>
                  <a:pt x="2562" y="50"/>
                  <a:pt x="2560" y="58"/>
                  <a:pt x="2564" y="71"/>
                </a:cubicBezTo>
                <a:cubicBezTo>
                  <a:pt x="2558" y="85"/>
                  <a:pt x="2555" y="71"/>
                  <a:pt x="2553" y="58"/>
                </a:cubicBezTo>
                <a:cubicBezTo>
                  <a:pt x="2555" y="11"/>
                  <a:pt x="2554" y="6"/>
                  <a:pt x="2554" y="1"/>
                </a:cubicBezTo>
                <a:cubicBezTo>
                  <a:pt x="2544" y="74"/>
                  <a:pt x="2544" y="78"/>
                  <a:pt x="2542" y="81"/>
                </a:cubicBezTo>
                <a:cubicBezTo>
                  <a:pt x="2547" y="111"/>
                  <a:pt x="2554" y="121"/>
                  <a:pt x="2548" y="121"/>
                </a:cubicBezTo>
                <a:cubicBezTo>
                  <a:pt x="2517" y="31"/>
                  <a:pt x="2519" y="24"/>
                  <a:pt x="2511" y="10"/>
                </a:cubicBezTo>
                <a:cubicBezTo>
                  <a:pt x="2498" y="3"/>
                  <a:pt x="2502" y="0"/>
                  <a:pt x="2498" y="7"/>
                </a:cubicBezTo>
                <a:cubicBezTo>
                  <a:pt x="2519" y="72"/>
                  <a:pt x="2531" y="98"/>
                  <a:pt x="2540" y="129"/>
                </a:cubicBezTo>
                <a:cubicBezTo>
                  <a:pt x="2564" y="228"/>
                  <a:pt x="2564" y="233"/>
                  <a:pt x="2562" y="237"/>
                </a:cubicBezTo>
                <a:cubicBezTo>
                  <a:pt x="2578" y="287"/>
                  <a:pt x="2582" y="307"/>
                  <a:pt x="2586" y="326"/>
                </a:cubicBezTo>
                <a:cubicBezTo>
                  <a:pt x="2580" y="350"/>
                  <a:pt x="2572" y="341"/>
                  <a:pt x="2576" y="334"/>
                </a:cubicBezTo>
                <a:cubicBezTo>
                  <a:pt x="2543" y="217"/>
                  <a:pt x="2533" y="206"/>
                  <a:pt x="2531" y="184"/>
                </a:cubicBezTo>
                <a:cubicBezTo>
                  <a:pt x="2508" y="140"/>
                  <a:pt x="2506" y="132"/>
                  <a:pt x="2502" y="128"/>
                </a:cubicBezTo>
                <a:cubicBezTo>
                  <a:pt x="2471" y="62"/>
                  <a:pt x="2466" y="58"/>
                  <a:pt x="2463" y="53"/>
                </a:cubicBezTo>
                <a:cubicBezTo>
                  <a:pt x="2424" y="1"/>
                  <a:pt x="2424" y="1"/>
                  <a:pt x="2424" y="1"/>
                </a:cubicBezTo>
                <a:cubicBezTo>
                  <a:pt x="2441" y="28"/>
                  <a:pt x="2441" y="33"/>
                  <a:pt x="2444" y="33"/>
                </a:cubicBezTo>
                <a:cubicBezTo>
                  <a:pt x="2455" y="74"/>
                  <a:pt x="2468" y="76"/>
                  <a:pt x="2471" y="92"/>
                </a:cubicBezTo>
                <a:cubicBezTo>
                  <a:pt x="2504" y="146"/>
                  <a:pt x="2503" y="159"/>
                  <a:pt x="2508" y="162"/>
                </a:cubicBezTo>
                <a:cubicBezTo>
                  <a:pt x="2554" y="285"/>
                  <a:pt x="2555" y="292"/>
                  <a:pt x="2557" y="300"/>
                </a:cubicBezTo>
                <a:cubicBezTo>
                  <a:pt x="2554" y="295"/>
                  <a:pt x="2543" y="303"/>
                  <a:pt x="2544" y="294"/>
                </a:cubicBezTo>
                <a:cubicBezTo>
                  <a:pt x="2531" y="246"/>
                  <a:pt x="2530" y="240"/>
                  <a:pt x="2529" y="234"/>
                </a:cubicBezTo>
                <a:cubicBezTo>
                  <a:pt x="2500" y="168"/>
                  <a:pt x="2501" y="161"/>
                  <a:pt x="2496" y="161"/>
                </a:cubicBezTo>
                <a:cubicBezTo>
                  <a:pt x="2466" y="95"/>
                  <a:pt x="2458" y="84"/>
                  <a:pt x="2451" y="70"/>
                </a:cubicBezTo>
                <a:cubicBezTo>
                  <a:pt x="2430" y="44"/>
                  <a:pt x="2431" y="36"/>
                  <a:pt x="2427" y="36"/>
                </a:cubicBezTo>
                <a:cubicBezTo>
                  <a:pt x="2388" y="1"/>
                  <a:pt x="2388" y="1"/>
                  <a:pt x="2388" y="1"/>
                </a:cubicBezTo>
                <a:cubicBezTo>
                  <a:pt x="2404" y="21"/>
                  <a:pt x="2407" y="23"/>
                  <a:pt x="2408" y="28"/>
                </a:cubicBezTo>
                <a:cubicBezTo>
                  <a:pt x="2450" y="83"/>
                  <a:pt x="2452" y="92"/>
                  <a:pt x="2457" y="95"/>
                </a:cubicBezTo>
                <a:cubicBezTo>
                  <a:pt x="2503" y="182"/>
                  <a:pt x="2512" y="215"/>
                  <a:pt x="2525" y="244"/>
                </a:cubicBezTo>
                <a:cubicBezTo>
                  <a:pt x="2526" y="263"/>
                  <a:pt x="2510" y="258"/>
                  <a:pt x="2506" y="236"/>
                </a:cubicBezTo>
                <a:cubicBezTo>
                  <a:pt x="2482" y="214"/>
                  <a:pt x="2481" y="208"/>
                  <a:pt x="2474" y="210"/>
                </a:cubicBezTo>
                <a:cubicBezTo>
                  <a:pt x="2426" y="144"/>
                  <a:pt x="2422" y="139"/>
                  <a:pt x="2420" y="132"/>
                </a:cubicBezTo>
                <a:cubicBezTo>
                  <a:pt x="2377" y="81"/>
                  <a:pt x="2375" y="77"/>
                  <a:pt x="2375" y="70"/>
                </a:cubicBezTo>
                <a:cubicBezTo>
                  <a:pt x="2351" y="45"/>
                  <a:pt x="2351" y="40"/>
                  <a:pt x="2348" y="40"/>
                </a:cubicBezTo>
                <a:cubicBezTo>
                  <a:pt x="2331" y="10"/>
                  <a:pt x="2326" y="7"/>
                  <a:pt x="2323" y="1"/>
                </a:cubicBezTo>
                <a:cubicBezTo>
                  <a:pt x="2326" y="20"/>
                  <a:pt x="2333" y="38"/>
                  <a:pt x="2344" y="50"/>
                </a:cubicBezTo>
                <a:cubicBezTo>
                  <a:pt x="2377" y="95"/>
                  <a:pt x="2382" y="101"/>
                  <a:pt x="2386" y="109"/>
                </a:cubicBezTo>
                <a:cubicBezTo>
                  <a:pt x="2392" y="121"/>
                  <a:pt x="2386" y="113"/>
                  <a:pt x="2379" y="108"/>
                </a:cubicBezTo>
                <a:cubicBezTo>
                  <a:pt x="2336" y="59"/>
                  <a:pt x="2328" y="54"/>
                  <a:pt x="2320" y="49"/>
                </a:cubicBezTo>
                <a:cubicBezTo>
                  <a:pt x="2259" y="1"/>
                  <a:pt x="2260" y="1"/>
                  <a:pt x="2260" y="2"/>
                </a:cubicBezTo>
                <a:cubicBezTo>
                  <a:pt x="2336" y="75"/>
                  <a:pt x="2338" y="82"/>
                  <a:pt x="2342" y="86"/>
                </a:cubicBezTo>
                <a:cubicBezTo>
                  <a:pt x="2395" y="136"/>
                  <a:pt x="2408" y="158"/>
                  <a:pt x="2427" y="169"/>
                </a:cubicBezTo>
                <a:cubicBezTo>
                  <a:pt x="2505" y="258"/>
                  <a:pt x="2506" y="269"/>
                  <a:pt x="2513" y="273"/>
                </a:cubicBezTo>
                <a:cubicBezTo>
                  <a:pt x="2547" y="325"/>
                  <a:pt x="2548" y="321"/>
                  <a:pt x="2550" y="325"/>
                </a:cubicBezTo>
                <a:cubicBezTo>
                  <a:pt x="2568" y="363"/>
                  <a:pt x="2578" y="358"/>
                  <a:pt x="2577" y="370"/>
                </a:cubicBezTo>
                <a:cubicBezTo>
                  <a:pt x="2561" y="355"/>
                  <a:pt x="2554" y="357"/>
                  <a:pt x="2555" y="348"/>
                </a:cubicBezTo>
                <a:cubicBezTo>
                  <a:pt x="2543" y="332"/>
                  <a:pt x="2540" y="332"/>
                  <a:pt x="2539" y="330"/>
                </a:cubicBezTo>
                <a:cubicBezTo>
                  <a:pt x="2508" y="295"/>
                  <a:pt x="2504" y="287"/>
                  <a:pt x="2499" y="279"/>
                </a:cubicBezTo>
                <a:cubicBezTo>
                  <a:pt x="2423" y="198"/>
                  <a:pt x="2413" y="191"/>
                  <a:pt x="2403" y="183"/>
                </a:cubicBezTo>
                <a:cubicBezTo>
                  <a:pt x="2355" y="145"/>
                  <a:pt x="2342" y="122"/>
                  <a:pt x="2321" y="111"/>
                </a:cubicBezTo>
                <a:cubicBezTo>
                  <a:pt x="2285" y="75"/>
                  <a:pt x="2274" y="70"/>
                  <a:pt x="2266" y="60"/>
                </a:cubicBezTo>
                <a:cubicBezTo>
                  <a:pt x="2248" y="46"/>
                  <a:pt x="2245" y="40"/>
                  <a:pt x="2241" y="35"/>
                </a:cubicBezTo>
                <a:cubicBezTo>
                  <a:pt x="2212" y="6"/>
                  <a:pt x="2210" y="3"/>
                  <a:pt x="2208" y="1"/>
                </a:cubicBezTo>
                <a:cubicBezTo>
                  <a:pt x="2202" y="10"/>
                  <a:pt x="2211" y="18"/>
                  <a:pt x="2218" y="28"/>
                </a:cubicBezTo>
                <a:cubicBezTo>
                  <a:pt x="2307" y="112"/>
                  <a:pt x="2315" y="120"/>
                  <a:pt x="2324" y="128"/>
                </a:cubicBezTo>
                <a:cubicBezTo>
                  <a:pt x="2344" y="143"/>
                  <a:pt x="2346" y="151"/>
                  <a:pt x="2353" y="152"/>
                </a:cubicBezTo>
                <a:cubicBezTo>
                  <a:pt x="2396" y="194"/>
                  <a:pt x="2402" y="196"/>
                  <a:pt x="2407" y="200"/>
                </a:cubicBezTo>
                <a:cubicBezTo>
                  <a:pt x="2468" y="257"/>
                  <a:pt x="2471" y="274"/>
                  <a:pt x="2484" y="276"/>
                </a:cubicBezTo>
                <a:cubicBezTo>
                  <a:pt x="2498" y="301"/>
                  <a:pt x="2505" y="298"/>
                  <a:pt x="2505" y="304"/>
                </a:cubicBezTo>
                <a:cubicBezTo>
                  <a:pt x="2544" y="352"/>
                  <a:pt x="2548" y="358"/>
                  <a:pt x="2550" y="366"/>
                </a:cubicBezTo>
                <a:cubicBezTo>
                  <a:pt x="2577" y="410"/>
                  <a:pt x="2591" y="413"/>
                  <a:pt x="2589" y="429"/>
                </a:cubicBezTo>
                <a:cubicBezTo>
                  <a:pt x="2604" y="444"/>
                  <a:pt x="2610" y="461"/>
                  <a:pt x="2605" y="465"/>
                </a:cubicBezTo>
                <a:cubicBezTo>
                  <a:pt x="2580" y="426"/>
                  <a:pt x="2579" y="418"/>
                  <a:pt x="2572" y="418"/>
                </a:cubicBezTo>
                <a:cubicBezTo>
                  <a:pt x="2546" y="393"/>
                  <a:pt x="2545" y="389"/>
                  <a:pt x="2544" y="385"/>
                </a:cubicBezTo>
                <a:cubicBezTo>
                  <a:pt x="2506" y="349"/>
                  <a:pt x="2497" y="342"/>
                  <a:pt x="2492" y="331"/>
                </a:cubicBezTo>
                <a:cubicBezTo>
                  <a:pt x="2409" y="265"/>
                  <a:pt x="2408" y="254"/>
                  <a:pt x="2402" y="251"/>
                </a:cubicBezTo>
                <a:cubicBezTo>
                  <a:pt x="2358" y="208"/>
                  <a:pt x="2348" y="213"/>
                  <a:pt x="2346" y="206"/>
                </a:cubicBezTo>
                <a:cubicBezTo>
                  <a:pt x="2312" y="182"/>
                  <a:pt x="2308" y="171"/>
                  <a:pt x="2297" y="169"/>
                </a:cubicBezTo>
                <a:cubicBezTo>
                  <a:pt x="2251" y="119"/>
                  <a:pt x="2241" y="124"/>
                  <a:pt x="2242" y="115"/>
                </a:cubicBezTo>
                <a:cubicBezTo>
                  <a:pt x="2204" y="78"/>
                  <a:pt x="2199" y="77"/>
                  <a:pt x="2195" y="74"/>
                </a:cubicBezTo>
                <a:cubicBezTo>
                  <a:pt x="2189" y="66"/>
                  <a:pt x="2188" y="71"/>
                  <a:pt x="2192" y="72"/>
                </a:cubicBezTo>
                <a:cubicBezTo>
                  <a:pt x="2222" y="98"/>
                  <a:pt x="2214" y="104"/>
                  <a:pt x="2220" y="110"/>
                </a:cubicBezTo>
                <a:cubicBezTo>
                  <a:pt x="2279" y="163"/>
                  <a:pt x="2287" y="171"/>
                  <a:pt x="2296" y="178"/>
                </a:cubicBezTo>
                <a:cubicBezTo>
                  <a:pt x="2325" y="207"/>
                  <a:pt x="2330" y="210"/>
                  <a:pt x="2335" y="211"/>
                </a:cubicBezTo>
                <a:cubicBezTo>
                  <a:pt x="2365" y="237"/>
                  <a:pt x="2373" y="235"/>
                  <a:pt x="2377" y="241"/>
                </a:cubicBezTo>
                <a:cubicBezTo>
                  <a:pt x="2400" y="265"/>
                  <a:pt x="2402" y="267"/>
                  <a:pt x="2403" y="271"/>
                </a:cubicBezTo>
                <a:cubicBezTo>
                  <a:pt x="2438" y="305"/>
                  <a:pt x="2448" y="302"/>
                  <a:pt x="2450" y="312"/>
                </a:cubicBezTo>
                <a:cubicBezTo>
                  <a:pt x="2484" y="348"/>
                  <a:pt x="2493" y="346"/>
                  <a:pt x="2494" y="357"/>
                </a:cubicBezTo>
                <a:cubicBezTo>
                  <a:pt x="2540" y="405"/>
                  <a:pt x="2546" y="402"/>
                  <a:pt x="2546" y="408"/>
                </a:cubicBezTo>
                <a:cubicBezTo>
                  <a:pt x="2573" y="430"/>
                  <a:pt x="2572" y="438"/>
                  <a:pt x="2576" y="438"/>
                </a:cubicBezTo>
                <a:cubicBezTo>
                  <a:pt x="2606" y="495"/>
                  <a:pt x="2612" y="495"/>
                  <a:pt x="2613" y="504"/>
                </a:cubicBezTo>
                <a:cubicBezTo>
                  <a:pt x="2634" y="570"/>
                  <a:pt x="2636" y="577"/>
                  <a:pt x="2641" y="585"/>
                </a:cubicBezTo>
                <a:cubicBezTo>
                  <a:pt x="2649" y="625"/>
                  <a:pt x="2652" y="624"/>
                  <a:pt x="2654" y="638"/>
                </a:cubicBezTo>
                <a:cubicBezTo>
                  <a:pt x="2632" y="603"/>
                  <a:pt x="2620" y="596"/>
                  <a:pt x="2616" y="578"/>
                </a:cubicBezTo>
                <a:cubicBezTo>
                  <a:pt x="2580" y="533"/>
                  <a:pt x="2570" y="523"/>
                  <a:pt x="2561" y="512"/>
                </a:cubicBezTo>
                <a:cubicBezTo>
                  <a:pt x="2492" y="422"/>
                  <a:pt x="2486" y="419"/>
                  <a:pt x="2482" y="412"/>
                </a:cubicBezTo>
                <a:cubicBezTo>
                  <a:pt x="2465" y="388"/>
                  <a:pt x="2458" y="387"/>
                  <a:pt x="2452" y="383"/>
                </a:cubicBezTo>
                <a:cubicBezTo>
                  <a:pt x="2421" y="342"/>
                  <a:pt x="2414" y="343"/>
                  <a:pt x="2413" y="335"/>
                </a:cubicBezTo>
                <a:cubicBezTo>
                  <a:pt x="2376" y="303"/>
                  <a:pt x="2375" y="295"/>
                  <a:pt x="2367" y="297"/>
                </a:cubicBezTo>
                <a:cubicBezTo>
                  <a:pt x="2344" y="270"/>
                  <a:pt x="2339" y="269"/>
                  <a:pt x="2335" y="268"/>
                </a:cubicBezTo>
                <a:cubicBezTo>
                  <a:pt x="2309" y="240"/>
                  <a:pt x="2305" y="237"/>
                  <a:pt x="2301" y="233"/>
                </a:cubicBezTo>
                <a:cubicBezTo>
                  <a:pt x="2246" y="189"/>
                  <a:pt x="2241" y="179"/>
                  <a:pt x="2233" y="173"/>
                </a:cubicBezTo>
                <a:cubicBezTo>
                  <a:pt x="2179" y="126"/>
                  <a:pt x="2173" y="116"/>
                  <a:pt x="2167" y="109"/>
                </a:cubicBezTo>
                <a:cubicBezTo>
                  <a:pt x="2137" y="80"/>
                  <a:pt x="2128" y="75"/>
                  <a:pt x="2125" y="61"/>
                </a:cubicBezTo>
                <a:cubicBezTo>
                  <a:pt x="2112" y="42"/>
                  <a:pt x="2107" y="44"/>
                  <a:pt x="2106" y="41"/>
                </a:cubicBezTo>
                <a:cubicBezTo>
                  <a:pt x="2085" y="5"/>
                  <a:pt x="2087" y="10"/>
                  <a:pt x="2089" y="15"/>
                </a:cubicBezTo>
                <a:cubicBezTo>
                  <a:pt x="2106" y="41"/>
                  <a:pt x="2095" y="48"/>
                  <a:pt x="2104" y="48"/>
                </a:cubicBezTo>
                <a:cubicBezTo>
                  <a:pt x="2120" y="73"/>
                  <a:pt x="2127" y="76"/>
                  <a:pt x="2126" y="85"/>
                </a:cubicBezTo>
                <a:cubicBezTo>
                  <a:pt x="2177" y="147"/>
                  <a:pt x="2181" y="161"/>
                  <a:pt x="2190" y="166"/>
                </a:cubicBezTo>
                <a:cubicBezTo>
                  <a:pt x="2214" y="195"/>
                  <a:pt x="2218" y="193"/>
                  <a:pt x="2220" y="196"/>
                </a:cubicBezTo>
                <a:cubicBezTo>
                  <a:pt x="2243" y="215"/>
                  <a:pt x="2242" y="227"/>
                  <a:pt x="2249" y="226"/>
                </a:cubicBezTo>
                <a:cubicBezTo>
                  <a:pt x="2268" y="246"/>
                  <a:pt x="2276" y="254"/>
                  <a:pt x="2283" y="263"/>
                </a:cubicBezTo>
                <a:cubicBezTo>
                  <a:pt x="2317" y="292"/>
                  <a:pt x="2321" y="305"/>
                  <a:pt x="2329" y="313"/>
                </a:cubicBezTo>
                <a:cubicBezTo>
                  <a:pt x="2358" y="348"/>
                  <a:pt x="2362" y="349"/>
                  <a:pt x="2363" y="351"/>
                </a:cubicBezTo>
                <a:cubicBezTo>
                  <a:pt x="2388" y="382"/>
                  <a:pt x="2388" y="393"/>
                  <a:pt x="2395" y="391"/>
                </a:cubicBezTo>
                <a:cubicBezTo>
                  <a:pt x="2426" y="424"/>
                  <a:pt x="2430" y="438"/>
                  <a:pt x="2440" y="441"/>
                </a:cubicBezTo>
                <a:cubicBezTo>
                  <a:pt x="2449" y="455"/>
                  <a:pt x="2451" y="457"/>
                  <a:pt x="2453" y="460"/>
                </a:cubicBezTo>
                <a:cubicBezTo>
                  <a:pt x="2421" y="436"/>
                  <a:pt x="2417" y="435"/>
                  <a:pt x="2417" y="428"/>
                </a:cubicBezTo>
                <a:cubicBezTo>
                  <a:pt x="2372" y="389"/>
                  <a:pt x="2351" y="370"/>
                  <a:pt x="2331" y="351"/>
                </a:cubicBezTo>
                <a:cubicBezTo>
                  <a:pt x="2226" y="270"/>
                  <a:pt x="2225" y="259"/>
                  <a:pt x="2217" y="259"/>
                </a:cubicBezTo>
                <a:cubicBezTo>
                  <a:pt x="2183" y="219"/>
                  <a:pt x="2161" y="202"/>
                  <a:pt x="2140" y="182"/>
                </a:cubicBezTo>
                <a:cubicBezTo>
                  <a:pt x="2093" y="137"/>
                  <a:pt x="2090" y="135"/>
                  <a:pt x="2086" y="134"/>
                </a:cubicBezTo>
                <a:cubicBezTo>
                  <a:pt x="2016" y="59"/>
                  <a:pt x="2017" y="51"/>
                  <a:pt x="2013" y="51"/>
                </a:cubicBezTo>
                <a:cubicBezTo>
                  <a:pt x="1991" y="16"/>
                  <a:pt x="1982" y="18"/>
                  <a:pt x="1981" y="7"/>
                </a:cubicBezTo>
                <a:cubicBezTo>
                  <a:pt x="1973" y="3"/>
                  <a:pt x="1975" y="7"/>
                  <a:pt x="1976" y="11"/>
                </a:cubicBezTo>
                <a:cubicBezTo>
                  <a:pt x="1999" y="38"/>
                  <a:pt x="2005" y="53"/>
                  <a:pt x="2015" y="63"/>
                </a:cubicBezTo>
                <a:cubicBezTo>
                  <a:pt x="2083" y="138"/>
                  <a:pt x="2090" y="151"/>
                  <a:pt x="2102" y="157"/>
                </a:cubicBezTo>
                <a:cubicBezTo>
                  <a:pt x="2141" y="198"/>
                  <a:pt x="2153" y="205"/>
                  <a:pt x="2162" y="217"/>
                </a:cubicBezTo>
                <a:cubicBezTo>
                  <a:pt x="2176" y="224"/>
                  <a:pt x="2175" y="229"/>
                  <a:pt x="2179" y="228"/>
                </a:cubicBezTo>
                <a:cubicBezTo>
                  <a:pt x="2262" y="304"/>
                  <a:pt x="2265" y="312"/>
                  <a:pt x="2270" y="316"/>
                </a:cubicBezTo>
                <a:cubicBezTo>
                  <a:pt x="2296" y="339"/>
                  <a:pt x="2300" y="340"/>
                  <a:pt x="2302" y="342"/>
                </a:cubicBezTo>
                <a:cubicBezTo>
                  <a:pt x="2361" y="394"/>
                  <a:pt x="2371" y="405"/>
                  <a:pt x="2382" y="415"/>
                </a:cubicBezTo>
                <a:cubicBezTo>
                  <a:pt x="2422" y="455"/>
                  <a:pt x="2434" y="462"/>
                  <a:pt x="2446" y="470"/>
                </a:cubicBezTo>
                <a:cubicBezTo>
                  <a:pt x="2486" y="514"/>
                  <a:pt x="2491" y="518"/>
                  <a:pt x="2495" y="522"/>
                </a:cubicBezTo>
                <a:cubicBezTo>
                  <a:pt x="2522" y="556"/>
                  <a:pt x="2524" y="560"/>
                  <a:pt x="2525" y="566"/>
                </a:cubicBezTo>
                <a:cubicBezTo>
                  <a:pt x="2554" y="592"/>
                  <a:pt x="2554" y="596"/>
                  <a:pt x="2557" y="595"/>
                </a:cubicBezTo>
                <a:cubicBezTo>
                  <a:pt x="2536" y="580"/>
                  <a:pt x="2527" y="580"/>
                  <a:pt x="2523" y="573"/>
                </a:cubicBezTo>
                <a:cubicBezTo>
                  <a:pt x="2501" y="559"/>
                  <a:pt x="2500" y="555"/>
                  <a:pt x="2496" y="555"/>
                </a:cubicBezTo>
                <a:cubicBezTo>
                  <a:pt x="2486" y="535"/>
                  <a:pt x="2482" y="535"/>
                  <a:pt x="2482" y="531"/>
                </a:cubicBezTo>
                <a:cubicBezTo>
                  <a:pt x="2456" y="511"/>
                  <a:pt x="2449" y="507"/>
                  <a:pt x="2441" y="503"/>
                </a:cubicBezTo>
                <a:cubicBezTo>
                  <a:pt x="2417" y="480"/>
                  <a:pt x="2411" y="474"/>
                  <a:pt x="2407" y="466"/>
                </a:cubicBezTo>
                <a:cubicBezTo>
                  <a:pt x="2330" y="411"/>
                  <a:pt x="2327" y="404"/>
                  <a:pt x="2320" y="403"/>
                </a:cubicBezTo>
                <a:cubicBezTo>
                  <a:pt x="2277" y="359"/>
                  <a:pt x="2258" y="344"/>
                  <a:pt x="2240" y="328"/>
                </a:cubicBezTo>
                <a:cubicBezTo>
                  <a:pt x="2209" y="300"/>
                  <a:pt x="2205" y="295"/>
                  <a:pt x="2203" y="288"/>
                </a:cubicBezTo>
                <a:cubicBezTo>
                  <a:pt x="2158" y="248"/>
                  <a:pt x="2155" y="242"/>
                  <a:pt x="2151" y="236"/>
                </a:cubicBezTo>
                <a:cubicBezTo>
                  <a:pt x="2107" y="184"/>
                  <a:pt x="2096" y="179"/>
                  <a:pt x="2089" y="166"/>
                </a:cubicBezTo>
                <a:cubicBezTo>
                  <a:pt x="2056" y="132"/>
                  <a:pt x="2047" y="123"/>
                  <a:pt x="2040" y="111"/>
                </a:cubicBezTo>
                <a:cubicBezTo>
                  <a:pt x="2009" y="80"/>
                  <a:pt x="2007" y="71"/>
                  <a:pt x="2002" y="68"/>
                </a:cubicBezTo>
                <a:cubicBezTo>
                  <a:pt x="2002" y="79"/>
                  <a:pt x="2006" y="84"/>
                  <a:pt x="2011" y="87"/>
                </a:cubicBezTo>
                <a:cubicBezTo>
                  <a:pt x="2037" y="126"/>
                  <a:pt x="2044" y="128"/>
                  <a:pt x="2047" y="133"/>
                </a:cubicBezTo>
                <a:cubicBezTo>
                  <a:pt x="2078" y="166"/>
                  <a:pt x="2083" y="171"/>
                  <a:pt x="2086" y="179"/>
                </a:cubicBezTo>
                <a:cubicBezTo>
                  <a:pt x="2104" y="196"/>
                  <a:pt x="2106" y="204"/>
                  <a:pt x="2112" y="206"/>
                </a:cubicBezTo>
                <a:cubicBezTo>
                  <a:pt x="2128" y="226"/>
                  <a:pt x="2132" y="234"/>
                  <a:pt x="2139" y="236"/>
                </a:cubicBezTo>
                <a:cubicBezTo>
                  <a:pt x="2175" y="272"/>
                  <a:pt x="2182" y="285"/>
                  <a:pt x="2192" y="293"/>
                </a:cubicBezTo>
                <a:cubicBezTo>
                  <a:pt x="2257" y="354"/>
                  <a:pt x="2266" y="363"/>
                  <a:pt x="2275" y="371"/>
                </a:cubicBezTo>
                <a:cubicBezTo>
                  <a:pt x="2321" y="418"/>
                  <a:pt x="2327" y="419"/>
                  <a:pt x="2333" y="422"/>
                </a:cubicBezTo>
                <a:cubicBezTo>
                  <a:pt x="2375" y="452"/>
                  <a:pt x="2380" y="466"/>
                  <a:pt x="2393" y="469"/>
                </a:cubicBezTo>
                <a:cubicBezTo>
                  <a:pt x="2385" y="477"/>
                  <a:pt x="2377" y="470"/>
                  <a:pt x="2368" y="465"/>
                </a:cubicBezTo>
                <a:cubicBezTo>
                  <a:pt x="2326" y="437"/>
                  <a:pt x="2325" y="429"/>
                  <a:pt x="2317" y="431"/>
                </a:cubicBezTo>
                <a:cubicBezTo>
                  <a:pt x="2287" y="412"/>
                  <a:pt x="2285" y="406"/>
                  <a:pt x="2282" y="402"/>
                </a:cubicBezTo>
                <a:cubicBezTo>
                  <a:pt x="2242" y="368"/>
                  <a:pt x="2237" y="367"/>
                  <a:pt x="2235" y="361"/>
                </a:cubicBezTo>
                <a:cubicBezTo>
                  <a:pt x="2206" y="345"/>
                  <a:pt x="2209" y="332"/>
                  <a:pt x="2203" y="332"/>
                </a:cubicBezTo>
                <a:cubicBezTo>
                  <a:pt x="2159" y="290"/>
                  <a:pt x="2156" y="286"/>
                  <a:pt x="2151" y="284"/>
                </a:cubicBezTo>
                <a:cubicBezTo>
                  <a:pt x="2094" y="228"/>
                  <a:pt x="2089" y="219"/>
                  <a:pt x="2081" y="215"/>
                </a:cubicBezTo>
                <a:cubicBezTo>
                  <a:pt x="2070" y="213"/>
                  <a:pt x="2082" y="226"/>
                  <a:pt x="2095" y="239"/>
                </a:cubicBezTo>
                <a:cubicBezTo>
                  <a:pt x="2135" y="286"/>
                  <a:pt x="2142" y="283"/>
                  <a:pt x="2144" y="288"/>
                </a:cubicBezTo>
                <a:cubicBezTo>
                  <a:pt x="2161" y="304"/>
                  <a:pt x="2166" y="312"/>
                  <a:pt x="2173" y="318"/>
                </a:cubicBezTo>
                <a:cubicBezTo>
                  <a:pt x="2200" y="342"/>
                  <a:pt x="2205" y="353"/>
                  <a:pt x="2213" y="357"/>
                </a:cubicBezTo>
                <a:cubicBezTo>
                  <a:pt x="2244" y="401"/>
                  <a:pt x="2253" y="407"/>
                  <a:pt x="2261" y="415"/>
                </a:cubicBezTo>
                <a:cubicBezTo>
                  <a:pt x="2322" y="469"/>
                  <a:pt x="2330" y="480"/>
                  <a:pt x="2343" y="485"/>
                </a:cubicBezTo>
                <a:cubicBezTo>
                  <a:pt x="2369" y="507"/>
                  <a:pt x="2373" y="507"/>
                  <a:pt x="2375" y="511"/>
                </a:cubicBezTo>
                <a:cubicBezTo>
                  <a:pt x="2410" y="544"/>
                  <a:pt x="2420" y="541"/>
                  <a:pt x="2423" y="548"/>
                </a:cubicBezTo>
                <a:cubicBezTo>
                  <a:pt x="2448" y="564"/>
                  <a:pt x="2448" y="578"/>
                  <a:pt x="2459" y="577"/>
                </a:cubicBezTo>
                <a:cubicBezTo>
                  <a:pt x="2526" y="631"/>
                  <a:pt x="2528" y="642"/>
                  <a:pt x="2540" y="640"/>
                </a:cubicBezTo>
                <a:cubicBezTo>
                  <a:pt x="2563" y="667"/>
                  <a:pt x="2571" y="668"/>
                  <a:pt x="2574" y="678"/>
                </a:cubicBezTo>
                <a:cubicBezTo>
                  <a:pt x="2618" y="723"/>
                  <a:pt x="2624" y="730"/>
                  <a:pt x="2630" y="738"/>
                </a:cubicBezTo>
                <a:cubicBezTo>
                  <a:pt x="2691" y="806"/>
                  <a:pt x="2689" y="815"/>
                  <a:pt x="2695" y="813"/>
                </a:cubicBezTo>
                <a:cubicBezTo>
                  <a:pt x="2719" y="849"/>
                  <a:pt x="2700" y="842"/>
                  <a:pt x="2706" y="852"/>
                </a:cubicBezTo>
                <a:cubicBezTo>
                  <a:pt x="2685" y="828"/>
                  <a:pt x="2679" y="823"/>
                  <a:pt x="2675" y="814"/>
                </a:cubicBezTo>
                <a:cubicBezTo>
                  <a:pt x="2562" y="716"/>
                  <a:pt x="2559" y="705"/>
                  <a:pt x="2552" y="703"/>
                </a:cubicBezTo>
                <a:cubicBezTo>
                  <a:pt x="2523" y="676"/>
                  <a:pt x="2516" y="680"/>
                  <a:pt x="2516" y="672"/>
                </a:cubicBezTo>
                <a:cubicBezTo>
                  <a:pt x="2491" y="659"/>
                  <a:pt x="2488" y="657"/>
                  <a:pt x="2486" y="654"/>
                </a:cubicBezTo>
                <a:cubicBezTo>
                  <a:pt x="2454" y="630"/>
                  <a:pt x="2448" y="632"/>
                  <a:pt x="2446" y="630"/>
                </a:cubicBezTo>
                <a:cubicBezTo>
                  <a:pt x="2412" y="597"/>
                  <a:pt x="2398" y="599"/>
                  <a:pt x="2396" y="586"/>
                </a:cubicBezTo>
                <a:cubicBezTo>
                  <a:pt x="2361" y="565"/>
                  <a:pt x="2355" y="555"/>
                  <a:pt x="2344" y="552"/>
                </a:cubicBezTo>
                <a:cubicBezTo>
                  <a:pt x="2307" y="519"/>
                  <a:pt x="2304" y="514"/>
                  <a:pt x="2301" y="511"/>
                </a:cubicBezTo>
                <a:cubicBezTo>
                  <a:pt x="2224" y="442"/>
                  <a:pt x="2218" y="433"/>
                  <a:pt x="2210" y="429"/>
                </a:cubicBezTo>
                <a:cubicBezTo>
                  <a:pt x="2162" y="372"/>
                  <a:pt x="2156" y="363"/>
                  <a:pt x="2148" y="355"/>
                </a:cubicBezTo>
                <a:cubicBezTo>
                  <a:pt x="2097" y="289"/>
                  <a:pt x="2095" y="283"/>
                  <a:pt x="2093" y="275"/>
                </a:cubicBezTo>
                <a:cubicBezTo>
                  <a:pt x="2089" y="280"/>
                  <a:pt x="2090" y="292"/>
                  <a:pt x="2097" y="294"/>
                </a:cubicBezTo>
                <a:cubicBezTo>
                  <a:pt x="2145" y="364"/>
                  <a:pt x="2165" y="389"/>
                  <a:pt x="2186" y="413"/>
                </a:cubicBezTo>
                <a:cubicBezTo>
                  <a:pt x="2222" y="455"/>
                  <a:pt x="2229" y="456"/>
                  <a:pt x="2232" y="466"/>
                </a:cubicBezTo>
                <a:cubicBezTo>
                  <a:pt x="2329" y="554"/>
                  <a:pt x="2342" y="559"/>
                  <a:pt x="2348" y="572"/>
                </a:cubicBezTo>
                <a:cubicBezTo>
                  <a:pt x="2412" y="620"/>
                  <a:pt x="2421" y="622"/>
                  <a:pt x="2425" y="631"/>
                </a:cubicBezTo>
                <a:cubicBezTo>
                  <a:pt x="2494" y="679"/>
                  <a:pt x="2501" y="680"/>
                  <a:pt x="2507" y="682"/>
                </a:cubicBezTo>
                <a:cubicBezTo>
                  <a:pt x="2533" y="705"/>
                  <a:pt x="2546" y="710"/>
                  <a:pt x="2553" y="723"/>
                </a:cubicBezTo>
                <a:cubicBezTo>
                  <a:pt x="2596" y="760"/>
                  <a:pt x="2603" y="758"/>
                  <a:pt x="2606" y="763"/>
                </a:cubicBezTo>
                <a:cubicBezTo>
                  <a:pt x="2629" y="785"/>
                  <a:pt x="2629" y="790"/>
                  <a:pt x="2632" y="790"/>
                </a:cubicBezTo>
                <a:cubicBezTo>
                  <a:pt x="2674" y="838"/>
                  <a:pt x="2669" y="831"/>
                  <a:pt x="2663" y="826"/>
                </a:cubicBezTo>
                <a:cubicBezTo>
                  <a:pt x="2633" y="801"/>
                  <a:pt x="2623" y="795"/>
                  <a:pt x="2616" y="785"/>
                </a:cubicBezTo>
                <a:cubicBezTo>
                  <a:pt x="2592" y="775"/>
                  <a:pt x="2591" y="767"/>
                  <a:pt x="2583" y="768"/>
                </a:cubicBezTo>
                <a:cubicBezTo>
                  <a:pt x="2530" y="739"/>
                  <a:pt x="2532" y="725"/>
                  <a:pt x="2522" y="730"/>
                </a:cubicBezTo>
                <a:cubicBezTo>
                  <a:pt x="2453" y="693"/>
                  <a:pt x="2447" y="690"/>
                  <a:pt x="2442" y="687"/>
                </a:cubicBezTo>
                <a:cubicBezTo>
                  <a:pt x="2385" y="663"/>
                  <a:pt x="2385" y="654"/>
                  <a:pt x="2377" y="655"/>
                </a:cubicBezTo>
                <a:cubicBezTo>
                  <a:pt x="2341" y="632"/>
                  <a:pt x="2334" y="631"/>
                  <a:pt x="2327" y="630"/>
                </a:cubicBezTo>
                <a:cubicBezTo>
                  <a:pt x="2264" y="575"/>
                  <a:pt x="2255" y="568"/>
                  <a:pt x="2246" y="560"/>
                </a:cubicBezTo>
                <a:cubicBezTo>
                  <a:pt x="2210" y="525"/>
                  <a:pt x="2202" y="515"/>
                  <a:pt x="2193" y="506"/>
                </a:cubicBezTo>
                <a:cubicBezTo>
                  <a:pt x="2210" y="531"/>
                  <a:pt x="2215" y="539"/>
                  <a:pt x="2219" y="548"/>
                </a:cubicBezTo>
                <a:cubicBezTo>
                  <a:pt x="2267" y="593"/>
                  <a:pt x="2276" y="597"/>
                  <a:pt x="2281" y="606"/>
                </a:cubicBezTo>
                <a:cubicBezTo>
                  <a:pt x="2384" y="673"/>
                  <a:pt x="2393" y="674"/>
                  <a:pt x="2402" y="677"/>
                </a:cubicBezTo>
                <a:cubicBezTo>
                  <a:pt x="2432" y="692"/>
                  <a:pt x="2431" y="700"/>
                  <a:pt x="2438" y="696"/>
                </a:cubicBezTo>
                <a:cubicBezTo>
                  <a:pt x="2484" y="722"/>
                  <a:pt x="2493" y="727"/>
                  <a:pt x="2502" y="731"/>
                </a:cubicBezTo>
                <a:cubicBezTo>
                  <a:pt x="2545" y="761"/>
                  <a:pt x="2553" y="761"/>
                  <a:pt x="2556" y="767"/>
                </a:cubicBezTo>
                <a:cubicBezTo>
                  <a:pt x="2633" y="818"/>
                  <a:pt x="2637" y="824"/>
                  <a:pt x="2644" y="823"/>
                </a:cubicBezTo>
                <a:cubicBezTo>
                  <a:pt x="2684" y="867"/>
                  <a:pt x="2694" y="864"/>
                  <a:pt x="2693" y="876"/>
                </a:cubicBezTo>
                <a:cubicBezTo>
                  <a:pt x="2735" y="917"/>
                  <a:pt x="2735" y="928"/>
                  <a:pt x="2740" y="931"/>
                </a:cubicBezTo>
                <a:cubicBezTo>
                  <a:pt x="2748" y="947"/>
                  <a:pt x="2734" y="942"/>
                  <a:pt x="2727" y="925"/>
                </a:cubicBezTo>
                <a:cubicBezTo>
                  <a:pt x="2676" y="881"/>
                  <a:pt x="2668" y="875"/>
                  <a:pt x="2660" y="871"/>
                </a:cubicBezTo>
                <a:cubicBezTo>
                  <a:pt x="2623" y="840"/>
                  <a:pt x="2623" y="837"/>
                  <a:pt x="2620" y="837"/>
                </a:cubicBezTo>
                <a:cubicBezTo>
                  <a:pt x="2598" y="820"/>
                  <a:pt x="2597" y="812"/>
                  <a:pt x="2589" y="814"/>
                </a:cubicBezTo>
                <a:cubicBezTo>
                  <a:pt x="2524" y="770"/>
                  <a:pt x="2519" y="769"/>
                  <a:pt x="2515" y="767"/>
                </a:cubicBezTo>
                <a:cubicBezTo>
                  <a:pt x="2479" y="747"/>
                  <a:pt x="2471" y="743"/>
                  <a:pt x="2462" y="739"/>
                </a:cubicBezTo>
                <a:cubicBezTo>
                  <a:pt x="2444" y="730"/>
                  <a:pt x="2440" y="726"/>
                  <a:pt x="2433" y="727"/>
                </a:cubicBezTo>
                <a:cubicBezTo>
                  <a:pt x="2363" y="689"/>
                  <a:pt x="2361" y="685"/>
                  <a:pt x="2354" y="687"/>
                </a:cubicBezTo>
                <a:cubicBezTo>
                  <a:pt x="2309" y="659"/>
                  <a:pt x="2307" y="651"/>
                  <a:pt x="2302" y="650"/>
                </a:cubicBezTo>
                <a:cubicBezTo>
                  <a:pt x="2216" y="555"/>
                  <a:pt x="2204" y="551"/>
                  <a:pt x="2199" y="534"/>
                </a:cubicBezTo>
                <a:cubicBezTo>
                  <a:pt x="2188" y="536"/>
                  <a:pt x="2195" y="540"/>
                  <a:pt x="2199" y="549"/>
                </a:cubicBezTo>
                <a:cubicBezTo>
                  <a:pt x="2222" y="574"/>
                  <a:pt x="2226" y="583"/>
                  <a:pt x="2231" y="590"/>
                </a:cubicBezTo>
                <a:cubicBezTo>
                  <a:pt x="2307" y="664"/>
                  <a:pt x="2312" y="671"/>
                  <a:pt x="2319" y="676"/>
                </a:cubicBezTo>
                <a:cubicBezTo>
                  <a:pt x="2355" y="696"/>
                  <a:pt x="2370" y="704"/>
                  <a:pt x="2383" y="716"/>
                </a:cubicBezTo>
                <a:cubicBezTo>
                  <a:pt x="2446" y="745"/>
                  <a:pt x="2462" y="752"/>
                  <a:pt x="2478" y="759"/>
                </a:cubicBezTo>
                <a:cubicBezTo>
                  <a:pt x="2508" y="775"/>
                  <a:pt x="2515" y="779"/>
                  <a:pt x="2521" y="786"/>
                </a:cubicBezTo>
                <a:cubicBezTo>
                  <a:pt x="2550" y="804"/>
                  <a:pt x="2560" y="805"/>
                  <a:pt x="2565" y="813"/>
                </a:cubicBezTo>
                <a:cubicBezTo>
                  <a:pt x="2595" y="829"/>
                  <a:pt x="2599" y="838"/>
                  <a:pt x="2607" y="843"/>
                </a:cubicBezTo>
                <a:cubicBezTo>
                  <a:pt x="2638" y="867"/>
                  <a:pt x="2641" y="866"/>
                  <a:pt x="2642" y="868"/>
                </a:cubicBezTo>
                <a:cubicBezTo>
                  <a:pt x="2629" y="870"/>
                  <a:pt x="2628" y="864"/>
                  <a:pt x="2626" y="863"/>
                </a:cubicBezTo>
                <a:cubicBezTo>
                  <a:pt x="2552" y="837"/>
                  <a:pt x="2547" y="831"/>
                  <a:pt x="2537" y="833"/>
                </a:cubicBezTo>
                <a:cubicBezTo>
                  <a:pt x="2465" y="805"/>
                  <a:pt x="2457" y="801"/>
                  <a:pt x="2448" y="801"/>
                </a:cubicBezTo>
                <a:cubicBezTo>
                  <a:pt x="2376" y="757"/>
                  <a:pt x="2367" y="756"/>
                  <a:pt x="2363" y="747"/>
                </a:cubicBezTo>
                <a:cubicBezTo>
                  <a:pt x="2287" y="696"/>
                  <a:pt x="2281" y="682"/>
                  <a:pt x="2269" y="677"/>
                </a:cubicBezTo>
                <a:cubicBezTo>
                  <a:pt x="2312" y="722"/>
                  <a:pt x="2323" y="734"/>
                  <a:pt x="2336" y="743"/>
                </a:cubicBezTo>
                <a:cubicBezTo>
                  <a:pt x="2381" y="774"/>
                  <a:pt x="2387" y="778"/>
                  <a:pt x="2394" y="782"/>
                </a:cubicBezTo>
                <a:cubicBezTo>
                  <a:pt x="2423" y="790"/>
                  <a:pt x="2418" y="804"/>
                  <a:pt x="2427" y="799"/>
                </a:cubicBezTo>
                <a:cubicBezTo>
                  <a:pt x="2466" y="820"/>
                  <a:pt x="2475" y="820"/>
                  <a:pt x="2479" y="827"/>
                </a:cubicBezTo>
                <a:cubicBezTo>
                  <a:pt x="2536" y="845"/>
                  <a:pt x="2545" y="847"/>
                  <a:pt x="2554" y="847"/>
                </a:cubicBezTo>
                <a:cubicBezTo>
                  <a:pt x="2602" y="876"/>
                  <a:pt x="2616" y="870"/>
                  <a:pt x="2620" y="879"/>
                </a:cubicBezTo>
                <a:cubicBezTo>
                  <a:pt x="2633" y="887"/>
                  <a:pt x="2628" y="886"/>
                  <a:pt x="2624" y="884"/>
                </a:cubicBezTo>
                <a:cubicBezTo>
                  <a:pt x="2566" y="867"/>
                  <a:pt x="2556" y="864"/>
                  <a:pt x="2545" y="861"/>
                </a:cubicBezTo>
                <a:cubicBezTo>
                  <a:pt x="2443" y="830"/>
                  <a:pt x="2434" y="824"/>
                  <a:pt x="2425" y="820"/>
                </a:cubicBezTo>
                <a:cubicBezTo>
                  <a:pt x="2398" y="815"/>
                  <a:pt x="2409" y="812"/>
                  <a:pt x="2413" y="820"/>
                </a:cubicBezTo>
                <a:cubicBezTo>
                  <a:pt x="2460" y="845"/>
                  <a:pt x="2465" y="852"/>
                  <a:pt x="2475" y="851"/>
                </a:cubicBezTo>
                <a:cubicBezTo>
                  <a:pt x="2578" y="922"/>
                  <a:pt x="2590" y="925"/>
                  <a:pt x="2601" y="930"/>
                </a:cubicBezTo>
                <a:cubicBezTo>
                  <a:pt x="2628" y="940"/>
                  <a:pt x="2629" y="944"/>
                  <a:pt x="2633" y="944"/>
                </a:cubicBezTo>
                <a:cubicBezTo>
                  <a:pt x="2675" y="953"/>
                  <a:pt x="2672" y="968"/>
                  <a:pt x="2681" y="964"/>
                </a:cubicBezTo>
                <a:cubicBezTo>
                  <a:pt x="2735" y="1000"/>
                  <a:pt x="2745" y="1007"/>
                  <a:pt x="2754" y="1014"/>
                </a:cubicBezTo>
                <a:cubicBezTo>
                  <a:pt x="2775" y="1046"/>
                  <a:pt x="2782" y="1052"/>
                  <a:pt x="2789" y="1057"/>
                </a:cubicBezTo>
                <a:cubicBezTo>
                  <a:pt x="2815" y="1092"/>
                  <a:pt x="2819" y="1109"/>
                  <a:pt x="2814" y="1109"/>
                </a:cubicBezTo>
                <a:cubicBezTo>
                  <a:pt x="2781" y="1074"/>
                  <a:pt x="2783" y="1065"/>
                  <a:pt x="2779" y="1065"/>
                </a:cubicBezTo>
                <a:cubicBezTo>
                  <a:pt x="2742" y="1031"/>
                  <a:pt x="2732" y="1018"/>
                  <a:pt x="2718" y="1013"/>
                </a:cubicBezTo>
                <a:cubicBezTo>
                  <a:pt x="2646" y="969"/>
                  <a:pt x="2633" y="970"/>
                  <a:pt x="2625" y="963"/>
                </a:cubicBezTo>
                <a:cubicBezTo>
                  <a:pt x="2579" y="945"/>
                  <a:pt x="2570" y="936"/>
                  <a:pt x="2568" y="945"/>
                </a:cubicBezTo>
                <a:cubicBezTo>
                  <a:pt x="2600" y="966"/>
                  <a:pt x="2611" y="966"/>
                  <a:pt x="2618" y="974"/>
                </a:cubicBezTo>
                <a:close/>
                <a:moveTo>
                  <a:pt x="2842" y="1103"/>
                </a:moveTo>
                <a:cubicBezTo>
                  <a:pt x="2854" y="1100"/>
                  <a:pt x="2845" y="1115"/>
                  <a:pt x="2846" y="1120"/>
                </a:cubicBezTo>
                <a:cubicBezTo>
                  <a:pt x="2837" y="1119"/>
                  <a:pt x="2844" y="1108"/>
                  <a:pt x="2842" y="1103"/>
                </a:cubicBezTo>
                <a:close/>
                <a:moveTo>
                  <a:pt x="2845" y="1206"/>
                </a:moveTo>
                <a:cubicBezTo>
                  <a:pt x="2849" y="1209"/>
                  <a:pt x="2852" y="1213"/>
                  <a:pt x="2856" y="1216"/>
                </a:cubicBezTo>
                <a:cubicBezTo>
                  <a:pt x="2858" y="1223"/>
                  <a:pt x="2859" y="1231"/>
                  <a:pt x="2861" y="1238"/>
                </a:cubicBezTo>
                <a:cubicBezTo>
                  <a:pt x="2861" y="1243"/>
                  <a:pt x="2864" y="1243"/>
                  <a:pt x="2865" y="1246"/>
                </a:cubicBezTo>
                <a:cubicBezTo>
                  <a:pt x="2866" y="1249"/>
                  <a:pt x="2866" y="1252"/>
                  <a:pt x="2867" y="1255"/>
                </a:cubicBezTo>
                <a:cubicBezTo>
                  <a:pt x="2868" y="1258"/>
                  <a:pt x="2868" y="1260"/>
                  <a:pt x="2869" y="1263"/>
                </a:cubicBezTo>
                <a:cubicBezTo>
                  <a:pt x="2865" y="1263"/>
                  <a:pt x="2865" y="1257"/>
                  <a:pt x="2864" y="1252"/>
                </a:cubicBezTo>
                <a:cubicBezTo>
                  <a:pt x="2861" y="1245"/>
                  <a:pt x="2857" y="1240"/>
                  <a:pt x="2852" y="1237"/>
                </a:cubicBezTo>
                <a:cubicBezTo>
                  <a:pt x="2852" y="1228"/>
                  <a:pt x="2847" y="1227"/>
                  <a:pt x="2845" y="1221"/>
                </a:cubicBezTo>
                <a:cubicBezTo>
                  <a:pt x="2843" y="1216"/>
                  <a:pt x="2842" y="1209"/>
                  <a:pt x="2837" y="1208"/>
                </a:cubicBezTo>
                <a:cubicBezTo>
                  <a:pt x="2838" y="1202"/>
                  <a:pt x="2842" y="1206"/>
                  <a:pt x="2845" y="1206"/>
                </a:cubicBezTo>
                <a:close/>
                <a:moveTo>
                  <a:pt x="2868" y="743"/>
                </a:moveTo>
                <a:cubicBezTo>
                  <a:pt x="2872" y="739"/>
                  <a:pt x="2875" y="735"/>
                  <a:pt x="2877" y="729"/>
                </a:cubicBezTo>
                <a:cubicBezTo>
                  <a:pt x="2889" y="705"/>
                  <a:pt x="2900" y="699"/>
                  <a:pt x="2901" y="686"/>
                </a:cubicBezTo>
                <a:cubicBezTo>
                  <a:pt x="2948" y="586"/>
                  <a:pt x="2956" y="579"/>
                  <a:pt x="2963" y="570"/>
                </a:cubicBezTo>
                <a:cubicBezTo>
                  <a:pt x="2990" y="496"/>
                  <a:pt x="2997" y="488"/>
                  <a:pt x="3001" y="477"/>
                </a:cubicBezTo>
                <a:cubicBezTo>
                  <a:pt x="3018" y="436"/>
                  <a:pt x="3022" y="425"/>
                  <a:pt x="3023" y="413"/>
                </a:cubicBezTo>
                <a:cubicBezTo>
                  <a:pt x="3050" y="346"/>
                  <a:pt x="3049" y="338"/>
                  <a:pt x="3052" y="333"/>
                </a:cubicBezTo>
                <a:cubicBezTo>
                  <a:pt x="3058" y="320"/>
                  <a:pt x="3059" y="324"/>
                  <a:pt x="3059" y="326"/>
                </a:cubicBezTo>
                <a:cubicBezTo>
                  <a:pt x="3048" y="383"/>
                  <a:pt x="3037" y="395"/>
                  <a:pt x="3035" y="414"/>
                </a:cubicBezTo>
                <a:cubicBezTo>
                  <a:pt x="3023" y="447"/>
                  <a:pt x="3018" y="454"/>
                  <a:pt x="3019" y="464"/>
                </a:cubicBezTo>
                <a:cubicBezTo>
                  <a:pt x="2990" y="521"/>
                  <a:pt x="2986" y="536"/>
                  <a:pt x="2983" y="551"/>
                </a:cubicBezTo>
                <a:cubicBezTo>
                  <a:pt x="2943" y="627"/>
                  <a:pt x="2942" y="631"/>
                  <a:pt x="2937" y="632"/>
                </a:cubicBezTo>
                <a:cubicBezTo>
                  <a:pt x="2927" y="653"/>
                  <a:pt x="2925" y="656"/>
                  <a:pt x="2922" y="658"/>
                </a:cubicBezTo>
                <a:cubicBezTo>
                  <a:pt x="2888" y="720"/>
                  <a:pt x="2884" y="726"/>
                  <a:pt x="2880" y="732"/>
                </a:cubicBezTo>
                <a:cubicBezTo>
                  <a:pt x="2845" y="790"/>
                  <a:pt x="2848" y="801"/>
                  <a:pt x="2838" y="802"/>
                </a:cubicBezTo>
                <a:close/>
                <a:moveTo>
                  <a:pt x="2704" y="412"/>
                </a:moveTo>
                <a:cubicBezTo>
                  <a:pt x="2700" y="405"/>
                  <a:pt x="2708" y="405"/>
                  <a:pt x="2707" y="400"/>
                </a:cubicBezTo>
                <a:cubicBezTo>
                  <a:pt x="2709" y="390"/>
                  <a:pt x="2714" y="383"/>
                  <a:pt x="2717" y="374"/>
                </a:cubicBezTo>
                <a:cubicBezTo>
                  <a:pt x="2721" y="374"/>
                  <a:pt x="2718" y="379"/>
                  <a:pt x="2715" y="380"/>
                </a:cubicBezTo>
                <a:cubicBezTo>
                  <a:pt x="2715" y="398"/>
                  <a:pt x="2705" y="408"/>
                  <a:pt x="2703" y="424"/>
                </a:cubicBezTo>
                <a:cubicBezTo>
                  <a:pt x="2696" y="425"/>
                  <a:pt x="2701" y="414"/>
                  <a:pt x="2704" y="412"/>
                </a:cubicBezTo>
                <a:close/>
                <a:moveTo>
                  <a:pt x="2584" y="226"/>
                </a:moveTo>
                <a:cubicBezTo>
                  <a:pt x="2584" y="232"/>
                  <a:pt x="2589" y="240"/>
                  <a:pt x="2580" y="239"/>
                </a:cubicBezTo>
                <a:cubicBezTo>
                  <a:pt x="2584" y="233"/>
                  <a:pt x="2576" y="232"/>
                  <a:pt x="2577" y="222"/>
                </a:cubicBezTo>
                <a:cubicBezTo>
                  <a:pt x="2573" y="214"/>
                  <a:pt x="2580" y="213"/>
                  <a:pt x="2576" y="204"/>
                </a:cubicBezTo>
                <a:cubicBezTo>
                  <a:pt x="2574" y="194"/>
                  <a:pt x="2572" y="183"/>
                  <a:pt x="2570" y="173"/>
                </a:cubicBezTo>
                <a:cubicBezTo>
                  <a:pt x="2570" y="138"/>
                  <a:pt x="2575" y="106"/>
                  <a:pt x="2576" y="71"/>
                </a:cubicBezTo>
                <a:cubicBezTo>
                  <a:pt x="2579" y="71"/>
                  <a:pt x="2579" y="74"/>
                  <a:pt x="2580" y="76"/>
                </a:cubicBezTo>
                <a:cubicBezTo>
                  <a:pt x="2582" y="101"/>
                  <a:pt x="2579" y="123"/>
                  <a:pt x="2586" y="152"/>
                </a:cubicBezTo>
                <a:cubicBezTo>
                  <a:pt x="2587" y="162"/>
                  <a:pt x="2583" y="170"/>
                  <a:pt x="2586" y="182"/>
                </a:cubicBezTo>
                <a:cubicBezTo>
                  <a:pt x="2592" y="188"/>
                  <a:pt x="2574" y="191"/>
                  <a:pt x="2586" y="193"/>
                </a:cubicBezTo>
                <a:cubicBezTo>
                  <a:pt x="2584" y="198"/>
                  <a:pt x="2585" y="204"/>
                  <a:pt x="2583" y="209"/>
                </a:cubicBezTo>
                <a:cubicBezTo>
                  <a:pt x="2582" y="214"/>
                  <a:pt x="2590" y="225"/>
                  <a:pt x="2584" y="226"/>
                </a:cubicBezTo>
                <a:close/>
                <a:moveTo>
                  <a:pt x="2589" y="282"/>
                </a:moveTo>
                <a:cubicBezTo>
                  <a:pt x="2588" y="278"/>
                  <a:pt x="2587" y="274"/>
                  <a:pt x="2586" y="270"/>
                </a:cubicBezTo>
                <a:cubicBezTo>
                  <a:pt x="2587" y="266"/>
                  <a:pt x="2589" y="269"/>
                  <a:pt x="2590" y="272"/>
                </a:cubicBezTo>
                <a:cubicBezTo>
                  <a:pt x="2591" y="276"/>
                  <a:pt x="2591" y="280"/>
                  <a:pt x="2592" y="284"/>
                </a:cubicBezTo>
                <a:cubicBezTo>
                  <a:pt x="2591" y="289"/>
                  <a:pt x="2589" y="285"/>
                  <a:pt x="2589" y="282"/>
                </a:cubicBezTo>
                <a:close/>
                <a:moveTo>
                  <a:pt x="2594" y="100"/>
                </a:moveTo>
                <a:cubicBezTo>
                  <a:pt x="2588" y="99"/>
                  <a:pt x="2592" y="95"/>
                  <a:pt x="2592" y="92"/>
                </a:cubicBezTo>
                <a:cubicBezTo>
                  <a:pt x="2596" y="83"/>
                  <a:pt x="2593" y="96"/>
                  <a:pt x="2594" y="100"/>
                </a:cubicBezTo>
                <a:close/>
                <a:moveTo>
                  <a:pt x="2589" y="385"/>
                </a:moveTo>
                <a:cubicBezTo>
                  <a:pt x="2595" y="373"/>
                  <a:pt x="2601" y="394"/>
                  <a:pt x="2601" y="403"/>
                </a:cubicBezTo>
                <a:cubicBezTo>
                  <a:pt x="2594" y="402"/>
                  <a:pt x="2595" y="387"/>
                  <a:pt x="2589" y="385"/>
                </a:cubicBezTo>
                <a:close/>
                <a:moveTo>
                  <a:pt x="2602" y="421"/>
                </a:moveTo>
                <a:cubicBezTo>
                  <a:pt x="2601" y="417"/>
                  <a:pt x="2600" y="413"/>
                  <a:pt x="2600" y="409"/>
                </a:cubicBezTo>
                <a:cubicBezTo>
                  <a:pt x="2600" y="405"/>
                  <a:pt x="2603" y="409"/>
                  <a:pt x="2603" y="412"/>
                </a:cubicBezTo>
                <a:cubicBezTo>
                  <a:pt x="2604" y="416"/>
                  <a:pt x="2605" y="419"/>
                  <a:pt x="2605" y="423"/>
                </a:cubicBezTo>
                <a:cubicBezTo>
                  <a:pt x="2605" y="428"/>
                  <a:pt x="2602" y="424"/>
                  <a:pt x="2602" y="421"/>
                </a:cubicBezTo>
                <a:close/>
                <a:moveTo>
                  <a:pt x="2218" y="365"/>
                </a:moveTo>
                <a:cubicBezTo>
                  <a:pt x="2224" y="368"/>
                  <a:pt x="2230" y="369"/>
                  <a:pt x="2232" y="377"/>
                </a:cubicBezTo>
                <a:cubicBezTo>
                  <a:pt x="2227" y="374"/>
                  <a:pt x="2220" y="373"/>
                  <a:pt x="2218" y="365"/>
                </a:cubicBezTo>
                <a:close/>
                <a:moveTo>
                  <a:pt x="2247" y="392"/>
                </a:moveTo>
                <a:cubicBezTo>
                  <a:pt x="2242" y="390"/>
                  <a:pt x="2240" y="382"/>
                  <a:pt x="2233" y="383"/>
                </a:cubicBezTo>
                <a:cubicBezTo>
                  <a:pt x="2234" y="374"/>
                  <a:pt x="2241" y="388"/>
                  <a:pt x="2246" y="386"/>
                </a:cubicBezTo>
                <a:cubicBezTo>
                  <a:pt x="2250" y="390"/>
                  <a:pt x="2254" y="393"/>
                  <a:pt x="2260" y="395"/>
                </a:cubicBezTo>
                <a:cubicBezTo>
                  <a:pt x="2259" y="403"/>
                  <a:pt x="2249" y="395"/>
                  <a:pt x="2247" y="392"/>
                </a:cubicBezTo>
                <a:close/>
                <a:moveTo>
                  <a:pt x="2670" y="596"/>
                </a:moveTo>
                <a:cubicBezTo>
                  <a:pt x="2678" y="593"/>
                  <a:pt x="2668" y="577"/>
                  <a:pt x="2677" y="574"/>
                </a:cubicBezTo>
                <a:cubicBezTo>
                  <a:pt x="2690" y="518"/>
                  <a:pt x="2697" y="515"/>
                  <a:pt x="2696" y="505"/>
                </a:cubicBezTo>
                <a:cubicBezTo>
                  <a:pt x="2745" y="414"/>
                  <a:pt x="2753" y="392"/>
                  <a:pt x="2767" y="373"/>
                </a:cubicBezTo>
                <a:cubicBezTo>
                  <a:pt x="2819" y="299"/>
                  <a:pt x="2833" y="280"/>
                  <a:pt x="2851" y="264"/>
                </a:cubicBezTo>
                <a:cubicBezTo>
                  <a:pt x="2878" y="234"/>
                  <a:pt x="2881" y="229"/>
                  <a:pt x="2885" y="225"/>
                </a:cubicBezTo>
                <a:cubicBezTo>
                  <a:pt x="2909" y="199"/>
                  <a:pt x="2907" y="194"/>
                  <a:pt x="2911" y="193"/>
                </a:cubicBezTo>
                <a:cubicBezTo>
                  <a:pt x="2959" y="140"/>
                  <a:pt x="2966" y="133"/>
                  <a:pt x="2971" y="125"/>
                </a:cubicBezTo>
                <a:cubicBezTo>
                  <a:pt x="2994" y="96"/>
                  <a:pt x="3006" y="93"/>
                  <a:pt x="3010" y="85"/>
                </a:cubicBezTo>
                <a:cubicBezTo>
                  <a:pt x="3044" y="52"/>
                  <a:pt x="3045" y="46"/>
                  <a:pt x="3046" y="42"/>
                </a:cubicBezTo>
                <a:cubicBezTo>
                  <a:pt x="3058" y="32"/>
                  <a:pt x="3055" y="36"/>
                  <a:pt x="3055" y="40"/>
                </a:cubicBezTo>
                <a:cubicBezTo>
                  <a:pt x="3000" y="106"/>
                  <a:pt x="2991" y="120"/>
                  <a:pt x="2981" y="132"/>
                </a:cubicBezTo>
                <a:cubicBezTo>
                  <a:pt x="2963" y="150"/>
                  <a:pt x="2957" y="164"/>
                  <a:pt x="2950" y="168"/>
                </a:cubicBezTo>
                <a:cubicBezTo>
                  <a:pt x="2881" y="245"/>
                  <a:pt x="2877" y="251"/>
                  <a:pt x="2871" y="257"/>
                </a:cubicBezTo>
                <a:cubicBezTo>
                  <a:pt x="2859" y="269"/>
                  <a:pt x="2857" y="271"/>
                  <a:pt x="2856" y="275"/>
                </a:cubicBezTo>
                <a:cubicBezTo>
                  <a:pt x="2820" y="325"/>
                  <a:pt x="2810" y="323"/>
                  <a:pt x="2811" y="329"/>
                </a:cubicBezTo>
                <a:cubicBezTo>
                  <a:pt x="2781" y="370"/>
                  <a:pt x="2779" y="373"/>
                  <a:pt x="2776" y="377"/>
                </a:cubicBezTo>
                <a:cubicBezTo>
                  <a:pt x="2753" y="408"/>
                  <a:pt x="2759" y="417"/>
                  <a:pt x="2752" y="417"/>
                </a:cubicBezTo>
                <a:cubicBezTo>
                  <a:pt x="2735" y="457"/>
                  <a:pt x="2729" y="462"/>
                  <a:pt x="2727" y="470"/>
                </a:cubicBezTo>
                <a:cubicBezTo>
                  <a:pt x="2710" y="525"/>
                  <a:pt x="2699" y="527"/>
                  <a:pt x="2703" y="540"/>
                </a:cubicBezTo>
                <a:cubicBezTo>
                  <a:pt x="2683" y="628"/>
                  <a:pt x="2677" y="642"/>
                  <a:pt x="2677" y="660"/>
                </a:cubicBezTo>
                <a:cubicBezTo>
                  <a:pt x="2658" y="608"/>
                  <a:pt x="2673" y="608"/>
                  <a:pt x="2670" y="596"/>
                </a:cubicBezTo>
                <a:close/>
                <a:moveTo>
                  <a:pt x="2671" y="694"/>
                </a:moveTo>
                <a:cubicBezTo>
                  <a:pt x="2670" y="699"/>
                  <a:pt x="2668" y="693"/>
                  <a:pt x="2668" y="689"/>
                </a:cubicBezTo>
                <a:cubicBezTo>
                  <a:pt x="2669" y="683"/>
                  <a:pt x="2671" y="690"/>
                  <a:pt x="2671" y="694"/>
                </a:cubicBezTo>
                <a:close/>
                <a:moveTo>
                  <a:pt x="2167" y="124"/>
                </a:moveTo>
                <a:cubicBezTo>
                  <a:pt x="2175" y="123"/>
                  <a:pt x="2174" y="135"/>
                  <a:pt x="2181" y="136"/>
                </a:cubicBezTo>
                <a:cubicBezTo>
                  <a:pt x="2179" y="142"/>
                  <a:pt x="2168" y="131"/>
                  <a:pt x="2167" y="124"/>
                </a:cubicBezTo>
                <a:close/>
                <a:moveTo>
                  <a:pt x="2496" y="513"/>
                </a:moveTo>
                <a:cubicBezTo>
                  <a:pt x="2494" y="511"/>
                  <a:pt x="2492" y="509"/>
                  <a:pt x="2492" y="505"/>
                </a:cubicBezTo>
                <a:cubicBezTo>
                  <a:pt x="2484" y="506"/>
                  <a:pt x="2485" y="495"/>
                  <a:pt x="2478" y="496"/>
                </a:cubicBezTo>
                <a:cubicBezTo>
                  <a:pt x="2472" y="486"/>
                  <a:pt x="2464" y="478"/>
                  <a:pt x="2455" y="471"/>
                </a:cubicBezTo>
                <a:cubicBezTo>
                  <a:pt x="2456" y="466"/>
                  <a:pt x="2461" y="468"/>
                  <a:pt x="2462" y="473"/>
                </a:cubicBezTo>
                <a:cubicBezTo>
                  <a:pt x="2465" y="473"/>
                  <a:pt x="2467" y="477"/>
                  <a:pt x="2471" y="477"/>
                </a:cubicBezTo>
                <a:cubicBezTo>
                  <a:pt x="2479" y="493"/>
                  <a:pt x="2493" y="500"/>
                  <a:pt x="2502" y="515"/>
                </a:cubicBezTo>
                <a:cubicBezTo>
                  <a:pt x="2501" y="521"/>
                  <a:pt x="2500" y="512"/>
                  <a:pt x="2496" y="513"/>
                </a:cubicBezTo>
                <a:close/>
                <a:moveTo>
                  <a:pt x="2529" y="557"/>
                </a:moveTo>
                <a:cubicBezTo>
                  <a:pt x="2528" y="543"/>
                  <a:pt x="2516" y="546"/>
                  <a:pt x="2515" y="533"/>
                </a:cubicBezTo>
                <a:cubicBezTo>
                  <a:pt x="2523" y="537"/>
                  <a:pt x="2526" y="549"/>
                  <a:pt x="2534" y="553"/>
                </a:cubicBezTo>
                <a:cubicBezTo>
                  <a:pt x="2538" y="561"/>
                  <a:pt x="2546" y="564"/>
                  <a:pt x="2550" y="573"/>
                </a:cubicBezTo>
                <a:cubicBezTo>
                  <a:pt x="2540" y="572"/>
                  <a:pt x="2539" y="557"/>
                  <a:pt x="2529" y="557"/>
                </a:cubicBezTo>
                <a:close/>
                <a:moveTo>
                  <a:pt x="2518" y="518"/>
                </a:moveTo>
                <a:cubicBezTo>
                  <a:pt x="2508" y="500"/>
                  <a:pt x="2491" y="491"/>
                  <a:pt x="2482" y="472"/>
                </a:cubicBezTo>
                <a:cubicBezTo>
                  <a:pt x="2435" y="429"/>
                  <a:pt x="2435" y="413"/>
                  <a:pt x="2426" y="412"/>
                </a:cubicBezTo>
                <a:cubicBezTo>
                  <a:pt x="2383" y="364"/>
                  <a:pt x="2381" y="351"/>
                  <a:pt x="2374" y="345"/>
                </a:cubicBezTo>
                <a:cubicBezTo>
                  <a:pt x="2323" y="284"/>
                  <a:pt x="2313" y="279"/>
                  <a:pt x="2306" y="270"/>
                </a:cubicBezTo>
                <a:cubicBezTo>
                  <a:pt x="2257" y="215"/>
                  <a:pt x="2249" y="218"/>
                  <a:pt x="2246" y="211"/>
                </a:cubicBezTo>
                <a:cubicBezTo>
                  <a:pt x="2217" y="186"/>
                  <a:pt x="2215" y="179"/>
                  <a:pt x="2210" y="177"/>
                </a:cubicBezTo>
                <a:cubicBezTo>
                  <a:pt x="2186" y="148"/>
                  <a:pt x="2183" y="146"/>
                  <a:pt x="2182" y="141"/>
                </a:cubicBezTo>
                <a:cubicBezTo>
                  <a:pt x="2231" y="178"/>
                  <a:pt x="2230" y="192"/>
                  <a:pt x="2240" y="192"/>
                </a:cubicBezTo>
                <a:cubicBezTo>
                  <a:pt x="2298" y="245"/>
                  <a:pt x="2307" y="257"/>
                  <a:pt x="2319" y="265"/>
                </a:cubicBezTo>
                <a:cubicBezTo>
                  <a:pt x="2341" y="287"/>
                  <a:pt x="2346" y="292"/>
                  <a:pt x="2352" y="297"/>
                </a:cubicBezTo>
                <a:cubicBezTo>
                  <a:pt x="2448" y="398"/>
                  <a:pt x="2456" y="399"/>
                  <a:pt x="2462" y="402"/>
                </a:cubicBezTo>
                <a:cubicBezTo>
                  <a:pt x="2503" y="460"/>
                  <a:pt x="2512" y="459"/>
                  <a:pt x="2514" y="468"/>
                </a:cubicBezTo>
                <a:cubicBezTo>
                  <a:pt x="2557" y="528"/>
                  <a:pt x="2567" y="533"/>
                  <a:pt x="2573" y="542"/>
                </a:cubicBezTo>
                <a:cubicBezTo>
                  <a:pt x="2620" y="605"/>
                  <a:pt x="2622" y="613"/>
                  <a:pt x="2624" y="620"/>
                </a:cubicBezTo>
                <a:cubicBezTo>
                  <a:pt x="2651" y="697"/>
                  <a:pt x="2652" y="687"/>
                  <a:pt x="2646" y="687"/>
                </a:cubicBezTo>
                <a:cubicBezTo>
                  <a:pt x="2628" y="656"/>
                  <a:pt x="2626" y="652"/>
                  <a:pt x="2621" y="651"/>
                </a:cubicBezTo>
                <a:cubicBezTo>
                  <a:pt x="2601" y="617"/>
                  <a:pt x="2591" y="615"/>
                  <a:pt x="2588" y="604"/>
                </a:cubicBezTo>
                <a:close/>
                <a:moveTo>
                  <a:pt x="2558" y="584"/>
                </a:moveTo>
                <a:cubicBezTo>
                  <a:pt x="2570" y="588"/>
                  <a:pt x="2571" y="611"/>
                  <a:pt x="2584" y="614"/>
                </a:cubicBezTo>
                <a:cubicBezTo>
                  <a:pt x="2585" y="624"/>
                  <a:pt x="2593" y="623"/>
                  <a:pt x="2594" y="632"/>
                </a:cubicBezTo>
                <a:cubicBezTo>
                  <a:pt x="2583" y="627"/>
                  <a:pt x="2576" y="615"/>
                  <a:pt x="2566" y="608"/>
                </a:cubicBezTo>
                <a:cubicBezTo>
                  <a:pt x="2567" y="596"/>
                  <a:pt x="2563" y="595"/>
                  <a:pt x="2558" y="584"/>
                </a:cubicBezTo>
                <a:close/>
                <a:moveTo>
                  <a:pt x="2679" y="775"/>
                </a:moveTo>
                <a:cubicBezTo>
                  <a:pt x="2671" y="767"/>
                  <a:pt x="2664" y="755"/>
                  <a:pt x="2658" y="744"/>
                </a:cubicBezTo>
                <a:cubicBezTo>
                  <a:pt x="2603" y="689"/>
                  <a:pt x="2594" y="678"/>
                  <a:pt x="2584" y="670"/>
                </a:cubicBezTo>
                <a:cubicBezTo>
                  <a:pt x="2548" y="635"/>
                  <a:pt x="2538" y="628"/>
                  <a:pt x="2527" y="622"/>
                </a:cubicBezTo>
                <a:cubicBezTo>
                  <a:pt x="2495" y="589"/>
                  <a:pt x="2492" y="587"/>
                  <a:pt x="2487" y="586"/>
                </a:cubicBezTo>
                <a:cubicBezTo>
                  <a:pt x="2442" y="547"/>
                  <a:pt x="2434" y="544"/>
                  <a:pt x="2430" y="535"/>
                </a:cubicBezTo>
                <a:cubicBezTo>
                  <a:pt x="2377" y="492"/>
                  <a:pt x="2357" y="490"/>
                  <a:pt x="2349" y="472"/>
                </a:cubicBezTo>
                <a:cubicBezTo>
                  <a:pt x="2292" y="434"/>
                  <a:pt x="2291" y="422"/>
                  <a:pt x="2283" y="423"/>
                </a:cubicBezTo>
                <a:cubicBezTo>
                  <a:pt x="2300" y="431"/>
                  <a:pt x="2306" y="435"/>
                  <a:pt x="2313" y="438"/>
                </a:cubicBezTo>
                <a:cubicBezTo>
                  <a:pt x="2366" y="477"/>
                  <a:pt x="2371" y="481"/>
                  <a:pt x="2378" y="484"/>
                </a:cubicBezTo>
                <a:cubicBezTo>
                  <a:pt x="2447" y="528"/>
                  <a:pt x="2446" y="534"/>
                  <a:pt x="2447" y="535"/>
                </a:cubicBezTo>
                <a:cubicBezTo>
                  <a:pt x="2478" y="560"/>
                  <a:pt x="2486" y="560"/>
                  <a:pt x="2492" y="564"/>
                </a:cubicBezTo>
                <a:cubicBezTo>
                  <a:pt x="2547" y="608"/>
                  <a:pt x="2556" y="618"/>
                  <a:pt x="2569" y="623"/>
                </a:cubicBezTo>
                <a:cubicBezTo>
                  <a:pt x="2629" y="682"/>
                  <a:pt x="2635" y="694"/>
                  <a:pt x="2646" y="699"/>
                </a:cubicBezTo>
                <a:cubicBezTo>
                  <a:pt x="2678" y="752"/>
                  <a:pt x="2685" y="750"/>
                  <a:pt x="2685" y="759"/>
                </a:cubicBezTo>
                <a:cubicBezTo>
                  <a:pt x="2693" y="798"/>
                  <a:pt x="2686" y="786"/>
                  <a:pt x="2679" y="775"/>
                </a:cubicBezTo>
                <a:close/>
                <a:moveTo>
                  <a:pt x="2707" y="769"/>
                </a:moveTo>
                <a:cubicBezTo>
                  <a:pt x="2707" y="760"/>
                  <a:pt x="2703" y="756"/>
                  <a:pt x="2701" y="750"/>
                </a:cubicBezTo>
                <a:cubicBezTo>
                  <a:pt x="2708" y="683"/>
                  <a:pt x="2719" y="672"/>
                  <a:pt x="2716" y="652"/>
                </a:cubicBezTo>
                <a:cubicBezTo>
                  <a:pt x="2729" y="615"/>
                  <a:pt x="2729" y="610"/>
                  <a:pt x="2728" y="606"/>
                </a:cubicBezTo>
                <a:cubicBezTo>
                  <a:pt x="2739" y="567"/>
                  <a:pt x="2743" y="565"/>
                  <a:pt x="2742" y="561"/>
                </a:cubicBezTo>
                <a:cubicBezTo>
                  <a:pt x="2789" y="452"/>
                  <a:pt x="2797" y="452"/>
                  <a:pt x="2796" y="447"/>
                </a:cubicBezTo>
                <a:cubicBezTo>
                  <a:pt x="2831" y="388"/>
                  <a:pt x="2842" y="377"/>
                  <a:pt x="2851" y="365"/>
                </a:cubicBezTo>
                <a:cubicBezTo>
                  <a:pt x="2877" y="319"/>
                  <a:pt x="2887" y="317"/>
                  <a:pt x="2887" y="307"/>
                </a:cubicBezTo>
                <a:cubicBezTo>
                  <a:pt x="2921" y="268"/>
                  <a:pt x="2925" y="262"/>
                  <a:pt x="2930" y="257"/>
                </a:cubicBezTo>
                <a:cubicBezTo>
                  <a:pt x="3006" y="164"/>
                  <a:pt x="3022" y="140"/>
                  <a:pt x="3044" y="119"/>
                </a:cubicBezTo>
                <a:cubicBezTo>
                  <a:pt x="3048" y="131"/>
                  <a:pt x="3038" y="131"/>
                  <a:pt x="3039" y="138"/>
                </a:cubicBezTo>
                <a:cubicBezTo>
                  <a:pt x="3028" y="157"/>
                  <a:pt x="3025" y="162"/>
                  <a:pt x="3021" y="165"/>
                </a:cubicBezTo>
                <a:cubicBezTo>
                  <a:pt x="2972" y="241"/>
                  <a:pt x="2970" y="247"/>
                  <a:pt x="2964" y="251"/>
                </a:cubicBezTo>
                <a:cubicBezTo>
                  <a:pt x="2938" y="288"/>
                  <a:pt x="2935" y="294"/>
                  <a:pt x="2929" y="299"/>
                </a:cubicBezTo>
                <a:cubicBezTo>
                  <a:pt x="2901" y="357"/>
                  <a:pt x="2894" y="361"/>
                  <a:pt x="2890" y="366"/>
                </a:cubicBezTo>
                <a:cubicBezTo>
                  <a:pt x="2857" y="418"/>
                  <a:pt x="2855" y="420"/>
                  <a:pt x="2850" y="421"/>
                </a:cubicBezTo>
                <a:cubicBezTo>
                  <a:pt x="2834" y="447"/>
                  <a:pt x="2837" y="452"/>
                  <a:pt x="2836" y="454"/>
                </a:cubicBezTo>
                <a:cubicBezTo>
                  <a:pt x="2828" y="473"/>
                  <a:pt x="2814" y="471"/>
                  <a:pt x="2818" y="481"/>
                </a:cubicBezTo>
                <a:cubicBezTo>
                  <a:pt x="2790" y="525"/>
                  <a:pt x="2784" y="536"/>
                  <a:pt x="2782" y="550"/>
                </a:cubicBezTo>
                <a:cubicBezTo>
                  <a:pt x="2736" y="645"/>
                  <a:pt x="2730" y="672"/>
                  <a:pt x="2726" y="700"/>
                </a:cubicBezTo>
                <a:cubicBezTo>
                  <a:pt x="2718" y="757"/>
                  <a:pt x="2717" y="771"/>
                  <a:pt x="2716" y="785"/>
                </a:cubicBezTo>
                <a:close/>
                <a:moveTo>
                  <a:pt x="2714" y="863"/>
                </a:moveTo>
                <a:cubicBezTo>
                  <a:pt x="2717" y="862"/>
                  <a:pt x="2720" y="861"/>
                  <a:pt x="2723" y="861"/>
                </a:cubicBezTo>
                <a:cubicBezTo>
                  <a:pt x="2727" y="864"/>
                  <a:pt x="2728" y="870"/>
                  <a:pt x="2729" y="877"/>
                </a:cubicBezTo>
                <a:cubicBezTo>
                  <a:pt x="2723" y="875"/>
                  <a:pt x="2718" y="870"/>
                  <a:pt x="2714" y="863"/>
                </a:cubicBezTo>
                <a:close/>
                <a:moveTo>
                  <a:pt x="2736" y="855"/>
                </a:moveTo>
                <a:cubicBezTo>
                  <a:pt x="2726" y="849"/>
                  <a:pt x="2732" y="839"/>
                  <a:pt x="2726" y="831"/>
                </a:cubicBezTo>
                <a:cubicBezTo>
                  <a:pt x="2729" y="830"/>
                  <a:pt x="2731" y="829"/>
                  <a:pt x="2731" y="827"/>
                </a:cubicBezTo>
                <a:cubicBezTo>
                  <a:pt x="2739" y="830"/>
                  <a:pt x="2737" y="849"/>
                  <a:pt x="2736" y="855"/>
                </a:cubicBezTo>
                <a:close/>
                <a:moveTo>
                  <a:pt x="2735" y="820"/>
                </a:moveTo>
                <a:cubicBezTo>
                  <a:pt x="2725" y="820"/>
                  <a:pt x="2734" y="813"/>
                  <a:pt x="2729" y="803"/>
                </a:cubicBezTo>
                <a:cubicBezTo>
                  <a:pt x="2732" y="737"/>
                  <a:pt x="2730" y="728"/>
                  <a:pt x="2733" y="723"/>
                </a:cubicBezTo>
                <a:cubicBezTo>
                  <a:pt x="2741" y="692"/>
                  <a:pt x="2742" y="689"/>
                  <a:pt x="2739" y="689"/>
                </a:cubicBezTo>
                <a:cubicBezTo>
                  <a:pt x="2750" y="646"/>
                  <a:pt x="2751" y="643"/>
                  <a:pt x="2752" y="639"/>
                </a:cubicBezTo>
                <a:cubicBezTo>
                  <a:pt x="2766" y="607"/>
                  <a:pt x="2767" y="604"/>
                  <a:pt x="2768" y="600"/>
                </a:cubicBezTo>
                <a:cubicBezTo>
                  <a:pt x="2799" y="541"/>
                  <a:pt x="2800" y="525"/>
                  <a:pt x="2810" y="515"/>
                </a:cubicBezTo>
                <a:cubicBezTo>
                  <a:pt x="2867" y="421"/>
                  <a:pt x="2872" y="420"/>
                  <a:pt x="2870" y="414"/>
                </a:cubicBezTo>
                <a:cubicBezTo>
                  <a:pt x="2911" y="347"/>
                  <a:pt x="2929" y="325"/>
                  <a:pt x="2941" y="299"/>
                </a:cubicBezTo>
                <a:cubicBezTo>
                  <a:pt x="3021" y="183"/>
                  <a:pt x="3028" y="172"/>
                  <a:pt x="3034" y="160"/>
                </a:cubicBezTo>
                <a:cubicBezTo>
                  <a:pt x="3044" y="136"/>
                  <a:pt x="3050" y="137"/>
                  <a:pt x="3050" y="136"/>
                </a:cubicBezTo>
                <a:cubicBezTo>
                  <a:pt x="3066" y="96"/>
                  <a:pt x="3066" y="88"/>
                  <a:pt x="3069" y="82"/>
                </a:cubicBezTo>
                <a:cubicBezTo>
                  <a:pt x="3104" y="54"/>
                  <a:pt x="3097" y="55"/>
                  <a:pt x="3097" y="61"/>
                </a:cubicBezTo>
                <a:cubicBezTo>
                  <a:pt x="3072" y="112"/>
                  <a:pt x="3069" y="131"/>
                  <a:pt x="3055" y="144"/>
                </a:cubicBezTo>
                <a:cubicBezTo>
                  <a:pt x="3029" y="181"/>
                  <a:pt x="3039" y="192"/>
                  <a:pt x="3029" y="190"/>
                </a:cubicBezTo>
                <a:cubicBezTo>
                  <a:pt x="3015" y="235"/>
                  <a:pt x="3001" y="231"/>
                  <a:pt x="3006" y="239"/>
                </a:cubicBezTo>
                <a:cubicBezTo>
                  <a:pt x="2970" y="301"/>
                  <a:pt x="2958" y="314"/>
                  <a:pt x="2950" y="330"/>
                </a:cubicBezTo>
                <a:cubicBezTo>
                  <a:pt x="2925" y="367"/>
                  <a:pt x="2916" y="382"/>
                  <a:pt x="2904" y="396"/>
                </a:cubicBezTo>
                <a:cubicBezTo>
                  <a:pt x="2876" y="444"/>
                  <a:pt x="2871" y="447"/>
                  <a:pt x="2871" y="452"/>
                </a:cubicBezTo>
                <a:cubicBezTo>
                  <a:pt x="2848" y="489"/>
                  <a:pt x="2843" y="492"/>
                  <a:pt x="2845" y="499"/>
                </a:cubicBezTo>
                <a:cubicBezTo>
                  <a:pt x="2813" y="562"/>
                  <a:pt x="2806" y="563"/>
                  <a:pt x="2806" y="569"/>
                </a:cubicBezTo>
                <a:cubicBezTo>
                  <a:pt x="2786" y="621"/>
                  <a:pt x="2775" y="635"/>
                  <a:pt x="2773" y="656"/>
                </a:cubicBezTo>
                <a:cubicBezTo>
                  <a:pt x="2748" y="740"/>
                  <a:pt x="2743" y="743"/>
                  <a:pt x="2745" y="750"/>
                </a:cubicBezTo>
                <a:close/>
                <a:moveTo>
                  <a:pt x="2691" y="953"/>
                </a:moveTo>
                <a:cubicBezTo>
                  <a:pt x="2685" y="951"/>
                  <a:pt x="2678" y="950"/>
                  <a:pt x="2675" y="944"/>
                </a:cubicBezTo>
                <a:cubicBezTo>
                  <a:pt x="2667" y="944"/>
                  <a:pt x="2661" y="943"/>
                  <a:pt x="2658" y="936"/>
                </a:cubicBezTo>
                <a:cubicBezTo>
                  <a:pt x="2648" y="939"/>
                  <a:pt x="2645" y="934"/>
                  <a:pt x="2639" y="931"/>
                </a:cubicBezTo>
                <a:cubicBezTo>
                  <a:pt x="2631" y="934"/>
                  <a:pt x="2630" y="925"/>
                  <a:pt x="2623" y="925"/>
                </a:cubicBezTo>
                <a:cubicBezTo>
                  <a:pt x="2623" y="922"/>
                  <a:pt x="2619" y="924"/>
                  <a:pt x="2617" y="923"/>
                </a:cubicBezTo>
                <a:cubicBezTo>
                  <a:pt x="2615" y="923"/>
                  <a:pt x="2615" y="922"/>
                  <a:pt x="2614" y="921"/>
                </a:cubicBezTo>
                <a:cubicBezTo>
                  <a:pt x="2611" y="920"/>
                  <a:pt x="2606" y="917"/>
                  <a:pt x="2601" y="918"/>
                </a:cubicBezTo>
                <a:cubicBezTo>
                  <a:pt x="2598" y="918"/>
                  <a:pt x="2591" y="916"/>
                  <a:pt x="2588" y="912"/>
                </a:cubicBezTo>
                <a:cubicBezTo>
                  <a:pt x="2575" y="910"/>
                  <a:pt x="2565" y="904"/>
                  <a:pt x="2556" y="897"/>
                </a:cubicBezTo>
                <a:cubicBezTo>
                  <a:pt x="2550" y="900"/>
                  <a:pt x="2551" y="893"/>
                  <a:pt x="2546" y="893"/>
                </a:cubicBezTo>
                <a:cubicBezTo>
                  <a:pt x="2543" y="893"/>
                  <a:pt x="2540" y="892"/>
                  <a:pt x="2539" y="889"/>
                </a:cubicBezTo>
                <a:cubicBezTo>
                  <a:pt x="2534" y="885"/>
                  <a:pt x="2526" y="886"/>
                  <a:pt x="2523" y="880"/>
                </a:cubicBezTo>
                <a:cubicBezTo>
                  <a:pt x="2516" y="880"/>
                  <a:pt x="2513" y="872"/>
                  <a:pt x="2506" y="872"/>
                </a:cubicBezTo>
                <a:cubicBezTo>
                  <a:pt x="2505" y="869"/>
                  <a:pt x="2500" y="871"/>
                  <a:pt x="2499" y="867"/>
                </a:cubicBezTo>
                <a:cubicBezTo>
                  <a:pt x="2498" y="865"/>
                  <a:pt x="2496" y="863"/>
                  <a:pt x="2493" y="863"/>
                </a:cubicBezTo>
                <a:cubicBezTo>
                  <a:pt x="2494" y="855"/>
                  <a:pt x="2504" y="864"/>
                  <a:pt x="2508" y="866"/>
                </a:cubicBezTo>
                <a:cubicBezTo>
                  <a:pt x="2513" y="867"/>
                  <a:pt x="2523" y="862"/>
                  <a:pt x="2524" y="871"/>
                </a:cubicBezTo>
                <a:cubicBezTo>
                  <a:pt x="2533" y="867"/>
                  <a:pt x="2536" y="872"/>
                  <a:pt x="2542" y="873"/>
                </a:cubicBezTo>
                <a:cubicBezTo>
                  <a:pt x="2550" y="871"/>
                  <a:pt x="2552" y="878"/>
                  <a:pt x="2560" y="876"/>
                </a:cubicBezTo>
                <a:cubicBezTo>
                  <a:pt x="2568" y="884"/>
                  <a:pt x="2582" y="883"/>
                  <a:pt x="2592" y="887"/>
                </a:cubicBezTo>
                <a:cubicBezTo>
                  <a:pt x="2604" y="888"/>
                  <a:pt x="2612" y="896"/>
                  <a:pt x="2626" y="895"/>
                </a:cubicBezTo>
                <a:cubicBezTo>
                  <a:pt x="2637" y="905"/>
                  <a:pt x="2652" y="910"/>
                  <a:pt x="2666" y="917"/>
                </a:cubicBezTo>
                <a:cubicBezTo>
                  <a:pt x="2670" y="921"/>
                  <a:pt x="2674" y="924"/>
                  <a:pt x="2680" y="926"/>
                </a:cubicBezTo>
                <a:cubicBezTo>
                  <a:pt x="2679" y="937"/>
                  <a:pt x="2691" y="928"/>
                  <a:pt x="2691" y="938"/>
                </a:cubicBezTo>
                <a:cubicBezTo>
                  <a:pt x="2702" y="941"/>
                  <a:pt x="2710" y="949"/>
                  <a:pt x="2721" y="953"/>
                </a:cubicBezTo>
                <a:cubicBezTo>
                  <a:pt x="2729" y="970"/>
                  <a:pt x="2744" y="977"/>
                  <a:pt x="2752" y="994"/>
                </a:cubicBezTo>
                <a:cubicBezTo>
                  <a:pt x="2732" y="980"/>
                  <a:pt x="2711" y="967"/>
                  <a:pt x="2691" y="953"/>
                </a:cubicBezTo>
                <a:close/>
                <a:moveTo>
                  <a:pt x="2756" y="996"/>
                </a:moveTo>
                <a:cubicBezTo>
                  <a:pt x="2759" y="998"/>
                  <a:pt x="2761" y="1000"/>
                  <a:pt x="2763" y="1003"/>
                </a:cubicBezTo>
                <a:cubicBezTo>
                  <a:pt x="2764" y="1011"/>
                  <a:pt x="2756" y="1000"/>
                  <a:pt x="2756" y="996"/>
                </a:cubicBezTo>
                <a:close/>
                <a:moveTo>
                  <a:pt x="2815" y="895"/>
                </a:moveTo>
                <a:cubicBezTo>
                  <a:pt x="2818" y="885"/>
                  <a:pt x="2822" y="900"/>
                  <a:pt x="2819" y="901"/>
                </a:cubicBezTo>
                <a:cubicBezTo>
                  <a:pt x="2818" y="901"/>
                  <a:pt x="2815" y="897"/>
                  <a:pt x="2815" y="895"/>
                </a:cubicBezTo>
                <a:close/>
                <a:moveTo>
                  <a:pt x="2784" y="988"/>
                </a:moveTo>
                <a:cubicBezTo>
                  <a:pt x="2780" y="988"/>
                  <a:pt x="2780" y="983"/>
                  <a:pt x="2779" y="980"/>
                </a:cubicBezTo>
                <a:cubicBezTo>
                  <a:pt x="2784" y="978"/>
                  <a:pt x="2785" y="981"/>
                  <a:pt x="2786" y="984"/>
                </a:cubicBezTo>
                <a:cubicBezTo>
                  <a:pt x="2783" y="984"/>
                  <a:pt x="2784" y="986"/>
                  <a:pt x="2784" y="988"/>
                </a:cubicBezTo>
                <a:close/>
                <a:moveTo>
                  <a:pt x="2796" y="1018"/>
                </a:moveTo>
                <a:cubicBezTo>
                  <a:pt x="2794" y="1018"/>
                  <a:pt x="2791" y="1014"/>
                  <a:pt x="2792" y="1013"/>
                </a:cubicBezTo>
                <a:cubicBezTo>
                  <a:pt x="2794" y="1002"/>
                  <a:pt x="2798" y="1017"/>
                  <a:pt x="2796" y="1018"/>
                </a:cubicBezTo>
                <a:close/>
                <a:moveTo>
                  <a:pt x="2798" y="928"/>
                </a:moveTo>
                <a:cubicBezTo>
                  <a:pt x="2800" y="935"/>
                  <a:pt x="2796" y="938"/>
                  <a:pt x="2796" y="944"/>
                </a:cubicBezTo>
                <a:cubicBezTo>
                  <a:pt x="2797" y="947"/>
                  <a:pt x="2792" y="948"/>
                  <a:pt x="2791" y="951"/>
                </a:cubicBezTo>
                <a:cubicBezTo>
                  <a:pt x="2791" y="952"/>
                  <a:pt x="2793" y="955"/>
                  <a:pt x="2792" y="956"/>
                </a:cubicBezTo>
                <a:cubicBezTo>
                  <a:pt x="2792" y="957"/>
                  <a:pt x="2790" y="956"/>
                  <a:pt x="2789" y="957"/>
                </a:cubicBezTo>
                <a:cubicBezTo>
                  <a:pt x="2788" y="961"/>
                  <a:pt x="2792" y="971"/>
                  <a:pt x="2783" y="970"/>
                </a:cubicBezTo>
                <a:cubicBezTo>
                  <a:pt x="2779" y="961"/>
                  <a:pt x="2786" y="960"/>
                  <a:pt x="2786" y="955"/>
                </a:cubicBezTo>
                <a:cubicBezTo>
                  <a:pt x="2788" y="950"/>
                  <a:pt x="2789" y="945"/>
                  <a:pt x="2792" y="942"/>
                </a:cubicBezTo>
                <a:cubicBezTo>
                  <a:pt x="2792" y="931"/>
                  <a:pt x="2800" y="925"/>
                  <a:pt x="2798" y="914"/>
                </a:cubicBezTo>
                <a:cubicBezTo>
                  <a:pt x="2806" y="914"/>
                  <a:pt x="2802" y="927"/>
                  <a:pt x="2798" y="928"/>
                </a:cubicBezTo>
                <a:close/>
                <a:moveTo>
                  <a:pt x="2804" y="1046"/>
                </a:moveTo>
                <a:cubicBezTo>
                  <a:pt x="2801" y="1038"/>
                  <a:pt x="2809" y="1039"/>
                  <a:pt x="2808" y="1033"/>
                </a:cubicBezTo>
                <a:cubicBezTo>
                  <a:pt x="2811" y="972"/>
                  <a:pt x="2808" y="961"/>
                  <a:pt x="2809" y="953"/>
                </a:cubicBezTo>
                <a:cubicBezTo>
                  <a:pt x="2827" y="913"/>
                  <a:pt x="2831" y="903"/>
                  <a:pt x="2833" y="892"/>
                </a:cubicBezTo>
                <a:cubicBezTo>
                  <a:pt x="2866" y="831"/>
                  <a:pt x="2864" y="821"/>
                  <a:pt x="2871" y="816"/>
                </a:cubicBezTo>
                <a:cubicBezTo>
                  <a:pt x="2892" y="787"/>
                  <a:pt x="2888" y="781"/>
                  <a:pt x="2893" y="779"/>
                </a:cubicBezTo>
                <a:cubicBezTo>
                  <a:pt x="2920" y="738"/>
                  <a:pt x="2924" y="732"/>
                  <a:pt x="2926" y="725"/>
                </a:cubicBezTo>
                <a:cubicBezTo>
                  <a:pt x="3006" y="618"/>
                  <a:pt x="3015" y="620"/>
                  <a:pt x="3013" y="613"/>
                </a:cubicBezTo>
                <a:cubicBezTo>
                  <a:pt x="3042" y="578"/>
                  <a:pt x="3056" y="570"/>
                  <a:pt x="3061" y="556"/>
                </a:cubicBezTo>
                <a:cubicBezTo>
                  <a:pt x="3048" y="583"/>
                  <a:pt x="3050" y="590"/>
                  <a:pt x="3048" y="594"/>
                </a:cubicBezTo>
                <a:cubicBezTo>
                  <a:pt x="3026" y="632"/>
                  <a:pt x="3025" y="638"/>
                  <a:pt x="3022" y="641"/>
                </a:cubicBezTo>
                <a:cubicBezTo>
                  <a:pt x="3005" y="668"/>
                  <a:pt x="2999" y="669"/>
                  <a:pt x="2999" y="675"/>
                </a:cubicBezTo>
                <a:cubicBezTo>
                  <a:pt x="2979" y="700"/>
                  <a:pt x="2978" y="705"/>
                  <a:pt x="2976" y="709"/>
                </a:cubicBezTo>
                <a:cubicBezTo>
                  <a:pt x="2944" y="744"/>
                  <a:pt x="2950" y="757"/>
                  <a:pt x="2939" y="758"/>
                </a:cubicBezTo>
                <a:cubicBezTo>
                  <a:pt x="2913" y="800"/>
                  <a:pt x="2911" y="802"/>
                  <a:pt x="2906" y="803"/>
                </a:cubicBezTo>
                <a:cubicBezTo>
                  <a:pt x="2888" y="838"/>
                  <a:pt x="2888" y="847"/>
                  <a:pt x="2880" y="850"/>
                </a:cubicBezTo>
                <a:cubicBezTo>
                  <a:pt x="2863" y="873"/>
                  <a:pt x="2870" y="887"/>
                  <a:pt x="2858" y="887"/>
                </a:cubicBezTo>
                <a:cubicBezTo>
                  <a:pt x="2848" y="932"/>
                  <a:pt x="2838" y="937"/>
                  <a:pt x="2838" y="950"/>
                </a:cubicBezTo>
                <a:cubicBezTo>
                  <a:pt x="2811" y="1075"/>
                  <a:pt x="2812" y="1054"/>
                  <a:pt x="2804" y="1046"/>
                </a:cubicBezTo>
                <a:close/>
                <a:moveTo>
                  <a:pt x="5" y="592"/>
                </a:moveTo>
                <a:cubicBezTo>
                  <a:pt x="9" y="591"/>
                  <a:pt x="8" y="584"/>
                  <a:pt x="2" y="586"/>
                </a:cubicBezTo>
                <a:cubicBezTo>
                  <a:pt x="1" y="586"/>
                  <a:pt x="1" y="587"/>
                  <a:pt x="0" y="588"/>
                </a:cubicBezTo>
                <a:cubicBezTo>
                  <a:pt x="0" y="597"/>
                  <a:pt x="0" y="597"/>
                  <a:pt x="0" y="597"/>
                </a:cubicBezTo>
                <a:cubicBezTo>
                  <a:pt x="3" y="596"/>
                  <a:pt x="4" y="594"/>
                  <a:pt x="5" y="592"/>
                </a:cubicBezTo>
                <a:close/>
                <a:moveTo>
                  <a:pt x="3831" y="2118"/>
                </a:moveTo>
                <a:cubicBezTo>
                  <a:pt x="3824" y="2121"/>
                  <a:pt x="3821" y="2125"/>
                  <a:pt x="3822" y="2130"/>
                </a:cubicBezTo>
                <a:cubicBezTo>
                  <a:pt x="3815" y="2138"/>
                  <a:pt x="3807" y="2145"/>
                  <a:pt x="3801" y="2153"/>
                </a:cubicBezTo>
                <a:cubicBezTo>
                  <a:pt x="3803" y="2156"/>
                  <a:pt x="3799" y="2158"/>
                  <a:pt x="3796" y="2161"/>
                </a:cubicBezTo>
                <a:cubicBezTo>
                  <a:pt x="3805" y="2161"/>
                  <a:pt x="3805" y="2161"/>
                  <a:pt x="3805" y="2161"/>
                </a:cubicBezTo>
                <a:cubicBezTo>
                  <a:pt x="3806" y="2159"/>
                  <a:pt x="3808" y="2158"/>
                  <a:pt x="3807" y="2156"/>
                </a:cubicBezTo>
                <a:cubicBezTo>
                  <a:pt x="3821" y="2145"/>
                  <a:pt x="3824" y="2132"/>
                  <a:pt x="3836" y="2121"/>
                </a:cubicBezTo>
                <a:cubicBezTo>
                  <a:pt x="3834" y="2118"/>
                  <a:pt x="3839" y="2116"/>
                  <a:pt x="3840" y="2114"/>
                </a:cubicBezTo>
                <a:cubicBezTo>
                  <a:pt x="3840" y="2099"/>
                  <a:pt x="3840" y="2099"/>
                  <a:pt x="3840" y="2099"/>
                </a:cubicBezTo>
                <a:cubicBezTo>
                  <a:pt x="3839" y="2101"/>
                  <a:pt x="3838" y="2104"/>
                  <a:pt x="3838" y="2107"/>
                </a:cubicBezTo>
                <a:cubicBezTo>
                  <a:pt x="3834" y="2110"/>
                  <a:pt x="3824" y="2112"/>
                  <a:pt x="3831" y="2118"/>
                </a:cubicBezTo>
                <a:close/>
                <a:moveTo>
                  <a:pt x="3838" y="2069"/>
                </a:moveTo>
                <a:cubicBezTo>
                  <a:pt x="3825" y="2083"/>
                  <a:pt x="3823" y="2099"/>
                  <a:pt x="3819" y="2115"/>
                </a:cubicBezTo>
                <a:cubicBezTo>
                  <a:pt x="3831" y="2110"/>
                  <a:pt x="3824" y="2101"/>
                  <a:pt x="3830" y="2094"/>
                </a:cubicBezTo>
                <a:cubicBezTo>
                  <a:pt x="3837" y="2088"/>
                  <a:pt x="3833" y="2080"/>
                  <a:pt x="3840" y="2074"/>
                </a:cubicBezTo>
                <a:cubicBezTo>
                  <a:pt x="3840" y="2056"/>
                  <a:pt x="3840" y="2056"/>
                  <a:pt x="3840" y="2056"/>
                </a:cubicBezTo>
                <a:cubicBezTo>
                  <a:pt x="3838" y="2060"/>
                  <a:pt x="3837" y="2064"/>
                  <a:pt x="3838" y="2069"/>
                </a:cubicBezTo>
                <a:close/>
                <a:moveTo>
                  <a:pt x="79" y="331"/>
                </a:moveTo>
                <a:cubicBezTo>
                  <a:pt x="90" y="333"/>
                  <a:pt x="97" y="344"/>
                  <a:pt x="106" y="349"/>
                </a:cubicBezTo>
                <a:cubicBezTo>
                  <a:pt x="180" y="397"/>
                  <a:pt x="187" y="395"/>
                  <a:pt x="192" y="398"/>
                </a:cubicBezTo>
                <a:cubicBezTo>
                  <a:pt x="227" y="412"/>
                  <a:pt x="232" y="415"/>
                  <a:pt x="238" y="416"/>
                </a:cubicBezTo>
                <a:cubicBezTo>
                  <a:pt x="257" y="426"/>
                  <a:pt x="262" y="430"/>
                  <a:pt x="269" y="428"/>
                </a:cubicBezTo>
                <a:cubicBezTo>
                  <a:pt x="306" y="444"/>
                  <a:pt x="312" y="447"/>
                  <a:pt x="318" y="448"/>
                </a:cubicBezTo>
                <a:cubicBezTo>
                  <a:pt x="366" y="463"/>
                  <a:pt x="369" y="464"/>
                  <a:pt x="372" y="464"/>
                </a:cubicBezTo>
                <a:cubicBezTo>
                  <a:pt x="414" y="472"/>
                  <a:pt x="415" y="483"/>
                  <a:pt x="425" y="477"/>
                </a:cubicBezTo>
                <a:cubicBezTo>
                  <a:pt x="453" y="500"/>
                  <a:pt x="463" y="489"/>
                  <a:pt x="463" y="499"/>
                </a:cubicBezTo>
                <a:cubicBezTo>
                  <a:pt x="521" y="515"/>
                  <a:pt x="525" y="516"/>
                  <a:pt x="529" y="517"/>
                </a:cubicBezTo>
                <a:cubicBezTo>
                  <a:pt x="549" y="528"/>
                  <a:pt x="561" y="521"/>
                  <a:pt x="565" y="532"/>
                </a:cubicBezTo>
                <a:cubicBezTo>
                  <a:pt x="575" y="542"/>
                  <a:pt x="561" y="538"/>
                  <a:pt x="546" y="539"/>
                </a:cubicBezTo>
                <a:cubicBezTo>
                  <a:pt x="512" y="546"/>
                  <a:pt x="509" y="549"/>
                  <a:pt x="503" y="549"/>
                </a:cubicBezTo>
                <a:cubicBezTo>
                  <a:pt x="570" y="549"/>
                  <a:pt x="575" y="557"/>
                  <a:pt x="587" y="553"/>
                </a:cubicBezTo>
                <a:cubicBezTo>
                  <a:pt x="583" y="580"/>
                  <a:pt x="598" y="570"/>
                  <a:pt x="606" y="574"/>
                </a:cubicBezTo>
                <a:cubicBezTo>
                  <a:pt x="626" y="583"/>
                  <a:pt x="622" y="575"/>
                  <a:pt x="611" y="581"/>
                </a:cubicBezTo>
                <a:cubicBezTo>
                  <a:pt x="592" y="595"/>
                  <a:pt x="584" y="591"/>
                  <a:pt x="583" y="597"/>
                </a:cubicBezTo>
                <a:cubicBezTo>
                  <a:pt x="649" y="599"/>
                  <a:pt x="655" y="604"/>
                  <a:pt x="663" y="601"/>
                </a:cubicBezTo>
                <a:cubicBezTo>
                  <a:pt x="701" y="612"/>
                  <a:pt x="698" y="629"/>
                  <a:pt x="707" y="623"/>
                </a:cubicBezTo>
                <a:cubicBezTo>
                  <a:pt x="745" y="638"/>
                  <a:pt x="742" y="633"/>
                  <a:pt x="749" y="631"/>
                </a:cubicBezTo>
                <a:cubicBezTo>
                  <a:pt x="726" y="564"/>
                  <a:pt x="728" y="560"/>
                  <a:pt x="728" y="556"/>
                </a:cubicBezTo>
                <a:cubicBezTo>
                  <a:pt x="762" y="514"/>
                  <a:pt x="754" y="499"/>
                  <a:pt x="770" y="496"/>
                </a:cubicBezTo>
                <a:cubicBezTo>
                  <a:pt x="747" y="506"/>
                  <a:pt x="742" y="511"/>
                  <a:pt x="736" y="516"/>
                </a:cubicBezTo>
                <a:cubicBezTo>
                  <a:pt x="708" y="553"/>
                  <a:pt x="705" y="559"/>
                  <a:pt x="700" y="565"/>
                </a:cubicBezTo>
                <a:cubicBezTo>
                  <a:pt x="672" y="523"/>
                  <a:pt x="679" y="523"/>
                  <a:pt x="676" y="518"/>
                </a:cubicBezTo>
                <a:cubicBezTo>
                  <a:pt x="670" y="468"/>
                  <a:pt x="680" y="468"/>
                  <a:pt x="676" y="460"/>
                </a:cubicBezTo>
                <a:cubicBezTo>
                  <a:pt x="679" y="424"/>
                  <a:pt x="679" y="419"/>
                  <a:pt x="682" y="415"/>
                </a:cubicBezTo>
                <a:cubicBezTo>
                  <a:pt x="703" y="321"/>
                  <a:pt x="705" y="311"/>
                  <a:pt x="710" y="303"/>
                </a:cubicBezTo>
                <a:cubicBezTo>
                  <a:pt x="729" y="235"/>
                  <a:pt x="738" y="233"/>
                  <a:pt x="737" y="227"/>
                </a:cubicBezTo>
                <a:cubicBezTo>
                  <a:pt x="754" y="170"/>
                  <a:pt x="752" y="162"/>
                  <a:pt x="754" y="157"/>
                </a:cubicBezTo>
                <a:cubicBezTo>
                  <a:pt x="772" y="108"/>
                  <a:pt x="770" y="97"/>
                  <a:pt x="775" y="89"/>
                </a:cubicBezTo>
                <a:cubicBezTo>
                  <a:pt x="775" y="23"/>
                  <a:pt x="773" y="11"/>
                  <a:pt x="771" y="1"/>
                </a:cubicBezTo>
                <a:cubicBezTo>
                  <a:pt x="764" y="45"/>
                  <a:pt x="770" y="53"/>
                  <a:pt x="767" y="55"/>
                </a:cubicBezTo>
                <a:cubicBezTo>
                  <a:pt x="760" y="88"/>
                  <a:pt x="763" y="94"/>
                  <a:pt x="763" y="99"/>
                </a:cubicBezTo>
                <a:cubicBezTo>
                  <a:pt x="706" y="271"/>
                  <a:pt x="708" y="278"/>
                  <a:pt x="703" y="281"/>
                </a:cubicBezTo>
                <a:cubicBezTo>
                  <a:pt x="698" y="308"/>
                  <a:pt x="685" y="313"/>
                  <a:pt x="690" y="327"/>
                </a:cubicBezTo>
                <a:cubicBezTo>
                  <a:pt x="672" y="409"/>
                  <a:pt x="665" y="412"/>
                  <a:pt x="668" y="420"/>
                </a:cubicBezTo>
                <a:cubicBezTo>
                  <a:pt x="658" y="515"/>
                  <a:pt x="666" y="529"/>
                  <a:pt x="660" y="535"/>
                </a:cubicBezTo>
                <a:cubicBezTo>
                  <a:pt x="665" y="561"/>
                  <a:pt x="670" y="561"/>
                  <a:pt x="666" y="564"/>
                </a:cubicBezTo>
                <a:cubicBezTo>
                  <a:pt x="652" y="539"/>
                  <a:pt x="651" y="534"/>
                  <a:pt x="649" y="529"/>
                </a:cubicBezTo>
                <a:cubicBezTo>
                  <a:pt x="650" y="434"/>
                  <a:pt x="654" y="430"/>
                  <a:pt x="652" y="425"/>
                </a:cubicBezTo>
                <a:cubicBezTo>
                  <a:pt x="665" y="346"/>
                  <a:pt x="670" y="343"/>
                  <a:pt x="673" y="339"/>
                </a:cubicBezTo>
                <a:cubicBezTo>
                  <a:pt x="684" y="302"/>
                  <a:pt x="682" y="295"/>
                  <a:pt x="684" y="290"/>
                </a:cubicBezTo>
                <a:cubicBezTo>
                  <a:pt x="696" y="242"/>
                  <a:pt x="701" y="242"/>
                  <a:pt x="701" y="238"/>
                </a:cubicBezTo>
                <a:cubicBezTo>
                  <a:pt x="709" y="214"/>
                  <a:pt x="709" y="211"/>
                  <a:pt x="710" y="208"/>
                </a:cubicBezTo>
                <a:cubicBezTo>
                  <a:pt x="716" y="181"/>
                  <a:pt x="716" y="178"/>
                  <a:pt x="721" y="177"/>
                </a:cubicBezTo>
                <a:cubicBezTo>
                  <a:pt x="729" y="98"/>
                  <a:pt x="740" y="98"/>
                  <a:pt x="735" y="90"/>
                </a:cubicBezTo>
                <a:cubicBezTo>
                  <a:pt x="738" y="25"/>
                  <a:pt x="740" y="14"/>
                  <a:pt x="740" y="3"/>
                </a:cubicBezTo>
                <a:cubicBezTo>
                  <a:pt x="734" y="1"/>
                  <a:pt x="734" y="2"/>
                  <a:pt x="734" y="2"/>
                </a:cubicBezTo>
                <a:cubicBezTo>
                  <a:pt x="727" y="68"/>
                  <a:pt x="728" y="76"/>
                  <a:pt x="727" y="84"/>
                </a:cubicBezTo>
                <a:cubicBezTo>
                  <a:pt x="712" y="148"/>
                  <a:pt x="713" y="156"/>
                  <a:pt x="710" y="162"/>
                </a:cubicBezTo>
                <a:cubicBezTo>
                  <a:pt x="691" y="223"/>
                  <a:pt x="692" y="231"/>
                  <a:pt x="688" y="236"/>
                </a:cubicBezTo>
                <a:cubicBezTo>
                  <a:pt x="681" y="269"/>
                  <a:pt x="679" y="272"/>
                  <a:pt x="676" y="274"/>
                </a:cubicBezTo>
                <a:cubicBezTo>
                  <a:pt x="663" y="318"/>
                  <a:pt x="664" y="325"/>
                  <a:pt x="661" y="331"/>
                </a:cubicBezTo>
                <a:cubicBezTo>
                  <a:pt x="637" y="411"/>
                  <a:pt x="639" y="420"/>
                  <a:pt x="641" y="429"/>
                </a:cubicBezTo>
                <a:cubicBezTo>
                  <a:pt x="636" y="477"/>
                  <a:pt x="632" y="482"/>
                  <a:pt x="637" y="491"/>
                </a:cubicBezTo>
                <a:cubicBezTo>
                  <a:pt x="623" y="532"/>
                  <a:pt x="626" y="513"/>
                  <a:pt x="621" y="499"/>
                </a:cubicBezTo>
                <a:cubicBezTo>
                  <a:pt x="626" y="456"/>
                  <a:pt x="619" y="442"/>
                  <a:pt x="624" y="434"/>
                </a:cubicBezTo>
                <a:cubicBezTo>
                  <a:pt x="641" y="343"/>
                  <a:pt x="639" y="332"/>
                  <a:pt x="647" y="326"/>
                </a:cubicBezTo>
                <a:cubicBezTo>
                  <a:pt x="654" y="290"/>
                  <a:pt x="662" y="284"/>
                  <a:pt x="660" y="273"/>
                </a:cubicBezTo>
                <a:cubicBezTo>
                  <a:pt x="671" y="239"/>
                  <a:pt x="675" y="231"/>
                  <a:pt x="677" y="222"/>
                </a:cubicBezTo>
                <a:cubicBezTo>
                  <a:pt x="689" y="207"/>
                  <a:pt x="676" y="196"/>
                  <a:pt x="688" y="197"/>
                </a:cubicBezTo>
                <a:cubicBezTo>
                  <a:pt x="697" y="151"/>
                  <a:pt x="705" y="151"/>
                  <a:pt x="701" y="144"/>
                </a:cubicBezTo>
                <a:cubicBezTo>
                  <a:pt x="713" y="80"/>
                  <a:pt x="716" y="72"/>
                  <a:pt x="721" y="64"/>
                </a:cubicBezTo>
                <a:cubicBezTo>
                  <a:pt x="712" y="1"/>
                  <a:pt x="712" y="1"/>
                  <a:pt x="712" y="1"/>
                </a:cubicBezTo>
                <a:cubicBezTo>
                  <a:pt x="709" y="61"/>
                  <a:pt x="702" y="71"/>
                  <a:pt x="703" y="85"/>
                </a:cubicBezTo>
                <a:cubicBezTo>
                  <a:pt x="690" y="147"/>
                  <a:pt x="687" y="149"/>
                  <a:pt x="689" y="154"/>
                </a:cubicBezTo>
                <a:cubicBezTo>
                  <a:pt x="675" y="188"/>
                  <a:pt x="675" y="195"/>
                  <a:pt x="674" y="201"/>
                </a:cubicBezTo>
                <a:cubicBezTo>
                  <a:pt x="659" y="224"/>
                  <a:pt x="665" y="234"/>
                  <a:pt x="662" y="239"/>
                </a:cubicBezTo>
                <a:cubicBezTo>
                  <a:pt x="652" y="264"/>
                  <a:pt x="647" y="268"/>
                  <a:pt x="649" y="276"/>
                </a:cubicBezTo>
                <a:cubicBezTo>
                  <a:pt x="618" y="362"/>
                  <a:pt x="625" y="381"/>
                  <a:pt x="616" y="391"/>
                </a:cubicBezTo>
                <a:cubicBezTo>
                  <a:pt x="612" y="443"/>
                  <a:pt x="611" y="453"/>
                  <a:pt x="609" y="463"/>
                </a:cubicBezTo>
                <a:cubicBezTo>
                  <a:pt x="604" y="488"/>
                  <a:pt x="596" y="479"/>
                  <a:pt x="602" y="478"/>
                </a:cubicBezTo>
                <a:cubicBezTo>
                  <a:pt x="599" y="439"/>
                  <a:pt x="599" y="431"/>
                  <a:pt x="600" y="424"/>
                </a:cubicBezTo>
                <a:cubicBezTo>
                  <a:pt x="601" y="393"/>
                  <a:pt x="601" y="384"/>
                  <a:pt x="606" y="379"/>
                </a:cubicBezTo>
                <a:cubicBezTo>
                  <a:pt x="612" y="304"/>
                  <a:pt x="623" y="301"/>
                  <a:pt x="617" y="290"/>
                </a:cubicBezTo>
                <a:cubicBezTo>
                  <a:pt x="639" y="225"/>
                  <a:pt x="642" y="218"/>
                  <a:pt x="644" y="211"/>
                </a:cubicBezTo>
                <a:cubicBezTo>
                  <a:pt x="658" y="181"/>
                  <a:pt x="656" y="164"/>
                  <a:pt x="664" y="153"/>
                </a:cubicBezTo>
                <a:cubicBezTo>
                  <a:pt x="685" y="100"/>
                  <a:pt x="679" y="93"/>
                  <a:pt x="684" y="92"/>
                </a:cubicBezTo>
                <a:cubicBezTo>
                  <a:pt x="690" y="64"/>
                  <a:pt x="694" y="58"/>
                  <a:pt x="692" y="49"/>
                </a:cubicBezTo>
                <a:cubicBezTo>
                  <a:pt x="701" y="5"/>
                  <a:pt x="701" y="3"/>
                  <a:pt x="702" y="1"/>
                </a:cubicBezTo>
                <a:cubicBezTo>
                  <a:pt x="683" y="28"/>
                  <a:pt x="686" y="47"/>
                  <a:pt x="680" y="62"/>
                </a:cubicBezTo>
                <a:cubicBezTo>
                  <a:pt x="669" y="102"/>
                  <a:pt x="668" y="105"/>
                  <a:pt x="664" y="107"/>
                </a:cubicBezTo>
                <a:cubicBezTo>
                  <a:pt x="645" y="182"/>
                  <a:pt x="637" y="183"/>
                  <a:pt x="639" y="188"/>
                </a:cubicBezTo>
                <a:cubicBezTo>
                  <a:pt x="622" y="227"/>
                  <a:pt x="625" y="237"/>
                  <a:pt x="620" y="243"/>
                </a:cubicBezTo>
                <a:cubicBezTo>
                  <a:pt x="607" y="306"/>
                  <a:pt x="596" y="318"/>
                  <a:pt x="602" y="338"/>
                </a:cubicBezTo>
                <a:cubicBezTo>
                  <a:pt x="587" y="411"/>
                  <a:pt x="584" y="413"/>
                  <a:pt x="585" y="416"/>
                </a:cubicBezTo>
                <a:cubicBezTo>
                  <a:pt x="592" y="456"/>
                  <a:pt x="589" y="476"/>
                  <a:pt x="586" y="486"/>
                </a:cubicBezTo>
                <a:cubicBezTo>
                  <a:pt x="576" y="486"/>
                  <a:pt x="582" y="466"/>
                  <a:pt x="574" y="456"/>
                </a:cubicBezTo>
                <a:cubicBezTo>
                  <a:pt x="572" y="408"/>
                  <a:pt x="575" y="405"/>
                  <a:pt x="574" y="401"/>
                </a:cubicBezTo>
                <a:cubicBezTo>
                  <a:pt x="570" y="359"/>
                  <a:pt x="578" y="356"/>
                  <a:pt x="578" y="348"/>
                </a:cubicBezTo>
                <a:cubicBezTo>
                  <a:pt x="591" y="269"/>
                  <a:pt x="606" y="253"/>
                  <a:pt x="607" y="229"/>
                </a:cubicBezTo>
                <a:cubicBezTo>
                  <a:pt x="628" y="172"/>
                  <a:pt x="635" y="153"/>
                  <a:pt x="636" y="131"/>
                </a:cubicBezTo>
                <a:cubicBezTo>
                  <a:pt x="651" y="107"/>
                  <a:pt x="647" y="100"/>
                  <a:pt x="649" y="97"/>
                </a:cubicBezTo>
                <a:cubicBezTo>
                  <a:pt x="666" y="58"/>
                  <a:pt x="663" y="48"/>
                  <a:pt x="671" y="44"/>
                </a:cubicBezTo>
                <a:cubicBezTo>
                  <a:pt x="683" y="4"/>
                  <a:pt x="683" y="2"/>
                  <a:pt x="683" y="1"/>
                </a:cubicBezTo>
                <a:cubicBezTo>
                  <a:pt x="666" y="15"/>
                  <a:pt x="663" y="20"/>
                  <a:pt x="662" y="25"/>
                </a:cubicBezTo>
                <a:cubicBezTo>
                  <a:pt x="656" y="53"/>
                  <a:pt x="651" y="53"/>
                  <a:pt x="651" y="56"/>
                </a:cubicBezTo>
                <a:cubicBezTo>
                  <a:pt x="614" y="161"/>
                  <a:pt x="615" y="172"/>
                  <a:pt x="609" y="180"/>
                </a:cubicBezTo>
                <a:cubicBezTo>
                  <a:pt x="604" y="215"/>
                  <a:pt x="593" y="215"/>
                  <a:pt x="598" y="223"/>
                </a:cubicBezTo>
                <a:cubicBezTo>
                  <a:pt x="586" y="276"/>
                  <a:pt x="579" y="282"/>
                  <a:pt x="579" y="293"/>
                </a:cubicBezTo>
                <a:cubicBezTo>
                  <a:pt x="560" y="338"/>
                  <a:pt x="569" y="347"/>
                  <a:pt x="564" y="350"/>
                </a:cubicBezTo>
                <a:cubicBezTo>
                  <a:pt x="556" y="408"/>
                  <a:pt x="565" y="420"/>
                  <a:pt x="560" y="424"/>
                </a:cubicBezTo>
                <a:cubicBezTo>
                  <a:pt x="561" y="455"/>
                  <a:pt x="552" y="459"/>
                  <a:pt x="548" y="453"/>
                </a:cubicBezTo>
                <a:cubicBezTo>
                  <a:pt x="532" y="389"/>
                  <a:pt x="527" y="378"/>
                  <a:pt x="530" y="370"/>
                </a:cubicBezTo>
                <a:cubicBezTo>
                  <a:pt x="539" y="313"/>
                  <a:pt x="532" y="301"/>
                  <a:pt x="540" y="297"/>
                </a:cubicBezTo>
                <a:cubicBezTo>
                  <a:pt x="549" y="257"/>
                  <a:pt x="550" y="254"/>
                  <a:pt x="552" y="250"/>
                </a:cubicBezTo>
                <a:cubicBezTo>
                  <a:pt x="596" y="123"/>
                  <a:pt x="598" y="112"/>
                  <a:pt x="602" y="103"/>
                </a:cubicBezTo>
                <a:cubicBezTo>
                  <a:pt x="625" y="40"/>
                  <a:pt x="632" y="38"/>
                  <a:pt x="631" y="32"/>
                </a:cubicBezTo>
                <a:cubicBezTo>
                  <a:pt x="639" y="15"/>
                  <a:pt x="637" y="12"/>
                  <a:pt x="640" y="11"/>
                </a:cubicBezTo>
                <a:cubicBezTo>
                  <a:pt x="630" y="1"/>
                  <a:pt x="630" y="1"/>
                  <a:pt x="630" y="1"/>
                </a:cubicBezTo>
                <a:cubicBezTo>
                  <a:pt x="607" y="52"/>
                  <a:pt x="609" y="69"/>
                  <a:pt x="598" y="80"/>
                </a:cubicBezTo>
                <a:cubicBezTo>
                  <a:pt x="569" y="164"/>
                  <a:pt x="566" y="166"/>
                  <a:pt x="566" y="169"/>
                </a:cubicBezTo>
                <a:cubicBezTo>
                  <a:pt x="552" y="205"/>
                  <a:pt x="550" y="211"/>
                  <a:pt x="552" y="220"/>
                </a:cubicBezTo>
                <a:cubicBezTo>
                  <a:pt x="537" y="253"/>
                  <a:pt x="536" y="256"/>
                  <a:pt x="538" y="261"/>
                </a:cubicBezTo>
                <a:cubicBezTo>
                  <a:pt x="521" y="307"/>
                  <a:pt x="526" y="318"/>
                  <a:pt x="522" y="324"/>
                </a:cubicBezTo>
                <a:cubicBezTo>
                  <a:pt x="510" y="398"/>
                  <a:pt x="520" y="411"/>
                  <a:pt x="515" y="418"/>
                </a:cubicBezTo>
                <a:cubicBezTo>
                  <a:pt x="503" y="393"/>
                  <a:pt x="505" y="389"/>
                  <a:pt x="505" y="384"/>
                </a:cubicBezTo>
                <a:cubicBezTo>
                  <a:pt x="498" y="348"/>
                  <a:pt x="502" y="342"/>
                  <a:pt x="500" y="334"/>
                </a:cubicBezTo>
                <a:cubicBezTo>
                  <a:pt x="515" y="273"/>
                  <a:pt x="518" y="271"/>
                  <a:pt x="515" y="265"/>
                </a:cubicBezTo>
                <a:cubicBezTo>
                  <a:pt x="538" y="213"/>
                  <a:pt x="532" y="203"/>
                  <a:pt x="539" y="200"/>
                </a:cubicBezTo>
                <a:cubicBezTo>
                  <a:pt x="551" y="167"/>
                  <a:pt x="552" y="164"/>
                  <a:pt x="550" y="159"/>
                </a:cubicBezTo>
                <a:cubicBezTo>
                  <a:pt x="581" y="93"/>
                  <a:pt x="581" y="77"/>
                  <a:pt x="594" y="69"/>
                </a:cubicBezTo>
                <a:cubicBezTo>
                  <a:pt x="600" y="44"/>
                  <a:pt x="602" y="37"/>
                  <a:pt x="603" y="29"/>
                </a:cubicBezTo>
                <a:cubicBezTo>
                  <a:pt x="603" y="1"/>
                  <a:pt x="603" y="1"/>
                  <a:pt x="603" y="1"/>
                </a:cubicBezTo>
                <a:cubicBezTo>
                  <a:pt x="584" y="53"/>
                  <a:pt x="582" y="60"/>
                  <a:pt x="581" y="67"/>
                </a:cubicBezTo>
                <a:cubicBezTo>
                  <a:pt x="568" y="85"/>
                  <a:pt x="569" y="93"/>
                  <a:pt x="564" y="97"/>
                </a:cubicBezTo>
                <a:cubicBezTo>
                  <a:pt x="549" y="137"/>
                  <a:pt x="552" y="145"/>
                  <a:pt x="543" y="146"/>
                </a:cubicBezTo>
                <a:cubicBezTo>
                  <a:pt x="525" y="205"/>
                  <a:pt x="525" y="211"/>
                  <a:pt x="520" y="215"/>
                </a:cubicBezTo>
                <a:cubicBezTo>
                  <a:pt x="503" y="255"/>
                  <a:pt x="509" y="265"/>
                  <a:pt x="504" y="269"/>
                </a:cubicBezTo>
                <a:cubicBezTo>
                  <a:pt x="495" y="313"/>
                  <a:pt x="495" y="319"/>
                  <a:pt x="491" y="325"/>
                </a:cubicBezTo>
                <a:cubicBezTo>
                  <a:pt x="487" y="349"/>
                  <a:pt x="488" y="356"/>
                  <a:pt x="485" y="360"/>
                </a:cubicBezTo>
                <a:cubicBezTo>
                  <a:pt x="469" y="364"/>
                  <a:pt x="476" y="349"/>
                  <a:pt x="467" y="336"/>
                </a:cubicBezTo>
                <a:cubicBezTo>
                  <a:pt x="481" y="253"/>
                  <a:pt x="485" y="249"/>
                  <a:pt x="486" y="244"/>
                </a:cubicBezTo>
                <a:cubicBezTo>
                  <a:pt x="495" y="202"/>
                  <a:pt x="498" y="192"/>
                  <a:pt x="503" y="184"/>
                </a:cubicBezTo>
                <a:cubicBezTo>
                  <a:pt x="523" y="137"/>
                  <a:pt x="520" y="129"/>
                  <a:pt x="524" y="125"/>
                </a:cubicBezTo>
                <a:cubicBezTo>
                  <a:pt x="535" y="89"/>
                  <a:pt x="543" y="85"/>
                  <a:pt x="542" y="77"/>
                </a:cubicBezTo>
                <a:cubicBezTo>
                  <a:pt x="563" y="25"/>
                  <a:pt x="574" y="20"/>
                  <a:pt x="572" y="9"/>
                </a:cubicBezTo>
                <a:cubicBezTo>
                  <a:pt x="562" y="5"/>
                  <a:pt x="561" y="8"/>
                  <a:pt x="561" y="13"/>
                </a:cubicBezTo>
                <a:cubicBezTo>
                  <a:pt x="539" y="57"/>
                  <a:pt x="539" y="67"/>
                  <a:pt x="532" y="74"/>
                </a:cubicBezTo>
                <a:cubicBezTo>
                  <a:pt x="517" y="115"/>
                  <a:pt x="506" y="115"/>
                  <a:pt x="511" y="123"/>
                </a:cubicBezTo>
                <a:cubicBezTo>
                  <a:pt x="494" y="184"/>
                  <a:pt x="485" y="190"/>
                  <a:pt x="484" y="199"/>
                </a:cubicBezTo>
                <a:cubicBezTo>
                  <a:pt x="471" y="262"/>
                  <a:pt x="463" y="268"/>
                  <a:pt x="464" y="279"/>
                </a:cubicBezTo>
                <a:cubicBezTo>
                  <a:pt x="447" y="319"/>
                  <a:pt x="453" y="311"/>
                  <a:pt x="446" y="297"/>
                </a:cubicBezTo>
                <a:cubicBezTo>
                  <a:pt x="451" y="252"/>
                  <a:pt x="460" y="248"/>
                  <a:pt x="454" y="236"/>
                </a:cubicBezTo>
                <a:cubicBezTo>
                  <a:pt x="474" y="171"/>
                  <a:pt x="475" y="167"/>
                  <a:pt x="479" y="164"/>
                </a:cubicBezTo>
                <a:cubicBezTo>
                  <a:pt x="510" y="88"/>
                  <a:pt x="518" y="88"/>
                  <a:pt x="513" y="80"/>
                </a:cubicBezTo>
                <a:cubicBezTo>
                  <a:pt x="525" y="51"/>
                  <a:pt x="532" y="49"/>
                  <a:pt x="535" y="45"/>
                </a:cubicBezTo>
                <a:cubicBezTo>
                  <a:pt x="549" y="1"/>
                  <a:pt x="550" y="1"/>
                  <a:pt x="551" y="1"/>
                </a:cubicBezTo>
                <a:cubicBezTo>
                  <a:pt x="527" y="19"/>
                  <a:pt x="529" y="30"/>
                  <a:pt x="519" y="35"/>
                </a:cubicBezTo>
                <a:cubicBezTo>
                  <a:pt x="513" y="72"/>
                  <a:pt x="498" y="74"/>
                  <a:pt x="499" y="85"/>
                </a:cubicBezTo>
                <a:cubicBezTo>
                  <a:pt x="486" y="116"/>
                  <a:pt x="478" y="122"/>
                  <a:pt x="477" y="131"/>
                </a:cubicBezTo>
                <a:cubicBezTo>
                  <a:pt x="449" y="196"/>
                  <a:pt x="458" y="206"/>
                  <a:pt x="450" y="207"/>
                </a:cubicBezTo>
                <a:cubicBezTo>
                  <a:pt x="436" y="264"/>
                  <a:pt x="442" y="272"/>
                  <a:pt x="439" y="275"/>
                </a:cubicBezTo>
                <a:cubicBezTo>
                  <a:pt x="425" y="265"/>
                  <a:pt x="431" y="254"/>
                  <a:pt x="430" y="238"/>
                </a:cubicBezTo>
                <a:cubicBezTo>
                  <a:pt x="448" y="140"/>
                  <a:pt x="454" y="128"/>
                  <a:pt x="456" y="114"/>
                </a:cubicBezTo>
                <a:cubicBezTo>
                  <a:pt x="464" y="89"/>
                  <a:pt x="467" y="83"/>
                  <a:pt x="469" y="76"/>
                </a:cubicBezTo>
                <a:cubicBezTo>
                  <a:pt x="483" y="52"/>
                  <a:pt x="480" y="49"/>
                  <a:pt x="481" y="48"/>
                </a:cubicBezTo>
                <a:cubicBezTo>
                  <a:pt x="506" y="2"/>
                  <a:pt x="506" y="1"/>
                  <a:pt x="507" y="1"/>
                </a:cubicBezTo>
                <a:cubicBezTo>
                  <a:pt x="486" y="11"/>
                  <a:pt x="488" y="23"/>
                  <a:pt x="477" y="28"/>
                </a:cubicBezTo>
                <a:cubicBezTo>
                  <a:pt x="464" y="64"/>
                  <a:pt x="460" y="72"/>
                  <a:pt x="458" y="82"/>
                </a:cubicBezTo>
                <a:cubicBezTo>
                  <a:pt x="445" y="116"/>
                  <a:pt x="441" y="120"/>
                  <a:pt x="439" y="125"/>
                </a:cubicBezTo>
                <a:cubicBezTo>
                  <a:pt x="428" y="163"/>
                  <a:pt x="432" y="171"/>
                  <a:pt x="424" y="173"/>
                </a:cubicBezTo>
                <a:cubicBezTo>
                  <a:pt x="418" y="232"/>
                  <a:pt x="416" y="240"/>
                  <a:pt x="415" y="249"/>
                </a:cubicBezTo>
                <a:cubicBezTo>
                  <a:pt x="407" y="213"/>
                  <a:pt x="405" y="196"/>
                  <a:pt x="408" y="181"/>
                </a:cubicBezTo>
                <a:cubicBezTo>
                  <a:pt x="424" y="109"/>
                  <a:pt x="422" y="100"/>
                  <a:pt x="422" y="91"/>
                </a:cubicBezTo>
                <a:cubicBezTo>
                  <a:pt x="441" y="48"/>
                  <a:pt x="439" y="41"/>
                  <a:pt x="444" y="38"/>
                </a:cubicBezTo>
                <a:cubicBezTo>
                  <a:pt x="455" y="8"/>
                  <a:pt x="456" y="4"/>
                  <a:pt x="457" y="1"/>
                </a:cubicBezTo>
                <a:cubicBezTo>
                  <a:pt x="421" y="65"/>
                  <a:pt x="416" y="75"/>
                  <a:pt x="414" y="88"/>
                </a:cubicBezTo>
                <a:cubicBezTo>
                  <a:pt x="401" y="145"/>
                  <a:pt x="400" y="152"/>
                  <a:pt x="397" y="157"/>
                </a:cubicBezTo>
                <a:cubicBezTo>
                  <a:pt x="398" y="212"/>
                  <a:pt x="390" y="221"/>
                  <a:pt x="396" y="237"/>
                </a:cubicBezTo>
                <a:cubicBezTo>
                  <a:pt x="386" y="261"/>
                  <a:pt x="383" y="257"/>
                  <a:pt x="386" y="255"/>
                </a:cubicBezTo>
                <a:cubicBezTo>
                  <a:pt x="376" y="202"/>
                  <a:pt x="382" y="193"/>
                  <a:pt x="381" y="181"/>
                </a:cubicBezTo>
                <a:cubicBezTo>
                  <a:pt x="388" y="120"/>
                  <a:pt x="382" y="112"/>
                  <a:pt x="385" y="109"/>
                </a:cubicBezTo>
                <a:cubicBezTo>
                  <a:pt x="399" y="34"/>
                  <a:pt x="404" y="27"/>
                  <a:pt x="400" y="16"/>
                </a:cubicBezTo>
                <a:cubicBezTo>
                  <a:pt x="394" y="1"/>
                  <a:pt x="394" y="2"/>
                  <a:pt x="393" y="3"/>
                </a:cubicBezTo>
                <a:cubicBezTo>
                  <a:pt x="380" y="78"/>
                  <a:pt x="376" y="85"/>
                  <a:pt x="373" y="92"/>
                </a:cubicBezTo>
                <a:cubicBezTo>
                  <a:pt x="372" y="133"/>
                  <a:pt x="366" y="134"/>
                  <a:pt x="371" y="141"/>
                </a:cubicBezTo>
                <a:cubicBezTo>
                  <a:pt x="364" y="197"/>
                  <a:pt x="370" y="209"/>
                  <a:pt x="368" y="216"/>
                </a:cubicBezTo>
                <a:cubicBezTo>
                  <a:pt x="357" y="219"/>
                  <a:pt x="356" y="217"/>
                  <a:pt x="358" y="216"/>
                </a:cubicBezTo>
                <a:cubicBezTo>
                  <a:pt x="355" y="162"/>
                  <a:pt x="352" y="147"/>
                  <a:pt x="350" y="133"/>
                </a:cubicBezTo>
                <a:cubicBezTo>
                  <a:pt x="362" y="59"/>
                  <a:pt x="364" y="48"/>
                  <a:pt x="368" y="39"/>
                </a:cubicBezTo>
                <a:cubicBezTo>
                  <a:pt x="365" y="1"/>
                  <a:pt x="365" y="1"/>
                  <a:pt x="365" y="1"/>
                </a:cubicBezTo>
                <a:cubicBezTo>
                  <a:pt x="349" y="51"/>
                  <a:pt x="346" y="61"/>
                  <a:pt x="348" y="72"/>
                </a:cubicBezTo>
                <a:cubicBezTo>
                  <a:pt x="352" y="86"/>
                  <a:pt x="338" y="94"/>
                  <a:pt x="345" y="101"/>
                </a:cubicBezTo>
                <a:cubicBezTo>
                  <a:pt x="336" y="147"/>
                  <a:pt x="338" y="154"/>
                  <a:pt x="340" y="160"/>
                </a:cubicBezTo>
                <a:cubicBezTo>
                  <a:pt x="330" y="154"/>
                  <a:pt x="325" y="142"/>
                  <a:pt x="321" y="130"/>
                </a:cubicBezTo>
                <a:cubicBezTo>
                  <a:pt x="326" y="18"/>
                  <a:pt x="325" y="12"/>
                  <a:pt x="323" y="4"/>
                </a:cubicBezTo>
                <a:cubicBezTo>
                  <a:pt x="312" y="22"/>
                  <a:pt x="309" y="43"/>
                  <a:pt x="310" y="67"/>
                </a:cubicBezTo>
                <a:cubicBezTo>
                  <a:pt x="310" y="113"/>
                  <a:pt x="308" y="119"/>
                  <a:pt x="311" y="127"/>
                </a:cubicBezTo>
                <a:cubicBezTo>
                  <a:pt x="299" y="84"/>
                  <a:pt x="299" y="81"/>
                  <a:pt x="299" y="70"/>
                </a:cubicBezTo>
                <a:cubicBezTo>
                  <a:pt x="302" y="16"/>
                  <a:pt x="304" y="9"/>
                  <a:pt x="303" y="1"/>
                </a:cubicBezTo>
                <a:cubicBezTo>
                  <a:pt x="289" y="13"/>
                  <a:pt x="290" y="21"/>
                  <a:pt x="288" y="28"/>
                </a:cubicBezTo>
                <a:cubicBezTo>
                  <a:pt x="287" y="102"/>
                  <a:pt x="295" y="113"/>
                  <a:pt x="287" y="117"/>
                </a:cubicBezTo>
                <a:cubicBezTo>
                  <a:pt x="280" y="84"/>
                  <a:pt x="274" y="76"/>
                  <a:pt x="279" y="74"/>
                </a:cubicBezTo>
                <a:cubicBezTo>
                  <a:pt x="262" y="7"/>
                  <a:pt x="262" y="13"/>
                  <a:pt x="264" y="20"/>
                </a:cubicBezTo>
                <a:cubicBezTo>
                  <a:pt x="261" y="51"/>
                  <a:pt x="259" y="54"/>
                  <a:pt x="259" y="59"/>
                </a:cubicBezTo>
                <a:cubicBezTo>
                  <a:pt x="248" y="7"/>
                  <a:pt x="247" y="4"/>
                  <a:pt x="247" y="1"/>
                </a:cubicBezTo>
                <a:cubicBezTo>
                  <a:pt x="229" y="6"/>
                  <a:pt x="229" y="3"/>
                  <a:pt x="229" y="1"/>
                </a:cubicBezTo>
                <a:cubicBezTo>
                  <a:pt x="177" y="11"/>
                  <a:pt x="185" y="9"/>
                  <a:pt x="189" y="14"/>
                </a:cubicBezTo>
                <a:cubicBezTo>
                  <a:pt x="216" y="33"/>
                  <a:pt x="219" y="35"/>
                  <a:pt x="219" y="41"/>
                </a:cubicBezTo>
                <a:cubicBezTo>
                  <a:pt x="189" y="23"/>
                  <a:pt x="185" y="25"/>
                  <a:pt x="183" y="23"/>
                </a:cubicBezTo>
                <a:cubicBezTo>
                  <a:pt x="73" y="1"/>
                  <a:pt x="73" y="1"/>
                  <a:pt x="73" y="1"/>
                </a:cubicBezTo>
                <a:cubicBezTo>
                  <a:pt x="119" y="16"/>
                  <a:pt x="134" y="17"/>
                  <a:pt x="146" y="22"/>
                </a:cubicBezTo>
                <a:cubicBezTo>
                  <a:pt x="175" y="40"/>
                  <a:pt x="180" y="39"/>
                  <a:pt x="183" y="41"/>
                </a:cubicBezTo>
                <a:cubicBezTo>
                  <a:pt x="212" y="56"/>
                  <a:pt x="217" y="59"/>
                  <a:pt x="214" y="61"/>
                </a:cubicBezTo>
                <a:cubicBezTo>
                  <a:pt x="179" y="49"/>
                  <a:pt x="169" y="49"/>
                  <a:pt x="162" y="42"/>
                </a:cubicBezTo>
                <a:cubicBezTo>
                  <a:pt x="119" y="25"/>
                  <a:pt x="110" y="31"/>
                  <a:pt x="108" y="26"/>
                </a:cubicBezTo>
                <a:cubicBezTo>
                  <a:pt x="42" y="13"/>
                  <a:pt x="33" y="12"/>
                  <a:pt x="25" y="7"/>
                </a:cubicBezTo>
                <a:cubicBezTo>
                  <a:pt x="13" y="18"/>
                  <a:pt x="19" y="25"/>
                  <a:pt x="31" y="23"/>
                </a:cubicBezTo>
                <a:cubicBezTo>
                  <a:pt x="134" y="48"/>
                  <a:pt x="141" y="45"/>
                  <a:pt x="143" y="51"/>
                </a:cubicBezTo>
                <a:cubicBezTo>
                  <a:pt x="177" y="59"/>
                  <a:pt x="179" y="61"/>
                  <a:pt x="181" y="63"/>
                </a:cubicBezTo>
                <a:cubicBezTo>
                  <a:pt x="226" y="82"/>
                  <a:pt x="237" y="84"/>
                  <a:pt x="243" y="95"/>
                </a:cubicBezTo>
                <a:cubicBezTo>
                  <a:pt x="205" y="81"/>
                  <a:pt x="200" y="78"/>
                  <a:pt x="194" y="77"/>
                </a:cubicBezTo>
                <a:cubicBezTo>
                  <a:pt x="174" y="64"/>
                  <a:pt x="166" y="67"/>
                  <a:pt x="162" y="63"/>
                </a:cubicBezTo>
                <a:cubicBezTo>
                  <a:pt x="101" y="49"/>
                  <a:pt x="97" y="45"/>
                  <a:pt x="90" y="47"/>
                </a:cubicBezTo>
                <a:cubicBezTo>
                  <a:pt x="30" y="30"/>
                  <a:pt x="23" y="32"/>
                  <a:pt x="18" y="30"/>
                </a:cubicBezTo>
                <a:cubicBezTo>
                  <a:pt x="14" y="43"/>
                  <a:pt x="28" y="45"/>
                  <a:pt x="42" y="47"/>
                </a:cubicBezTo>
                <a:cubicBezTo>
                  <a:pt x="148" y="75"/>
                  <a:pt x="165" y="75"/>
                  <a:pt x="178" y="82"/>
                </a:cubicBezTo>
                <a:cubicBezTo>
                  <a:pt x="205" y="96"/>
                  <a:pt x="213" y="96"/>
                  <a:pt x="220" y="99"/>
                </a:cubicBezTo>
                <a:cubicBezTo>
                  <a:pt x="266" y="125"/>
                  <a:pt x="274" y="125"/>
                  <a:pt x="281" y="128"/>
                </a:cubicBezTo>
                <a:cubicBezTo>
                  <a:pt x="283" y="148"/>
                  <a:pt x="277" y="143"/>
                  <a:pt x="272" y="137"/>
                </a:cubicBezTo>
                <a:cubicBezTo>
                  <a:pt x="247" y="129"/>
                  <a:pt x="244" y="127"/>
                  <a:pt x="243" y="122"/>
                </a:cubicBezTo>
                <a:cubicBezTo>
                  <a:pt x="206" y="110"/>
                  <a:pt x="203" y="108"/>
                  <a:pt x="201" y="105"/>
                </a:cubicBezTo>
                <a:cubicBezTo>
                  <a:pt x="163" y="90"/>
                  <a:pt x="151" y="98"/>
                  <a:pt x="147" y="89"/>
                </a:cubicBezTo>
                <a:cubicBezTo>
                  <a:pt x="93" y="76"/>
                  <a:pt x="85" y="75"/>
                  <a:pt x="77" y="72"/>
                </a:cubicBezTo>
                <a:cubicBezTo>
                  <a:pt x="3" y="63"/>
                  <a:pt x="2" y="63"/>
                  <a:pt x="0" y="63"/>
                </a:cubicBezTo>
                <a:cubicBezTo>
                  <a:pt x="49" y="82"/>
                  <a:pt x="61" y="86"/>
                  <a:pt x="75" y="85"/>
                </a:cubicBezTo>
                <a:cubicBezTo>
                  <a:pt x="108" y="95"/>
                  <a:pt x="111" y="94"/>
                  <a:pt x="115" y="94"/>
                </a:cubicBezTo>
                <a:cubicBezTo>
                  <a:pt x="171" y="111"/>
                  <a:pt x="174" y="115"/>
                  <a:pt x="179" y="112"/>
                </a:cubicBezTo>
                <a:cubicBezTo>
                  <a:pt x="211" y="121"/>
                  <a:pt x="214" y="128"/>
                  <a:pt x="222" y="126"/>
                </a:cubicBezTo>
                <a:cubicBezTo>
                  <a:pt x="234" y="144"/>
                  <a:pt x="232" y="142"/>
                  <a:pt x="228" y="142"/>
                </a:cubicBezTo>
                <a:cubicBezTo>
                  <a:pt x="183" y="124"/>
                  <a:pt x="175" y="125"/>
                  <a:pt x="169" y="121"/>
                </a:cubicBezTo>
                <a:cubicBezTo>
                  <a:pt x="55" y="106"/>
                  <a:pt x="27" y="103"/>
                  <a:pt x="2" y="94"/>
                </a:cubicBezTo>
                <a:cubicBezTo>
                  <a:pt x="1" y="106"/>
                  <a:pt x="2" y="106"/>
                  <a:pt x="3" y="106"/>
                </a:cubicBezTo>
                <a:cubicBezTo>
                  <a:pt x="98" y="123"/>
                  <a:pt x="108" y="118"/>
                  <a:pt x="112" y="125"/>
                </a:cubicBezTo>
                <a:cubicBezTo>
                  <a:pt x="196" y="142"/>
                  <a:pt x="210" y="145"/>
                  <a:pt x="222" y="153"/>
                </a:cubicBezTo>
                <a:cubicBezTo>
                  <a:pt x="248" y="160"/>
                  <a:pt x="253" y="158"/>
                  <a:pt x="253" y="164"/>
                </a:cubicBezTo>
                <a:cubicBezTo>
                  <a:pt x="286" y="179"/>
                  <a:pt x="290" y="179"/>
                  <a:pt x="293" y="182"/>
                </a:cubicBezTo>
                <a:cubicBezTo>
                  <a:pt x="318" y="191"/>
                  <a:pt x="317" y="201"/>
                  <a:pt x="323" y="200"/>
                </a:cubicBezTo>
                <a:cubicBezTo>
                  <a:pt x="270" y="188"/>
                  <a:pt x="256" y="175"/>
                  <a:pt x="239" y="166"/>
                </a:cubicBezTo>
                <a:cubicBezTo>
                  <a:pt x="191" y="149"/>
                  <a:pt x="183" y="150"/>
                  <a:pt x="177" y="146"/>
                </a:cubicBezTo>
                <a:cubicBezTo>
                  <a:pt x="94" y="133"/>
                  <a:pt x="76" y="135"/>
                  <a:pt x="64" y="125"/>
                </a:cubicBezTo>
                <a:cubicBezTo>
                  <a:pt x="0" y="137"/>
                  <a:pt x="0" y="137"/>
                  <a:pt x="0" y="137"/>
                </a:cubicBezTo>
                <a:cubicBezTo>
                  <a:pt x="60" y="143"/>
                  <a:pt x="71" y="141"/>
                  <a:pt x="79" y="145"/>
                </a:cubicBezTo>
                <a:cubicBezTo>
                  <a:pt x="136" y="155"/>
                  <a:pt x="151" y="153"/>
                  <a:pt x="163" y="157"/>
                </a:cubicBezTo>
                <a:cubicBezTo>
                  <a:pt x="211" y="169"/>
                  <a:pt x="211" y="177"/>
                  <a:pt x="217" y="173"/>
                </a:cubicBezTo>
                <a:cubicBezTo>
                  <a:pt x="252" y="192"/>
                  <a:pt x="257" y="191"/>
                  <a:pt x="260" y="193"/>
                </a:cubicBezTo>
                <a:cubicBezTo>
                  <a:pt x="198" y="184"/>
                  <a:pt x="190" y="179"/>
                  <a:pt x="179" y="179"/>
                </a:cubicBezTo>
                <a:cubicBezTo>
                  <a:pt x="135" y="174"/>
                  <a:pt x="123" y="169"/>
                  <a:pt x="107" y="172"/>
                </a:cubicBezTo>
                <a:cubicBezTo>
                  <a:pt x="88" y="173"/>
                  <a:pt x="75" y="167"/>
                  <a:pt x="71" y="166"/>
                </a:cubicBezTo>
                <a:cubicBezTo>
                  <a:pt x="36" y="163"/>
                  <a:pt x="30" y="168"/>
                  <a:pt x="28" y="164"/>
                </a:cubicBezTo>
                <a:cubicBezTo>
                  <a:pt x="0" y="176"/>
                  <a:pt x="0" y="176"/>
                  <a:pt x="0" y="176"/>
                </a:cubicBezTo>
                <a:cubicBezTo>
                  <a:pt x="86" y="183"/>
                  <a:pt x="97" y="181"/>
                  <a:pt x="106" y="181"/>
                </a:cubicBezTo>
                <a:cubicBezTo>
                  <a:pt x="182" y="188"/>
                  <a:pt x="198" y="195"/>
                  <a:pt x="215" y="198"/>
                </a:cubicBezTo>
                <a:cubicBezTo>
                  <a:pt x="250" y="208"/>
                  <a:pt x="258" y="212"/>
                  <a:pt x="269" y="211"/>
                </a:cubicBezTo>
                <a:cubicBezTo>
                  <a:pt x="350" y="250"/>
                  <a:pt x="354" y="255"/>
                  <a:pt x="358" y="261"/>
                </a:cubicBezTo>
                <a:cubicBezTo>
                  <a:pt x="381" y="276"/>
                  <a:pt x="386" y="279"/>
                  <a:pt x="383" y="281"/>
                </a:cubicBezTo>
                <a:cubicBezTo>
                  <a:pt x="348" y="269"/>
                  <a:pt x="346" y="260"/>
                  <a:pt x="340" y="261"/>
                </a:cubicBezTo>
                <a:cubicBezTo>
                  <a:pt x="282" y="242"/>
                  <a:pt x="276" y="230"/>
                  <a:pt x="263" y="231"/>
                </a:cubicBezTo>
                <a:cubicBezTo>
                  <a:pt x="187" y="212"/>
                  <a:pt x="177" y="207"/>
                  <a:pt x="164" y="209"/>
                </a:cubicBezTo>
                <a:cubicBezTo>
                  <a:pt x="75" y="195"/>
                  <a:pt x="69" y="190"/>
                  <a:pt x="61" y="190"/>
                </a:cubicBezTo>
                <a:cubicBezTo>
                  <a:pt x="26" y="185"/>
                  <a:pt x="19" y="191"/>
                  <a:pt x="17" y="186"/>
                </a:cubicBezTo>
                <a:cubicBezTo>
                  <a:pt x="4" y="200"/>
                  <a:pt x="8" y="200"/>
                  <a:pt x="12" y="200"/>
                </a:cubicBezTo>
                <a:cubicBezTo>
                  <a:pt x="84" y="208"/>
                  <a:pt x="94" y="205"/>
                  <a:pt x="98" y="212"/>
                </a:cubicBezTo>
                <a:cubicBezTo>
                  <a:pt x="158" y="221"/>
                  <a:pt x="174" y="220"/>
                  <a:pt x="188" y="225"/>
                </a:cubicBezTo>
                <a:cubicBezTo>
                  <a:pt x="287" y="256"/>
                  <a:pt x="298" y="253"/>
                  <a:pt x="303" y="261"/>
                </a:cubicBezTo>
                <a:cubicBezTo>
                  <a:pt x="343" y="277"/>
                  <a:pt x="347" y="278"/>
                  <a:pt x="351" y="279"/>
                </a:cubicBezTo>
                <a:cubicBezTo>
                  <a:pt x="398" y="315"/>
                  <a:pt x="404" y="310"/>
                  <a:pt x="406" y="316"/>
                </a:cubicBezTo>
                <a:cubicBezTo>
                  <a:pt x="404" y="328"/>
                  <a:pt x="403" y="314"/>
                  <a:pt x="392" y="320"/>
                </a:cubicBezTo>
                <a:cubicBezTo>
                  <a:pt x="333" y="287"/>
                  <a:pt x="323" y="290"/>
                  <a:pt x="317" y="284"/>
                </a:cubicBezTo>
                <a:cubicBezTo>
                  <a:pt x="253" y="264"/>
                  <a:pt x="235" y="264"/>
                  <a:pt x="221" y="254"/>
                </a:cubicBezTo>
                <a:cubicBezTo>
                  <a:pt x="139" y="237"/>
                  <a:pt x="136" y="240"/>
                  <a:pt x="134" y="239"/>
                </a:cubicBezTo>
                <a:cubicBezTo>
                  <a:pt x="119" y="241"/>
                  <a:pt x="118" y="238"/>
                  <a:pt x="113" y="240"/>
                </a:cubicBezTo>
                <a:cubicBezTo>
                  <a:pt x="34" y="230"/>
                  <a:pt x="18" y="226"/>
                  <a:pt x="0" y="224"/>
                </a:cubicBezTo>
                <a:cubicBezTo>
                  <a:pt x="36" y="244"/>
                  <a:pt x="73" y="237"/>
                  <a:pt x="99" y="251"/>
                </a:cubicBezTo>
                <a:cubicBezTo>
                  <a:pt x="160" y="259"/>
                  <a:pt x="168" y="253"/>
                  <a:pt x="171" y="258"/>
                </a:cubicBezTo>
                <a:cubicBezTo>
                  <a:pt x="221" y="269"/>
                  <a:pt x="227" y="269"/>
                  <a:pt x="230" y="272"/>
                </a:cubicBezTo>
                <a:cubicBezTo>
                  <a:pt x="269" y="284"/>
                  <a:pt x="273" y="282"/>
                  <a:pt x="274" y="285"/>
                </a:cubicBezTo>
                <a:cubicBezTo>
                  <a:pt x="324" y="295"/>
                  <a:pt x="325" y="305"/>
                  <a:pt x="332" y="303"/>
                </a:cubicBezTo>
                <a:cubicBezTo>
                  <a:pt x="361" y="321"/>
                  <a:pt x="356" y="321"/>
                  <a:pt x="352" y="318"/>
                </a:cubicBezTo>
                <a:cubicBezTo>
                  <a:pt x="316" y="309"/>
                  <a:pt x="312" y="304"/>
                  <a:pt x="304" y="310"/>
                </a:cubicBezTo>
                <a:cubicBezTo>
                  <a:pt x="260" y="293"/>
                  <a:pt x="249" y="291"/>
                  <a:pt x="240" y="284"/>
                </a:cubicBezTo>
                <a:cubicBezTo>
                  <a:pt x="179" y="278"/>
                  <a:pt x="175" y="277"/>
                  <a:pt x="171" y="276"/>
                </a:cubicBezTo>
                <a:cubicBezTo>
                  <a:pt x="131" y="266"/>
                  <a:pt x="118" y="274"/>
                  <a:pt x="113" y="268"/>
                </a:cubicBezTo>
                <a:cubicBezTo>
                  <a:pt x="79" y="264"/>
                  <a:pt x="73" y="259"/>
                  <a:pt x="65" y="259"/>
                </a:cubicBezTo>
                <a:cubicBezTo>
                  <a:pt x="0" y="260"/>
                  <a:pt x="0" y="260"/>
                  <a:pt x="0" y="260"/>
                </a:cubicBezTo>
                <a:cubicBezTo>
                  <a:pt x="44" y="273"/>
                  <a:pt x="54" y="282"/>
                  <a:pt x="67" y="286"/>
                </a:cubicBezTo>
                <a:cubicBezTo>
                  <a:pt x="111" y="307"/>
                  <a:pt x="127" y="305"/>
                  <a:pt x="137" y="312"/>
                </a:cubicBezTo>
                <a:cubicBezTo>
                  <a:pt x="179" y="324"/>
                  <a:pt x="190" y="319"/>
                  <a:pt x="195" y="323"/>
                </a:cubicBezTo>
                <a:cubicBezTo>
                  <a:pt x="222" y="325"/>
                  <a:pt x="223" y="337"/>
                  <a:pt x="232" y="333"/>
                </a:cubicBezTo>
                <a:cubicBezTo>
                  <a:pt x="292" y="351"/>
                  <a:pt x="302" y="345"/>
                  <a:pt x="305" y="352"/>
                </a:cubicBezTo>
                <a:cubicBezTo>
                  <a:pt x="329" y="363"/>
                  <a:pt x="340" y="358"/>
                  <a:pt x="343" y="367"/>
                </a:cubicBezTo>
                <a:cubicBezTo>
                  <a:pt x="373" y="376"/>
                  <a:pt x="382" y="374"/>
                  <a:pt x="389" y="376"/>
                </a:cubicBezTo>
                <a:cubicBezTo>
                  <a:pt x="406" y="389"/>
                  <a:pt x="413" y="387"/>
                  <a:pt x="416" y="392"/>
                </a:cubicBezTo>
                <a:cubicBezTo>
                  <a:pt x="467" y="419"/>
                  <a:pt x="477" y="429"/>
                  <a:pt x="490" y="432"/>
                </a:cubicBezTo>
                <a:cubicBezTo>
                  <a:pt x="509" y="449"/>
                  <a:pt x="516" y="448"/>
                  <a:pt x="519" y="456"/>
                </a:cubicBezTo>
                <a:cubicBezTo>
                  <a:pt x="469" y="428"/>
                  <a:pt x="454" y="428"/>
                  <a:pt x="443" y="420"/>
                </a:cubicBezTo>
                <a:cubicBezTo>
                  <a:pt x="419" y="407"/>
                  <a:pt x="408" y="412"/>
                  <a:pt x="405" y="405"/>
                </a:cubicBezTo>
                <a:cubicBezTo>
                  <a:pt x="306" y="379"/>
                  <a:pt x="297" y="374"/>
                  <a:pt x="287" y="370"/>
                </a:cubicBezTo>
                <a:cubicBezTo>
                  <a:pt x="211" y="350"/>
                  <a:pt x="203" y="340"/>
                  <a:pt x="190" y="344"/>
                </a:cubicBezTo>
                <a:cubicBezTo>
                  <a:pt x="149" y="329"/>
                  <a:pt x="146" y="328"/>
                  <a:pt x="144" y="325"/>
                </a:cubicBezTo>
                <a:cubicBezTo>
                  <a:pt x="107" y="320"/>
                  <a:pt x="106" y="307"/>
                  <a:pt x="94" y="313"/>
                </a:cubicBezTo>
                <a:cubicBezTo>
                  <a:pt x="53" y="301"/>
                  <a:pt x="49" y="294"/>
                  <a:pt x="42" y="294"/>
                </a:cubicBezTo>
                <a:cubicBezTo>
                  <a:pt x="16" y="282"/>
                  <a:pt x="8" y="278"/>
                  <a:pt x="0" y="273"/>
                </a:cubicBezTo>
                <a:cubicBezTo>
                  <a:pt x="60" y="320"/>
                  <a:pt x="73" y="318"/>
                  <a:pt x="79" y="331"/>
                </a:cubicBezTo>
                <a:close/>
                <a:moveTo>
                  <a:pt x="604" y="502"/>
                </a:moveTo>
                <a:cubicBezTo>
                  <a:pt x="608" y="501"/>
                  <a:pt x="608" y="508"/>
                  <a:pt x="610" y="512"/>
                </a:cubicBezTo>
                <a:cubicBezTo>
                  <a:pt x="603" y="513"/>
                  <a:pt x="601" y="506"/>
                  <a:pt x="604" y="502"/>
                </a:cubicBezTo>
                <a:close/>
                <a:moveTo>
                  <a:pt x="404" y="338"/>
                </a:moveTo>
                <a:cubicBezTo>
                  <a:pt x="406" y="345"/>
                  <a:pt x="395" y="341"/>
                  <a:pt x="395" y="338"/>
                </a:cubicBezTo>
                <a:cubicBezTo>
                  <a:pt x="392" y="333"/>
                  <a:pt x="384" y="339"/>
                  <a:pt x="383" y="329"/>
                </a:cubicBezTo>
                <a:cubicBezTo>
                  <a:pt x="393" y="327"/>
                  <a:pt x="395" y="339"/>
                  <a:pt x="404" y="338"/>
                </a:cubicBezTo>
                <a:close/>
                <a:moveTo>
                  <a:pt x="477" y="412"/>
                </a:moveTo>
                <a:cubicBezTo>
                  <a:pt x="474" y="408"/>
                  <a:pt x="470" y="406"/>
                  <a:pt x="466" y="406"/>
                </a:cubicBezTo>
                <a:cubicBezTo>
                  <a:pt x="452" y="392"/>
                  <a:pt x="445" y="397"/>
                  <a:pt x="445" y="389"/>
                </a:cubicBezTo>
                <a:cubicBezTo>
                  <a:pt x="413" y="374"/>
                  <a:pt x="403" y="373"/>
                  <a:pt x="398" y="364"/>
                </a:cubicBezTo>
                <a:cubicBezTo>
                  <a:pt x="332" y="349"/>
                  <a:pt x="327" y="344"/>
                  <a:pt x="321" y="344"/>
                </a:cubicBezTo>
                <a:cubicBezTo>
                  <a:pt x="277" y="328"/>
                  <a:pt x="268" y="331"/>
                  <a:pt x="263" y="326"/>
                </a:cubicBezTo>
                <a:cubicBezTo>
                  <a:pt x="192" y="308"/>
                  <a:pt x="184" y="312"/>
                  <a:pt x="178" y="308"/>
                </a:cubicBezTo>
                <a:cubicBezTo>
                  <a:pt x="158" y="302"/>
                  <a:pt x="153" y="305"/>
                  <a:pt x="151" y="301"/>
                </a:cubicBezTo>
                <a:cubicBezTo>
                  <a:pt x="61" y="275"/>
                  <a:pt x="60" y="273"/>
                  <a:pt x="57" y="274"/>
                </a:cubicBezTo>
                <a:cubicBezTo>
                  <a:pt x="96" y="277"/>
                  <a:pt x="101" y="280"/>
                  <a:pt x="106" y="282"/>
                </a:cubicBezTo>
                <a:cubicBezTo>
                  <a:pt x="170" y="289"/>
                  <a:pt x="182" y="289"/>
                  <a:pt x="192" y="294"/>
                </a:cubicBezTo>
                <a:cubicBezTo>
                  <a:pt x="250" y="297"/>
                  <a:pt x="250" y="305"/>
                  <a:pt x="256" y="304"/>
                </a:cubicBezTo>
                <a:cubicBezTo>
                  <a:pt x="293" y="316"/>
                  <a:pt x="296" y="316"/>
                  <a:pt x="300" y="317"/>
                </a:cubicBezTo>
                <a:cubicBezTo>
                  <a:pt x="317" y="321"/>
                  <a:pt x="319" y="322"/>
                  <a:pt x="320" y="323"/>
                </a:cubicBezTo>
                <a:cubicBezTo>
                  <a:pt x="363" y="337"/>
                  <a:pt x="369" y="340"/>
                  <a:pt x="375" y="341"/>
                </a:cubicBezTo>
                <a:cubicBezTo>
                  <a:pt x="408" y="364"/>
                  <a:pt x="416" y="361"/>
                  <a:pt x="421" y="363"/>
                </a:cubicBezTo>
                <a:cubicBezTo>
                  <a:pt x="473" y="405"/>
                  <a:pt x="479" y="400"/>
                  <a:pt x="481" y="404"/>
                </a:cubicBezTo>
                <a:close/>
                <a:moveTo>
                  <a:pt x="574" y="496"/>
                </a:moveTo>
                <a:cubicBezTo>
                  <a:pt x="568" y="500"/>
                  <a:pt x="567" y="492"/>
                  <a:pt x="563" y="490"/>
                </a:cubicBezTo>
                <a:cubicBezTo>
                  <a:pt x="562" y="485"/>
                  <a:pt x="555" y="489"/>
                  <a:pt x="554" y="481"/>
                </a:cubicBezTo>
                <a:cubicBezTo>
                  <a:pt x="561" y="486"/>
                  <a:pt x="571" y="485"/>
                  <a:pt x="574" y="496"/>
                </a:cubicBezTo>
                <a:close/>
                <a:moveTo>
                  <a:pt x="103" y="329"/>
                </a:moveTo>
                <a:cubicBezTo>
                  <a:pt x="109" y="325"/>
                  <a:pt x="110" y="333"/>
                  <a:pt x="115" y="331"/>
                </a:cubicBezTo>
                <a:cubicBezTo>
                  <a:pt x="171" y="348"/>
                  <a:pt x="180" y="348"/>
                  <a:pt x="187" y="354"/>
                </a:cubicBezTo>
                <a:cubicBezTo>
                  <a:pt x="252" y="368"/>
                  <a:pt x="264" y="379"/>
                  <a:pt x="281" y="381"/>
                </a:cubicBezTo>
                <a:cubicBezTo>
                  <a:pt x="354" y="410"/>
                  <a:pt x="361" y="404"/>
                  <a:pt x="363" y="409"/>
                </a:cubicBezTo>
                <a:cubicBezTo>
                  <a:pt x="405" y="413"/>
                  <a:pt x="402" y="428"/>
                  <a:pt x="410" y="421"/>
                </a:cubicBezTo>
                <a:cubicBezTo>
                  <a:pt x="445" y="442"/>
                  <a:pt x="452" y="438"/>
                  <a:pt x="456" y="440"/>
                </a:cubicBezTo>
                <a:cubicBezTo>
                  <a:pt x="488" y="458"/>
                  <a:pt x="495" y="458"/>
                  <a:pt x="498" y="466"/>
                </a:cubicBezTo>
                <a:cubicBezTo>
                  <a:pt x="561" y="506"/>
                  <a:pt x="568" y="512"/>
                  <a:pt x="575" y="517"/>
                </a:cubicBezTo>
                <a:cubicBezTo>
                  <a:pt x="558" y="513"/>
                  <a:pt x="551" y="516"/>
                  <a:pt x="549" y="510"/>
                </a:cubicBezTo>
                <a:cubicBezTo>
                  <a:pt x="513" y="494"/>
                  <a:pt x="503" y="492"/>
                  <a:pt x="493" y="489"/>
                </a:cubicBezTo>
                <a:cubicBezTo>
                  <a:pt x="404" y="458"/>
                  <a:pt x="396" y="460"/>
                  <a:pt x="391" y="458"/>
                </a:cubicBezTo>
                <a:cubicBezTo>
                  <a:pt x="326" y="439"/>
                  <a:pt x="303" y="432"/>
                  <a:pt x="282" y="420"/>
                </a:cubicBezTo>
                <a:cubicBezTo>
                  <a:pt x="227" y="398"/>
                  <a:pt x="222" y="396"/>
                  <a:pt x="216" y="396"/>
                </a:cubicBezTo>
                <a:cubicBezTo>
                  <a:pt x="173" y="374"/>
                  <a:pt x="170" y="375"/>
                  <a:pt x="166" y="375"/>
                </a:cubicBezTo>
                <a:cubicBezTo>
                  <a:pt x="119" y="342"/>
                  <a:pt x="112" y="342"/>
                  <a:pt x="106" y="340"/>
                </a:cubicBezTo>
                <a:close/>
                <a:moveTo>
                  <a:pt x="3826" y="1984"/>
                </a:moveTo>
                <a:cubicBezTo>
                  <a:pt x="3826" y="1988"/>
                  <a:pt x="3827" y="1993"/>
                  <a:pt x="3819" y="1999"/>
                </a:cubicBezTo>
                <a:cubicBezTo>
                  <a:pt x="3821" y="2007"/>
                  <a:pt x="3806" y="2010"/>
                  <a:pt x="3810" y="2018"/>
                </a:cubicBezTo>
                <a:cubicBezTo>
                  <a:pt x="3803" y="2023"/>
                  <a:pt x="3802" y="2030"/>
                  <a:pt x="3797" y="2036"/>
                </a:cubicBezTo>
                <a:cubicBezTo>
                  <a:pt x="3779" y="2061"/>
                  <a:pt x="3766" y="2086"/>
                  <a:pt x="3744" y="2110"/>
                </a:cubicBezTo>
                <a:cubicBezTo>
                  <a:pt x="3742" y="2117"/>
                  <a:pt x="3735" y="2123"/>
                  <a:pt x="3729" y="2130"/>
                </a:cubicBezTo>
                <a:cubicBezTo>
                  <a:pt x="3727" y="2136"/>
                  <a:pt x="3717" y="2141"/>
                  <a:pt x="3716" y="2148"/>
                </a:cubicBezTo>
                <a:cubicBezTo>
                  <a:pt x="3711" y="2152"/>
                  <a:pt x="3707" y="2156"/>
                  <a:pt x="3703" y="2161"/>
                </a:cubicBezTo>
                <a:cubicBezTo>
                  <a:pt x="3713" y="2161"/>
                  <a:pt x="3713" y="2161"/>
                  <a:pt x="3713" y="2161"/>
                </a:cubicBezTo>
                <a:cubicBezTo>
                  <a:pt x="3720" y="2153"/>
                  <a:pt x="3727" y="2145"/>
                  <a:pt x="3734" y="2137"/>
                </a:cubicBezTo>
                <a:cubicBezTo>
                  <a:pt x="3735" y="2132"/>
                  <a:pt x="3741" y="2129"/>
                  <a:pt x="3743" y="2124"/>
                </a:cubicBezTo>
                <a:cubicBezTo>
                  <a:pt x="3746" y="2120"/>
                  <a:pt x="3752" y="2117"/>
                  <a:pt x="3752" y="2112"/>
                </a:cubicBezTo>
                <a:cubicBezTo>
                  <a:pt x="3762" y="2104"/>
                  <a:pt x="3768" y="2096"/>
                  <a:pt x="3771" y="2087"/>
                </a:cubicBezTo>
                <a:cubicBezTo>
                  <a:pt x="3797" y="2054"/>
                  <a:pt x="3817" y="2020"/>
                  <a:pt x="3838" y="1987"/>
                </a:cubicBezTo>
                <a:cubicBezTo>
                  <a:pt x="3839" y="1985"/>
                  <a:pt x="3840" y="1983"/>
                  <a:pt x="3840" y="1982"/>
                </a:cubicBezTo>
                <a:cubicBezTo>
                  <a:pt x="3840" y="1963"/>
                  <a:pt x="3840" y="1963"/>
                  <a:pt x="3840" y="1963"/>
                </a:cubicBezTo>
                <a:cubicBezTo>
                  <a:pt x="3837" y="1969"/>
                  <a:pt x="3834" y="1975"/>
                  <a:pt x="3831" y="1981"/>
                </a:cubicBezTo>
                <a:cubicBezTo>
                  <a:pt x="3831" y="1982"/>
                  <a:pt x="3826" y="1983"/>
                  <a:pt x="3826" y="1984"/>
                </a:cubicBezTo>
                <a:close/>
                <a:moveTo>
                  <a:pt x="3810" y="1936"/>
                </a:moveTo>
                <a:cubicBezTo>
                  <a:pt x="3798" y="1951"/>
                  <a:pt x="3791" y="1968"/>
                  <a:pt x="3782" y="1984"/>
                </a:cubicBezTo>
                <a:cubicBezTo>
                  <a:pt x="3772" y="2000"/>
                  <a:pt x="3766" y="2017"/>
                  <a:pt x="3758" y="2033"/>
                </a:cubicBezTo>
                <a:cubicBezTo>
                  <a:pt x="3749" y="2044"/>
                  <a:pt x="3744" y="2055"/>
                  <a:pt x="3738" y="2066"/>
                </a:cubicBezTo>
                <a:cubicBezTo>
                  <a:pt x="3734" y="2078"/>
                  <a:pt x="3725" y="2089"/>
                  <a:pt x="3721" y="2100"/>
                </a:cubicBezTo>
                <a:cubicBezTo>
                  <a:pt x="3715" y="2112"/>
                  <a:pt x="3706" y="2122"/>
                  <a:pt x="3705" y="2134"/>
                </a:cubicBezTo>
                <a:cubicBezTo>
                  <a:pt x="3697" y="2139"/>
                  <a:pt x="3694" y="2144"/>
                  <a:pt x="3695" y="2151"/>
                </a:cubicBezTo>
                <a:cubicBezTo>
                  <a:pt x="3688" y="2153"/>
                  <a:pt x="3686" y="2157"/>
                  <a:pt x="3684" y="2161"/>
                </a:cubicBezTo>
                <a:cubicBezTo>
                  <a:pt x="3697" y="2161"/>
                  <a:pt x="3697" y="2161"/>
                  <a:pt x="3697" y="2161"/>
                </a:cubicBezTo>
                <a:cubicBezTo>
                  <a:pt x="3704" y="2154"/>
                  <a:pt x="3710" y="2146"/>
                  <a:pt x="3710" y="2138"/>
                </a:cubicBezTo>
                <a:cubicBezTo>
                  <a:pt x="3722" y="2132"/>
                  <a:pt x="3719" y="2123"/>
                  <a:pt x="3724" y="2116"/>
                </a:cubicBezTo>
                <a:cubicBezTo>
                  <a:pt x="3729" y="2109"/>
                  <a:pt x="3730" y="2102"/>
                  <a:pt x="3735" y="2095"/>
                </a:cubicBezTo>
                <a:cubicBezTo>
                  <a:pt x="3737" y="2087"/>
                  <a:pt x="3745" y="2081"/>
                  <a:pt x="3749" y="2073"/>
                </a:cubicBezTo>
                <a:cubicBezTo>
                  <a:pt x="3747" y="2064"/>
                  <a:pt x="3759" y="2059"/>
                  <a:pt x="3758" y="2050"/>
                </a:cubicBezTo>
                <a:cubicBezTo>
                  <a:pt x="3767" y="2044"/>
                  <a:pt x="3765" y="2035"/>
                  <a:pt x="3772" y="2028"/>
                </a:cubicBezTo>
                <a:cubicBezTo>
                  <a:pt x="3774" y="2021"/>
                  <a:pt x="3781" y="2015"/>
                  <a:pt x="3783" y="2007"/>
                </a:cubicBezTo>
                <a:cubicBezTo>
                  <a:pt x="3788" y="1992"/>
                  <a:pt x="3797" y="1977"/>
                  <a:pt x="3806" y="1962"/>
                </a:cubicBezTo>
                <a:cubicBezTo>
                  <a:pt x="3800" y="1957"/>
                  <a:pt x="3819" y="1957"/>
                  <a:pt x="3813" y="1951"/>
                </a:cubicBezTo>
                <a:cubicBezTo>
                  <a:pt x="3816" y="1948"/>
                  <a:pt x="3817" y="1944"/>
                  <a:pt x="3820" y="1940"/>
                </a:cubicBezTo>
                <a:cubicBezTo>
                  <a:pt x="3821" y="1933"/>
                  <a:pt x="3828" y="1927"/>
                  <a:pt x="3831" y="1920"/>
                </a:cubicBezTo>
                <a:cubicBezTo>
                  <a:pt x="3832" y="1914"/>
                  <a:pt x="3837" y="1910"/>
                  <a:pt x="3840" y="1905"/>
                </a:cubicBezTo>
                <a:cubicBezTo>
                  <a:pt x="3840" y="1885"/>
                  <a:pt x="3840" y="1885"/>
                  <a:pt x="3840" y="1885"/>
                </a:cubicBezTo>
                <a:cubicBezTo>
                  <a:pt x="3840" y="1886"/>
                  <a:pt x="3839" y="1887"/>
                  <a:pt x="3838" y="1888"/>
                </a:cubicBezTo>
                <a:cubicBezTo>
                  <a:pt x="3828" y="1904"/>
                  <a:pt x="3816" y="1919"/>
                  <a:pt x="3810" y="1936"/>
                </a:cubicBezTo>
                <a:close/>
                <a:moveTo>
                  <a:pt x="3827" y="853"/>
                </a:moveTo>
                <a:cubicBezTo>
                  <a:pt x="3813" y="863"/>
                  <a:pt x="3798" y="861"/>
                  <a:pt x="3784" y="868"/>
                </a:cubicBezTo>
                <a:cubicBezTo>
                  <a:pt x="3747" y="873"/>
                  <a:pt x="3744" y="883"/>
                  <a:pt x="3740" y="882"/>
                </a:cubicBezTo>
                <a:cubicBezTo>
                  <a:pt x="3688" y="888"/>
                  <a:pt x="3681" y="898"/>
                  <a:pt x="3674" y="897"/>
                </a:cubicBezTo>
                <a:cubicBezTo>
                  <a:pt x="3645" y="906"/>
                  <a:pt x="3638" y="910"/>
                  <a:pt x="3630" y="912"/>
                </a:cubicBezTo>
                <a:cubicBezTo>
                  <a:pt x="3580" y="930"/>
                  <a:pt x="3573" y="940"/>
                  <a:pt x="3566" y="939"/>
                </a:cubicBezTo>
                <a:cubicBezTo>
                  <a:pt x="3521" y="966"/>
                  <a:pt x="3517" y="968"/>
                  <a:pt x="3514" y="969"/>
                </a:cubicBezTo>
                <a:cubicBezTo>
                  <a:pt x="3487" y="983"/>
                  <a:pt x="3484" y="993"/>
                  <a:pt x="3480" y="990"/>
                </a:cubicBezTo>
                <a:cubicBezTo>
                  <a:pt x="3470" y="1008"/>
                  <a:pt x="3482" y="995"/>
                  <a:pt x="3495" y="994"/>
                </a:cubicBezTo>
                <a:cubicBezTo>
                  <a:pt x="3557" y="953"/>
                  <a:pt x="3583" y="947"/>
                  <a:pt x="3608" y="931"/>
                </a:cubicBezTo>
                <a:cubicBezTo>
                  <a:pt x="3710" y="900"/>
                  <a:pt x="3716" y="894"/>
                  <a:pt x="3723" y="895"/>
                </a:cubicBezTo>
                <a:cubicBezTo>
                  <a:pt x="3788" y="882"/>
                  <a:pt x="3794" y="872"/>
                  <a:pt x="3801" y="873"/>
                </a:cubicBezTo>
                <a:cubicBezTo>
                  <a:pt x="3827" y="863"/>
                  <a:pt x="3834" y="869"/>
                  <a:pt x="3840" y="864"/>
                </a:cubicBezTo>
                <a:close/>
                <a:moveTo>
                  <a:pt x="2555" y="2043"/>
                </a:moveTo>
                <a:cubicBezTo>
                  <a:pt x="2556" y="2071"/>
                  <a:pt x="2547" y="2096"/>
                  <a:pt x="2551" y="2126"/>
                </a:cubicBezTo>
                <a:cubicBezTo>
                  <a:pt x="2546" y="2133"/>
                  <a:pt x="2544" y="2141"/>
                  <a:pt x="2543" y="2149"/>
                </a:cubicBezTo>
                <a:cubicBezTo>
                  <a:pt x="2536" y="2151"/>
                  <a:pt x="2544" y="2158"/>
                  <a:pt x="2539" y="2161"/>
                </a:cubicBezTo>
                <a:cubicBezTo>
                  <a:pt x="2554" y="2161"/>
                  <a:pt x="2554" y="2161"/>
                  <a:pt x="2554" y="2161"/>
                </a:cubicBezTo>
                <a:cubicBezTo>
                  <a:pt x="2553" y="2158"/>
                  <a:pt x="2552" y="2155"/>
                  <a:pt x="2551" y="2152"/>
                </a:cubicBezTo>
                <a:cubicBezTo>
                  <a:pt x="2560" y="2136"/>
                  <a:pt x="2553" y="2115"/>
                  <a:pt x="2560" y="2099"/>
                </a:cubicBezTo>
                <a:cubicBezTo>
                  <a:pt x="2555" y="2087"/>
                  <a:pt x="2564" y="2081"/>
                  <a:pt x="2559" y="2070"/>
                </a:cubicBezTo>
                <a:cubicBezTo>
                  <a:pt x="2561" y="2066"/>
                  <a:pt x="2561" y="2061"/>
                  <a:pt x="2562" y="2056"/>
                </a:cubicBezTo>
                <a:cubicBezTo>
                  <a:pt x="2558" y="2052"/>
                  <a:pt x="2564" y="2041"/>
                  <a:pt x="2555" y="2043"/>
                </a:cubicBezTo>
                <a:close/>
                <a:moveTo>
                  <a:pt x="3812" y="907"/>
                </a:moveTo>
                <a:cubicBezTo>
                  <a:pt x="3803" y="905"/>
                  <a:pt x="3794" y="910"/>
                  <a:pt x="3786" y="913"/>
                </a:cubicBezTo>
                <a:cubicBezTo>
                  <a:pt x="3729" y="928"/>
                  <a:pt x="3724" y="926"/>
                  <a:pt x="3720" y="932"/>
                </a:cubicBezTo>
                <a:cubicBezTo>
                  <a:pt x="3672" y="946"/>
                  <a:pt x="3662" y="944"/>
                  <a:pt x="3654" y="952"/>
                </a:cubicBezTo>
                <a:cubicBezTo>
                  <a:pt x="3593" y="974"/>
                  <a:pt x="3584" y="976"/>
                  <a:pt x="3576" y="983"/>
                </a:cubicBezTo>
                <a:cubicBezTo>
                  <a:pt x="3533" y="993"/>
                  <a:pt x="3529" y="999"/>
                  <a:pt x="3525" y="1003"/>
                </a:cubicBezTo>
                <a:cubicBezTo>
                  <a:pt x="3481" y="1019"/>
                  <a:pt x="3477" y="1025"/>
                  <a:pt x="3472" y="1024"/>
                </a:cubicBezTo>
                <a:cubicBezTo>
                  <a:pt x="3392" y="1085"/>
                  <a:pt x="3391" y="1089"/>
                  <a:pt x="3391" y="1094"/>
                </a:cubicBezTo>
                <a:cubicBezTo>
                  <a:pt x="3389" y="1100"/>
                  <a:pt x="3391" y="1098"/>
                  <a:pt x="3393" y="1095"/>
                </a:cubicBezTo>
                <a:cubicBezTo>
                  <a:pt x="3476" y="1037"/>
                  <a:pt x="3483" y="1026"/>
                  <a:pt x="3491" y="1028"/>
                </a:cubicBezTo>
                <a:cubicBezTo>
                  <a:pt x="3531" y="1015"/>
                  <a:pt x="3534" y="1006"/>
                  <a:pt x="3538" y="1009"/>
                </a:cubicBezTo>
                <a:cubicBezTo>
                  <a:pt x="3595" y="988"/>
                  <a:pt x="3603" y="981"/>
                  <a:pt x="3611" y="980"/>
                </a:cubicBezTo>
                <a:cubicBezTo>
                  <a:pt x="3651" y="964"/>
                  <a:pt x="3655" y="958"/>
                  <a:pt x="3659" y="955"/>
                </a:cubicBezTo>
                <a:cubicBezTo>
                  <a:pt x="3690" y="953"/>
                  <a:pt x="3697" y="945"/>
                  <a:pt x="3706" y="947"/>
                </a:cubicBezTo>
                <a:cubicBezTo>
                  <a:pt x="3744" y="927"/>
                  <a:pt x="3750" y="943"/>
                  <a:pt x="3753" y="932"/>
                </a:cubicBezTo>
                <a:cubicBezTo>
                  <a:pt x="3783" y="923"/>
                  <a:pt x="3792" y="925"/>
                  <a:pt x="3799" y="919"/>
                </a:cubicBezTo>
                <a:cubicBezTo>
                  <a:pt x="3840" y="899"/>
                  <a:pt x="3840" y="899"/>
                  <a:pt x="3840" y="899"/>
                </a:cubicBezTo>
                <a:close/>
                <a:moveTo>
                  <a:pt x="18" y="991"/>
                </a:moveTo>
                <a:cubicBezTo>
                  <a:pt x="19" y="988"/>
                  <a:pt x="21" y="987"/>
                  <a:pt x="24" y="985"/>
                </a:cubicBezTo>
                <a:cubicBezTo>
                  <a:pt x="41" y="954"/>
                  <a:pt x="52" y="950"/>
                  <a:pt x="55" y="938"/>
                </a:cubicBezTo>
                <a:cubicBezTo>
                  <a:pt x="77" y="912"/>
                  <a:pt x="76" y="910"/>
                  <a:pt x="77" y="909"/>
                </a:cubicBezTo>
                <a:cubicBezTo>
                  <a:pt x="85" y="893"/>
                  <a:pt x="91" y="890"/>
                  <a:pt x="94" y="885"/>
                </a:cubicBezTo>
                <a:cubicBezTo>
                  <a:pt x="117" y="847"/>
                  <a:pt x="125" y="839"/>
                  <a:pt x="127" y="826"/>
                </a:cubicBezTo>
                <a:cubicBezTo>
                  <a:pt x="144" y="805"/>
                  <a:pt x="143" y="800"/>
                  <a:pt x="147" y="800"/>
                </a:cubicBezTo>
                <a:cubicBezTo>
                  <a:pt x="208" y="707"/>
                  <a:pt x="208" y="692"/>
                  <a:pt x="219" y="688"/>
                </a:cubicBezTo>
                <a:cubicBezTo>
                  <a:pt x="270" y="630"/>
                  <a:pt x="278" y="623"/>
                  <a:pt x="284" y="613"/>
                </a:cubicBezTo>
                <a:cubicBezTo>
                  <a:pt x="313" y="588"/>
                  <a:pt x="318" y="585"/>
                  <a:pt x="321" y="581"/>
                </a:cubicBezTo>
                <a:cubicBezTo>
                  <a:pt x="347" y="553"/>
                  <a:pt x="359" y="556"/>
                  <a:pt x="361" y="551"/>
                </a:cubicBezTo>
                <a:cubicBezTo>
                  <a:pt x="311" y="579"/>
                  <a:pt x="302" y="591"/>
                  <a:pt x="289" y="599"/>
                </a:cubicBezTo>
                <a:cubicBezTo>
                  <a:pt x="258" y="633"/>
                  <a:pt x="251" y="631"/>
                  <a:pt x="253" y="637"/>
                </a:cubicBezTo>
                <a:cubicBezTo>
                  <a:pt x="226" y="662"/>
                  <a:pt x="224" y="664"/>
                  <a:pt x="219" y="664"/>
                </a:cubicBezTo>
                <a:cubicBezTo>
                  <a:pt x="196" y="698"/>
                  <a:pt x="191" y="703"/>
                  <a:pt x="188" y="709"/>
                </a:cubicBezTo>
                <a:cubicBezTo>
                  <a:pt x="146" y="779"/>
                  <a:pt x="135" y="788"/>
                  <a:pt x="132" y="806"/>
                </a:cubicBezTo>
                <a:cubicBezTo>
                  <a:pt x="97" y="854"/>
                  <a:pt x="91" y="860"/>
                  <a:pt x="88" y="868"/>
                </a:cubicBezTo>
                <a:cubicBezTo>
                  <a:pt x="70" y="899"/>
                  <a:pt x="64" y="905"/>
                  <a:pt x="60" y="912"/>
                </a:cubicBezTo>
                <a:cubicBezTo>
                  <a:pt x="43" y="944"/>
                  <a:pt x="31" y="945"/>
                  <a:pt x="29" y="953"/>
                </a:cubicBezTo>
                <a:cubicBezTo>
                  <a:pt x="9" y="980"/>
                  <a:pt x="5" y="985"/>
                  <a:pt x="0" y="989"/>
                </a:cubicBezTo>
                <a:cubicBezTo>
                  <a:pt x="14" y="1002"/>
                  <a:pt x="13" y="994"/>
                  <a:pt x="18" y="991"/>
                </a:cubicBezTo>
                <a:close/>
                <a:moveTo>
                  <a:pt x="3610" y="40"/>
                </a:moveTo>
                <a:cubicBezTo>
                  <a:pt x="3615" y="31"/>
                  <a:pt x="3617" y="22"/>
                  <a:pt x="3618" y="15"/>
                </a:cubicBezTo>
                <a:cubicBezTo>
                  <a:pt x="3619" y="9"/>
                  <a:pt x="3616" y="6"/>
                  <a:pt x="3616" y="1"/>
                </a:cubicBezTo>
                <a:cubicBezTo>
                  <a:pt x="3612" y="1"/>
                  <a:pt x="3612" y="1"/>
                  <a:pt x="3612" y="1"/>
                </a:cubicBezTo>
                <a:cubicBezTo>
                  <a:pt x="3612" y="10"/>
                  <a:pt x="3612" y="19"/>
                  <a:pt x="3612" y="28"/>
                </a:cubicBezTo>
                <a:cubicBezTo>
                  <a:pt x="3611" y="32"/>
                  <a:pt x="3607" y="38"/>
                  <a:pt x="3610" y="40"/>
                </a:cubicBezTo>
                <a:close/>
                <a:moveTo>
                  <a:pt x="19" y="916"/>
                </a:moveTo>
                <a:cubicBezTo>
                  <a:pt x="19" y="903"/>
                  <a:pt x="26" y="898"/>
                  <a:pt x="30" y="890"/>
                </a:cubicBezTo>
                <a:cubicBezTo>
                  <a:pt x="76" y="798"/>
                  <a:pt x="87" y="794"/>
                  <a:pt x="88" y="781"/>
                </a:cubicBezTo>
                <a:cubicBezTo>
                  <a:pt x="108" y="743"/>
                  <a:pt x="114" y="734"/>
                  <a:pt x="122" y="728"/>
                </a:cubicBezTo>
                <a:cubicBezTo>
                  <a:pt x="159" y="672"/>
                  <a:pt x="164" y="670"/>
                  <a:pt x="166" y="666"/>
                </a:cubicBezTo>
                <a:cubicBezTo>
                  <a:pt x="223" y="605"/>
                  <a:pt x="228" y="603"/>
                  <a:pt x="232" y="600"/>
                </a:cubicBezTo>
                <a:cubicBezTo>
                  <a:pt x="247" y="569"/>
                  <a:pt x="246" y="586"/>
                  <a:pt x="228" y="589"/>
                </a:cubicBezTo>
                <a:cubicBezTo>
                  <a:pt x="207" y="610"/>
                  <a:pt x="209" y="617"/>
                  <a:pt x="203" y="615"/>
                </a:cubicBezTo>
                <a:cubicBezTo>
                  <a:pt x="173" y="649"/>
                  <a:pt x="165" y="650"/>
                  <a:pt x="163" y="657"/>
                </a:cubicBezTo>
                <a:cubicBezTo>
                  <a:pt x="144" y="680"/>
                  <a:pt x="141" y="682"/>
                  <a:pt x="138" y="684"/>
                </a:cubicBezTo>
                <a:cubicBezTo>
                  <a:pt x="99" y="747"/>
                  <a:pt x="91" y="751"/>
                  <a:pt x="91" y="760"/>
                </a:cubicBezTo>
                <a:cubicBezTo>
                  <a:pt x="66" y="804"/>
                  <a:pt x="62" y="805"/>
                  <a:pt x="63" y="810"/>
                </a:cubicBezTo>
                <a:cubicBezTo>
                  <a:pt x="19" y="878"/>
                  <a:pt x="9" y="898"/>
                  <a:pt x="0" y="918"/>
                </a:cubicBezTo>
                <a:cubicBezTo>
                  <a:pt x="9" y="931"/>
                  <a:pt x="10" y="920"/>
                  <a:pt x="19" y="916"/>
                </a:cubicBezTo>
                <a:close/>
                <a:moveTo>
                  <a:pt x="101" y="952"/>
                </a:moveTo>
                <a:cubicBezTo>
                  <a:pt x="107" y="933"/>
                  <a:pt x="124" y="926"/>
                  <a:pt x="129" y="907"/>
                </a:cubicBezTo>
                <a:cubicBezTo>
                  <a:pt x="153" y="887"/>
                  <a:pt x="154" y="883"/>
                  <a:pt x="155" y="878"/>
                </a:cubicBezTo>
                <a:cubicBezTo>
                  <a:pt x="186" y="849"/>
                  <a:pt x="185" y="838"/>
                  <a:pt x="197" y="839"/>
                </a:cubicBezTo>
                <a:cubicBezTo>
                  <a:pt x="226" y="799"/>
                  <a:pt x="231" y="800"/>
                  <a:pt x="234" y="797"/>
                </a:cubicBezTo>
                <a:cubicBezTo>
                  <a:pt x="261" y="768"/>
                  <a:pt x="267" y="763"/>
                  <a:pt x="273" y="759"/>
                </a:cubicBezTo>
                <a:cubicBezTo>
                  <a:pt x="334" y="706"/>
                  <a:pt x="348" y="698"/>
                  <a:pt x="358" y="687"/>
                </a:cubicBezTo>
                <a:cubicBezTo>
                  <a:pt x="387" y="672"/>
                  <a:pt x="392" y="667"/>
                  <a:pt x="398" y="663"/>
                </a:cubicBezTo>
                <a:cubicBezTo>
                  <a:pt x="445" y="635"/>
                  <a:pt x="453" y="633"/>
                  <a:pt x="458" y="629"/>
                </a:cubicBezTo>
                <a:cubicBezTo>
                  <a:pt x="471" y="618"/>
                  <a:pt x="463" y="619"/>
                  <a:pt x="458" y="623"/>
                </a:cubicBezTo>
                <a:cubicBezTo>
                  <a:pt x="388" y="656"/>
                  <a:pt x="381" y="668"/>
                  <a:pt x="367" y="672"/>
                </a:cubicBezTo>
                <a:cubicBezTo>
                  <a:pt x="297" y="725"/>
                  <a:pt x="290" y="728"/>
                  <a:pt x="284" y="732"/>
                </a:cubicBezTo>
                <a:cubicBezTo>
                  <a:pt x="256" y="751"/>
                  <a:pt x="251" y="765"/>
                  <a:pt x="239" y="771"/>
                </a:cubicBezTo>
                <a:cubicBezTo>
                  <a:pt x="216" y="797"/>
                  <a:pt x="214" y="800"/>
                  <a:pt x="211" y="801"/>
                </a:cubicBezTo>
                <a:cubicBezTo>
                  <a:pt x="180" y="835"/>
                  <a:pt x="174" y="839"/>
                  <a:pt x="168" y="843"/>
                </a:cubicBezTo>
                <a:cubicBezTo>
                  <a:pt x="151" y="871"/>
                  <a:pt x="144" y="869"/>
                  <a:pt x="146" y="875"/>
                </a:cubicBezTo>
                <a:cubicBezTo>
                  <a:pt x="128" y="897"/>
                  <a:pt x="124" y="895"/>
                  <a:pt x="123" y="896"/>
                </a:cubicBezTo>
                <a:cubicBezTo>
                  <a:pt x="104" y="928"/>
                  <a:pt x="98" y="932"/>
                  <a:pt x="92" y="934"/>
                </a:cubicBezTo>
                <a:cubicBezTo>
                  <a:pt x="62" y="972"/>
                  <a:pt x="61" y="980"/>
                  <a:pt x="53" y="982"/>
                </a:cubicBezTo>
                <a:cubicBezTo>
                  <a:pt x="19" y="1020"/>
                  <a:pt x="10" y="1027"/>
                  <a:pt x="0" y="1035"/>
                </a:cubicBezTo>
                <a:cubicBezTo>
                  <a:pt x="55" y="1004"/>
                  <a:pt x="76" y="975"/>
                  <a:pt x="101" y="952"/>
                </a:cubicBezTo>
                <a:close/>
                <a:moveTo>
                  <a:pt x="26" y="733"/>
                </a:moveTo>
                <a:cubicBezTo>
                  <a:pt x="36" y="726"/>
                  <a:pt x="41" y="714"/>
                  <a:pt x="46" y="701"/>
                </a:cubicBezTo>
                <a:cubicBezTo>
                  <a:pt x="50" y="697"/>
                  <a:pt x="53" y="691"/>
                  <a:pt x="54" y="683"/>
                </a:cubicBezTo>
                <a:cubicBezTo>
                  <a:pt x="60" y="679"/>
                  <a:pt x="63" y="673"/>
                  <a:pt x="65" y="665"/>
                </a:cubicBezTo>
                <a:cubicBezTo>
                  <a:pt x="74" y="657"/>
                  <a:pt x="79" y="645"/>
                  <a:pt x="87" y="636"/>
                </a:cubicBezTo>
                <a:cubicBezTo>
                  <a:pt x="87" y="632"/>
                  <a:pt x="92" y="633"/>
                  <a:pt x="93" y="630"/>
                </a:cubicBezTo>
                <a:cubicBezTo>
                  <a:pt x="93" y="625"/>
                  <a:pt x="95" y="622"/>
                  <a:pt x="99" y="621"/>
                </a:cubicBezTo>
                <a:cubicBezTo>
                  <a:pt x="99" y="617"/>
                  <a:pt x="103" y="616"/>
                  <a:pt x="104" y="612"/>
                </a:cubicBezTo>
                <a:cubicBezTo>
                  <a:pt x="104" y="608"/>
                  <a:pt x="112" y="610"/>
                  <a:pt x="110" y="603"/>
                </a:cubicBezTo>
                <a:cubicBezTo>
                  <a:pt x="118" y="594"/>
                  <a:pt x="125" y="584"/>
                  <a:pt x="135" y="577"/>
                </a:cubicBezTo>
                <a:cubicBezTo>
                  <a:pt x="137" y="570"/>
                  <a:pt x="145" y="569"/>
                  <a:pt x="146" y="562"/>
                </a:cubicBezTo>
                <a:cubicBezTo>
                  <a:pt x="155" y="560"/>
                  <a:pt x="153" y="549"/>
                  <a:pt x="161" y="547"/>
                </a:cubicBezTo>
                <a:cubicBezTo>
                  <a:pt x="169" y="543"/>
                  <a:pt x="171" y="533"/>
                  <a:pt x="183" y="532"/>
                </a:cubicBezTo>
                <a:cubicBezTo>
                  <a:pt x="185" y="528"/>
                  <a:pt x="188" y="525"/>
                  <a:pt x="192" y="523"/>
                </a:cubicBezTo>
                <a:cubicBezTo>
                  <a:pt x="191" y="519"/>
                  <a:pt x="203" y="514"/>
                  <a:pt x="194" y="511"/>
                </a:cubicBezTo>
                <a:cubicBezTo>
                  <a:pt x="194" y="517"/>
                  <a:pt x="185" y="513"/>
                  <a:pt x="183" y="517"/>
                </a:cubicBezTo>
                <a:cubicBezTo>
                  <a:pt x="180" y="521"/>
                  <a:pt x="175" y="523"/>
                  <a:pt x="175" y="529"/>
                </a:cubicBezTo>
                <a:cubicBezTo>
                  <a:pt x="164" y="532"/>
                  <a:pt x="160" y="541"/>
                  <a:pt x="149" y="544"/>
                </a:cubicBezTo>
                <a:cubicBezTo>
                  <a:pt x="150" y="555"/>
                  <a:pt x="139" y="554"/>
                  <a:pt x="138" y="562"/>
                </a:cubicBezTo>
                <a:cubicBezTo>
                  <a:pt x="131" y="565"/>
                  <a:pt x="129" y="572"/>
                  <a:pt x="124" y="577"/>
                </a:cubicBezTo>
                <a:cubicBezTo>
                  <a:pt x="117" y="590"/>
                  <a:pt x="102" y="594"/>
                  <a:pt x="98" y="609"/>
                </a:cubicBezTo>
                <a:cubicBezTo>
                  <a:pt x="78" y="628"/>
                  <a:pt x="64" y="652"/>
                  <a:pt x="48" y="675"/>
                </a:cubicBezTo>
                <a:cubicBezTo>
                  <a:pt x="45" y="681"/>
                  <a:pt x="38" y="684"/>
                  <a:pt x="40" y="695"/>
                </a:cubicBezTo>
                <a:cubicBezTo>
                  <a:pt x="33" y="698"/>
                  <a:pt x="29" y="704"/>
                  <a:pt x="28" y="713"/>
                </a:cubicBezTo>
                <a:cubicBezTo>
                  <a:pt x="19" y="723"/>
                  <a:pt x="15" y="737"/>
                  <a:pt x="6" y="748"/>
                </a:cubicBezTo>
                <a:cubicBezTo>
                  <a:pt x="4" y="751"/>
                  <a:pt x="2" y="753"/>
                  <a:pt x="0" y="756"/>
                </a:cubicBezTo>
                <a:cubicBezTo>
                  <a:pt x="0" y="781"/>
                  <a:pt x="0" y="781"/>
                  <a:pt x="0" y="781"/>
                </a:cubicBezTo>
                <a:cubicBezTo>
                  <a:pt x="3" y="777"/>
                  <a:pt x="7" y="775"/>
                  <a:pt x="7" y="768"/>
                </a:cubicBezTo>
                <a:cubicBezTo>
                  <a:pt x="12" y="756"/>
                  <a:pt x="23" y="748"/>
                  <a:pt x="26" y="733"/>
                </a:cubicBezTo>
                <a:close/>
                <a:moveTo>
                  <a:pt x="3187" y="40"/>
                </a:moveTo>
                <a:cubicBezTo>
                  <a:pt x="3188" y="27"/>
                  <a:pt x="3189" y="13"/>
                  <a:pt x="3189" y="1"/>
                </a:cubicBezTo>
                <a:cubicBezTo>
                  <a:pt x="3183" y="1"/>
                  <a:pt x="3183" y="1"/>
                  <a:pt x="3183" y="1"/>
                </a:cubicBezTo>
                <a:cubicBezTo>
                  <a:pt x="3183" y="5"/>
                  <a:pt x="3183" y="9"/>
                  <a:pt x="3183" y="13"/>
                </a:cubicBezTo>
                <a:cubicBezTo>
                  <a:pt x="3181" y="18"/>
                  <a:pt x="3181" y="23"/>
                  <a:pt x="3184" y="26"/>
                </a:cubicBezTo>
                <a:cubicBezTo>
                  <a:pt x="3183" y="31"/>
                  <a:pt x="3180" y="38"/>
                  <a:pt x="3187" y="40"/>
                </a:cubicBezTo>
                <a:close/>
                <a:moveTo>
                  <a:pt x="2732" y="114"/>
                </a:moveTo>
                <a:cubicBezTo>
                  <a:pt x="2734" y="119"/>
                  <a:pt x="2732" y="121"/>
                  <a:pt x="2728" y="123"/>
                </a:cubicBezTo>
                <a:cubicBezTo>
                  <a:pt x="2709" y="162"/>
                  <a:pt x="2703" y="166"/>
                  <a:pt x="2703" y="176"/>
                </a:cubicBezTo>
                <a:cubicBezTo>
                  <a:pt x="2684" y="207"/>
                  <a:pt x="2689" y="215"/>
                  <a:pt x="2685" y="218"/>
                </a:cubicBezTo>
                <a:cubicBezTo>
                  <a:pt x="2667" y="269"/>
                  <a:pt x="2658" y="272"/>
                  <a:pt x="2663" y="284"/>
                </a:cubicBezTo>
                <a:cubicBezTo>
                  <a:pt x="2644" y="335"/>
                  <a:pt x="2647" y="346"/>
                  <a:pt x="2641" y="351"/>
                </a:cubicBezTo>
                <a:cubicBezTo>
                  <a:pt x="2639" y="382"/>
                  <a:pt x="2639" y="386"/>
                  <a:pt x="2637" y="390"/>
                </a:cubicBezTo>
                <a:cubicBezTo>
                  <a:pt x="2637" y="425"/>
                  <a:pt x="2634" y="438"/>
                  <a:pt x="2641" y="437"/>
                </a:cubicBezTo>
                <a:cubicBezTo>
                  <a:pt x="2651" y="364"/>
                  <a:pt x="2648" y="354"/>
                  <a:pt x="2652" y="349"/>
                </a:cubicBezTo>
                <a:cubicBezTo>
                  <a:pt x="2709" y="187"/>
                  <a:pt x="2709" y="180"/>
                  <a:pt x="2715" y="176"/>
                </a:cubicBezTo>
                <a:cubicBezTo>
                  <a:pt x="2743" y="114"/>
                  <a:pt x="2749" y="110"/>
                  <a:pt x="2748" y="102"/>
                </a:cubicBezTo>
                <a:cubicBezTo>
                  <a:pt x="2765" y="72"/>
                  <a:pt x="2767" y="70"/>
                  <a:pt x="2770" y="68"/>
                </a:cubicBezTo>
                <a:cubicBezTo>
                  <a:pt x="2795" y="1"/>
                  <a:pt x="2795" y="1"/>
                  <a:pt x="2795" y="1"/>
                </a:cubicBezTo>
                <a:cubicBezTo>
                  <a:pt x="2777" y="34"/>
                  <a:pt x="2773" y="46"/>
                  <a:pt x="2761" y="52"/>
                </a:cubicBezTo>
                <a:close/>
                <a:moveTo>
                  <a:pt x="2792" y="99"/>
                </a:moveTo>
                <a:cubicBezTo>
                  <a:pt x="2784" y="104"/>
                  <a:pt x="2782" y="114"/>
                  <a:pt x="2778" y="122"/>
                </a:cubicBezTo>
                <a:cubicBezTo>
                  <a:pt x="2752" y="174"/>
                  <a:pt x="2748" y="177"/>
                  <a:pt x="2750" y="184"/>
                </a:cubicBezTo>
                <a:cubicBezTo>
                  <a:pt x="2728" y="230"/>
                  <a:pt x="2720" y="235"/>
                  <a:pt x="2721" y="246"/>
                </a:cubicBezTo>
                <a:cubicBezTo>
                  <a:pt x="2696" y="307"/>
                  <a:pt x="2692" y="315"/>
                  <a:pt x="2692" y="326"/>
                </a:cubicBezTo>
                <a:cubicBezTo>
                  <a:pt x="2671" y="365"/>
                  <a:pt x="2673" y="371"/>
                  <a:pt x="2673" y="377"/>
                </a:cubicBezTo>
                <a:cubicBezTo>
                  <a:pt x="2656" y="421"/>
                  <a:pt x="2658" y="428"/>
                  <a:pt x="2654" y="431"/>
                </a:cubicBezTo>
                <a:cubicBezTo>
                  <a:pt x="2647" y="531"/>
                  <a:pt x="2649" y="535"/>
                  <a:pt x="2652" y="538"/>
                </a:cubicBezTo>
                <a:cubicBezTo>
                  <a:pt x="2656" y="543"/>
                  <a:pt x="2655" y="540"/>
                  <a:pt x="2655" y="537"/>
                </a:cubicBezTo>
                <a:cubicBezTo>
                  <a:pt x="2666" y="437"/>
                  <a:pt x="2662" y="424"/>
                  <a:pt x="2670" y="419"/>
                </a:cubicBezTo>
                <a:cubicBezTo>
                  <a:pt x="2686" y="381"/>
                  <a:pt x="2681" y="373"/>
                  <a:pt x="2687" y="371"/>
                </a:cubicBezTo>
                <a:cubicBezTo>
                  <a:pt x="2709" y="315"/>
                  <a:pt x="2708" y="304"/>
                  <a:pt x="2713" y="298"/>
                </a:cubicBezTo>
                <a:cubicBezTo>
                  <a:pt x="2727" y="257"/>
                  <a:pt x="2726" y="250"/>
                  <a:pt x="2726" y="245"/>
                </a:cubicBezTo>
                <a:cubicBezTo>
                  <a:pt x="2745" y="221"/>
                  <a:pt x="2744" y="210"/>
                  <a:pt x="2751" y="205"/>
                </a:cubicBezTo>
                <a:cubicBezTo>
                  <a:pt x="2762" y="163"/>
                  <a:pt x="2778" y="168"/>
                  <a:pt x="2771" y="159"/>
                </a:cubicBezTo>
                <a:cubicBezTo>
                  <a:pt x="2784" y="131"/>
                  <a:pt x="2792" y="126"/>
                  <a:pt x="2792" y="117"/>
                </a:cubicBezTo>
                <a:cubicBezTo>
                  <a:pt x="2824" y="61"/>
                  <a:pt x="2826" y="58"/>
                  <a:pt x="2827" y="53"/>
                </a:cubicBezTo>
                <a:cubicBezTo>
                  <a:pt x="2852" y="7"/>
                  <a:pt x="2854" y="4"/>
                  <a:pt x="2855" y="1"/>
                </a:cubicBezTo>
                <a:cubicBezTo>
                  <a:pt x="2819" y="29"/>
                  <a:pt x="2828" y="46"/>
                  <a:pt x="2814" y="47"/>
                </a:cubicBezTo>
                <a:close/>
                <a:moveTo>
                  <a:pt x="3206" y="61"/>
                </a:moveTo>
                <a:cubicBezTo>
                  <a:pt x="3210" y="70"/>
                  <a:pt x="3206" y="82"/>
                  <a:pt x="3213" y="89"/>
                </a:cubicBezTo>
                <a:cubicBezTo>
                  <a:pt x="3220" y="70"/>
                  <a:pt x="3208" y="57"/>
                  <a:pt x="3213" y="38"/>
                </a:cubicBezTo>
                <a:cubicBezTo>
                  <a:pt x="3212" y="31"/>
                  <a:pt x="3212" y="23"/>
                  <a:pt x="3214" y="14"/>
                </a:cubicBezTo>
                <a:cubicBezTo>
                  <a:pt x="3218" y="8"/>
                  <a:pt x="3218" y="3"/>
                  <a:pt x="3213" y="1"/>
                </a:cubicBezTo>
                <a:cubicBezTo>
                  <a:pt x="3213" y="1"/>
                  <a:pt x="3214" y="1"/>
                  <a:pt x="3214" y="1"/>
                </a:cubicBezTo>
                <a:cubicBezTo>
                  <a:pt x="3208" y="1"/>
                  <a:pt x="3208" y="1"/>
                  <a:pt x="3208" y="1"/>
                </a:cubicBezTo>
                <a:cubicBezTo>
                  <a:pt x="3210" y="10"/>
                  <a:pt x="3205" y="21"/>
                  <a:pt x="3207" y="30"/>
                </a:cubicBezTo>
                <a:cubicBezTo>
                  <a:pt x="3203" y="42"/>
                  <a:pt x="3208" y="50"/>
                  <a:pt x="3206" y="61"/>
                </a:cubicBezTo>
                <a:close/>
                <a:moveTo>
                  <a:pt x="3548" y="95"/>
                </a:moveTo>
                <a:cubicBezTo>
                  <a:pt x="3562" y="84"/>
                  <a:pt x="3563" y="61"/>
                  <a:pt x="3570" y="45"/>
                </a:cubicBezTo>
                <a:cubicBezTo>
                  <a:pt x="3566" y="37"/>
                  <a:pt x="3574" y="24"/>
                  <a:pt x="3570" y="16"/>
                </a:cubicBezTo>
                <a:cubicBezTo>
                  <a:pt x="3571" y="11"/>
                  <a:pt x="3571" y="6"/>
                  <a:pt x="3571" y="1"/>
                </a:cubicBezTo>
                <a:cubicBezTo>
                  <a:pt x="3561" y="1"/>
                  <a:pt x="3561" y="1"/>
                  <a:pt x="3561" y="1"/>
                </a:cubicBezTo>
                <a:cubicBezTo>
                  <a:pt x="3561" y="3"/>
                  <a:pt x="3561" y="6"/>
                  <a:pt x="3561" y="9"/>
                </a:cubicBezTo>
                <a:cubicBezTo>
                  <a:pt x="3564" y="17"/>
                  <a:pt x="3561" y="28"/>
                  <a:pt x="3561" y="38"/>
                </a:cubicBezTo>
                <a:cubicBezTo>
                  <a:pt x="3562" y="42"/>
                  <a:pt x="3561" y="46"/>
                  <a:pt x="3558" y="52"/>
                </a:cubicBezTo>
                <a:cubicBezTo>
                  <a:pt x="3562" y="56"/>
                  <a:pt x="3552" y="65"/>
                  <a:pt x="3557" y="68"/>
                </a:cubicBezTo>
                <a:cubicBezTo>
                  <a:pt x="3557" y="72"/>
                  <a:pt x="3548" y="80"/>
                  <a:pt x="3554" y="82"/>
                </a:cubicBezTo>
                <a:cubicBezTo>
                  <a:pt x="3552" y="83"/>
                  <a:pt x="3543" y="92"/>
                  <a:pt x="3548" y="95"/>
                </a:cubicBezTo>
                <a:close/>
                <a:moveTo>
                  <a:pt x="76" y="1103"/>
                </a:moveTo>
                <a:cubicBezTo>
                  <a:pt x="81" y="1103"/>
                  <a:pt x="85" y="1103"/>
                  <a:pt x="88" y="1106"/>
                </a:cubicBezTo>
                <a:cubicBezTo>
                  <a:pt x="152" y="1133"/>
                  <a:pt x="158" y="1136"/>
                  <a:pt x="167" y="1136"/>
                </a:cubicBezTo>
                <a:cubicBezTo>
                  <a:pt x="227" y="1170"/>
                  <a:pt x="234" y="1172"/>
                  <a:pt x="240" y="1174"/>
                </a:cubicBezTo>
                <a:cubicBezTo>
                  <a:pt x="321" y="1207"/>
                  <a:pt x="340" y="1214"/>
                  <a:pt x="358" y="1223"/>
                </a:cubicBezTo>
                <a:cubicBezTo>
                  <a:pt x="404" y="1238"/>
                  <a:pt x="411" y="1238"/>
                  <a:pt x="413" y="1242"/>
                </a:cubicBezTo>
                <a:cubicBezTo>
                  <a:pt x="447" y="1249"/>
                  <a:pt x="457" y="1244"/>
                  <a:pt x="457" y="1250"/>
                </a:cubicBezTo>
                <a:cubicBezTo>
                  <a:pt x="517" y="1256"/>
                  <a:pt x="529" y="1259"/>
                  <a:pt x="535" y="1251"/>
                </a:cubicBezTo>
                <a:cubicBezTo>
                  <a:pt x="336" y="1206"/>
                  <a:pt x="322" y="1195"/>
                  <a:pt x="299" y="1193"/>
                </a:cubicBezTo>
                <a:cubicBezTo>
                  <a:pt x="271" y="1176"/>
                  <a:pt x="265" y="1177"/>
                  <a:pt x="266" y="1171"/>
                </a:cubicBezTo>
                <a:cubicBezTo>
                  <a:pt x="194" y="1139"/>
                  <a:pt x="185" y="1135"/>
                  <a:pt x="175" y="1130"/>
                </a:cubicBezTo>
                <a:cubicBezTo>
                  <a:pt x="105" y="1104"/>
                  <a:pt x="108" y="1094"/>
                  <a:pt x="99" y="1097"/>
                </a:cubicBezTo>
                <a:cubicBezTo>
                  <a:pt x="50" y="1083"/>
                  <a:pt x="46" y="1082"/>
                  <a:pt x="44" y="1078"/>
                </a:cubicBezTo>
                <a:cubicBezTo>
                  <a:pt x="93" y="1083"/>
                  <a:pt x="131" y="1095"/>
                  <a:pt x="166" y="1109"/>
                </a:cubicBezTo>
                <a:cubicBezTo>
                  <a:pt x="213" y="1124"/>
                  <a:pt x="213" y="1131"/>
                  <a:pt x="222" y="1128"/>
                </a:cubicBezTo>
                <a:cubicBezTo>
                  <a:pt x="338" y="1176"/>
                  <a:pt x="340" y="1187"/>
                  <a:pt x="354" y="1186"/>
                </a:cubicBezTo>
                <a:cubicBezTo>
                  <a:pt x="440" y="1224"/>
                  <a:pt x="457" y="1219"/>
                  <a:pt x="462" y="1227"/>
                </a:cubicBezTo>
                <a:cubicBezTo>
                  <a:pt x="557" y="1225"/>
                  <a:pt x="569" y="1230"/>
                  <a:pt x="569" y="1224"/>
                </a:cubicBezTo>
                <a:cubicBezTo>
                  <a:pt x="440" y="1206"/>
                  <a:pt x="429" y="1207"/>
                  <a:pt x="424" y="1201"/>
                </a:cubicBezTo>
                <a:cubicBezTo>
                  <a:pt x="366" y="1182"/>
                  <a:pt x="359" y="1178"/>
                  <a:pt x="351" y="1174"/>
                </a:cubicBezTo>
                <a:cubicBezTo>
                  <a:pt x="275" y="1141"/>
                  <a:pt x="269" y="1135"/>
                  <a:pt x="257" y="1136"/>
                </a:cubicBezTo>
                <a:cubicBezTo>
                  <a:pt x="219" y="1120"/>
                  <a:pt x="221" y="1112"/>
                  <a:pt x="213" y="1114"/>
                </a:cubicBezTo>
                <a:cubicBezTo>
                  <a:pt x="148" y="1090"/>
                  <a:pt x="134" y="1083"/>
                  <a:pt x="116" y="1079"/>
                </a:cubicBezTo>
                <a:cubicBezTo>
                  <a:pt x="82" y="1067"/>
                  <a:pt x="68" y="1070"/>
                  <a:pt x="64" y="1063"/>
                </a:cubicBezTo>
                <a:cubicBezTo>
                  <a:pt x="151" y="1077"/>
                  <a:pt x="159" y="1074"/>
                  <a:pt x="160" y="1078"/>
                </a:cubicBezTo>
                <a:cubicBezTo>
                  <a:pt x="189" y="1083"/>
                  <a:pt x="187" y="1091"/>
                  <a:pt x="195" y="1088"/>
                </a:cubicBezTo>
                <a:cubicBezTo>
                  <a:pt x="215" y="1101"/>
                  <a:pt x="223" y="1098"/>
                  <a:pt x="224" y="1102"/>
                </a:cubicBezTo>
                <a:cubicBezTo>
                  <a:pt x="288" y="1122"/>
                  <a:pt x="291" y="1129"/>
                  <a:pt x="297" y="1132"/>
                </a:cubicBezTo>
                <a:cubicBezTo>
                  <a:pt x="370" y="1168"/>
                  <a:pt x="383" y="1174"/>
                  <a:pt x="397" y="1179"/>
                </a:cubicBezTo>
                <a:cubicBezTo>
                  <a:pt x="433" y="1178"/>
                  <a:pt x="410" y="1183"/>
                  <a:pt x="403" y="1170"/>
                </a:cubicBezTo>
                <a:cubicBezTo>
                  <a:pt x="313" y="1125"/>
                  <a:pt x="296" y="1122"/>
                  <a:pt x="285" y="1112"/>
                </a:cubicBezTo>
                <a:cubicBezTo>
                  <a:pt x="252" y="1097"/>
                  <a:pt x="247" y="1098"/>
                  <a:pt x="244" y="1096"/>
                </a:cubicBezTo>
                <a:cubicBezTo>
                  <a:pt x="172" y="1070"/>
                  <a:pt x="166" y="1066"/>
                  <a:pt x="159" y="1063"/>
                </a:cubicBezTo>
                <a:cubicBezTo>
                  <a:pt x="136" y="1042"/>
                  <a:pt x="141" y="1046"/>
                  <a:pt x="165" y="1049"/>
                </a:cubicBezTo>
                <a:cubicBezTo>
                  <a:pt x="235" y="1074"/>
                  <a:pt x="239" y="1084"/>
                  <a:pt x="253" y="1084"/>
                </a:cubicBezTo>
                <a:cubicBezTo>
                  <a:pt x="281" y="1103"/>
                  <a:pt x="298" y="1092"/>
                  <a:pt x="297" y="1100"/>
                </a:cubicBezTo>
                <a:cubicBezTo>
                  <a:pt x="347" y="1120"/>
                  <a:pt x="357" y="1124"/>
                  <a:pt x="367" y="1127"/>
                </a:cubicBezTo>
                <a:cubicBezTo>
                  <a:pt x="445" y="1150"/>
                  <a:pt x="459" y="1156"/>
                  <a:pt x="472" y="1157"/>
                </a:cubicBezTo>
                <a:cubicBezTo>
                  <a:pt x="550" y="1146"/>
                  <a:pt x="566" y="1152"/>
                  <a:pt x="567" y="1146"/>
                </a:cubicBezTo>
                <a:cubicBezTo>
                  <a:pt x="601" y="1124"/>
                  <a:pt x="598" y="1131"/>
                  <a:pt x="593" y="1133"/>
                </a:cubicBezTo>
                <a:cubicBezTo>
                  <a:pt x="510" y="1147"/>
                  <a:pt x="491" y="1148"/>
                  <a:pt x="472" y="1148"/>
                </a:cubicBezTo>
                <a:cubicBezTo>
                  <a:pt x="441" y="1135"/>
                  <a:pt x="429" y="1141"/>
                  <a:pt x="428" y="1135"/>
                </a:cubicBezTo>
                <a:cubicBezTo>
                  <a:pt x="326" y="1104"/>
                  <a:pt x="324" y="1094"/>
                  <a:pt x="311" y="1094"/>
                </a:cubicBezTo>
                <a:cubicBezTo>
                  <a:pt x="246" y="1066"/>
                  <a:pt x="233" y="1065"/>
                  <a:pt x="223" y="1062"/>
                </a:cubicBezTo>
                <a:cubicBezTo>
                  <a:pt x="182" y="1047"/>
                  <a:pt x="179" y="1041"/>
                  <a:pt x="173" y="1040"/>
                </a:cubicBezTo>
                <a:cubicBezTo>
                  <a:pt x="231" y="1046"/>
                  <a:pt x="245" y="1047"/>
                  <a:pt x="255" y="1052"/>
                </a:cubicBezTo>
                <a:cubicBezTo>
                  <a:pt x="317" y="1068"/>
                  <a:pt x="319" y="1075"/>
                  <a:pt x="328" y="1073"/>
                </a:cubicBezTo>
                <a:cubicBezTo>
                  <a:pt x="367" y="1091"/>
                  <a:pt x="373" y="1092"/>
                  <a:pt x="380" y="1092"/>
                </a:cubicBezTo>
                <a:cubicBezTo>
                  <a:pt x="423" y="1104"/>
                  <a:pt x="431" y="1104"/>
                  <a:pt x="436" y="1108"/>
                </a:cubicBezTo>
                <a:cubicBezTo>
                  <a:pt x="614" y="1117"/>
                  <a:pt x="617" y="1115"/>
                  <a:pt x="619" y="1112"/>
                </a:cubicBezTo>
                <a:cubicBezTo>
                  <a:pt x="640" y="1096"/>
                  <a:pt x="638" y="1106"/>
                  <a:pt x="627" y="1106"/>
                </a:cubicBezTo>
                <a:cubicBezTo>
                  <a:pt x="519" y="1110"/>
                  <a:pt x="510" y="1108"/>
                  <a:pt x="500" y="1110"/>
                </a:cubicBezTo>
                <a:cubicBezTo>
                  <a:pt x="460" y="1102"/>
                  <a:pt x="454" y="1100"/>
                  <a:pt x="450" y="1096"/>
                </a:cubicBezTo>
                <a:cubicBezTo>
                  <a:pt x="384" y="1077"/>
                  <a:pt x="366" y="1080"/>
                  <a:pt x="357" y="1073"/>
                </a:cubicBezTo>
                <a:cubicBezTo>
                  <a:pt x="244" y="1029"/>
                  <a:pt x="222" y="1035"/>
                  <a:pt x="216" y="1024"/>
                </a:cubicBezTo>
                <a:cubicBezTo>
                  <a:pt x="238" y="1032"/>
                  <a:pt x="253" y="1026"/>
                  <a:pt x="257" y="1032"/>
                </a:cubicBezTo>
                <a:cubicBezTo>
                  <a:pt x="397" y="1064"/>
                  <a:pt x="404" y="1064"/>
                  <a:pt x="409" y="1066"/>
                </a:cubicBezTo>
                <a:cubicBezTo>
                  <a:pt x="549" y="1075"/>
                  <a:pt x="573" y="1082"/>
                  <a:pt x="621" y="1072"/>
                </a:cubicBezTo>
                <a:cubicBezTo>
                  <a:pt x="670" y="1061"/>
                  <a:pt x="671" y="1056"/>
                  <a:pt x="678" y="1056"/>
                </a:cubicBezTo>
                <a:cubicBezTo>
                  <a:pt x="721" y="1036"/>
                  <a:pt x="728" y="1036"/>
                  <a:pt x="727" y="1028"/>
                </a:cubicBezTo>
                <a:cubicBezTo>
                  <a:pt x="646" y="1060"/>
                  <a:pt x="641" y="1059"/>
                  <a:pt x="641" y="1060"/>
                </a:cubicBezTo>
                <a:cubicBezTo>
                  <a:pt x="623" y="1064"/>
                  <a:pt x="620" y="1064"/>
                  <a:pt x="618" y="1066"/>
                </a:cubicBezTo>
                <a:cubicBezTo>
                  <a:pt x="489" y="1066"/>
                  <a:pt x="464" y="1062"/>
                  <a:pt x="435" y="1062"/>
                </a:cubicBezTo>
                <a:cubicBezTo>
                  <a:pt x="410" y="1046"/>
                  <a:pt x="395" y="1056"/>
                  <a:pt x="397" y="1048"/>
                </a:cubicBezTo>
                <a:cubicBezTo>
                  <a:pt x="365" y="1040"/>
                  <a:pt x="354" y="1045"/>
                  <a:pt x="350" y="1044"/>
                </a:cubicBezTo>
                <a:cubicBezTo>
                  <a:pt x="390" y="1049"/>
                  <a:pt x="401" y="1044"/>
                  <a:pt x="405" y="1045"/>
                </a:cubicBezTo>
                <a:cubicBezTo>
                  <a:pt x="484" y="1055"/>
                  <a:pt x="513" y="1054"/>
                  <a:pt x="542" y="1053"/>
                </a:cubicBezTo>
                <a:cubicBezTo>
                  <a:pt x="672" y="1032"/>
                  <a:pt x="671" y="1025"/>
                  <a:pt x="680" y="1027"/>
                </a:cubicBezTo>
                <a:cubicBezTo>
                  <a:pt x="744" y="995"/>
                  <a:pt x="757" y="994"/>
                  <a:pt x="760" y="984"/>
                </a:cubicBezTo>
                <a:cubicBezTo>
                  <a:pt x="685" y="1014"/>
                  <a:pt x="681" y="1016"/>
                  <a:pt x="680" y="1021"/>
                </a:cubicBezTo>
                <a:cubicBezTo>
                  <a:pt x="616" y="1034"/>
                  <a:pt x="613" y="1029"/>
                  <a:pt x="611" y="1034"/>
                </a:cubicBezTo>
                <a:cubicBezTo>
                  <a:pt x="555" y="1041"/>
                  <a:pt x="545" y="1042"/>
                  <a:pt x="536" y="1042"/>
                </a:cubicBezTo>
                <a:cubicBezTo>
                  <a:pt x="438" y="1039"/>
                  <a:pt x="430" y="1043"/>
                  <a:pt x="417" y="1036"/>
                </a:cubicBezTo>
                <a:cubicBezTo>
                  <a:pt x="383" y="1031"/>
                  <a:pt x="377" y="1033"/>
                  <a:pt x="376" y="1029"/>
                </a:cubicBezTo>
                <a:cubicBezTo>
                  <a:pt x="301" y="1014"/>
                  <a:pt x="292" y="1013"/>
                  <a:pt x="288" y="1008"/>
                </a:cubicBezTo>
                <a:cubicBezTo>
                  <a:pt x="475" y="1026"/>
                  <a:pt x="514" y="1025"/>
                  <a:pt x="553" y="1024"/>
                </a:cubicBezTo>
                <a:cubicBezTo>
                  <a:pt x="587" y="1017"/>
                  <a:pt x="595" y="1016"/>
                  <a:pt x="596" y="1020"/>
                </a:cubicBezTo>
                <a:cubicBezTo>
                  <a:pt x="700" y="991"/>
                  <a:pt x="704" y="985"/>
                  <a:pt x="714" y="985"/>
                </a:cubicBezTo>
                <a:cubicBezTo>
                  <a:pt x="664" y="990"/>
                  <a:pt x="653" y="1000"/>
                  <a:pt x="633" y="1002"/>
                </a:cubicBezTo>
                <a:cubicBezTo>
                  <a:pt x="589" y="1013"/>
                  <a:pt x="578" y="1009"/>
                  <a:pt x="579" y="1015"/>
                </a:cubicBezTo>
                <a:cubicBezTo>
                  <a:pt x="444" y="1014"/>
                  <a:pt x="424" y="1017"/>
                  <a:pt x="413" y="1010"/>
                </a:cubicBezTo>
                <a:cubicBezTo>
                  <a:pt x="404" y="1004"/>
                  <a:pt x="431" y="1002"/>
                  <a:pt x="456" y="1003"/>
                </a:cubicBezTo>
                <a:cubicBezTo>
                  <a:pt x="488" y="1002"/>
                  <a:pt x="486" y="997"/>
                  <a:pt x="494" y="997"/>
                </a:cubicBezTo>
                <a:cubicBezTo>
                  <a:pt x="541" y="984"/>
                  <a:pt x="558" y="990"/>
                  <a:pt x="563" y="983"/>
                </a:cubicBezTo>
                <a:cubicBezTo>
                  <a:pt x="676" y="951"/>
                  <a:pt x="685" y="950"/>
                  <a:pt x="693" y="948"/>
                </a:cubicBezTo>
                <a:cubicBezTo>
                  <a:pt x="696" y="934"/>
                  <a:pt x="697" y="940"/>
                  <a:pt x="690" y="939"/>
                </a:cubicBezTo>
                <a:cubicBezTo>
                  <a:pt x="530" y="982"/>
                  <a:pt x="521" y="983"/>
                  <a:pt x="500" y="988"/>
                </a:cubicBezTo>
                <a:cubicBezTo>
                  <a:pt x="465" y="989"/>
                  <a:pt x="459" y="989"/>
                  <a:pt x="453" y="989"/>
                </a:cubicBezTo>
                <a:cubicBezTo>
                  <a:pt x="506" y="970"/>
                  <a:pt x="522" y="965"/>
                  <a:pt x="539" y="961"/>
                </a:cubicBezTo>
                <a:cubicBezTo>
                  <a:pt x="597" y="943"/>
                  <a:pt x="603" y="938"/>
                  <a:pt x="611" y="936"/>
                </a:cubicBezTo>
                <a:cubicBezTo>
                  <a:pt x="580" y="940"/>
                  <a:pt x="567" y="944"/>
                  <a:pt x="554" y="949"/>
                </a:cubicBezTo>
                <a:cubicBezTo>
                  <a:pt x="401" y="981"/>
                  <a:pt x="381" y="986"/>
                  <a:pt x="360" y="988"/>
                </a:cubicBezTo>
                <a:cubicBezTo>
                  <a:pt x="316" y="997"/>
                  <a:pt x="300" y="998"/>
                  <a:pt x="302" y="993"/>
                </a:cubicBezTo>
                <a:cubicBezTo>
                  <a:pt x="400" y="959"/>
                  <a:pt x="420" y="956"/>
                  <a:pt x="438" y="952"/>
                </a:cubicBezTo>
                <a:cubicBezTo>
                  <a:pt x="507" y="931"/>
                  <a:pt x="523" y="925"/>
                  <a:pt x="541" y="920"/>
                </a:cubicBezTo>
                <a:cubicBezTo>
                  <a:pt x="618" y="894"/>
                  <a:pt x="618" y="888"/>
                  <a:pt x="625" y="889"/>
                </a:cubicBezTo>
                <a:cubicBezTo>
                  <a:pt x="689" y="858"/>
                  <a:pt x="701" y="859"/>
                  <a:pt x="705" y="852"/>
                </a:cubicBezTo>
                <a:cubicBezTo>
                  <a:pt x="722" y="841"/>
                  <a:pt x="720" y="840"/>
                  <a:pt x="719" y="843"/>
                </a:cubicBezTo>
                <a:cubicBezTo>
                  <a:pt x="646" y="876"/>
                  <a:pt x="634" y="871"/>
                  <a:pt x="633" y="877"/>
                </a:cubicBezTo>
                <a:cubicBezTo>
                  <a:pt x="541" y="910"/>
                  <a:pt x="522" y="912"/>
                  <a:pt x="506" y="918"/>
                </a:cubicBezTo>
                <a:cubicBezTo>
                  <a:pt x="431" y="942"/>
                  <a:pt x="425" y="940"/>
                  <a:pt x="420" y="941"/>
                </a:cubicBezTo>
                <a:cubicBezTo>
                  <a:pt x="432" y="927"/>
                  <a:pt x="438" y="928"/>
                  <a:pt x="440" y="926"/>
                </a:cubicBezTo>
                <a:cubicBezTo>
                  <a:pt x="473" y="899"/>
                  <a:pt x="488" y="902"/>
                  <a:pt x="488" y="892"/>
                </a:cubicBezTo>
                <a:cubicBezTo>
                  <a:pt x="545" y="862"/>
                  <a:pt x="559" y="854"/>
                  <a:pt x="574" y="847"/>
                </a:cubicBezTo>
                <a:cubicBezTo>
                  <a:pt x="711" y="785"/>
                  <a:pt x="715" y="784"/>
                  <a:pt x="718" y="782"/>
                </a:cubicBezTo>
                <a:cubicBezTo>
                  <a:pt x="746" y="773"/>
                  <a:pt x="759" y="769"/>
                  <a:pt x="749" y="767"/>
                </a:cubicBezTo>
                <a:cubicBezTo>
                  <a:pt x="669" y="789"/>
                  <a:pt x="670" y="794"/>
                  <a:pt x="666" y="795"/>
                </a:cubicBezTo>
                <a:cubicBezTo>
                  <a:pt x="642" y="808"/>
                  <a:pt x="630" y="805"/>
                  <a:pt x="628" y="810"/>
                </a:cubicBezTo>
                <a:cubicBezTo>
                  <a:pt x="521" y="866"/>
                  <a:pt x="509" y="865"/>
                  <a:pt x="505" y="872"/>
                </a:cubicBezTo>
                <a:cubicBezTo>
                  <a:pt x="462" y="897"/>
                  <a:pt x="456" y="897"/>
                  <a:pt x="454" y="899"/>
                </a:cubicBezTo>
                <a:cubicBezTo>
                  <a:pt x="465" y="886"/>
                  <a:pt x="470" y="882"/>
                  <a:pt x="476" y="878"/>
                </a:cubicBezTo>
                <a:cubicBezTo>
                  <a:pt x="554" y="827"/>
                  <a:pt x="572" y="825"/>
                  <a:pt x="579" y="815"/>
                </a:cubicBezTo>
                <a:cubicBezTo>
                  <a:pt x="643" y="787"/>
                  <a:pt x="651" y="785"/>
                  <a:pt x="657" y="781"/>
                </a:cubicBezTo>
                <a:cubicBezTo>
                  <a:pt x="722" y="751"/>
                  <a:pt x="738" y="757"/>
                  <a:pt x="737" y="747"/>
                </a:cubicBezTo>
                <a:cubicBezTo>
                  <a:pt x="667" y="777"/>
                  <a:pt x="649" y="767"/>
                  <a:pt x="651" y="775"/>
                </a:cubicBezTo>
                <a:cubicBezTo>
                  <a:pt x="560" y="811"/>
                  <a:pt x="554" y="818"/>
                  <a:pt x="545" y="821"/>
                </a:cubicBezTo>
                <a:cubicBezTo>
                  <a:pt x="469" y="872"/>
                  <a:pt x="457" y="873"/>
                  <a:pt x="450" y="879"/>
                </a:cubicBezTo>
                <a:cubicBezTo>
                  <a:pt x="421" y="900"/>
                  <a:pt x="415" y="906"/>
                  <a:pt x="405" y="909"/>
                </a:cubicBezTo>
                <a:cubicBezTo>
                  <a:pt x="349" y="942"/>
                  <a:pt x="342" y="950"/>
                  <a:pt x="330" y="952"/>
                </a:cubicBezTo>
                <a:cubicBezTo>
                  <a:pt x="304" y="975"/>
                  <a:pt x="288" y="965"/>
                  <a:pt x="290" y="973"/>
                </a:cubicBezTo>
                <a:cubicBezTo>
                  <a:pt x="293" y="964"/>
                  <a:pt x="296" y="956"/>
                  <a:pt x="307" y="955"/>
                </a:cubicBezTo>
                <a:cubicBezTo>
                  <a:pt x="361" y="916"/>
                  <a:pt x="374" y="905"/>
                  <a:pt x="387" y="895"/>
                </a:cubicBezTo>
                <a:cubicBezTo>
                  <a:pt x="440" y="852"/>
                  <a:pt x="459" y="847"/>
                  <a:pt x="470" y="835"/>
                </a:cubicBezTo>
                <a:cubicBezTo>
                  <a:pt x="534" y="803"/>
                  <a:pt x="537" y="800"/>
                  <a:pt x="541" y="798"/>
                </a:cubicBezTo>
                <a:cubicBezTo>
                  <a:pt x="601" y="775"/>
                  <a:pt x="607" y="768"/>
                  <a:pt x="616" y="764"/>
                </a:cubicBezTo>
                <a:cubicBezTo>
                  <a:pt x="644" y="755"/>
                  <a:pt x="637" y="759"/>
                  <a:pt x="624" y="756"/>
                </a:cubicBezTo>
                <a:cubicBezTo>
                  <a:pt x="598" y="770"/>
                  <a:pt x="588" y="767"/>
                  <a:pt x="587" y="771"/>
                </a:cubicBezTo>
                <a:cubicBezTo>
                  <a:pt x="543" y="791"/>
                  <a:pt x="533" y="793"/>
                  <a:pt x="524" y="796"/>
                </a:cubicBezTo>
                <a:cubicBezTo>
                  <a:pt x="488" y="818"/>
                  <a:pt x="478" y="815"/>
                  <a:pt x="478" y="820"/>
                </a:cubicBezTo>
                <a:cubicBezTo>
                  <a:pt x="419" y="857"/>
                  <a:pt x="415" y="859"/>
                  <a:pt x="409" y="860"/>
                </a:cubicBezTo>
                <a:cubicBezTo>
                  <a:pt x="376" y="885"/>
                  <a:pt x="379" y="893"/>
                  <a:pt x="369" y="890"/>
                </a:cubicBezTo>
                <a:cubicBezTo>
                  <a:pt x="323" y="929"/>
                  <a:pt x="293" y="946"/>
                  <a:pt x="264" y="965"/>
                </a:cubicBezTo>
                <a:cubicBezTo>
                  <a:pt x="329" y="916"/>
                  <a:pt x="326" y="908"/>
                  <a:pt x="332" y="908"/>
                </a:cubicBezTo>
                <a:cubicBezTo>
                  <a:pt x="386" y="863"/>
                  <a:pt x="389" y="860"/>
                  <a:pt x="392" y="857"/>
                </a:cubicBezTo>
                <a:cubicBezTo>
                  <a:pt x="429" y="825"/>
                  <a:pt x="440" y="824"/>
                  <a:pt x="446" y="818"/>
                </a:cubicBezTo>
                <a:cubicBezTo>
                  <a:pt x="529" y="763"/>
                  <a:pt x="551" y="761"/>
                  <a:pt x="563" y="748"/>
                </a:cubicBezTo>
                <a:cubicBezTo>
                  <a:pt x="594" y="736"/>
                  <a:pt x="598" y="734"/>
                  <a:pt x="600" y="730"/>
                </a:cubicBezTo>
                <a:cubicBezTo>
                  <a:pt x="580" y="736"/>
                  <a:pt x="568" y="736"/>
                  <a:pt x="563" y="743"/>
                </a:cubicBezTo>
                <a:cubicBezTo>
                  <a:pt x="483" y="783"/>
                  <a:pt x="474" y="786"/>
                  <a:pt x="468" y="791"/>
                </a:cubicBezTo>
                <a:cubicBezTo>
                  <a:pt x="420" y="828"/>
                  <a:pt x="407" y="826"/>
                  <a:pt x="403" y="834"/>
                </a:cubicBezTo>
                <a:cubicBezTo>
                  <a:pt x="317" y="904"/>
                  <a:pt x="288" y="923"/>
                  <a:pt x="264" y="947"/>
                </a:cubicBezTo>
                <a:cubicBezTo>
                  <a:pt x="201" y="992"/>
                  <a:pt x="194" y="992"/>
                  <a:pt x="189" y="996"/>
                </a:cubicBezTo>
                <a:cubicBezTo>
                  <a:pt x="155" y="1017"/>
                  <a:pt x="150" y="1017"/>
                  <a:pt x="149" y="1020"/>
                </a:cubicBezTo>
                <a:cubicBezTo>
                  <a:pt x="158" y="1010"/>
                  <a:pt x="159" y="1005"/>
                  <a:pt x="166" y="1005"/>
                </a:cubicBezTo>
                <a:cubicBezTo>
                  <a:pt x="222" y="962"/>
                  <a:pt x="230" y="955"/>
                  <a:pt x="240" y="951"/>
                </a:cubicBezTo>
                <a:cubicBezTo>
                  <a:pt x="268" y="923"/>
                  <a:pt x="278" y="919"/>
                  <a:pt x="286" y="912"/>
                </a:cubicBezTo>
                <a:cubicBezTo>
                  <a:pt x="330" y="884"/>
                  <a:pt x="323" y="870"/>
                  <a:pt x="334" y="873"/>
                </a:cubicBezTo>
                <a:cubicBezTo>
                  <a:pt x="409" y="805"/>
                  <a:pt x="425" y="807"/>
                  <a:pt x="428" y="795"/>
                </a:cubicBezTo>
                <a:cubicBezTo>
                  <a:pt x="515" y="747"/>
                  <a:pt x="520" y="745"/>
                  <a:pt x="522" y="741"/>
                </a:cubicBezTo>
                <a:cubicBezTo>
                  <a:pt x="509" y="740"/>
                  <a:pt x="505" y="746"/>
                  <a:pt x="496" y="747"/>
                </a:cubicBezTo>
                <a:cubicBezTo>
                  <a:pt x="390" y="816"/>
                  <a:pt x="382" y="817"/>
                  <a:pt x="379" y="823"/>
                </a:cubicBezTo>
                <a:cubicBezTo>
                  <a:pt x="320" y="867"/>
                  <a:pt x="314" y="878"/>
                  <a:pt x="300" y="883"/>
                </a:cubicBezTo>
                <a:cubicBezTo>
                  <a:pt x="276" y="904"/>
                  <a:pt x="273" y="907"/>
                  <a:pt x="268" y="907"/>
                </a:cubicBezTo>
                <a:cubicBezTo>
                  <a:pt x="239" y="935"/>
                  <a:pt x="231" y="942"/>
                  <a:pt x="223" y="948"/>
                </a:cubicBezTo>
                <a:cubicBezTo>
                  <a:pt x="183" y="979"/>
                  <a:pt x="180" y="980"/>
                  <a:pt x="177" y="982"/>
                </a:cubicBezTo>
                <a:cubicBezTo>
                  <a:pt x="191" y="973"/>
                  <a:pt x="185" y="961"/>
                  <a:pt x="194" y="964"/>
                </a:cubicBezTo>
                <a:cubicBezTo>
                  <a:pt x="215" y="948"/>
                  <a:pt x="216" y="945"/>
                  <a:pt x="217" y="943"/>
                </a:cubicBezTo>
                <a:cubicBezTo>
                  <a:pt x="277" y="892"/>
                  <a:pt x="274" y="884"/>
                  <a:pt x="282" y="886"/>
                </a:cubicBezTo>
                <a:cubicBezTo>
                  <a:pt x="318" y="843"/>
                  <a:pt x="332" y="852"/>
                  <a:pt x="328" y="841"/>
                </a:cubicBezTo>
                <a:cubicBezTo>
                  <a:pt x="393" y="789"/>
                  <a:pt x="411" y="781"/>
                  <a:pt x="424" y="769"/>
                </a:cubicBezTo>
                <a:cubicBezTo>
                  <a:pt x="487" y="734"/>
                  <a:pt x="496" y="718"/>
                  <a:pt x="519" y="715"/>
                </a:cubicBezTo>
                <a:cubicBezTo>
                  <a:pt x="571" y="688"/>
                  <a:pt x="575" y="686"/>
                  <a:pt x="582" y="687"/>
                </a:cubicBezTo>
                <a:cubicBezTo>
                  <a:pt x="612" y="679"/>
                  <a:pt x="624" y="684"/>
                  <a:pt x="625" y="677"/>
                </a:cubicBezTo>
                <a:cubicBezTo>
                  <a:pt x="534" y="694"/>
                  <a:pt x="524" y="699"/>
                  <a:pt x="515" y="703"/>
                </a:cubicBezTo>
                <a:cubicBezTo>
                  <a:pt x="430" y="748"/>
                  <a:pt x="426" y="757"/>
                  <a:pt x="415" y="761"/>
                </a:cubicBezTo>
                <a:cubicBezTo>
                  <a:pt x="356" y="807"/>
                  <a:pt x="351" y="809"/>
                  <a:pt x="347" y="812"/>
                </a:cubicBezTo>
                <a:cubicBezTo>
                  <a:pt x="283" y="872"/>
                  <a:pt x="274" y="869"/>
                  <a:pt x="273" y="875"/>
                </a:cubicBezTo>
                <a:cubicBezTo>
                  <a:pt x="234" y="910"/>
                  <a:pt x="227" y="917"/>
                  <a:pt x="219" y="922"/>
                </a:cubicBezTo>
                <a:cubicBezTo>
                  <a:pt x="118" y="1004"/>
                  <a:pt x="104" y="1019"/>
                  <a:pt x="86" y="1030"/>
                </a:cubicBezTo>
                <a:cubicBezTo>
                  <a:pt x="56" y="1040"/>
                  <a:pt x="55" y="1048"/>
                  <a:pt x="43" y="1046"/>
                </a:cubicBezTo>
                <a:cubicBezTo>
                  <a:pt x="80" y="1008"/>
                  <a:pt x="90" y="1008"/>
                  <a:pt x="94" y="1001"/>
                </a:cubicBezTo>
                <a:cubicBezTo>
                  <a:pt x="146" y="953"/>
                  <a:pt x="150" y="948"/>
                  <a:pt x="156" y="944"/>
                </a:cubicBezTo>
                <a:cubicBezTo>
                  <a:pt x="185" y="910"/>
                  <a:pt x="188" y="909"/>
                  <a:pt x="190" y="906"/>
                </a:cubicBezTo>
                <a:cubicBezTo>
                  <a:pt x="234" y="866"/>
                  <a:pt x="235" y="857"/>
                  <a:pt x="244" y="855"/>
                </a:cubicBezTo>
                <a:cubicBezTo>
                  <a:pt x="280" y="816"/>
                  <a:pt x="288" y="813"/>
                  <a:pt x="292" y="805"/>
                </a:cubicBezTo>
                <a:cubicBezTo>
                  <a:pt x="343" y="766"/>
                  <a:pt x="354" y="756"/>
                  <a:pt x="369" y="748"/>
                </a:cubicBezTo>
                <a:cubicBezTo>
                  <a:pt x="419" y="708"/>
                  <a:pt x="435" y="702"/>
                  <a:pt x="448" y="693"/>
                </a:cubicBezTo>
                <a:cubicBezTo>
                  <a:pt x="507" y="662"/>
                  <a:pt x="522" y="655"/>
                  <a:pt x="537" y="648"/>
                </a:cubicBezTo>
                <a:cubicBezTo>
                  <a:pt x="514" y="649"/>
                  <a:pt x="514" y="658"/>
                  <a:pt x="503" y="657"/>
                </a:cubicBezTo>
                <a:cubicBezTo>
                  <a:pt x="453" y="679"/>
                  <a:pt x="447" y="683"/>
                  <a:pt x="443" y="688"/>
                </a:cubicBezTo>
                <a:cubicBezTo>
                  <a:pt x="399" y="716"/>
                  <a:pt x="388" y="716"/>
                  <a:pt x="385" y="724"/>
                </a:cubicBezTo>
                <a:cubicBezTo>
                  <a:pt x="335" y="755"/>
                  <a:pt x="328" y="768"/>
                  <a:pt x="311" y="772"/>
                </a:cubicBezTo>
                <a:cubicBezTo>
                  <a:pt x="262" y="818"/>
                  <a:pt x="258" y="819"/>
                  <a:pt x="258" y="823"/>
                </a:cubicBezTo>
                <a:cubicBezTo>
                  <a:pt x="224" y="847"/>
                  <a:pt x="222" y="855"/>
                  <a:pt x="218" y="862"/>
                </a:cubicBezTo>
                <a:cubicBezTo>
                  <a:pt x="189" y="882"/>
                  <a:pt x="192" y="891"/>
                  <a:pt x="187" y="891"/>
                </a:cubicBezTo>
                <a:cubicBezTo>
                  <a:pt x="139" y="944"/>
                  <a:pt x="136" y="952"/>
                  <a:pt x="127" y="954"/>
                </a:cubicBezTo>
                <a:cubicBezTo>
                  <a:pt x="24" y="1043"/>
                  <a:pt x="16" y="1045"/>
                  <a:pt x="11" y="1050"/>
                </a:cubicBezTo>
                <a:cubicBezTo>
                  <a:pt x="19" y="1089"/>
                  <a:pt x="35" y="1093"/>
                  <a:pt x="53" y="1095"/>
                </a:cubicBezTo>
                <a:close/>
                <a:moveTo>
                  <a:pt x="434" y="905"/>
                </a:moveTo>
                <a:cubicBezTo>
                  <a:pt x="436" y="905"/>
                  <a:pt x="437" y="905"/>
                  <a:pt x="439" y="905"/>
                </a:cubicBezTo>
                <a:cubicBezTo>
                  <a:pt x="441" y="911"/>
                  <a:pt x="435" y="911"/>
                  <a:pt x="431" y="911"/>
                </a:cubicBezTo>
                <a:cubicBezTo>
                  <a:pt x="431" y="909"/>
                  <a:pt x="434" y="908"/>
                  <a:pt x="434" y="905"/>
                </a:cubicBezTo>
                <a:close/>
                <a:moveTo>
                  <a:pt x="402" y="926"/>
                </a:moveTo>
                <a:cubicBezTo>
                  <a:pt x="410" y="929"/>
                  <a:pt x="396" y="933"/>
                  <a:pt x="397" y="938"/>
                </a:cubicBezTo>
                <a:cubicBezTo>
                  <a:pt x="393" y="938"/>
                  <a:pt x="389" y="938"/>
                  <a:pt x="388" y="941"/>
                </a:cubicBezTo>
                <a:cubicBezTo>
                  <a:pt x="379" y="935"/>
                  <a:pt x="402" y="934"/>
                  <a:pt x="402" y="926"/>
                </a:cubicBezTo>
                <a:close/>
                <a:moveTo>
                  <a:pt x="274" y="1011"/>
                </a:moveTo>
                <a:cubicBezTo>
                  <a:pt x="271" y="1015"/>
                  <a:pt x="271" y="1018"/>
                  <a:pt x="274" y="1023"/>
                </a:cubicBezTo>
                <a:cubicBezTo>
                  <a:pt x="289" y="1020"/>
                  <a:pt x="295" y="1026"/>
                  <a:pt x="306" y="1028"/>
                </a:cubicBezTo>
                <a:cubicBezTo>
                  <a:pt x="317" y="1028"/>
                  <a:pt x="298" y="1035"/>
                  <a:pt x="300" y="1028"/>
                </a:cubicBezTo>
                <a:cubicBezTo>
                  <a:pt x="278" y="1029"/>
                  <a:pt x="267" y="1019"/>
                  <a:pt x="248" y="1017"/>
                </a:cubicBezTo>
                <a:cubicBezTo>
                  <a:pt x="252" y="1011"/>
                  <a:pt x="268" y="1016"/>
                  <a:pt x="274" y="1011"/>
                </a:cubicBezTo>
                <a:close/>
                <a:moveTo>
                  <a:pt x="244" y="991"/>
                </a:moveTo>
                <a:cubicBezTo>
                  <a:pt x="243" y="997"/>
                  <a:pt x="237" y="999"/>
                  <a:pt x="230" y="1000"/>
                </a:cubicBezTo>
                <a:cubicBezTo>
                  <a:pt x="232" y="995"/>
                  <a:pt x="238" y="993"/>
                  <a:pt x="244" y="991"/>
                </a:cubicBezTo>
                <a:close/>
                <a:moveTo>
                  <a:pt x="9" y="1076"/>
                </a:moveTo>
                <a:cubicBezTo>
                  <a:pt x="11" y="1065"/>
                  <a:pt x="24" y="1072"/>
                  <a:pt x="29" y="1075"/>
                </a:cubicBezTo>
                <a:cubicBezTo>
                  <a:pt x="25" y="1084"/>
                  <a:pt x="18" y="1072"/>
                  <a:pt x="9" y="1076"/>
                </a:cubicBezTo>
                <a:close/>
                <a:moveTo>
                  <a:pt x="3234" y="70"/>
                </a:moveTo>
                <a:cubicBezTo>
                  <a:pt x="3242" y="49"/>
                  <a:pt x="3239" y="35"/>
                  <a:pt x="3240" y="19"/>
                </a:cubicBezTo>
                <a:cubicBezTo>
                  <a:pt x="3243" y="12"/>
                  <a:pt x="3244" y="6"/>
                  <a:pt x="3245" y="1"/>
                </a:cubicBezTo>
                <a:cubicBezTo>
                  <a:pt x="3237" y="1"/>
                  <a:pt x="3237" y="1"/>
                  <a:pt x="3237" y="1"/>
                </a:cubicBezTo>
                <a:cubicBezTo>
                  <a:pt x="3236" y="8"/>
                  <a:pt x="3236" y="16"/>
                  <a:pt x="3235" y="23"/>
                </a:cubicBezTo>
                <a:cubicBezTo>
                  <a:pt x="3232" y="32"/>
                  <a:pt x="3236" y="37"/>
                  <a:pt x="3232" y="47"/>
                </a:cubicBezTo>
                <a:cubicBezTo>
                  <a:pt x="3237" y="52"/>
                  <a:pt x="3228" y="64"/>
                  <a:pt x="3234" y="70"/>
                </a:cubicBezTo>
                <a:close/>
                <a:moveTo>
                  <a:pt x="3757" y="273"/>
                </a:moveTo>
                <a:cubicBezTo>
                  <a:pt x="3761" y="261"/>
                  <a:pt x="3767" y="248"/>
                  <a:pt x="3775" y="236"/>
                </a:cubicBezTo>
                <a:cubicBezTo>
                  <a:pt x="3836" y="136"/>
                  <a:pt x="3838" y="133"/>
                  <a:pt x="3840" y="131"/>
                </a:cubicBezTo>
                <a:cubicBezTo>
                  <a:pt x="3812" y="151"/>
                  <a:pt x="3794" y="184"/>
                  <a:pt x="3770" y="218"/>
                </a:cubicBezTo>
                <a:cubicBezTo>
                  <a:pt x="3714" y="341"/>
                  <a:pt x="3715" y="347"/>
                  <a:pt x="3711" y="354"/>
                </a:cubicBezTo>
                <a:cubicBezTo>
                  <a:pt x="3708" y="378"/>
                  <a:pt x="3704" y="383"/>
                  <a:pt x="3699" y="389"/>
                </a:cubicBezTo>
                <a:cubicBezTo>
                  <a:pt x="3679" y="449"/>
                  <a:pt x="3679" y="460"/>
                  <a:pt x="3673" y="471"/>
                </a:cubicBezTo>
                <a:cubicBezTo>
                  <a:pt x="3649" y="556"/>
                  <a:pt x="3641" y="564"/>
                  <a:pt x="3641" y="571"/>
                </a:cubicBezTo>
                <a:cubicBezTo>
                  <a:pt x="3629" y="606"/>
                  <a:pt x="3625" y="604"/>
                  <a:pt x="3628" y="608"/>
                </a:cubicBezTo>
                <a:cubicBezTo>
                  <a:pt x="3603" y="675"/>
                  <a:pt x="3595" y="687"/>
                  <a:pt x="3591" y="700"/>
                </a:cubicBezTo>
                <a:cubicBezTo>
                  <a:pt x="3566" y="761"/>
                  <a:pt x="3550" y="791"/>
                  <a:pt x="3542" y="808"/>
                </a:cubicBezTo>
                <a:cubicBezTo>
                  <a:pt x="3507" y="868"/>
                  <a:pt x="3500" y="883"/>
                  <a:pt x="3494" y="881"/>
                </a:cubicBezTo>
                <a:cubicBezTo>
                  <a:pt x="3504" y="842"/>
                  <a:pt x="3512" y="840"/>
                  <a:pt x="3519" y="827"/>
                </a:cubicBezTo>
                <a:cubicBezTo>
                  <a:pt x="3541" y="787"/>
                  <a:pt x="3551" y="772"/>
                  <a:pt x="3557" y="758"/>
                </a:cubicBezTo>
                <a:cubicBezTo>
                  <a:pt x="3572" y="724"/>
                  <a:pt x="3577" y="719"/>
                  <a:pt x="3574" y="716"/>
                </a:cubicBezTo>
                <a:cubicBezTo>
                  <a:pt x="3610" y="627"/>
                  <a:pt x="3611" y="620"/>
                  <a:pt x="3612" y="614"/>
                </a:cubicBezTo>
                <a:cubicBezTo>
                  <a:pt x="3626" y="578"/>
                  <a:pt x="3619" y="566"/>
                  <a:pt x="3626" y="552"/>
                </a:cubicBezTo>
                <a:cubicBezTo>
                  <a:pt x="3638" y="497"/>
                  <a:pt x="3641" y="483"/>
                  <a:pt x="3650" y="468"/>
                </a:cubicBezTo>
                <a:cubicBezTo>
                  <a:pt x="3660" y="391"/>
                  <a:pt x="3671" y="379"/>
                  <a:pt x="3671" y="368"/>
                </a:cubicBezTo>
                <a:cubicBezTo>
                  <a:pt x="3699" y="286"/>
                  <a:pt x="3697" y="275"/>
                  <a:pt x="3700" y="262"/>
                </a:cubicBezTo>
                <a:cubicBezTo>
                  <a:pt x="3760" y="136"/>
                  <a:pt x="3757" y="124"/>
                  <a:pt x="3767" y="117"/>
                </a:cubicBezTo>
                <a:cubicBezTo>
                  <a:pt x="3790" y="76"/>
                  <a:pt x="3794" y="72"/>
                  <a:pt x="3797" y="67"/>
                </a:cubicBezTo>
                <a:cubicBezTo>
                  <a:pt x="3835" y="16"/>
                  <a:pt x="3845" y="9"/>
                  <a:pt x="3838" y="3"/>
                </a:cubicBezTo>
                <a:cubicBezTo>
                  <a:pt x="3814" y="18"/>
                  <a:pt x="3804" y="31"/>
                  <a:pt x="3809" y="32"/>
                </a:cubicBezTo>
                <a:cubicBezTo>
                  <a:pt x="3769" y="96"/>
                  <a:pt x="3753" y="119"/>
                  <a:pt x="3737" y="141"/>
                </a:cubicBezTo>
                <a:cubicBezTo>
                  <a:pt x="3695" y="232"/>
                  <a:pt x="3701" y="237"/>
                  <a:pt x="3696" y="244"/>
                </a:cubicBezTo>
                <a:cubicBezTo>
                  <a:pt x="3684" y="292"/>
                  <a:pt x="3679" y="300"/>
                  <a:pt x="3681" y="306"/>
                </a:cubicBezTo>
                <a:cubicBezTo>
                  <a:pt x="3651" y="396"/>
                  <a:pt x="3653" y="396"/>
                  <a:pt x="3652" y="397"/>
                </a:cubicBezTo>
                <a:cubicBezTo>
                  <a:pt x="3638" y="444"/>
                  <a:pt x="3641" y="447"/>
                  <a:pt x="3637" y="451"/>
                </a:cubicBezTo>
                <a:cubicBezTo>
                  <a:pt x="3625" y="516"/>
                  <a:pt x="3623" y="519"/>
                  <a:pt x="3620" y="522"/>
                </a:cubicBezTo>
                <a:cubicBezTo>
                  <a:pt x="3616" y="556"/>
                  <a:pt x="3614" y="559"/>
                  <a:pt x="3611" y="562"/>
                </a:cubicBezTo>
                <a:cubicBezTo>
                  <a:pt x="3605" y="607"/>
                  <a:pt x="3603" y="621"/>
                  <a:pt x="3596" y="635"/>
                </a:cubicBezTo>
                <a:cubicBezTo>
                  <a:pt x="3579" y="690"/>
                  <a:pt x="3572" y="704"/>
                  <a:pt x="3566" y="718"/>
                </a:cubicBezTo>
                <a:cubicBezTo>
                  <a:pt x="3510" y="823"/>
                  <a:pt x="3512" y="836"/>
                  <a:pt x="3504" y="834"/>
                </a:cubicBezTo>
                <a:cubicBezTo>
                  <a:pt x="3516" y="767"/>
                  <a:pt x="3518" y="762"/>
                  <a:pt x="3518" y="757"/>
                </a:cubicBezTo>
                <a:cubicBezTo>
                  <a:pt x="3527" y="708"/>
                  <a:pt x="3526" y="690"/>
                  <a:pt x="3537" y="670"/>
                </a:cubicBezTo>
                <a:cubicBezTo>
                  <a:pt x="3551" y="615"/>
                  <a:pt x="3545" y="603"/>
                  <a:pt x="3551" y="589"/>
                </a:cubicBezTo>
                <a:cubicBezTo>
                  <a:pt x="3558" y="556"/>
                  <a:pt x="3560" y="550"/>
                  <a:pt x="3563" y="544"/>
                </a:cubicBezTo>
                <a:cubicBezTo>
                  <a:pt x="3571" y="525"/>
                  <a:pt x="3565" y="517"/>
                  <a:pt x="3571" y="510"/>
                </a:cubicBezTo>
                <a:cubicBezTo>
                  <a:pt x="3581" y="460"/>
                  <a:pt x="3589" y="452"/>
                  <a:pt x="3587" y="446"/>
                </a:cubicBezTo>
                <a:cubicBezTo>
                  <a:pt x="3607" y="374"/>
                  <a:pt x="3605" y="367"/>
                  <a:pt x="3604" y="361"/>
                </a:cubicBezTo>
                <a:cubicBezTo>
                  <a:pt x="3638" y="247"/>
                  <a:pt x="3639" y="241"/>
                  <a:pt x="3640" y="235"/>
                </a:cubicBezTo>
                <a:cubicBezTo>
                  <a:pt x="3662" y="190"/>
                  <a:pt x="3665" y="167"/>
                  <a:pt x="3679" y="141"/>
                </a:cubicBezTo>
                <a:cubicBezTo>
                  <a:pt x="3700" y="101"/>
                  <a:pt x="3700" y="97"/>
                  <a:pt x="3703" y="90"/>
                </a:cubicBezTo>
                <a:cubicBezTo>
                  <a:pt x="3708" y="82"/>
                  <a:pt x="3707" y="79"/>
                  <a:pt x="3711" y="75"/>
                </a:cubicBezTo>
                <a:cubicBezTo>
                  <a:pt x="3742" y="28"/>
                  <a:pt x="3747" y="23"/>
                  <a:pt x="3751" y="17"/>
                </a:cubicBezTo>
                <a:cubicBezTo>
                  <a:pt x="3748" y="5"/>
                  <a:pt x="3744" y="9"/>
                  <a:pt x="3740" y="13"/>
                </a:cubicBezTo>
                <a:cubicBezTo>
                  <a:pt x="3710" y="57"/>
                  <a:pt x="3706" y="62"/>
                  <a:pt x="3702" y="68"/>
                </a:cubicBezTo>
                <a:cubicBezTo>
                  <a:pt x="3646" y="191"/>
                  <a:pt x="3645" y="198"/>
                  <a:pt x="3641" y="206"/>
                </a:cubicBezTo>
                <a:cubicBezTo>
                  <a:pt x="3631" y="245"/>
                  <a:pt x="3622" y="250"/>
                  <a:pt x="3626" y="254"/>
                </a:cubicBezTo>
                <a:cubicBezTo>
                  <a:pt x="3570" y="459"/>
                  <a:pt x="3570" y="474"/>
                  <a:pt x="3564" y="490"/>
                </a:cubicBezTo>
                <a:cubicBezTo>
                  <a:pt x="3545" y="571"/>
                  <a:pt x="3545" y="578"/>
                  <a:pt x="3542" y="586"/>
                </a:cubicBezTo>
                <a:cubicBezTo>
                  <a:pt x="3534" y="624"/>
                  <a:pt x="3534" y="636"/>
                  <a:pt x="3530" y="632"/>
                </a:cubicBezTo>
                <a:cubicBezTo>
                  <a:pt x="3539" y="568"/>
                  <a:pt x="3537" y="559"/>
                  <a:pt x="3537" y="550"/>
                </a:cubicBezTo>
                <a:cubicBezTo>
                  <a:pt x="3543" y="396"/>
                  <a:pt x="3545" y="365"/>
                  <a:pt x="3548" y="333"/>
                </a:cubicBezTo>
                <a:cubicBezTo>
                  <a:pt x="3551" y="302"/>
                  <a:pt x="3551" y="295"/>
                  <a:pt x="3554" y="287"/>
                </a:cubicBezTo>
                <a:cubicBezTo>
                  <a:pt x="3554" y="256"/>
                  <a:pt x="3557" y="247"/>
                  <a:pt x="3558" y="239"/>
                </a:cubicBezTo>
                <a:cubicBezTo>
                  <a:pt x="3557" y="208"/>
                  <a:pt x="3563" y="200"/>
                  <a:pt x="3560" y="193"/>
                </a:cubicBezTo>
                <a:cubicBezTo>
                  <a:pt x="3554" y="154"/>
                  <a:pt x="3571" y="148"/>
                  <a:pt x="3564" y="145"/>
                </a:cubicBezTo>
                <a:cubicBezTo>
                  <a:pt x="3553" y="219"/>
                  <a:pt x="3551" y="231"/>
                  <a:pt x="3548" y="242"/>
                </a:cubicBezTo>
                <a:cubicBezTo>
                  <a:pt x="3545" y="287"/>
                  <a:pt x="3547" y="297"/>
                  <a:pt x="3541" y="309"/>
                </a:cubicBezTo>
                <a:cubicBezTo>
                  <a:pt x="3539" y="365"/>
                  <a:pt x="3537" y="370"/>
                  <a:pt x="3534" y="376"/>
                </a:cubicBezTo>
                <a:cubicBezTo>
                  <a:pt x="3538" y="422"/>
                  <a:pt x="3529" y="434"/>
                  <a:pt x="3533" y="445"/>
                </a:cubicBezTo>
                <a:cubicBezTo>
                  <a:pt x="3528" y="550"/>
                  <a:pt x="3524" y="556"/>
                  <a:pt x="3524" y="562"/>
                </a:cubicBezTo>
                <a:cubicBezTo>
                  <a:pt x="3521" y="635"/>
                  <a:pt x="3513" y="659"/>
                  <a:pt x="3518" y="681"/>
                </a:cubicBezTo>
                <a:cubicBezTo>
                  <a:pt x="3503" y="798"/>
                  <a:pt x="3495" y="807"/>
                  <a:pt x="3497" y="814"/>
                </a:cubicBezTo>
                <a:cubicBezTo>
                  <a:pt x="3480" y="874"/>
                  <a:pt x="3484" y="872"/>
                  <a:pt x="3483" y="876"/>
                </a:cubicBezTo>
                <a:cubicBezTo>
                  <a:pt x="3466" y="915"/>
                  <a:pt x="3476" y="919"/>
                  <a:pt x="3467" y="926"/>
                </a:cubicBezTo>
                <a:cubicBezTo>
                  <a:pt x="3467" y="904"/>
                  <a:pt x="3461" y="900"/>
                  <a:pt x="3469" y="894"/>
                </a:cubicBezTo>
                <a:cubicBezTo>
                  <a:pt x="3472" y="875"/>
                  <a:pt x="3471" y="874"/>
                  <a:pt x="3472" y="871"/>
                </a:cubicBezTo>
                <a:cubicBezTo>
                  <a:pt x="3477" y="825"/>
                  <a:pt x="3480" y="816"/>
                  <a:pt x="3484" y="808"/>
                </a:cubicBezTo>
                <a:cubicBezTo>
                  <a:pt x="3493" y="697"/>
                  <a:pt x="3492" y="684"/>
                  <a:pt x="3492" y="672"/>
                </a:cubicBezTo>
                <a:cubicBezTo>
                  <a:pt x="3488" y="611"/>
                  <a:pt x="3497" y="586"/>
                  <a:pt x="3491" y="562"/>
                </a:cubicBezTo>
                <a:cubicBezTo>
                  <a:pt x="3494" y="512"/>
                  <a:pt x="3491" y="500"/>
                  <a:pt x="3493" y="488"/>
                </a:cubicBezTo>
                <a:cubicBezTo>
                  <a:pt x="3491" y="465"/>
                  <a:pt x="3493" y="459"/>
                  <a:pt x="3495" y="452"/>
                </a:cubicBezTo>
                <a:cubicBezTo>
                  <a:pt x="3497" y="408"/>
                  <a:pt x="3501" y="402"/>
                  <a:pt x="3497" y="396"/>
                </a:cubicBezTo>
                <a:cubicBezTo>
                  <a:pt x="3508" y="327"/>
                  <a:pt x="3513" y="315"/>
                  <a:pt x="3513" y="303"/>
                </a:cubicBezTo>
                <a:cubicBezTo>
                  <a:pt x="3527" y="239"/>
                  <a:pt x="3533" y="232"/>
                  <a:pt x="3532" y="226"/>
                </a:cubicBezTo>
                <a:cubicBezTo>
                  <a:pt x="3535" y="205"/>
                  <a:pt x="3525" y="222"/>
                  <a:pt x="3521" y="240"/>
                </a:cubicBezTo>
                <a:cubicBezTo>
                  <a:pt x="3499" y="309"/>
                  <a:pt x="3506" y="324"/>
                  <a:pt x="3494" y="343"/>
                </a:cubicBezTo>
                <a:cubicBezTo>
                  <a:pt x="3487" y="407"/>
                  <a:pt x="3488" y="419"/>
                  <a:pt x="3485" y="431"/>
                </a:cubicBezTo>
                <a:cubicBezTo>
                  <a:pt x="3481" y="553"/>
                  <a:pt x="3480" y="565"/>
                  <a:pt x="3481" y="576"/>
                </a:cubicBezTo>
                <a:cubicBezTo>
                  <a:pt x="3482" y="601"/>
                  <a:pt x="3478" y="608"/>
                  <a:pt x="3482" y="613"/>
                </a:cubicBezTo>
                <a:cubicBezTo>
                  <a:pt x="3478" y="674"/>
                  <a:pt x="3481" y="680"/>
                  <a:pt x="3481" y="686"/>
                </a:cubicBezTo>
                <a:cubicBezTo>
                  <a:pt x="3479" y="770"/>
                  <a:pt x="3468" y="784"/>
                  <a:pt x="3475" y="794"/>
                </a:cubicBezTo>
                <a:cubicBezTo>
                  <a:pt x="3466" y="822"/>
                  <a:pt x="3473" y="824"/>
                  <a:pt x="3468" y="828"/>
                </a:cubicBezTo>
                <a:cubicBezTo>
                  <a:pt x="3458" y="890"/>
                  <a:pt x="3457" y="896"/>
                  <a:pt x="3451" y="903"/>
                </a:cubicBezTo>
                <a:cubicBezTo>
                  <a:pt x="3437" y="953"/>
                  <a:pt x="3444" y="965"/>
                  <a:pt x="3430" y="974"/>
                </a:cubicBezTo>
                <a:cubicBezTo>
                  <a:pt x="3429" y="995"/>
                  <a:pt x="3420" y="1011"/>
                  <a:pt x="3414" y="1010"/>
                </a:cubicBezTo>
                <a:cubicBezTo>
                  <a:pt x="3427" y="965"/>
                  <a:pt x="3432" y="959"/>
                  <a:pt x="3427" y="954"/>
                </a:cubicBezTo>
                <a:cubicBezTo>
                  <a:pt x="3428" y="918"/>
                  <a:pt x="3431" y="915"/>
                  <a:pt x="3434" y="912"/>
                </a:cubicBezTo>
                <a:cubicBezTo>
                  <a:pt x="3435" y="859"/>
                  <a:pt x="3434" y="848"/>
                  <a:pt x="3440" y="836"/>
                </a:cubicBezTo>
                <a:cubicBezTo>
                  <a:pt x="3434" y="731"/>
                  <a:pt x="3442" y="723"/>
                  <a:pt x="3440" y="716"/>
                </a:cubicBezTo>
                <a:cubicBezTo>
                  <a:pt x="3443" y="655"/>
                  <a:pt x="3432" y="651"/>
                  <a:pt x="3436" y="644"/>
                </a:cubicBezTo>
                <a:cubicBezTo>
                  <a:pt x="3432" y="604"/>
                  <a:pt x="3437" y="593"/>
                  <a:pt x="3432" y="583"/>
                </a:cubicBezTo>
                <a:cubicBezTo>
                  <a:pt x="3439" y="515"/>
                  <a:pt x="3429" y="512"/>
                  <a:pt x="3436" y="506"/>
                </a:cubicBezTo>
                <a:cubicBezTo>
                  <a:pt x="3438" y="453"/>
                  <a:pt x="3435" y="449"/>
                  <a:pt x="3435" y="444"/>
                </a:cubicBezTo>
                <a:cubicBezTo>
                  <a:pt x="3437" y="434"/>
                  <a:pt x="3433" y="437"/>
                  <a:pt x="3435" y="440"/>
                </a:cubicBezTo>
                <a:cubicBezTo>
                  <a:pt x="3435" y="480"/>
                  <a:pt x="3425" y="478"/>
                  <a:pt x="3425" y="487"/>
                </a:cubicBezTo>
                <a:cubicBezTo>
                  <a:pt x="3425" y="566"/>
                  <a:pt x="3424" y="577"/>
                  <a:pt x="3424" y="588"/>
                </a:cubicBezTo>
                <a:cubicBezTo>
                  <a:pt x="3422" y="629"/>
                  <a:pt x="3423" y="635"/>
                  <a:pt x="3425" y="640"/>
                </a:cubicBezTo>
                <a:cubicBezTo>
                  <a:pt x="3425" y="679"/>
                  <a:pt x="3432" y="684"/>
                  <a:pt x="3430" y="691"/>
                </a:cubicBezTo>
                <a:cubicBezTo>
                  <a:pt x="3428" y="723"/>
                  <a:pt x="3428" y="727"/>
                  <a:pt x="3425" y="731"/>
                </a:cubicBezTo>
                <a:cubicBezTo>
                  <a:pt x="3424" y="779"/>
                  <a:pt x="3432" y="785"/>
                  <a:pt x="3426" y="793"/>
                </a:cubicBezTo>
                <a:cubicBezTo>
                  <a:pt x="3421" y="842"/>
                  <a:pt x="3429" y="848"/>
                  <a:pt x="3422" y="855"/>
                </a:cubicBezTo>
                <a:cubicBezTo>
                  <a:pt x="3416" y="922"/>
                  <a:pt x="3423" y="924"/>
                  <a:pt x="3417" y="928"/>
                </a:cubicBezTo>
                <a:cubicBezTo>
                  <a:pt x="3419" y="963"/>
                  <a:pt x="3412" y="967"/>
                  <a:pt x="3415" y="970"/>
                </a:cubicBezTo>
                <a:cubicBezTo>
                  <a:pt x="3392" y="1031"/>
                  <a:pt x="3396" y="1036"/>
                  <a:pt x="3390" y="1042"/>
                </a:cubicBezTo>
                <a:cubicBezTo>
                  <a:pt x="3355" y="1102"/>
                  <a:pt x="3350" y="1107"/>
                  <a:pt x="3348" y="1116"/>
                </a:cubicBezTo>
                <a:cubicBezTo>
                  <a:pt x="3323" y="1149"/>
                  <a:pt x="3326" y="1150"/>
                  <a:pt x="3317" y="1162"/>
                </a:cubicBezTo>
                <a:cubicBezTo>
                  <a:pt x="3329" y="1121"/>
                  <a:pt x="3326" y="1108"/>
                  <a:pt x="3337" y="1093"/>
                </a:cubicBezTo>
                <a:cubicBezTo>
                  <a:pt x="3347" y="1036"/>
                  <a:pt x="3348" y="1022"/>
                  <a:pt x="3350" y="1008"/>
                </a:cubicBezTo>
                <a:cubicBezTo>
                  <a:pt x="3371" y="897"/>
                  <a:pt x="3369" y="890"/>
                  <a:pt x="3372" y="883"/>
                </a:cubicBezTo>
                <a:cubicBezTo>
                  <a:pt x="3379" y="854"/>
                  <a:pt x="3375" y="848"/>
                  <a:pt x="3374" y="841"/>
                </a:cubicBezTo>
                <a:cubicBezTo>
                  <a:pt x="3384" y="791"/>
                  <a:pt x="3379" y="786"/>
                  <a:pt x="3384" y="780"/>
                </a:cubicBezTo>
                <a:cubicBezTo>
                  <a:pt x="3383" y="731"/>
                  <a:pt x="3389" y="725"/>
                  <a:pt x="3382" y="720"/>
                </a:cubicBezTo>
                <a:cubicBezTo>
                  <a:pt x="3387" y="686"/>
                  <a:pt x="3385" y="681"/>
                  <a:pt x="3383" y="677"/>
                </a:cubicBezTo>
                <a:cubicBezTo>
                  <a:pt x="3387" y="640"/>
                  <a:pt x="3385" y="634"/>
                  <a:pt x="3386" y="629"/>
                </a:cubicBezTo>
                <a:cubicBezTo>
                  <a:pt x="3383" y="559"/>
                  <a:pt x="3387" y="548"/>
                  <a:pt x="3386" y="537"/>
                </a:cubicBezTo>
                <a:cubicBezTo>
                  <a:pt x="3386" y="466"/>
                  <a:pt x="3389" y="456"/>
                  <a:pt x="3390" y="446"/>
                </a:cubicBezTo>
                <a:cubicBezTo>
                  <a:pt x="3392" y="404"/>
                  <a:pt x="3390" y="394"/>
                  <a:pt x="3398" y="383"/>
                </a:cubicBezTo>
                <a:cubicBezTo>
                  <a:pt x="3404" y="361"/>
                  <a:pt x="3399" y="358"/>
                  <a:pt x="3400" y="356"/>
                </a:cubicBezTo>
                <a:cubicBezTo>
                  <a:pt x="3424" y="303"/>
                  <a:pt x="3423" y="300"/>
                  <a:pt x="3427" y="296"/>
                </a:cubicBezTo>
                <a:cubicBezTo>
                  <a:pt x="3405" y="329"/>
                  <a:pt x="3404" y="333"/>
                  <a:pt x="3404" y="336"/>
                </a:cubicBezTo>
                <a:cubicBezTo>
                  <a:pt x="3400" y="363"/>
                  <a:pt x="3389" y="367"/>
                  <a:pt x="3388" y="368"/>
                </a:cubicBezTo>
                <a:cubicBezTo>
                  <a:pt x="3386" y="410"/>
                  <a:pt x="3379" y="422"/>
                  <a:pt x="3378" y="433"/>
                </a:cubicBezTo>
                <a:cubicBezTo>
                  <a:pt x="3363" y="507"/>
                  <a:pt x="3358" y="513"/>
                  <a:pt x="3361" y="518"/>
                </a:cubicBezTo>
                <a:cubicBezTo>
                  <a:pt x="3358" y="546"/>
                  <a:pt x="3355" y="549"/>
                  <a:pt x="3357" y="552"/>
                </a:cubicBezTo>
                <a:cubicBezTo>
                  <a:pt x="3354" y="588"/>
                  <a:pt x="3355" y="591"/>
                  <a:pt x="3355" y="594"/>
                </a:cubicBezTo>
                <a:cubicBezTo>
                  <a:pt x="3353" y="641"/>
                  <a:pt x="3349" y="647"/>
                  <a:pt x="3350" y="652"/>
                </a:cubicBezTo>
                <a:cubicBezTo>
                  <a:pt x="3346" y="713"/>
                  <a:pt x="3338" y="726"/>
                  <a:pt x="3341" y="736"/>
                </a:cubicBezTo>
                <a:cubicBezTo>
                  <a:pt x="3334" y="759"/>
                  <a:pt x="3339" y="764"/>
                  <a:pt x="3334" y="770"/>
                </a:cubicBezTo>
                <a:cubicBezTo>
                  <a:pt x="3326" y="810"/>
                  <a:pt x="3328" y="815"/>
                  <a:pt x="3328" y="821"/>
                </a:cubicBezTo>
                <a:cubicBezTo>
                  <a:pt x="3320" y="874"/>
                  <a:pt x="3320" y="877"/>
                  <a:pt x="3320" y="880"/>
                </a:cubicBezTo>
                <a:cubicBezTo>
                  <a:pt x="3315" y="895"/>
                  <a:pt x="3318" y="899"/>
                  <a:pt x="3314" y="897"/>
                </a:cubicBezTo>
                <a:cubicBezTo>
                  <a:pt x="3313" y="842"/>
                  <a:pt x="3312" y="839"/>
                  <a:pt x="3313" y="835"/>
                </a:cubicBezTo>
                <a:cubicBezTo>
                  <a:pt x="3317" y="701"/>
                  <a:pt x="3313" y="673"/>
                  <a:pt x="3316" y="644"/>
                </a:cubicBezTo>
                <a:cubicBezTo>
                  <a:pt x="3315" y="579"/>
                  <a:pt x="3315" y="576"/>
                  <a:pt x="3312" y="573"/>
                </a:cubicBezTo>
                <a:cubicBezTo>
                  <a:pt x="3315" y="461"/>
                  <a:pt x="3320" y="447"/>
                  <a:pt x="3316" y="433"/>
                </a:cubicBezTo>
                <a:cubicBezTo>
                  <a:pt x="3321" y="398"/>
                  <a:pt x="3322" y="393"/>
                  <a:pt x="3320" y="389"/>
                </a:cubicBezTo>
                <a:cubicBezTo>
                  <a:pt x="3336" y="289"/>
                  <a:pt x="3333" y="285"/>
                  <a:pt x="3336" y="282"/>
                </a:cubicBezTo>
                <a:cubicBezTo>
                  <a:pt x="3345" y="231"/>
                  <a:pt x="3348" y="223"/>
                  <a:pt x="3346" y="216"/>
                </a:cubicBezTo>
                <a:cubicBezTo>
                  <a:pt x="3334" y="252"/>
                  <a:pt x="3336" y="255"/>
                  <a:pt x="3331" y="259"/>
                </a:cubicBezTo>
                <a:cubicBezTo>
                  <a:pt x="3318" y="359"/>
                  <a:pt x="3314" y="374"/>
                  <a:pt x="3314" y="388"/>
                </a:cubicBezTo>
                <a:cubicBezTo>
                  <a:pt x="3311" y="458"/>
                  <a:pt x="3307" y="465"/>
                  <a:pt x="3309" y="472"/>
                </a:cubicBezTo>
                <a:cubicBezTo>
                  <a:pt x="3306" y="525"/>
                  <a:pt x="3310" y="526"/>
                  <a:pt x="3310" y="527"/>
                </a:cubicBezTo>
                <a:cubicBezTo>
                  <a:pt x="3299" y="585"/>
                  <a:pt x="3304" y="612"/>
                  <a:pt x="3305" y="640"/>
                </a:cubicBezTo>
                <a:cubicBezTo>
                  <a:pt x="3305" y="685"/>
                  <a:pt x="3305" y="688"/>
                  <a:pt x="3302" y="692"/>
                </a:cubicBezTo>
                <a:cubicBezTo>
                  <a:pt x="3308" y="738"/>
                  <a:pt x="3305" y="752"/>
                  <a:pt x="3308" y="766"/>
                </a:cubicBezTo>
                <a:cubicBezTo>
                  <a:pt x="3302" y="837"/>
                  <a:pt x="3302" y="844"/>
                  <a:pt x="3305" y="851"/>
                </a:cubicBezTo>
                <a:cubicBezTo>
                  <a:pt x="3301" y="936"/>
                  <a:pt x="3297" y="942"/>
                  <a:pt x="3298" y="947"/>
                </a:cubicBezTo>
                <a:cubicBezTo>
                  <a:pt x="3292" y="995"/>
                  <a:pt x="3290" y="1000"/>
                  <a:pt x="3287" y="1004"/>
                </a:cubicBezTo>
                <a:cubicBezTo>
                  <a:pt x="3288" y="1046"/>
                  <a:pt x="3280" y="1051"/>
                  <a:pt x="3286" y="1054"/>
                </a:cubicBezTo>
                <a:cubicBezTo>
                  <a:pt x="3277" y="1058"/>
                  <a:pt x="3283" y="1050"/>
                  <a:pt x="3280" y="1043"/>
                </a:cubicBezTo>
                <a:cubicBezTo>
                  <a:pt x="3274" y="1006"/>
                  <a:pt x="3274" y="1002"/>
                  <a:pt x="3278" y="997"/>
                </a:cubicBezTo>
                <a:cubicBezTo>
                  <a:pt x="3276" y="977"/>
                  <a:pt x="3278" y="974"/>
                  <a:pt x="3280" y="970"/>
                </a:cubicBezTo>
                <a:cubicBezTo>
                  <a:pt x="3285" y="945"/>
                  <a:pt x="3275" y="942"/>
                  <a:pt x="3280" y="937"/>
                </a:cubicBezTo>
                <a:cubicBezTo>
                  <a:pt x="3273" y="897"/>
                  <a:pt x="3281" y="891"/>
                  <a:pt x="3277" y="888"/>
                </a:cubicBezTo>
                <a:cubicBezTo>
                  <a:pt x="3282" y="784"/>
                  <a:pt x="3267" y="781"/>
                  <a:pt x="3276" y="774"/>
                </a:cubicBezTo>
                <a:cubicBezTo>
                  <a:pt x="3273" y="731"/>
                  <a:pt x="3277" y="724"/>
                  <a:pt x="3275" y="718"/>
                </a:cubicBezTo>
                <a:cubicBezTo>
                  <a:pt x="3273" y="623"/>
                  <a:pt x="3277" y="617"/>
                  <a:pt x="3276" y="611"/>
                </a:cubicBezTo>
                <a:cubicBezTo>
                  <a:pt x="3283" y="561"/>
                  <a:pt x="3278" y="550"/>
                  <a:pt x="3285" y="537"/>
                </a:cubicBezTo>
                <a:cubicBezTo>
                  <a:pt x="3283" y="488"/>
                  <a:pt x="3291" y="475"/>
                  <a:pt x="3289" y="464"/>
                </a:cubicBezTo>
                <a:cubicBezTo>
                  <a:pt x="3292" y="404"/>
                  <a:pt x="3301" y="396"/>
                  <a:pt x="3298" y="390"/>
                </a:cubicBezTo>
                <a:cubicBezTo>
                  <a:pt x="3312" y="326"/>
                  <a:pt x="3300" y="322"/>
                  <a:pt x="3308" y="314"/>
                </a:cubicBezTo>
                <a:cubicBezTo>
                  <a:pt x="3307" y="284"/>
                  <a:pt x="3309" y="289"/>
                  <a:pt x="3307" y="296"/>
                </a:cubicBezTo>
                <a:cubicBezTo>
                  <a:pt x="3297" y="341"/>
                  <a:pt x="3295" y="347"/>
                  <a:pt x="3297" y="353"/>
                </a:cubicBezTo>
                <a:cubicBezTo>
                  <a:pt x="3287" y="398"/>
                  <a:pt x="3295" y="403"/>
                  <a:pt x="3286" y="411"/>
                </a:cubicBezTo>
                <a:cubicBezTo>
                  <a:pt x="3284" y="443"/>
                  <a:pt x="3284" y="447"/>
                  <a:pt x="3281" y="451"/>
                </a:cubicBezTo>
                <a:cubicBezTo>
                  <a:pt x="3276" y="487"/>
                  <a:pt x="3278" y="487"/>
                  <a:pt x="3278" y="488"/>
                </a:cubicBezTo>
                <a:cubicBezTo>
                  <a:pt x="3272" y="535"/>
                  <a:pt x="3275" y="540"/>
                  <a:pt x="3270" y="547"/>
                </a:cubicBezTo>
                <a:cubicBezTo>
                  <a:pt x="3268" y="637"/>
                  <a:pt x="3264" y="651"/>
                  <a:pt x="3265" y="664"/>
                </a:cubicBezTo>
                <a:cubicBezTo>
                  <a:pt x="3260" y="747"/>
                  <a:pt x="3264" y="753"/>
                  <a:pt x="3266" y="759"/>
                </a:cubicBezTo>
                <a:cubicBezTo>
                  <a:pt x="3266" y="803"/>
                  <a:pt x="3266" y="810"/>
                  <a:pt x="3265" y="817"/>
                </a:cubicBezTo>
                <a:cubicBezTo>
                  <a:pt x="3265" y="883"/>
                  <a:pt x="3262" y="873"/>
                  <a:pt x="3259" y="863"/>
                </a:cubicBezTo>
                <a:cubicBezTo>
                  <a:pt x="3249" y="798"/>
                  <a:pt x="3260" y="792"/>
                  <a:pt x="3251" y="788"/>
                </a:cubicBezTo>
                <a:cubicBezTo>
                  <a:pt x="3244" y="752"/>
                  <a:pt x="3249" y="746"/>
                  <a:pt x="3247" y="741"/>
                </a:cubicBezTo>
                <a:cubicBezTo>
                  <a:pt x="3244" y="700"/>
                  <a:pt x="3249" y="689"/>
                  <a:pt x="3246" y="679"/>
                </a:cubicBezTo>
                <a:cubicBezTo>
                  <a:pt x="3246" y="644"/>
                  <a:pt x="3245" y="640"/>
                  <a:pt x="3247" y="635"/>
                </a:cubicBezTo>
                <a:cubicBezTo>
                  <a:pt x="3249" y="583"/>
                  <a:pt x="3251" y="573"/>
                  <a:pt x="3249" y="565"/>
                </a:cubicBezTo>
                <a:cubicBezTo>
                  <a:pt x="3256" y="516"/>
                  <a:pt x="3250" y="498"/>
                  <a:pt x="3256" y="479"/>
                </a:cubicBezTo>
                <a:cubicBezTo>
                  <a:pt x="3259" y="432"/>
                  <a:pt x="3256" y="428"/>
                  <a:pt x="3255" y="423"/>
                </a:cubicBezTo>
                <a:cubicBezTo>
                  <a:pt x="3245" y="515"/>
                  <a:pt x="3239" y="525"/>
                  <a:pt x="3243" y="534"/>
                </a:cubicBezTo>
                <a:cubicBezTo>
                  <a:pt x="3242" y="556"/>
                  <a:pt x="3238" y="559"/>
                  <a:pt x="3241" y="562"/>
                </a:cubicBezTo>
                <a:cubicBezTo>
                  <a:pt x="3245" y="605"/>
                  <a:pt x="3233" y="612"/>
                  <a:pt x="3236" y="616"/>
                </a:cubicBezTo>
                <a:cubicBezTo>
                  <a:pt x="3227" y="664"/>
                  <a:pt x="3220" y="676"/>
                  <a:pt x="3223" y="686"/>
                </a:cubicBezTo>
                <a:cubicBezTo>
                  <a:pt x="3219" y="765"/>
                  <a:pt x="3223" y="776"/>
                  <a:pt x="3218" y="788"/>
                </a:cubicBezTo>
                <a:cubicBezTo>
                  <a:pt x="3228" y="850"/>
                  <a:pt x="3221" y="855"/>
                  <a:pt x="3228" y="857"/>
                </a:cubicBezTo>
                <a:cubicBezTo>
                  <a:pt x="3231" y="895"/>
                  <a:pt x="3228" y="902"/>
                  <a:pt x="3233" y="908"/>
                </a:cubicBezTo>
                <a:cubicBezTo>
                  <a:pt x="3229" y="943"/>
                  <a:pt x="3231" y="947"/>
                  <a:pt x="3226" y="951"/>
                </a:cubicBezTo>
                <a:cubicBezTo>
                  <a:pt x="3233" y="1019"/>
                  <a:pt x="3235" y="1036"/>
                  <a:pt x="3232" y="1053"/>
                </a:cubicBezTo>
                <a:cubicBezTo>
                  <a:pt x="3238" y="1095"/>
                  <a:pt x="3241" y="1099"/>
                  <a:pt x="3241" y="1104"/>
                </a:cubicBezTo>
                <a:cubicBezTo>
                  <a:pt x="3231" y="1164"/>
                  <a:pt x="3234" y="1172"/>
                  <a:pt x="3229" y="1182"/>
                </a:cubicBezTo>
                <a:cubicBezTo>
                  <a:pt x="3221" y="1258"/>
                  <a:pt x="3219" y="1277"/>
                  <a:pt x="3212" y="1296"/>
                </a:cubicBezTo>
                <a:cubicBezTo>
                  <a:pt x="3204" y="1329"/>
                  <a:pt x="3200" y="1334"/>
                  <a:pt x="3205" y="1339"/>
                </a:cubicBezTo>
                <a:cubicBezTo>
                  <a:pt x="3190" y="1328"/>
                  <a:pt x="3191" y="1324"/>
                  <a:pt x="3194" y="1319"/>
                </a:cubicBezTo>
                <a:cubicBezTo>
                  <a:pt x="3201" y="1214"/>
                  <a:pt x="3206" y="1182"/>
                  <a:pt x="3202" y="1151"/>
                </a:cubicBezTo>
                <a:cubicBezTo>
                  <a:pt x="3196" y="1100"/>
                  <a:pt x="3199" y="1097"/>
                  <a:pt x="3198" y="1093"/>
                </a:cubicBezTo>
                <a:cubicBezTo>
                  <a:pt x="3203" y="1064"/>
                  <a:pt x="3189" y="1061"/>
                  <a:pt x="3197" y="1056"/>
                </a:cubicBezTo>
                <a:cubicBezTo>
                  <a:pt x="3188" y="1026"/>
                  <a:pt x="3194" y="1017"/>
                  <a:pt x="3189" y="1010"/>
                </a:cubicBezTo>
                <a:cubicBezTo>
                  <a:pt x="3184" y="979"/>
                  <a:pt x="3183" y="971"/>
                  <a:pt x="3180" y="963"/>
                </a:cubicBezTo>
                <a:cubicBezTo>
                  <a:pt x="3174" y="915"/>
                  <a:pt x="3187" y="908"/>
                  <a:pt x="3178" y="904"/>
                </a:cubicBezTo>
                <a:cubicBezTo>
                  <a:pt x="3178" y="837"/>
                  <a:pt x="3182" y="831"/>
                  <a:pt x="3178" y="827"/>
                </a:cubicBezTo>
                <a:cubicBezTo>
                  <a:pt x="3175" y="761"/>
                  <a:pt x="3177" y="740"/>
                  <a:pt x="3180" y="719"/>
                </a:cubicBezTo>
                <a:cubicBezTo>
                  <a:pt x="3184" y="648"/>
                  <a:pt x="3190" y="637"/>
                  <a:pt x="3188" y="627"/>
                </a:cubicBezTo>
                <a:cubicBezTo>
                  <a:pt x="3206" y="529"/>
                  <a:pt x="3210" y="523"/>
                  <a:pt x="3212" y="518"/>
                </a:cubicBezTo>
                <a:cubicBezTo>
                  <a:pt x="3215" y="478"/>
                  <a:pt x="3213" y="486"/>
                  <a:pt x="3213" y="493"/>
                </a:cubicBezTo>
                <a:cubicBezTo>
                  <a:pt x="3197" y="549"/>
                  <a:pt x="3191" y="558"/>
                  <a:pt x="3194" y="566"/>
                </a:cubicBezTo>
                <a:cubicBezTo>
                  <a:pt x="3172" y="693"/>
                  <a:pt x="3170" y="700"/>
                  <a:pt x="3170" y="708"/>
                </a:cubicBezTo>
                <a:cubicBezTo>
                  <a:pt x="3163" y="788"/>
                  <a:pt x="3167" y="818"/>
                  <a:pt x="3168" y="849"/>
                </a:cubicBezTo>
                <a:cubicBezTo>
                  <a:pt x="3172" y="944"/>
                  <a:pt x="3169" y="952"/>
                  <a:pt x="3171" y="960"/>
                </a:cubicBezTo>
                <a:cubicBezTo>
                  <a:pt x="3187" y="1035"/>
                  <a:pt x="3173" y="1051"/>
                  <a:pt x="3185" y="1062"/>
                </a:cubicBezTo>
                <a:cubicBezTo>
                  <a:pt x="3190" y="1094"/>
                  <a:pt x="3188" y="1097"/>
                  <a:pt x="3189" y="1101"/>
                </a:cubicBezTo>
                <a:cubicBezTo>
                  <a:pt x="3192" y="1176"/>
                  <a:pt x="3190" y="1185"/>
                  <a:pt x="3195" y="1193"/>
                </a:cubicBezTo>
                <a:cubicBezTo>
                  <a:pt x="3189" y="1228"/>
                  <a:pt x="3192" y="1232"/>
                  <a:pt x="3187" y="1238"/>
                </a:cubicBezTo>
                <a:cubicBezTo>
                  <a:pt x="3185" y="1275"/>
                  <a:pt x="3189" y="1295"/>
                  <a:pt x="3181" y="1317"/>
                </a:cubicBezTo>
                <a:cubicBezTo>
                  <a:pt x="3187" y="1274"/>
                  <a:pt x="3177" y="1271"/>
                  <a:pt x="3184" y="1265"/>
                </a:cubicBezTo>
                <a:cubicBezTo>
                  <a:pt x="3181" y="1218"/>
                  <a:pt x="3177" y="1215"/>
                  <a:pt x="3177" y="1212"/>
                </a:cubicBezTo>
                <a:cubicBezTo>
                  <a:pt x="3168" y="1153"/>
                  <a:pt x="3163" y="1148"/>
                  <a:pt x="3165" y="1141"/>
                </a:cubicBezTo>
                <a:cubicBezTo>
                  <a:pt x="3150" y="1077"/>
                  <a:pt x="3148" y="1065"/>
                  <a:pt x="3145" y="1053"/>
                </a:cubicBezTo>
                <a:cubicBezTo>
                  <a:pt x="3135" y="1005"/>
                  <a:pt x="3126" y="994"/>
                  <a:pt x="3127" y="981"/>
                </a:cubicBezTo>
                <a:cubicBezTo>
                  <a:pt x="3115" y="941"/>
                  <a:pt x="3113" y="935"/>
                  <a:pt x="3111" y="929"/>
                </a:cubicBezTo>
                <a:cubicBezTo>
                  <a:pt x="3102" y="864"/>
                  <a:pt x="3107" y="851"/>
                  <a:pt x="3103" y="839"/>
                </a:cubicBezTo>
                <a:cubicBezTo>
                  <a:pt x="3109" y="779"/>
                  <a:pt x="3104" y="773"/>
                  <a:pt x="3107" y="766"/>
                </a:cubicBezTo>
                <a:cubicBezTo>
                  <a:pt x="3102" y="711"/>
                  <a:pt x="3107" y="729"/>
                  <a:pt x="3099" y="749"/>
                </a:cubicBezTo>
                <a:cubicBezTo>
                  <a:pt x="3097" y="814"/>
                  <a:pt x="3095" y="823"/>
                  <a:pt x="3094" y="832"/>
                </a:cubicBezTo>
                <a:cubicBezTo>
                  <a:pt x="3101" y="937"/>
                  <a:pt x="3107" y="955"/>
                  <a:pt x="3111" y="973"/>
                </a:cubicBezTo>
                <a:cubicBezTo>
                  <a:pt x="3117" y="1018"/>
                  <a:pt x="3130" y="1021"/>
                  <a:pt x="3125" y="1027"/>
                </a:cubicBezTo>
                <a:cubicBezTo>
                  <a:pt x="3132" y="1062"/>
                  <a:pt x="3142" y="1071"/>
                  <a:pt x="3138" y="1081"/>
                </a:cubicBezTo>
                <a:cubicBezTo>
                  <a:pt x="3150" y="1143"/>
                  <a:pt x="3157" y="1149"/>
                  <a:pt x="3155" y="1155"/>
                </a:cubicBezTo>
                <a:cubicBezTo>
                  <a:pt x="3169" y="1248"/>
                  <a:pt x="3163" y="1254"/>
                  <a:pt x="3171" y="1258"/>
                </a:cubicBezTo>
                <a:cubicBezTo>
                  <a:pt x="3169" y="1318"/>
                  <a:pt x="3169" y="1323"/>
                  <a:pt x="3168" y="1329"/>
                </a:cubicBezTo>
                <a:cubicBezTo>
                  <a:pt x="3165" y="1389"/>
                  <a:pt x="3157" y="1396"/>
                  <a:pt x="3158" y="1401"/>
                </a:cubicBezTo>
                <a:cubicBezTo>
                  <a:pt x="3146" y="1441"/>
                  <a:pt x="3147" y="1455"/>
                  <a:pt x="3140" y="1453"/>
                </a:cubicBezTo>
                <a:cubicBezTo>
                  <a:pt x="3150" y="1368"/>
                  <a:pt x="3151" y="1358"/>
                  <a:pt x="3146" y="1349"/>
                </a:cubicBezTo>
                <a:cubicBezTo>
                  <a:pt x="3139" y="1285"/>
                  <a:pt x="3151" y="1278"/>
                  <a:pt x="3144" y="1274"/>
                </a:cubicBezTo>
                <a:cubicBezTo>
                  <a:pt x="3144" y="1255"/>
                  <a:pt x="3149" y="1250"/>
                  <a:pt x="3145" y="1245"/>
                </a:cubicBezTo>
                <a:cubicBezTo>
                  <a:pt x="3130" y="1166"/>
                  <a:pt x="3132" y="1161"/>
                  <a:pt x="3132" y="1156"/>
                </a:cubicBezTo>
                <a:cubicBezTo>
                  <a:pt x="3122" y="1123"/>
                  <a:pt x="3127" y="1117"/>
                  <a:pt x="3122" y="1112"/>
                </a:cubicBezTo>
                <a:cubicBezTo>
                  <a:pt x="3108" y="1076"/>
                  <a:pt x="3112" y="1073"/>
                  <a:pt x="3110" y="1070"/>
                </a:cubicBezTo>
                <a:cubicBezTo>
                  <a:pt x="3090" y="992"/>
                  <a:pt x="3087" y="987"/>
                  <a:pt x="3085" y="983"/>
                </a:cubicBezTo>
                <a:cubicBezTo>
                  <a:pt x="3078" y="933"/>
                  <a:pt x="3076" y="927"/>
                  <a:pt x="3077" y="922"/>
                </a:cubicBezTo>
                <a:cubicBezTo>
                  <a:pt x="3079" y="845"/>
                  <a:pt x="3081" y="819"/>
                  <a:pt x="3084" y="792"/>
                </a:cubicBezTo>
                <a:cubicBezTo>
                  <a:pt x="3090" y="720"/>
                  <a:pt x="3087" y="729"/>
                  <a:pt x="3091" y="736"/>
                </a:cubicBezTo>
                <a:cubicBezTo>
                  <a:pt x="3078" y="779"/>
                  <a:pt x="3079" y="783"/>
                  <a:pt x="3077" y="787"/>
                </a:cubicBezTo>
                <a:cubicBezTo>
                  <a:pt x="3065" y="878"/>
                  <a:pt x="3069" y="894"/>
                  <a:pt x="3063" y="911"/>
                </a:cubicBezTo>
                <a:cubicBezTo>
                  <a:pt x="3069" y="952"/>
                  <a:pt x="3069" y="956"/>
                  <a:pt x="3070" y="960"/>
                </a:cubicBezTo>
                <a:cubicBezTo>
                  <a:pt x="3089" y="1043"/>
                  <a:pt x="3092" y="1051"/>
                  <a:pt x="3096" y="1060"/>
                </a:cubicBezTo>
                <a:cubicBezTo>
                  <a:pt x="3108" y="1126"/>
                  <a:pt x="3117" y="1129"/>
                  <a:pt x="3113" y="1134"/>
                </a:cubicBezTo>
                <a:cubicBezTo>
                  <a:pt x="3128" y="1175"/>
                  <a:pt x="3121" y="1180"/>
                  <a:pt x="3126" y="1184"/>
                </a:cubicBezTo>
                <a:cubicBezTo>
                  <a:pt x="3136" y="1226"/>
                  <a:pt x="3130" y="1231"/>
                  <a:pt x="3131" y="1235"/>
                </a:cubicBezTo>
                <a:cubicBezTo>
                  <a:pt x="3134" y="1290"/>
                  <a:pt x="3134" y="1294"/>
                  <a:pt x="3133" y="1299"/>
                </a:cubicBezTo>
                <a:cubicBezTo>
                  <a:pt x="3129" y="1306"/>
                  <a:pt x="3135" y="1302"/>
                  <a:pt x="3129" y="1299"/>
                </a:cubicBezTo>
                <a:cubicBezTo>
                  <a:pt x="3119" y="1252"/>
                  <a:pt x="3109" y="1239"/>
                  <a:pt x="3106" y="1224"/>
                </a:cubicBezTo>
                <a:cubicBezTo>
                  <a:pt x="3078" y="1167"/>
                  <a:pt x="3078" y="1152"/>
                  <a:pt x="3066" y="1138"/>
                </a:cubicBezTo>
                <a:cubicBezTo>
                  <a:pt x="3050" y="1074"/>
                  <a:pt x="3046" y="1057"/>
                  <a:pt x="3046" y="1040"/>
                </a:cubicBezTo>
                <a:cubicBezTo>
                  <a:pt x="3035" y="972"/>
                  <a:pt x="3034" y="955"/>
                  <a:pt x="3032" y="938"/>
                </a:cubicBezTo>
                <a:cubicBezTo>
                  <a:pt x="3026" y="930"/>
                  <a:pt x="3027" y="937"/>
                  <a:pt x="3022" y="946"/>
                </a:cubicBezTo>
                <a:cubicBezTo>
                  <a:pt x="3033" y="1023"/>
                  <a:pt x="3031" y="1031"/>
                  <a:pt x="3031" y="1040"/>
                </a:cubicBezTo>
                <a:cubicBezTo>
                  <a:pt x="3035" y="1078"/>
                  <a:pt x="3045" y="1081"/>
                  <a:pt x="3040" y="1086"/>
                </a:cubicBezTo>
                <a:cubicBezTo>
                  <a:pt x="3049" y="1118"/>
                  <a:pt x="3053" y="1126"/>
                  <a:pt x="3055" y="1134"/>
                </a:cubicBezTo>
                <a:cubicBezTo>
                  <a:pt x="3080" y="1186"/>
                  <a:pt x="3074" y="1195"/>
                  <a:pt x="3083" y="1202"/>
                </a:cubicBezTo>
                <a:cubicBezTo>
                  <a:pt x="3109" y="1254"/>
                  <a:pt x="3102" y="1264"/>
                  <a:pt x="3111" y="1271"/>
                </a:cubicBezTo>
                <a:cubicBezTo>
                  <a:pt x="3116" y="1309"/>
                  <a:pt x="3125" y="1319"/>
                  <a:pt x="3117" y="1316"/>
                </a:cubicBezTo>
                <a:cubicBezTo>
                  <a:pt x="3103" y="1276"/>
                  <a:pt x="3095" y="1267"/>
                  <a:pt x="3092" y="1257"/>
                </a:cubicBezTo>
                <a:cubicBezTo>
                  <a:pt x="3057" y="1179"/>
                  <a:pt x="3038" y="1161"/>
                  <a:pt x="3039" y="1140"/>
                </a:cubicBezTo>
                <a:cubicBezTo>
                  <a:pt x="3025" y="1089"/>
                  <a:pt x="3031" y="1082"/>
                  <a:pt x="3024" y="1078"/>
                </a:cubicBezTo>
                <a:cubicBezTo>
                  <a:pt x="3025" y="1131"/>
                  <a:pt x="3027" y="1138"/>
                  <a:pt x="3031" y="1145"/>
                </a:cubicBezTo>
                <a:cubicBezTo>
                  <a:pt x="3045" y="1237"/>
                  <a:pt x="3045" y="1259"/>
                  <a:pt x="3052" y="1281"/>
                </a:cubicBezTo>
                <a:cubicBezTo>
                  <a:pt x="3067" y="1333"/>
                  <a:pt x="3072" y="1336"/>
                  <a:pt x="3070" y="1338"/>
                </a:cubicBezTo>
                <a:cubicBezTo>
                  <a:pt x="3085" y="1370"/>
                  <a:pt x="3084" y="1376"/>
                  <a:pt x="3085" y="1382"/>
                </a:cubicBezTo>
                <a:cubicBezTo>
                  <a:pt x="3099" y="1427"/>
                  <a:pt x="3097" y="1439"/>
                  <a:pt x="3098" y="1451"/>
                </a:cubicBezTo>
                <a:cubicBezTo>
                  <a:pt x="3103" y="1502"/>
                  <a:pt x="3091" y="1509"/>
                  <a:pt x="3099" y="1513"/>
                </a:cubicBezTo>
                <a:cubicBezTo>
                  <a:pt x="3085" y="1572"/>
                  <a:pt x="3084" y="1577"/>
                  <a:pt x="3079" y="1581"/>
                </a:cubicBezTo>
                <a:cubicBezTo>
                  <a:pt x="3072" y="1591"/>
                  <a:pt x="3073" y="1589"/>
                  <a:pt x="3073" y="1587"/>
                </a:cubicBezTo>
                <a:cubicBezTo>
                  <a:pt x="3075" y="1545"/>
                  <a:pt x="3082" y="1541"/>
                  <a:pt x="3079" y="1538"/>
                </a:cubicBezTo>
                <a:cubicBezTo>
                  <a:pt x="3081" y="1487"/>
                  <a:pt x="3084" y="1472"/>
                  <a:pt x="3079" y="1457"/>
                </a:cubicBezTo>
                <a:cubicBezTo>
                  <a:pt x="3063" y="1375"/>
                  <a:pt x="3054" y="1366"/>
                  <a:pt x="3054" y="1355"/>
                </a:cubicBezTo>
                <a:cubicBezTo>
                  <a:pt x="3038" y="1309"/>
                  <a:pt x="3038" y="1296"/>
                  <a:pt x="3030" y="1301"/>
                </a:cubicBezTo>
                <a:cubicBezTo>
                  <a:pt x="3035" y="1339"/>
                  <a:pt x="3043" y="1347"/>
                  <a:pt x="3042" y="1357"/>
                </a:cubicBezTo>
                <a:cubicBezTo>
                  <a:pt x="3060" y="1423"/>
                  <a:pt x="3066" y="1432"/>
                  <a:pt x="3064" y="1443"/>
                </a:cubicBezTo>
                <a:cubicBezTo>
                  <a:pt x="3070" y="1512"/>
                  <a:pt x="3065" y="1522"/>
                  <a:pt x="3066" y="1532"/>
                </a:cubicBezTo>
                <a:cubicBezTo>
                  <a:pt x="3061" y="1570"/>
                  <a:pt x="3061" y="1578"/>
                  <a:pt x="3060" y="1587"/>
                </a:cubicBezTo>
                <a:cubicBezTo>
                  <a:pt x="3040" y="1632"/>
                  <a:pt x="3036" y="1627"/>
                  <a:pt x="3035" y="1621"/>
                </a:cubicBezTo>
                <a:cubicBezTo>
                  <a:pt x="3043" y="1586"/>
                  <a:pt x="3043" y="1584"/>
                  <a:pt x="3042" y="1582"/>
                </a:cubicBezTo>
                <a:cubicBezTo>
                  <a:pt x="3036" y="1582"/>
                  <a:pt x="3034" y="1584"/>
                  <a:pt x="3031" y="1587"/>
                </a:cubicBezTo>
                <a:cubicBezTo>
                  <a:pt x="3023" y="1596"/>
                  <a:pt x="3020" y="1592"/>
                  <a:pt x="3016" y="1587"/>
                </a:cubicBezTo>
                <a:cubicBezTo>
                  <a:pt x="2967" y="1552"/>
                  <a:pt x="2974" y="1564"/>
                  <a:pt x="2989" y="1575"/>
                </a:cubicBezTo>
                <a:cubicBezTo>
                  <a:pt x="2989" y="1588"/>
                  <a:pt x="2990" y="1589"/>
                  <a:pt x="2989" y="1590"/>
                </a:cubicBezTo>
                <a:cubicBezTo>
                  <a:pt x="3003" y="1622"/>
                  <a:pt x="3005" y="1626"/>
                  <a:pt x="3005" y="1631"/>
                </a:cubicBezTo>
                <a:cubicBezTo>
                  <a:pt x="2978" y="1732"/>
                  <a:pt x="2973" y="1741"/>
                  <a:pt x="2966" y="1750"/>
                </a:cubicBezTo>
                <a:cubicBezTo>
                  <a:pt x="2976" y="1791"/>
                  <a:pt x="2980" y="1771"/>
                  <a:pt x="2989" y="1782"/>
                </a:cubicBezTo>
                <a:cubicBezTo>
                  <a:pt x="3002" y="1755"/>
                  <a:pt x="3010" y="1760"/>
                  <a:pt x="3016" y="1756"/>
                </a:cubicBezTo>
                <a:cubicBezTo>
                  <a:pt x="3024" y="1731"/>
                  <a:pt x="3029" y="1727"/>
                  <a:pt x="3034" y="1723"/>
                </a:cubicBezTo>
                <a:cubicBezTo>
                  <a:pt x="3073" y="1687"/>
                  <a:pt x="3079" y="1674"/>
                  <a:pt x="3088" y="1675"/>
                </a:cubicBezTo>
                <a:cubicBezTo>
                  <a:pt x="3144" y="1654"/>
                  <a:pt x="3154" y="1661"/>
                  <a:pt x="3161" y="1651"/>
                </a:cubicBezTo>
                <a:cubicBezTo>
                  <a:pt x="3114" y="1654"/>
                  <a:pt x="3107" y="1650"/>
                  <a:pt x="3102" y="1657"/>
                </a:cubicBezTo>
                <a:cubicBezTo>
                  <a:pt x="3060" y="1671"/>
                  <a:pt x="3055" y="1686"/>
                  <a:pt x="3047" y="1681"/>
                </a:cubicBezTo>
                <a:cubicBezTo>
                  <a:pt x="3082" y="1640"/>
                  <a:pt x="3090" y="1637"/>
                  <a:pt x="3098" y="1629"/>
                </a:cubicBezTo>
                <a:cubicBezTo>
                  <a:pt x="3130" y="1613"/>
                  <a:pt x="3134" y="1608"/>
                  <a:pt x="3138" y="1604"/>
                </a:cubicBezTo>
                <a:cubicBezTo>
                  <a:pt x="3173" y="1585"/>
                  <a:pt x="3176" y="1583"/>
                  <a:pt x="3178" y="1580"/>
                </a:cubicBezTo>
                <a:cubicBezTo>
                  <a:pt x="3259" y="1554"/>
                  <a:pt x="3272" y="1554"/>
                  <a:pt x="3283" y="1547"/>
                </a:cubicBezTo>
                <a:cubicBezTo>
                  <a:pt x="3332" y="1540"/>
                  <a:pt x="3344" y="1534"/>
                  <a:pt x="3356" y="1533"/>
                </a:cubicBezTo>
                <a:cubicBezTo>
                  <a:pt x="3432" y="1521"/>
                  <a:pt x="3434" y="1516"/>
                  <a:pt x="3437" y="1518"/>
                </a:cubicBezTo>
                <a:cubicBezTo>
                  <a:pt x="3470" y="1511"/>
                  <a:pt x="3475" y="1508"/>
                  <a:pt x="3480" y="1503"/>
                </a:cubicBezTo>
                <a:cubicBezTo>
                  <a:pt x="3518" y="1495"/>
                  <a:pt x="3532" y="1496"/>
                  <a:pt x="3528" y="1489"/>
                </a:cubicBezTo>
                <a:cubicBezTo>
                  <a:pt x="3494" y="1499"/>
                  <a:pt x="3490" y="1500"/>
                  <a:pt x="3486" y="1500"/>
                </a:cubicBezTo>
                <a:cubicBezTo>
                  <a:pt x="3429" y="1509"/>
                  <a:pt x="3415" y="1514"/>
                  <a:pt x="3401" y="1516"/>
                </a:cubicBezTo>
                <a:cubicBezTo>
                  <a:pt x="3352" y="1523"/>
                  <a:pt x="3345" y="1522"/>
                  <a:pt x="3339" y="1527"/>
                </a:cubicBezTo>
                <a:cubicBezTo>
                  <a:pt x="3303" y="1531"/>
                  <a:pt x="3300" y="1536"/>
                  <a:pt x="3296" y="1531"/>
                </a:cubicBezTo>
                <a:cubicBezTo>
                  <a:pt x="3260" y="1542"/>
                  <a:pt x="3247" y="1550"/>
                  <a:pt x="3232" y="1552"/>
                </a:cubicBezTo>
                <a:cubicBezTo>
                  <a:pt x="3151" y="1588"/>
                  <a:pt x="3150" y="1589"/>
                  <a:pt x="3149" y="1591"/>
                </a:cubicBezTo>
                <a:cubicBezTo>
                  <a:pt x="3109" y="1607"/>
                  <a:pt x="3105" y="1612"/>
                  <a:pt x="3100" y="1612"/>
                </a:cubicBezTo>
                <a:cubicBezTo>
                  <a:pt x="3147" y="1576"/>
                  <a:pt x="3155" y="1565"/>
                  <a:pt x="3164" y="1566"/>
                </a:cubicBezTo>
                <a:cubicBezTo>
                  <a:pt x="3195" y="1548"/>
                  <a:pt x="3200" y="1549"/>
                  <a:pt x="3205" y="1546"/>
                </a:cubicBezTo>
                <a:cubicBezTo>
                  <a:pt x="3250" y="1525"/>
                  <a:pt x="3255" y="1530"/>
                  <a:pt x="3260" y="1526"/>
                </a:cubicBezTo>
                <a:cubicBezTo>
                  <a:pt x="3321" y="1512"/>
                  <a:pt x="3340" y="1513"/>
                  <a:pt x="3359" y="1510"/>
                </a:cubicBezTo>
                <a:cubicBezTo>
                  <a:pt x="3391" y="1511"/>
                  <a:pt x="3395" y="1505"/>
                  <a:pt x="3400" y="1508"/>
                </a:cubicBezTo>
                <a:cubicBezTo>
                  <a:pt x="3452" y="1499"/>
                  <a:pt x="3462" y="1502"/>
                  <a:pt x="3471" y="1496"/>
                </a:cubicBezTo>
                <a:cubicBezTo>
                  <a:pt x="3560" y="1477"/>
                  <a:pt x="3564" y="1474"/>
                  <a:pt x="3569" y="1472"/>
                </a:cubicBezTo>
                <a:cubicBezTo>
                  <a:pt x="3539" y="1473"/>
                  <a:pt x="3528" y="1480"/>
                  <a:pt x="3516" y="1480"/>
                </a:cubicBezTo>
                <a:cubicBezTo>
                  <a:pt x="3477" y="1491"/>
                  <a:pt x="3471" y="1485"/>
                  <a:pt x="3466" y="1493"/>
                </a:cubicBezTo>
                <a:cubicBezTo>
                  <a:pt x="3437" y="1497"/>
                  <a:pt x="3434" y="1496"/>
                  <a:pt x="3432" y="1496"/>
                </a:cubicBezTo>
                <a:cubicBezTo>
                  <a:pt x="3391" y="1502"/>
                  <a:pt x="3384" y="1498"/>
                  <a:pt x="3378" y="1499"/>
                </a:cubicBezTo>
                <a:cubicBezTo>
                  <a:pt x="3294" y="1503"/>
                  <a:pt x="3291" y="1512"/>
                  <a:pt x="3286" y="1509"/>
                </a:cubicBezTo>
                <a:cubicBezTo>
                  <a:pt x="3243" y="1517"/>
                  <a:pt x="3242" y="1522"/>
                  <a:pt x="3241" y="1522"/>
                </a:cubicBezTo>
                <a:cubicBezTo>
                  <a:pt x="3214" y="1534"/>
                  <a:pt x="3210" y="1532"/>
                  <a:pt x="3207" y="1533"/>
                </a:cubicBezTo>
                <a:cubicBezTo>
                  <a:pt x="3167" y="1545"/>
                  <a:pt x="3165" y="1562"/>
                  <a:pt x="3160" y="1552"/>
                </a:cubicBezTo>
                <a:cubicBezTo>
                  <a:pt x="3131" y="1565"/>
                  <a:pt x="3137" y="1559"/>
                  <a:pt x="3143" y="1550"/>
                </a:cubicBezTo>
                <a:cubicBezTo>
                  <a:pt x="3216" y="1516"/>
                  <a:pt x="3225" y="1507"/>
                  <a:pt x="3237" y="1508"/>
                </a:cubicBezTo>
                <a:cubicBezTo>
                  <a:pt x="3300" y="1485"/>
                  <a:pt x="3308" y="1484"/>
                  <a:pt x="3316" y="1485"/>
                </a:cubicBezTo>
                <a:cubicBezTo>
                  <a:pt x="3356" y="1472"/>
                  <a:pt x="3363" y="1480"/>
                  <a:pt x="3366" y="1472"/>
                </a:cubicBezTo>
                <a:cubicBezTo>
                  <a:pt x="3420" y="1459"/>
                  <a:pt x="3425" y="1466"/>
                  <a:pt x="3429" y="1465"/>
                </a:cubicBezTo>
                <a:cubicBezTo>
                  <a:pt x="3484" y="1456"/>
                  <a:pt x="3500" y="1455"/>
                  <a:pt x="3517" y="1455"/>
                </a:cubicBezTo>
                <a:cubicBezTo>
                  <a:pt x="3558" y="1449"/>
                  <a:pt x="3562" y="1443"/>
                  <a:pt x="3567" y="1446"/>
                </a:cubicBezTo>
                <a:cubicBezTo>
                  <a:pt x="3707" y="1409"/>
                  <a:pt x="3714" y="1413"/>
                  <a:pt x="3720" y="1412"/>
                </a:cubicBezTo>
                <a:cubicBezTo>
                  <a:pt x="3698" y="1402"/>
                  <a:pt x="3687" y="1414"/>
                  <a:pt x="3681" y="1401"/>
                </a:cubicBezTo>
                <a:cubicBezTo>
                  <a:pt x="3636" y="1406"/>
                  <a:pt x="3631" y="1409"/>
                  <a:pt x="3626" y="1407"/>
                </a:cubicBezTo>
                <a:cubicBezTo>
                  <a:pt x="3510" y="1407"/>
                  <a:pt x="3506" y="1412"/>
                  <a:pt x="3500" y="1410"/>
                </a:cubicBezTo>
                <a:cubicBezTo>
                  <a:pt x="3482" y="1414"/>
                  <a:pt x="3476" y="1409"/>
                  <a:pt x="3471" y="1409"/>
                </a:cubicBezTo>
                <a:cubicBezTo>
                  <a:pt x="3384" y="1419"/>
                  <a:pt x="3365" y="1422"/>
                  <a:pt x="3347" y="1424"/>
                </a:cubicBezTo>
                <a:cubicBezTo>
                  <a:pt x="3319" y="1429"/>
                  <a:pt x="3317" y="1430"/>
                  <a:pt x="3315" y="1433"/>
                </a:cubicBezTo>
                <a:cubicBezTo>
                  <a:pt x="3283" y="1437"/>
                  <a:pt x="3275" y="1444"/>
                  <a:pt x="3265" y="1446"/>
                </a:cubicBezTo>
                <a:cubicBezTo>
                  <a:pt x="3249" y="1446"/>
                  <a:pt x="3257" y="1444"/>
                  <a:pt x="3264" y="1438"/>
                </a:cubicBezTo>
                <a:cubicBezTo>
                  <a:pt x="3294" y="1429"/>
                  <a:pt x="3299" y="1423"/>
                  <a:pt x="3306" y="1426"/>
                </a:cubicBezTo>
                <a:cubicBezTo>
                  <a:pt x="3339" y="1418"/>
                  <a:pt x="3351" y="1414"/>
                  <a:pt x="3364" y="1412"/>
                </a:cubicBezTo>
                <a:cubicBezTo>
                  <a:pt x="3408" y="1402"/>
                  <a:pt x="3414" y="1401"/>
                  <a:pt x="3420" y="1400"/>
                </a:cubicBezTo>
                <a:cubicBezTo>
                  <a:pt x="3466" y="1399"/>
                  <a:pt x="3471" y="1383"/>
                  <a:pt x="3479" y="1390"/>
                </a:cubicBezTo>
                <a:cubicBezTo>
                  <a:pt x="3541" y="1372"/>
                  <a:pt x="3548" y="1369"/>
                  <a:pt x="3555" y="1371"/>
                </a:cubicBezTo>
                <a:cubicBezTo>
                  <a:pt x="3674" y="1330"/>
                  <a:pt x="3680" y="1333"/>
                  <a:pt x="3686" y="1328"/>
                </a:cubicBezTo>
                <a:cubicBezTo>
                  <a:pt x="3727" y="1315"/>
                  <a:pt x="3729" y="1307"/>
                  <a:pt x="3733" y="1309"/>
                </a:cubicBezTo>
                <a:cubicBezTo>
                  <a:pt x="3766" y="1289"/>
                  <a:pt x="3774" y="1295"/>
                  <a:pt x="3779" y="1286"/>
                </a:cubicBezTo>
                <a:cubicBezTo>
                  <a:pt x="3822" y="1268"/>
                  <a:pt x="3827" y="1256"/>
                  <a:pt x="3833" y="1258"/>
                </a:cubicBezTo>
                <a:cubicBezTo>
                  <a:pt x="3840" y="1236"/>
                  <a:pt x="3839" y="1236"/>
                  <a:pt x="3839" y="1237"/>
                </a:cubicBezTo>
                <a:cubicBezTo>
                  <a:pt x="3786" y="1263"/>
                  <a:pt x="3778" y="1262"/>
                  <a:pt x="3771" y="1269"/>
                </a:cubicBezTo>
                <a:cubicBezTo>
                  <a:pt x="3717" y="1285"/>
                  <a:pt x="3710" y="1294"/>
                  <a:pt x="3702" y="1293"/>
                </a:cubicBezTo>
                <a:cubicBezTo>
                  <a:pt x="3665" y="1312"/>
                  <a:pt x="3660" y="1304"/>
                  <a:pt x="3656" y="1309"/>
                </a:cubicBezTo>
                <a:cubicBezTo>
                  <a:pt x="3605" y="1328"/>
                  <a:pt x="3601" y="1331"/>
                  <a:pt x="3597" y="1330"/>
                </a:cubicBezTo>
                <a:cubicBezTo>
                  <a:pt x="3570" y="1332"/>
                  <a:pt x="3568" y="1342"/>
                  <a:pt x="3563" y="1337"/>
                </a:cubicBezTo>
                <a:cubicBezTo>
                  <a:pt x="3522" y="1343"/>
                  <a:pt x="3519" y="1351"/>
                  <a:pt x="3515" y="1348"/>
                </a:cubicBezTo>
                <a:cubicBezTo>
                  <a:pt x="3477" y="1360"/>
                  <a:pt x="3463" y="1361"/>
                  <a:pt x="3449" y="1367"/>
                </a:cubicBezTo>
                <a:cubicBezTo>
                  <a:pt x="3421" y="1369"/>
                  <a:pt x="3414" y="1377"/>
                  <a:pt x="3407" y="1375"/>
                </a:cubicBezTo>
                <a:cubicBezTo>
                  <a:pt x="3378" y="1374"/>
                  <a:pt x="3372" y="1388"/>
                  <a:pt x="3364" y="1383"/>
                </a:cubicBezTo>
                <a:cubicBezTo>
                  <a:pt x="3295" y="1401"/>
                  <a:pt x="3288" y="1407"/>
                  <a:pt x="3281" y="1411"/>
                </a:cubicBezTo>
                <a:cubicBezTo>
                  <a:pt x="3192" y="1448"/>
                  <a:pt x="3185" y="1451"/>
                  <a:pt x="3177" y="1452"/>
                </a:cubicBezTo>
                <a:cubicBezTo>
                  <a:pt x="3158" y="1444"/>
                  <a:pt x="3171" y="1453"/>
                  <a:pt x="3176" y="1444"/>
                </a:cubicBezTo>
                <a:cubicBezTo>
                  <a:pt x="3331" y="1367"/>
                  <a:pt x="3340" y="1360"/>
                  <a:pt x="3350" y="1358"/>
                </a:cubicBezTo>
                <a:cubicBezTo>
                  <a:pt x="3403" y="1338"/>
                  <a:pt x="3409" y="1345"/>
                  <a:pt x="3414" y="1337"/>
                </a:cubicBezTo>
                <a:cubicBezTo>
                  <a:pt x="3530" y="1316"/>
                  <a:pt x="3551" y="1310"/>
                  <a:pt x="3573" y="1304"/>
                </a:cubicBezTo>
                <a:cubicBezTo>
                  <a:pt x="3640" y="1286"/>
                  <a:pt x="3645" y="1281"/>
                  <a:pt x="3650" y="1279"/>
                </a:cubicBezTo>
                <a:cubicBezTo>
                  <a:pt x="3684" y="1263"/>
                  <a:pt x="3698" y="1270"/>
                  <a:pt x="3693" y="1261"/>
                </a:cubicBezTo>
                <a:cubicBezTo>
                  <a:pt x="3650" y="1274"/>
                  <a:pt x="3639" y="1279"/>
                  <a:pt x="3627" y="1280"/>
                </a:cubicBezTo>
                <a:cubicBezTo>
                  <a:pt x="3572" y="1302"/>
                  <a:pt x="3565" y="1293"/>
                  <a:pt x="3560" y="1302"/>
                </a:cubicBezTo>
                <a:cubicBezTo>
                  <a:pt x="3496" y="1309"/>
                  <a:pt x="3490" y="1312"/>
                  <a:pt x="3482" y="1309"/>
                </a:cubicBezTo>
                <a:cubicBezTo>
                  <a:pt x="3417" y="1323"/>
                  <a:pt x="3411" y="1330"/>
                  <a:pt x="3404" y="1326"/>
                </a:cubicBezTo>
                <a:cubicBezTo>
                  <a:pt x="3435" y="1314"/>
                  <a:pt x="3438" y="1313"/>
                  <a:pt x="3442" y="1314"/>
                </a:cubicBezTo>
                <a:cubicBezTo>
                  <a:pt x="3523" y="1286"/>
                  <a:pt x="3530" y="1288"/>
                  <a:pt x="3537" y="1284"/>
                </a:cubicBezTo>
                <a:cubicBezTo>
                  <a:pt x="3563" y="1277"/>
                  <a:pt x="3570" y="1281"/>
                  <a:pt x="3575" y="1277"/>
                </a:cubicBezTo>
                <a:cubicBezTo>
                  <a:pt x="3602" y="1268"/>
                  <a:pt x="3609" y="1275"/>
                  <a:pt x="3615" y="1267"/>
                </a:cubicBezTo>
                <a:cubicBezTo>
                  <a:pt x="3681" y="1258"/>
                  <a:pt x="3688" y="1257"/>
                  <a:pt x="3694" y="1254"/>
                </a:cubicBezTo>
                <a:cubicBezTo>
                  <a:pt x="3708" y="1255"/>
                  <a:pt x="3697" y="1259"/>
                  <a:pt x="3702" y="1264"/>
                </a:cubicBezTo>
                <a:cubicBezTo>
                  <a:pt x="3723" y="1250"/>
                  <a:pt x="3726" y="1252"/>
                  <a:pt x="3728" y="1248"/>
                </a:cubicBezTo>
                <a:cubicBezTo>
                  <a:pt x="3825" y="1221"/>
                  <a:pt x="3833" y="1221"/>
                  <a:pt x="3840" y="1218"/>
                </a:cubicBezTo>
                <a:cubicBezTo>
                  <a:pt x="3833" y="1218"/>
                  <a:pt x="3828" y="1214"/>
                  <a:pt x="3824" y="1218"/>
                </a:cubicBezTo>
                <a:cubicBezTo>
                  <a:pt x="3785" y="1224"/>
                  <a:pt x="3777" y="1236"/>
                  <a:pt x="3766" y="1232"/>
                </a:cubicBezTo>
                <a:cubicBezTo>
                  <a:pt x="3701" y="1249"/>
                  <a:pt x="3696" y="1247"/>
                  <a:pt x="3691" y="1249"/>
                </a:cubicBezTo>
                <a:cubicBezTo>
                  <a:pt x="3670" y="1248"/>
                  <a:pt x="3666" y="1254"/>
                  <a:pt x="3661" y="1251"/>
                </a:cubicBezTo>
                <a:cubicBezTo>
                  <a:pt x="3609" y="1256"/>
                  <a:pt x="3605" y="1262"/>
                  <a:pt x="3600" y="1263"/>
                </a:cubicBezTo>
                <a:cubicBezTo>
                  <a:pt x="3574" y="1268"/>
                  <a:pt x="3564" y="1271"/>
                  <a:pt x="3553" y="1268"/>
                </a:cubicBezTo>
                <a:cubicBezTo>
                  <a:pt x="3523" y="1281"/>
                  <a:pt x="3519" y="1278"/>
                  <a:pt x="3515" y="1279"/>
                </a:cubicBezTo>
                <a:cubicBezTo>
                  <a:pt x="3489" y="1284"/>
                  <a:pt x="3483" y="1291"/>
                  <a:pt x="3475" y="1285"/>
                </a:cubicBezTo>
                <a:cubicBezTo>
                  <a:pt x="3398" y="1315"/>
                  <a:pt x="3393" y="1319"/>
                  <a:pt x="3386" y="1316"/>
                </a:cubicBezTo>
                <a:cubicBezTo>
                  <a:pt x="3319" y="1338"/>
                  <a:pt x="3307" y="1346"/>
                  <a:pt x="3295" y="1349"/>
                </a:cubicBezTo>
                <a:cubicBezTo>
                  <a:pt x="3238" y="1382"/>
                  <a:pt x="3231" y="1378"/>
                  <a:pt x="3226" y="1387"/>
                </a:cubicBezTo>
                <a:cubicBezTo>
                  <a:pt x="3220" y="1395"/>
                  <a:pt x="3225" y="1397"/>
                  <a:pt x="3229" y="1393"/>
                </a:cubicBezTo>
                <a:cubicBezTo>
                  <a:pt x="3260" y="1385"/>
                  <a:pt x="3263" y="1372"/>
                  <a:pt x="3268" y="1375"/>
                </a:cubicBezTo>
                <a:cubicBezTo>
                  <a:pt x="3357" y="1337"/>
                  <a:pt x="3366" y="1334"/>
                  <a:pt x="3376" y="1334"/>
                </a:cubicBezTo>
                <a:cubicBezTo>
                  <a:pt x="3398" y="1329"/>
                  <a:pt x="3402" y="1326"/>
                  <a:pt x="3400" y="1330"/>
                </a:cubicBezTo>
                <a:cubicBezTo>
                  <a:pt x="3369" y="1340"/>
                  <a:pt x="3360" y="1340"/>
                  <a:pt x="3353" y="1345"/>
                </a:cubicBezTo>
                <a:cubicBezTo>
                  <a:pt x="3313" y="1357"/>
                  <a:pt x="3310" y="1367"/>
                  <a:pt x="3306" y="1364"/>
                </a:cubicBezTo>
                <a:cubicBezTo>
                  <a:pt x="3275" y="1379"/>
                  <a:pt x="3267" y="1381"/>
                  <a:pt x="3259" y="1387"/>
                </a:cubicBezTo>
                <a:cubicBezTo>
                  <a:pt x="3231" y="1393"/>
                  <a:pt x="3229" y="1409"/>
                  <a:pt x="3224" y="1404"/>
                </a:cubicBezTo>
                <a:cubicBezTo>
                  <a:pt x="3200" y="1417"/>
                  <a:pt x="3196" y="1425"/>
                  <a:pt x="3190" y="1425"/>
                </a:cubicBezTo>
                <a:cubicBezTo>
                  <a:pt x="3183" y="1406"/>
                  <a:pt x="3189" y="1400"/>
                  <a:pt x="3188" y="1395"/>
                </a:cubicBezTo>
                <a:cubicBezTo>
                  <a:pt x="3214" y="1373"/>
                  <a:pt x="3222" y="1372"/>
                  <a:pt x="3229" y="1364"/>
                </a:cubicBezTo>
                <a:cubicBezTo>
                  <a:pt x="3257" y="1339"/>
                  <a:pt x="3261" y="1337"/>
                  <a:pt x="3264" y="1332"/>
                </a:cubicBezTo>
                <a:cubicBezTo>
                  <a:pt x="3312" y="1304"/>
                  <a:pt x="3316" y="1301"/>
                  <a:pt x="3320" y="1302"/>
                </a:cubicBezTo>
                <a:cubicBezTo>
                  <a:pt x="3383" y="1267"/>
                  <a:pt x="3392" y="1272"/>
                  <a:pt x="3400" y="1264"/>
                </a:cubicBezTo>
                <a:cubicBezTo>
                  <a:pt x="3427" y="1255"/>
                  <a:pt x="3430" y="1253"/>
                  <a:pt x="3433" y="1253"/>
                </a:cubicBezTo>
                <a:cubicBezTo>
                  <a:pt x="3462" y="1248"/>
                  <a:pt x="3465" y="1240"/>
                  <a:pt x="3469" y="1240"/>
                </a:cubicBezTo>
                <a:cubicBezTo>
                  <a:pt x="3522" y="1227"/>
                  <a:pt x="3529" y="1226"/>
                  <a:pt x="3537" y="1222"/>
                </a:cubicBezTo>
                <a:cubicBezTo>
                  <a:pt x="3590" y="1218"/>
                  <a:pt x="3593" y="1210"/>
                  <a:pt x="3597" y="1210"/>
                </a:cubicBezTo>
                <a:cubicBezTo>
                  <a:pt x="3664" y="1205"/>
                  <a:pt x="3670" y="1195"/>
                  <a:pt x="3678" y="1199"/>
                </a:cubicBezTo>
                <a:cubicBezTo>
                  <a:pt x="3728" y="1185"/>
                  <a:pt x="3734" y="1198"/>
                  <a:pt x="3737" y="1189"/>
                </a:cubicBezTo>
                <a:cubicBezTo>
                  <a:pt x="3812" y="1175"/>
                  <a:pt x="3826" y="1174"/>
                  <a:pt x="3840" y="1169"/>
                </a:cubicBezTo>
                <a:cubicBezTo>
                  <a:pt x="3814" y="1164"/>
                  <a:pt x="3805" y="1170"/>
                  <a:pt x="3796" y="1168"/>
                </a:cubicBezTo>
                <a:cubicBezTo>
                  <a:pt x="3726" y="1182"/>
                  <a:pt x="3721" y="1182"/>
                  <a:pt x="3717" y="1181"/>
                </a:cubicBezTo>
                <a:cubicBezTo>
                  <a:pt x="3631" y="1189"/>
                  <a:pt x="3623" y="1202"/>
                  <a:pt x="3614" y="1197"/>
                </a:cubicBezTo>
                <a:cubicBezTo>
                  <a:pt x="3579" y="1204"/>
                  <a:pt x="3569" y="1199"/>
                  <a:pt x="3562" y="1209"/>
                </a:cubicBezTo>
                <a:cubicBezTo>
                  <a:pt x="3518" y="1219"/>
                  <a:pt x="3500" y="1218"/>
                  <a:pt x="3483" y="1226"/>
                </a:cubicBezTo>
                <a:cubicBezTo>
                  <a:pt x="3449" y="1235"/>
                  <a:pt x="3442" y="1240"/>
                  <a:pt x="3433" y="1239"/>
                </a:cubicBezTo>
                <a:cubicBezTo>
                  <a:pt x="3323" y="1285"/>
                  <a:pt x="3315" y="1292"/>
                  <a:pt x="3307" y="1296"/>
                </a:cubicBezTo>
                <a:cubicBezTo>
                  <a:pt x="3267" y="1328"/>
                  <a:pt x="3249" y="1324"/>
                  <a:pt x="3235" y="1343"/>
                </a:cubicBezTo>
                <a:cubicBezTo>
                  <a:pt x="3267" y="1301"/>
                  <a:pt x="3279" y="1299"/>
                  <a:pt x="3289" y="1286"/>
                </a:cubicBezTo>
                <a:cubicBezTo>
                  <a:pt x="3325" y="1269"/>
                  <a:pt x="3327" y="1260"/>
                  <a:pt x="3331" y="1263"/>
                </a:cubicBezTo>
                <a:cubicBezTo>
                  <a:pt x="3357" y="1248"/>
                  <a:pt x="3365" y="1247"/>
                  <a:pt x="3371" y="1239"/>
                </a:cubicBezTo>
                <a:cubicBezTo>
                  <a:pt x="3398" y="1229"/>
                  <a:pt x="3405" y="1230"/>
                  <a:pt x="3411" y="1225"/>
                </a:cubicBezTo>
                <a:cubicBezTo>
                  <a:pt x="3445" y="1217"/>
                  <a:pt x="3458" y="1210"/>
                  <a:pt x="3472" y="1206"/>
                </a:cubicBezTo>
                <a:cubicBezTo>
                  <a:pt x="3603" y="1184"/>
                  <a:pt x="3609" y="1175"/>
                  <a:pt x="3617" y="1178"/>
                </a:cubicBezTo>
                <a:cubicBezTo>
                  <a:pt x="3652" y="1176"/>
                  <a:pt x="3664" y="1167"/>
                  <a:pt x="3678" y="1170"/>
                </a:cubicBezTo>
                <a:cubicBezTo>
                  <a:pt x="3840" y="1137"/>
                  <a:pt x="3840" y="1137"/>
                  <a:pt x="3840" y="1137"/>
                </a:cubicBezTo>
                <a:cubicBezTo>
                  <a:pt x="3806" y="1141"/>
                  <a:pt x="3799" y="1138"/>
                  <a:pt x="3792" y="1140"/>
                </a:cubicBezTo>
                <a:cubicBezTo>
                  <a:pt x="3748" y="1151"/>
                  <a:pt x="3741" y="1141"/>
                  <a:pt x="3735" y="1147"/>
                </a:cubicBezTo>
                <a:cubicBezTo>
                  <a:pt x="3671" y="1162"/>
                  <a:pt x="3664" y="1158"/>
                  <a:pt x="3659" y="1162"/>
                </a:cubicBezTo>
                <a:cubicBezTo>
                  <a:pt x="3606" y="1165"/>
                  <a:pt x="3603" y="1170"/>
                  <a:pt x="3600" y="1168"/>
                </a:cubicBezTo>
                <a:cubicBezTo>
                  <a:pt x="3574" y="1176"/>
                  <a:pt x="3572" y="1172"/>
                  <a:pt x="3571" y="1172"/>
                </a:cubicBezTo>
                <a:cubicBezTo>
                  <a:pt x="3535" y="1174"/>
                  <a:pt x="3530" y="1185"/>
                  <a:pt x="3523" y="1183"/>
                </a:cubicBezTo>
                <a:cubicBezTo>
                  <a:pt x="3454" y="1197"/>
                  <a:pt x="3442" y="1210"/>
                  <a:pt x="3429" y="1206"/>
                </a:cubicBezTo>
                <a:cubicBezTo>
                  <a:pt x="3311" y="1258"/>
                  <a:pt x="3305" y="1267"/>
                  <a:pt x="3299" y="1268"/>
                </a:cubicBezTo>
                <a:cubicBezTo>
                  <a:pt x="3246" y="1300"/>
                  <a:pt x="3253" y="1294"/>
                  <a:pt x="3254" y="1288"/>
                </a:cubicBezTo>
                <a:cubicBezTo>
                  <a:pt x="3292" y="1257"/>
                  <a:pt x="3299" y="1247"/>
                  <a:pt x="3306" y="1248"/>
                </a:cubicBezTo>
                <a:cubicBezTo>
                  <a:pt x="3374" y="1215"/>
                  <a:pt x="3376" y="1196"/>
                  <a:pt x="3381" y="1203"/>
                </a:cubicBezTo>
                <a:cubicBezTo>
                  <a:pt x="3414" y="1176"/>
                  <a:pt x="3420" y="1190"/>
                  <a:pt x="3423" y="1180"/>
                </a:cubicBezTo>
                <a:cubicBezTo>
                  <a:pt x="3528" y="1153"/>
                  <a:pt x="3534" y="1139"/>
                  <a:pt x="3543" y="1147"/>
                </a:cubicBezTo>
                <a:cubicBezTo>
                  <a:pt x="3579" y="1136"/>
                  <a:pt x="3593" y="1134"/>
                  <a:pt x="3607" y="1134"/>
                </a:cubicBezTo>
                <a:cubicBezTo>
                  <a:pt x="3682" y="1127"/>
                  <a:pt x="3688" y="1116"/>
                  <a:pt x="3697" y="1122"/>
                </a:cubicBezTo>
                <a:cubicBezTo>
                  <a:pt x="3749" y="1118"/>
                  <a:pt x="3756" y="1112"/>
                  <a:pt x="3764" y="1119"/>
                </a:cubicBezTo>
                <a:cubicBezTo>
                  <a:pt x="3833" y="1113"/>
                  <a:pt x="3837" y="1112"/>
                  <a:pt x="3840" y="1112"/>
                </a:cubicBezTo>
                <a:cubicBezTo>
                  <a:pt x="3809" y="1104"/>
                  <a:pt x="3800" y="1105"/>
                  <a:pt x="3791" y="1102"/>
                </a:cubicBezTo>
                <a:cubicBezTo>
                  <a:pt x="3748" y="1107"/>
                  <a:pt x="3743" y="1106"/>
                  <a:pt x="3738" y="1106"/>
                </a:cubicBezTo>
                <a:cubicBezTo>
                  <a:pt x="3695" y="1118"/>
                  <a:pt x="3689" y="1106"/>
                  <a:pt x="3685" y="1113"/>
                </a:cubicBezTo>
                <a:cubicBezTo>
                  <a:pt x="3651" y="1111"/>
                  <a:pt x="3643" y="1116"/>
                  <a:pt x="3634" y="1118"/>
                </a:cubicBezTo>
                <a:cubicBezTo>
                  <a:pt x="3564" y="1128"/>
                  <a:pt x="3546" y="1132"/>
                  <a:pt x="3529" y="1137"/>
                </a:cubicBezTo>
                <a:cubicBezTo>
                  <a:pt x="3443" y="1162"/>
                  <a:pt x="3409" y="1170"/>
                  <a:pt x="3377" y="1193"/>
                </a:cubicBezTo>
                <a:cubicBezTo>
                  <a:pt x="3323" y="1217"/>
                  <a:pt x="3320" y="1227"/>
                  <a:pt x="3316" y="1226"/>
                </a:cubicBezTo>
                <a:cubicBezTo>
                  <a:pt x="3283" y="1240"/>
                  <a:pt x="3288" y="1235"/>
                  <a:pt x="3291" y="1229"/>
                </a:cubicBezTo>
                <a:cubicBezTo>
                  <a:pt x="3297" y="1221"/>
                  <a:pt x="3298" y="1219"/>
                  <a:pt x="3298" y="1216"/>
                </a:cubicBezTo>
                <a:cubicBezTo>
                  <a:pt x="3357" y="1173"/>
                  <a:pt x="3368" y="1179"/>
                  <a:pt x="3376" y="1166"/>
                </a:cubicBezTo>
                <a:cubicBezTo>
                  <a:pt x="3412" y="1149"/>
                  <a:pt x="3420" y="1140"/>
                  <a:pt x="3430" y="1142"/>
                </a:cubicBezTo>
                <a:cubicBezTo>
                  <a:pt x="3490" y="1121"/>
                  <a:pt x="3494" y="1111"/>
                  <a:pt x="3499" y="1114"/>
                </a:cubicBezTo>
                <a:cubicBezTo>
                  <a:pt x="3564" y="1099"/>
                  <a:pt x="3575" y="1089"/>
                  <a:pt x="3589" y="1095"/>
                </a:cubicBezTo>
                <a:cubicBezTo>
                  <a:pt x="3655" y="1083"/>
                  <a:pt x="3662" y="1086"/>
                  <a:pt x="3668" y="1082"/>
                </a:cubicBezTo>
                <a:cubicBezTo>
                  <a:pt x="3690" y="1086"/>
                  <a:pt x="3696" y="1077"/>
                  <a:pt x="3704" y="1083"/>
                </a:cubicBezTo>
                <a:cubicBezTo>
                  <a:pt x="3798" y="1082"/>
                  <a:pt x="3812" y="1084"/>
                  <a:pt x="3825" y="1081"/>
                </a:cubicBezTo>
                <a:cubicBezTo>
                  <a:pt x="3833" y="1071"/>
                  <a:pt x="3825" y="1070"/>
                  <a:pt x="3818" y="1072"/>
                </a:cubicBezTo>
                <a:cubicBezTo>
                  <a:pt x="3743" y="1070"/>
                  <a:pt x="3742" y="1073"/>
                  <a:pt x="3740" y="1074"/>
                </a:cubicBezTo>
                <a:cubicBezTo>
                  <a:pt x="3707" y="1068"/>
                  <a:pt x="3693" y="1074"/>
                  <a:pt x="3677" y="1071"/>
                </a:cubicBezTo>
                <a:cubicBezTo>
                  <a:pt x="3645" y="1072"/>
                  <a:pt x="3638" y="1077"/>
                  <a:pt x="3630" y="1075"/>
                </a:cubicBezTo>
                <a:cubicBezTo>
                  <a:pt x="3590" y="1081"/>
                  <a:pt x="3586" y="1078"/>
                  <a:pt x="3584" y="1083"/>
                </a:cubicBezTo>
                <a:cubicBezTo>
                  <a:pt x="3543" y="1087"/>
                  <a:pt x="3540" y="1088"/>
                  <a:pt x="3537" y="1092"/>
                </a:cubicBezTo>
                <a:cubicBezTo>
                  <a:pt x="3483" y="1106"/>
                  <a:pt x="3476" y="1110"/>
                  <a:pt x="3468" y="1112"/>
                </a:cubicBezTo>
                <a:cubicBezTo>
                  <a:pt x="3415" y="1133"/>
                  <a:pt x="3409" y="1139"/>
                  <a:pt x="3401" y="1142"/>
                </a:cubicBezTo>
                <a:cubicBezTo>
                  <a:pt x="3311" y="1188"/>
                  <a:pt x="3323" y="1181"/>
                  <a:pt x="3325" y="1175"/>
                </a:cubicBezTo>
                <a:cubicBezTo>
                  <a:pt x="3366" y="1149"/>
                  <a:pt x="3372" y="1131"/>
                  <a:pt x="3380" y="1136"/>
                </a:cubicBezTo>
                <a:cubicBezTo>
                  <a:pt x="3431" y="1109"/>
                  <a:pt x="3438" y="1112"/>
                  <a:pt x="3444" y="1105"/>
                </a:cubicBezTo>
                <a:cubicBezTo>
                  <a:pt x="3545" y="1081"/>
                  <a:pt x="3567" y="1072"/>
                  <a:pt x="3590" y="1070"/>
                </a:cubicBezTo>
                <a:cubicBezTo>
                  <a:pt x="3680" y="1060"/>
                  <a:pt x="3704" y="1058"/>
                  <a:pt x="3728" y="1062"/>
                </a:cubicBezTo>
                <a:cubicBezTo>
                  <a:pt x="3768" y="1062"/>
                  <a:pt x="3774" y="1061"/>
                  <a:pt x="3779" y="1061"/>
                </a:cubicBezTo>
                <a:cubicBezTo>
                  <a:pt x="3815" y="1062"/>
                  <a:pt x="3817" y="1057"/>
                  <a:pt x="3820" y="1059"/>
                </a:cubicBezTo>
                <a:cubicBezTo>
                  <a:pt x="3840" y="1048"/>
                  <a:pt x="3840" y="1048"/>
                  <a:pt x="3840" y="1048"/>
                </a:cubicBezTo>
                <a:cubicBezTo>
                  <a:pt x="3806" y="1050"/>
                  <a:pt x="3802" y="1053"/>
                  <a:pt x="3796" y="1048"/>
                </a:cubicBezTo>
                <a:cubicBezTo>
                  <a:pt x="3776" y="1051"/>
                  <a:pt x="3771" y="1052"/>
                  <a:pt x="3765" y="1050"/>
                </a:cubicBezTo>
                <a:cubicBezTo>
                  <a:pt x="3703" y="1050"/>
                  <a:pt x="3691" y="1049"/>
                  <a:pt x="3680" y="1047"/>
                </a:cubicBezTo>
                <a:cubicBezTo>
                  <a:pt x="3640" y="1050"/>
                  <a:pt x="3634" y="1051"/>
                  <a:pt x="3630" y="1056"/>
                </a:cubicBezTo>
                <a:cubicBezTo>
                  <a:pt x="3567" y="1060"/>
                  <a:pt x="3556" y="1066"/>
                  <a:pt x="3544" y="1064"/>
                </a:cubicBezTo>
                <a:cubicBezTo>
                  <a:pt x="3503" y="1076"/>
                  <a:pt x="3495" y="1078"/>
                  <a:pt x="3488" y="1080"/>
                </a:cubicBezTo>
                <a:cubicBezTo>
                  <a:pt x="3478" y="1080"/>
                  <a:pt x="3489" y="1078"/>
                  <a:pt x="3499" y="1070"/>
                </a:cubicBezTo>
                <a:cubicBezTo>
                  <a:pt x="3544" y="1058"/>
                  <a:pt x="3555" y="1047"/>
                  <a:pt x="3566" y="1045"/>
                </a:cubicBezTo>
                <a:cubicBezTo>
                  <a:pt x="3615" y="1034"/>
                  <a:pt x="3620" y="1038"/>
                  <a:pt x="3625" y="1038"/>
                </a:cubicBezTo>
                <a:cubicBezTo>
                  <a:pt x="3666" y="1032"/>
                  <a:pt x="3672" y="1032"/>
                  <a:pt x="3678" y="1031"/>
                </a:cubicBezTo>
                <a:cubicBezTo>
                  <a:pt x="3744" y="1028"/>
                  <a:pt x="3755" y="1020"/>
                  <a:pt x="3768" y="1027"/>
                </a:cubicBezTo>
                <a:cubicBezTo>
                  <a:pt x="3814" y="1016"/>
                  <a:pt x="3827" y="1016"/>
                  <a:pt x="3839" y="1015"/>
                </a:cubicBezTo>
                <a:cubicBezTo>
                  <a:pt x="3833" y="1005"/>
                  <a:pt x="3827" y="1007"/>
                  <a:pt x="3819" y="1003"/>
                </a:cubicBezTo>
                <a:cubicBezTo>
                  <a:pt x="3779" y="1013"/>
                  <a:pt x="3777" y="1012"/>
                  <a:pt x="3775" y="1014"/>
                </a:cubicBezTo>
                <a:cubicBezTo>
                  <a:pt x="3840" y="991"/>
                  <a:pt x="3840" y="991"/>
                  <a:pt x="3840" y="991"/>
                </a:cubicBezTo>
                <a:cubicBezTo>
                  <a:pt x="3800" y="999"/>
                  <a:pt x="3794" y="992"/>
                  <a:pt x="3789" y="999"/>
                </a:cubicBezTo>
                <a:cubicBezTo>
                  <a:pt x="3746" y="1003"/>
                  <a:pt x="3735" y="1004"/>
                  <a:pt x="3724" y="1004"/>
                </a:cubicBezTo>
                <a:cubicBezTo>
                  <a:pt x="3687" y="1015"/>
                  <a:pt x="3681" y="1004"/>
                  <a:pt x="3677" y="1013"/>
                </a:cubicBezTo>
                <a:cubicBezTo>
                  <a:pt x="3617" y="1018"/>
                  <a:pt x="3607" y="1022"/>
                  <a:pt x="3596" y="1024"/>
                </a:cubicBezTo>
                <a:cubicBezTo>
                  <a:pt x="3570" y="1029"/>
                  <a:pt x="3566" y="1032"/>
                  <a:pt x="3568" y="1028"/>
                </a:cubicBezTo>
                <a:cubicBezTo>
                  <a:pt x="3635" y="1006"/>
                  <a:pt x="3642" y="993"/>
                  <a:pt x="3651" y="1000"/>
                </a:cubicBezTo>
                <a:cubicBezTo>
                  <a:pt x="3697" y="983"/>
                  <a:pt x="3704" y="982"/>
                  <a:pt x="3711" y="983"/>
                </a:cubicBezTo>
                <a:cubicBezTo>
                  <a:pt x="3759" y="971"/>
                  <a:pt x="3765" y="966"/>
                  <a:pt x="3773" y="968"/>
                </a:cubicBezTo>
                <a:cubicBezTo>
                  <a:pt x="3828" y="957"/>
                  <a:pt x="3832" y="957"/>
                  <a:pt x="3835" y="958"/>
                </a:cubicBezTo>
                <a:cubicBezTo>
                  <a:pt x="3835" y="947"/>
                  <a:pt x="3829" y="948"/>
                  <a:pt x="3824" y="949"/>
                </a:cubicBezTo>
                <a:cubicBezTo>
                  <a:pt x="3787" y="949"/>
                  <a:pt x="3784" y="958"/>
                  <a:pt x="3779" y="955"/>
                </a:cubicBezTo>
                <a:cubicBezTo>
                  <a:pt x="3744" y="967"/>
                  <a:pt x="3739" y="961"/>
                  <a:pt x="3735" y="965"/>
                </a:cubicBezTo>
                <a:cubicBezTo>
                  <a:pt x="3676" y="976"/>
                  <a:pt x="3661" y="982"/>
                  <a:pt x="3647" y="986"/>
                </a:cubicBezTo>
                <a:cubicBezTo>
                  <a:pt x="3617" y="992"/>
                  <a:pt x="3610" y="997"/>
                  <a:pt x="3603" y="996"/>
                </a:cubicBezTo>
                <a:cubicBezTo>
                  <a:pt x="3556" y="1018"/>
                  <a:pt x="3549" y="1029"/>
                  <a:pt x="3540" y="1025"/>
                </a:cubicBezTo>
                <a:cubicBezTo>
                  <a:pt x="3476" y="1050"/>
                  <a:pt x="3474" y="1068"/>
                  <a:pt x="3469" y="1062"/>
                </a:cubicBezTo>
                <a:cubicBezTo>
                  <a:pt x="3441" y="1071"/>
                  <a:pt x="3438" y="1080"/>
                  <a:pt x="3434" y="1079"/>
                </a:cubicBezTo>
                <a:cubicBezTo>
                  <a:pt x="3392" y="1102"/>
                  <a:pt x="3387" y="1101"/>
                  <a:pt x="3382" y="1109"/>
                </a:cubicBezTo>
                <a:cubicBezTo>
                  <a:pt x="3373" y="1105"/>
                  <a:pt x="3370" y="1117"/>
                  <a:pt x="3364" y="1114"/>
                </a:cubicBezTo>
                <a:cubicBezTo>
                  <a:pt x="3454" y="1005"/>
                  <a:pt x="3460" y="995"/>
                  <a:pt x="3468" y="996"/>
                </a:cubicBezTo>
                <a:cubicBezTo>
                  <a:pt x="3541" y="937"/>
                  <a:pt x="3548" y="932"/>
                  <a:pt x="3556" y="928"/>
                </a:cubicBezTo>
                <a:cubicBezTo>
                  <a:pt x="3617" y="891"/>
                  <a:pt x="3633" y="889"/>
                  <a:pt x="3649" y="882"/>
                </a:cubicBezTo>
                <a:cubicBezTo>
                  <a:pt x="3704" y="860"/>
                  <a:pt x="3713" y="867"/>
                  <a:pt x="3720" y="856"/>
                </a:cubicBezTo>
                <a:cubicBezTo>
                  <a:pt x="3771" y="833"/>
                  <a:pt x="3776" y="840"/>
                  <a:pt x="3780" y="839"/>
                </a:cubicBezTo>
                <a:cubicBezTo>
                  <a:pt x="3807" y="829"/>
                  <a:pt x="3811" y="828"/>
                  <a:pt x="3815" y="826"/>
                </a:cubicBezTo>
                <a:cubicBezTo>
                  <a:pt x="3840" y="805"/>
                  <a:pt x="3840" y="805"/>
                  <a:pt x="3840" y="805"/>
                </a:cubicBezTo>
                <a:cubicBezTo>
                  <a:pt x="3796" y="818"/>
                  <a:pt x="3791" y="821"/>
                  <a:pt x="3786" y="826"/>
                </a:cubicBezTo>
                <a:cubicBezTo>
                  <a:pt x="3747" y="834"/>
                  <a:pt x="3742" y="840"/>
                  <a:pt x="3736" y="839"/>
                </a:cubicBezTo>
                <a:cubicBezTo>
                  <a:pt x="3692" y="855"/>
                  <a:pt x="3681" y="861"/>
                  <a:pt x="3669" y="865"/>
                </a:cubicBezTo>
                <a:cubicBezTo>
                  <a:pt x="3643" y="874"/>
                  <a:pt x="3638" y="875"/>
                  <a:pt x="3639" y="871"/>
                </a:cubicBezTo>
                <a:cubicBezTo>
                  <a:pt x="3741" y="826"/>
                  <a:pt x="3747" y="821"/>
                  <a:pt x="3754" y="820"/>
                </a:cubicBezTo>
                <a:cubicBezTo>
                  <a:pt x="3796" y="801"/>
                  <a:pt x="3799" y="793"/>
                  <a:pt x="3803" y="795"/>
                </a:cubicBezTo>
                <a:cubicBezTo>
                  <a:pt x="3835" y="780"/>
                  <a:pt x="3837" y="778"/>
                  <a:pt x="3840" y="777"/>
                </a:cubicBezTo>
                <a:cubicBezTo>
                  <a:pt x="3825" y="770"/>
                  <a:pt x="3814" y="777"/>
                  <a:pt x="3803" y="780"/>
                </a:cubicBezTo>
                <a:cubicBezTo>
                  <a:pt x="3726" y="822"/>
                  <a:pt x="3713" y="820"/>
                  <a:pt x="3702" y="831"/>
                </a:cubicBezTo>
                <a:cubicBezTo>
                  <a:pt x="3649" y="856"/>
                  <a:pt x="3643" y="857"/>
                  <a:pt x="3638" y="859"/>
                </a:cubicBezTo>
                <a:cubicBezTo>
                  <a:pt x="3603" y="881"/>
                  <a:pt x="3597" y="883"/>
                  <a:pt x="3592" y="890"/>
                </a:cubicBezTo>
                <a:cubicBezTo>
                  <a:pt x="3601" y="874"/>
                  <a:pt x="3608" y="869"/>
                  <a:pt x="3608" y="869"/>
                </a:cubicBezTo>
                <a:cubicBezTo>
                  <a:pt x="3642" y="851"/>
                  <a:pt x="3646" y="841"/>
                  <a:pt x="3652" y="840"/>
                </a:cubicBezTo>
                <a:cubicBezTo>
                  <a:pt x="3718" y="799"/>
                  <a:pt x="3723" y="800"/>
                  <a:pt x="3728" y="797"/>
                </a:cubicBezTo>
                <a:cubicBezTo>
                  <a:pt x="3812" y="749"/>
                  <a:pt x="3818" y="750"/>
                  <a:pt x="3823" y="748"/>
                </a:cubicBezTo>
                <a:cubicBezTo>
                  <a:pt x="3840" y="723"/>
                  <a:pt x="3840" y="723"/>
                  <a:pt x="3840" y="723"/>
                </a:cubicBezTo>
                <a:cubicBezTo>
                  <a:pt x="3762" y="765"/>
                  <a:pt x="3748" y="776"/>
                  <a:pt x="3732" y="782"/>
                </a:cubicBezTo>
                <a:cubicBezTo>
                  <a:pt x="3661" y="818"/>
                  <a:pt x="3654" y="828"/>
                  <a:pt x="3646" y="829"/>
                </a:cubicBezTo>
                <a:cubicBezTo>
                  <a:pt x="3520" y="927"/>
                  <a:pt x="3524" y="928"/>
                  <a:pt x="3517" y="931"/>
                </a:cubicBezTo>
                <a:cubicBezTo>
                  <a:pt x="3579" y="847"/>
                  <a:pt x="3586" y="855"/>
                  <a:pt x="3590" y="845"/>
                </a:cubicBezTo>
                <a:cubicBezTo>
                  <a:pt x="3644" y="795"/>
                  <a:pt x="3655" y="792"/>
                  <a:pt x="3664" y="781"/>
                </a:cubicBezTo>
                <a:cubicBezTo>
                  <a:pt x="3725" y="746"/>
                  <a:pt x="3737" y="740"/>
                  <a:pt x="3748" y="732"/>
                </a:cubicBezTo>
                <a:cubicBezTo>
                  <a:pt x="3825" y="689"/>
                  <a:pt x="3833" y="681"/>
                  <a:pt x="3840" y="676"/>
                </a:cubicBezTo>
                <a:cubicBezTo>
                  <a:pt x="3811" y="685"/>
                  <a:pt x="3787" y="691"/>
                  <a:pt x="3764" y="711"/>
                </a:cubicBezTo>
                <a:cubicBezTo>
                  <a:pt x="3739" y="722"/>
                  <a:pt x="3733" y="725"/>
                  <a:pt x="3727" y="730"/>
                </a:cubicBezTo>
                <a:cubicBezTo>
                  <a:pt x="3717" y="721"/>
                  <a:pt x="3725" y="722"/>
                  <a:pt x="3731" y="711"/>
                </a:cubicBezTo>
                <a:cubicBezTo>
                  <a:pt x="3767" y="690"/>
                  <a:pt x="3769" y="682"/>
                  <a:pt x="3773" y="685"/>
                </a:cubicBezTo>
                <a:cubicBezTo>
                  <a:pt x="3808" y="658"/>
                  <a:pt x="3810" y="652"/>
                  <a:pt x="3814" y="654"/>
                </a:cubicBezTo>
                <a:cubicBezTo>
                  <a:pt x="3839" y="610"/>
                  <a:pt x="3837" y="611"/>
                  <a:pt x="3835" y="612"/>
                </a:cubicBezTo>
                <a:cubicBezTo>
                  <a:pt x="3761" y="660"/>
                  <a:pt x="3754" y="666"/>
                  <a:pt x="3746" y="668"/>
                </a:cubicBezTo>
                <a:cubicBezTo>
                  <a:pt x="3711" y="697"/>
                  <a:pt x="3699" y="693"/>
                  <a:pt x="3704" y="698"/>
                </a:cubicBezTo>
                <a:cubicBezTo>
                  <a:pt x="3667" y="726"/>
                  <a:pt x="3664" y="738"/>
                  <a:pt x="3660" y="734"/>
                </a:cubicBezTo>
                <a:cubicBezTo>
                  <a:pt x="3704" y="688"/>
                  <a:pt x="3709" y="680"/>
                  <a:pt x="3714" y="681"/>
                </a:cubicBezTo>
                <a:cubicBezTo>
                  <a:pt x="3762" y="643"/>
                  <a:pt x="3766" y="631"/>
                  <a:pt x="3772" y="633"/>
                </a:cubicBezTo>
                <a:cubicBezTo>
                  <a:pt x="3840" y="553"/>
                  <a:pt x="3840" y="553"/>
                  <a:pt x="3840" y="553"/>
                </a:cubicBezTo>
                <a:cubicBezTo>
                  <a:pt x="3817" y="571"/>
                  <a:pt x="3821" y="564"/>
                  <a:pt x="3826" y="558"/>
                </a:cubicBezTo>
                <a:cubicBezTo>
                  <a:pt x="3838" y="522"/>
                  <a:pt x="3836" y="525"/>
                  <a:pt x="3834" y="527"/>
                </a:cubicBezTo>
                <a:cubicBezTo>
                  <a:pt x="3840" y="450"/>
                  <a:pt x="3840" y="450"/>
                  <a:pt x="3840" y="450"/>
                </a:cubicBezTo>
                <a:cubicBezTo>
                  <a:pt x="3777" y="574"/>
                  <a:pt x="3770" y="582"/>
                  <a:pt x="3764" y="591"/>
                </a:cubicBezTo>
                <a:cubicBezTo>
                  <a:pt x="3784" y="541"/>
                  <a:pt x="3797" y="511"/>
                  <a:pt x="3811" y="481"/>
                </a:cubicBezTo>
                <a:cubicBezTo>
                  <a:pt x="3840" y="357"/>
                  <a:pt x="3840" y="357"/>
                  <a:pt x="3840" y="357"/>
                </a:cubicBezTo>
                <a:cubicBezTo>
                  <a:pt x="3823" y="412"/>
                  <a:pt x="3823" y="421"/>
                  <a:pt x="3816" y="431"/>
                </a:cubicBezTo>
                <a:cubicBezTo>
                  <a:pt x="3810" y="463"/>
                  <a:pt x="3799" y="470"/>
                  <a:pt x="3802" y="474"/>
                </a:cubicBezTo>
                <a:cubicBezTo>
                  <a:pt x="3755" y="580"/>
                  <a:pt x="3748" y="582"/>
                  <a:pt x="3748" y="583"/>
                </a:cubicBezTo>
                <a:cubicBezTo>
                  <a:pt x="3754" y="565"/>
                  <a:pt x="3748" y="562"/>
                  <a:pt x="3753" y="557"/>
                </a:cubicBezTo>
                <a:cubicBezTo>
                  <a:pt x="3773" y="481"/>
                  <a:pt x="3785" y="471"/>
                  <a:pt x="3786" y="462"/>
                </a:cubicBezTo>
                <a:cubicBezTo>
                  <a:pt x="3813" y="376"/>
                  <a:pt x="3825" y="370"/>
                  <a:pt x="3822" y="366"/>
                </a:cubicBezTo>
                <a:cubicBezTo>
                  <a:pt x="3836" y="335"/>
                  <a:pt x="3830" y="331"/>
                  <a:pt x="3837" y="326"/>
                </a:cubicBezTo>
                <a:cubicBezTo>
                  <a:pt x="3839" y="288"/>
                  <a:pt x="3837" y="292"/>
                  <a:pt x="3835" y="296"/>
                </a:cubicBezTo>
                <a:cubicBezTo>
                  <a:pt x="3825" y="345"/>
                  <a:pt x="3814" y="354"/>
                  <a:pt x="3815" y="360"/>
                </a:cubicBezTo>
                <a:cubicBezTo>
                  <a:pt x="3772" y="484"/>
                  <a:pt x="3767" y="496"/>
                  <a:pt x="3761" y="509"/>
                </a:cubicBezTo>
                <a:cubicBezTo>
                  <a:pt x="3737" y="574"/>
                  <a:pt x="3726" y="600"/>
                  <a:pt x="3715" y="627"/>
                </a:cubicBezTo>
                <a:cubicBezTo>
                  <a:pt x="3653" y="712"/>
                  <a:pt x="3660" y="722"/>
                  <a:pt x="3653" y="718"/>
                </a:cubicBezTo>
                <a:cubicBezTo>
                  <a:pt x="3648" y="721"/>
                  <a:pt x="3648" y="711"/>
                  <a:pt x="3659" y="697"/>
                </a:cubicBezTo>
                <a:cubicBezTo>
                  <a:pt x="3699" y="632"/>
                  <a:pt x="3698" y="626"/>
                  <a:pt x="3702" y="620"/>
                </a:cubicBezTo>
                <a:cubicBezTo>
                  <a:pt x="3721" y="580"/>
                  <a:pt x="3729" y="573"/>
                  <a:pt x="3728" y="567"/>
                </a:cubicBezTo>
                <a:cubicBezTo>
                  <a:pt x="3737" y="541"/>
                  <a:pt x="3737" y="535"/>
                  <a:pt x="3739" y="528"/>
                </a:cubicBezTo>
                <a:cubicBezTo>
                  <a:pt x="3765" y="447"/>
                  <a:pt x="3760" y="442"/>
                  <a:pt x="3765" y="436"/>
                </a:cubicBezTo>
                <a:cubicBezTo>
                  <a:pt x="3787" y="371"/>
                  <a:pt x="3784" y="366"/>
                  <a:pt x="3786" y="360"/>
                </a:cubicBezTo>
                <a:cubicBezTo>
                  <a:pt x="3804" y="296"/>
                  <a:pt x="3805" y="291"/>
                  <a:pt x="3807" y="285"/>
                </a:cubicBezTo>
                <a:cubicBezTo>
                  <a:pt x="3824" y="215"/>
                  <a:pt x="3828" y="203"/>
                  <a:pt x="3835" y="190"/>
                </a:cubicBezTo>
                <a:cubicBezTo>
                  <a:pt x="3840" y="139"/>
                  <a:pt x="3840" y="139"/>
                  <a:pt x="3840" y="139"/>
                </a:cubicBezTo>
                <a:cubicBezTo>
                  <a:pt x="3822" y="187"/>
                  <a:pt x="3825" y="192"/>
                  <a:pt x="3818" y="199"/>
                </a:cubicBezTo>
                <a:cubicBezTo>
                  <a:pt x="3809" y="245"/>
                  <a:pt x="3800" y="251"/>
                  <a:pt x="3805" y="254"/>
                </a:cubicBezTo>
                <a:cubicBezTo>
                  <a:pt x="3785" y="327"/>
                  <a:pt x="3774" y="337"/>
                  <a:pt x="3780" y="345"/>
                </a:cubicBezTo>
                <a:cubicBezTo>
                  <a:pt x="3758" y="405"/>
                  <a:pt x="3763" y="412"/>
                  <a:pt x="3755" y="420"/>
                </a:cubicBezTo>
                <a:cubicBezTo>
                  <a:pt x="3731" y="521"/>
                  <a:pt x="3726" y="528"/>
                  <a:pt x="3727" y="534"/>
                </a:cubicBezTo>
                <a:cubicBezTo>
                  <a:pt x="3688" y="623"/>
                  <a:pt x="3695" y="625"/>
                  <a:pt x="3686" y="627"/>
                </a:cubicBezTo>
                <a:cubicBezTo>
                  <a:pt x="3651" y="685"/>
                  <a:pt x="3640" y="712"/>
                  <a:pt x="3623" y="739"/>
                </a:cubicBezTo>
                <a:cubicBezTo>
                  <a:pt x="3564" y="823"/>
                  <a:pt x="3560" y="825"/>
                  <a:pt x="3556" y="827"/>
                </a:cubicBezTo>
                <a:cubicBezTo>
                  <a:pt x="3530" y="872"/>
                  <a:pt x="3517" y="888"/>
                  <a:pt x="3505" y="904"/>
                </a:cubicBezTo>
                <a:cubicBezTo>
                  <a:pt x="3483" y="915"/>
                  <a:pt x="3485" y="903"/>
                  <a:pt x="3492" y="902"/>
                </a:cubicBezTo>
                <a:cubicBezTo>
                  <a:pt x="3559" y="799"/>
                  <a:pt x="3560" y="785"/>
                  <a:pt x="3575" y="768"/>
                </a:cubicBezTo>
                <a:cubicBezTo>
                  <a:pt x="3593" y="722"/>
                  <a:pt x="3597" y="715"/>
                  <a:pt x="3598" y="709"/>
                </a:cubicBezTo>
                <a:cubicBezTo>
                  <a:pt x="3627" y="643"/>
                  <a:pt x="3627" y="637"/>
                  <a:pt x="3629" y="630"/>
                </a:cubicBezTo>
                <a:cubicBezTo>
                  <a:pt x="3654" y="575"/>
                  <a:pt x="3651" y="570"/>
                  <a:pt x="3655" y="567"/>
                </a:cubicBezTo>
                <a:cubicBezTo>
                  <a:pt x="3661" y="537"/>
                  <a:pt x="3666" y="533"/>
                  <a:pt x="3669" y="530"/>
                </a:cubicBezTo>
                <a:cubicBezTo>
                  <a:pt x="3678" y="495"/>
                  <a:pt x="3683" y="488"/>
                  <a:pt x="3683" y="482"/>
                </a:cubicBezTo>
                <a:cubicBezTo>
                  <a:pt x="3719" y="376"/>
                  <a:pt x="3722" y="363"/>
                  <a:pt x="3725" y="350"/>
                </a:cubicBezTo>
                <a:cubicBezTo>
                  <a:pt x="3754" y="286"/>
                  <a:pt x="3753" y="280"/>
                  <a:pt x="3757" y="273"/>
                </a:cubicBezTo>
                <a:close/>
                <a:moveTo>
                  <a:pt x="3018" y="1695"/>
                </a:moveTo>
                <a:cubicBezTo>
                  <a:pt x="3014" y="1702"/>
                  <a:pt x="3009" y="1708"/>
                  <a:pt x="3004" y="1714"/>
                </a:cubicBezTo>
                <a:cubicBezTo>
                  <a:pt x="3001" y="1717"/>
                  <a:pt x="3003" y="1719"/>
                  <a:pt x="3001" y="1723"/>
                </a:cubicBezTo>
                <a:cubicBezTo>
                  <a:pt x="3001" y="1723"/>
                  <a:pt x="3001" y="1723"/>
                  <a:pt x="3001" y="1723"/>
                </a:cubicBezTo>
                <a:cubicBezTo>
                  <a:pt x="3000" y="1725"/>
                  <a:pt x="2998" y="1727"/>
                  <a:pt x="2996" y="1729"/>
                </a:cubicBezTo>
                <a:cubicBezTo>
                  <a:pt x="2994" y="1732"/>
                  <a:pt x="2993" y="1734"/>
                  <a:pt x="2991" y="1736"/>
                </a:cubicBezTo>
                <a:cubicBezTo>
                  <a:pt x="2988" y="1733"/>
                  <a:pt x="2993" y="1729"/>
                  <a:pt x="2996" y="1725"/>
                </a:cubicBezTo>
                <a:cubicBezTo>
                  <a:pt x="2996" y="1724"/>
                  <a:pt x="2996" y="1723"/>
                  <a:pt x="2997" y="1723"/>
                </a:cubicBezTo>
                <a:cubicBezTo>
                  <a:pt x="2999" y="1717"/>
                  <a:pt x="3000" y="1711"/>
                  <a:pt x="2999" y="1706"/>
                </a:cubicBezTo>
                <a:cubicBezTo>
                  <a:pt x="3006" y="1701"/>
                  <a:pt x="3003" y="1696"/>
                  <a:pt x="3007" y="1691"/>
                </a:cubicBezTo>
                <a:cubicBezTo>
                  <a:pt x="3009" y="1686"/>
                  <a:pt x="3013" y="1680"/>
                  <a:pt x="3011" y="1676"/>
                </a:cubicBezTo>
                <a:cubicBezTo>
                  <a:pt x="3016" y="1673"/>
                  <a:pt x="3016" y="1678"/>
                  <a:pt x="3018" y="1681"/>
                </a:cubicBezTo>
                <a:cubicBezTo>
                  <a:pt x="3018" y="1686"/>
                  <a:pt x="3017" y="1691"/>
                  <a:pt x="3018" y="1695"/>
                </a:cubicBezTo>
                <a:close/>
                <a:moveTo>
                  <a:pt x="3083" y="1624"/>
                </a:moveTo>
                <a:cubicBezTo>
                  <a:pt x="3078" y="1617"/>
                  <a:pt x="3091" y="1615"/>
                  <a:pt x="3094" y="1611"/>
                </a:cubicBezTo>
                <a:cubicBezTo>
                  <a:pt x="3104" y="1617"/>
                  <a:pt x="3086" y="1621"/>
                  <a:pt x="3083" y="1624"/>
                </a:cubicBezTo>
                <a:close/>
                <a:moveTo>
                  <a:pt x="3380" y="1391"/>
                </a:moveTo>
                <a:cubicBezTo>
                  <a:pt x="3385" y="1392"/>
                  <a:pt x="3391" y="1391"/>
                  <a:pt x="3396" y="1389"/>
                </a:cubicBezTo>
                <a:cubicBezTo>
                  <a:pt x="3423" y="1382"/>
                  <a:pt x="3434" y="1385"/>
                  <a:pt x="3444" y="1378"/>
                </a:cubicBezTo>
                <a:cubicBezTo>
                  <a:pt x="3550" y="1347"/>
                  <a:pt x="3562" y="1348"/>
                  <a:pt x="3573" y="1348"/>
                </a:cubicBezTo>
                <a:cubicBezTo>
                  <a:pt x="3646" y="1319"/>
                  <a:pt x="3657" y="1319"/>
                  <a:pt x="3667" y="1314"/>
                </a:cubicBezTo>
                <a:cubicBezTo>
                  <a:pt x="3709" y="1300"/>
                  <a:pt x="3720" y="1296"/>
                  <a:pt x="3730" y="1289"/>
                </a:cubicBezTo>
                <a:cubicBezTo>
                  <a:pt x="3798" y="1265"/>
                  <a:pt x="3803" y="1259"/>
                  <a:pt x="3808" y="1257"/>
                </a:cubicBezTo>
                <a:cubicBezTo>
                  <a:pt x="3822" y="1253"/>
                  <a:pt x="3821" y="1257"/>
                  <a:pt x="3819" y="1258"/>
                </a:cubicBezTo>
                <a:cubicBezTo>
                  <a:pt x="3769" y="1288"/>
                  <a:pt x="3753" y="1288"/>
                  <a:pt x="3737" y="1298"/>
                </a:cubicBezTo>
                <a:cubicBezTo>
                  <a:pt x="3704" y="1311"/>
                  <a:pt x="3696" y="1312"/>
                  <a:pt x="3689" y="1319"/>
                </a:cubicBezTo>
                <a:cubicBezTo>
                  <a:pt x="3627" y="1336"/>
                  <a:pt x="3613" y="1343"/>
                  <a:pt x="3600" y="1350"/>
                </a:cubicBezTo>
                <a:cubicBezTo>
                  <a:pt x="3516" y="1371"/>
                  <a:pt x="3513" y="1372"/>
                  <a:pt x="3509" y="1369"/>
                </a:cubicBezTo>
                <a:cubicBezTo>
                  <a:pt x="3486" y="1376"/>
                  <a:pt x="3483" y="1376"/>
                  <a:pt x="3479" y="1375"/>
                </a:cubicBezTo>
                <a:cubicBezTo>
                  <a:pt x="3410" y="1391"/>
                  <a:pt x="3403" y="1392"/>
                  <a:pt x="3397" y="1393"/>
                </a:cubicBezTo>
                <a:cubicBezTo>
                  <a:pt x="3329" y="1405"/>
                  <a:pt x="3324" y="1415"/>
                  <a:pt x="3316" y="1408"/>
                </a:cubicBezTo>
                <a:close/>
                <a:moveTo>
                  <a:pt x="3144" y="1481"/>
                </a:moveTo>
                <a:cubicBezTo>
                  <a:pt x="3149" y="1484"/>
                  <a:pt x="3147" y="1487"/>
                  <a:pt x="3145" y="1490"/>
                </a:cubicBezTo>
                <a:cubicBezTo>
                  <a:pt x="3143" y="1488"/>
                  <a:pt x="3142" y="1489"/>
                  <a:pt x="3141" y="1490"/>
                </a:cubicBezTo>
                <a:cubicBezTo>
                  <a:pt x="3139" y="1488"/>
                  <a:pt x="3142" y="1484"/>
                  <a:pt x="3144" y="1481"/>
                </a:cubicBezTo>
                <a:close/>
                <a:moveTo>
                  <a:pt x="3128" y="1513"/>
                </a:moveTo>
                <a:cubicBezTo>
                  <a:pt x="3137" y="1507"/>
                  <a:pt x="3129" y="1520"/>
                  <a:pt x="3126" y="1519"/>
                </a:cubicBezTo>
                <a:cubicBezTo>
                  <a:pt x="3125" y="1518"/>
                  <a:pt x="3126" y="1514"/>
                  <a:pt x="3128" y="1513"/>
                </a:cubicBezTo>
                <a:close/>
                <a:moveTo>
                  <a:pt x="3101" y="1380"/>
                </a:moveTo>
                <a:cubicBezTo>
                  <a:pt x="3097" y="1374"/>
                  <a:pt x="3093" y="1369"/>
                  <a:pt x="3096" y="1362"/>
                </a:cubicBezTo>
                <a:cubicBezTo>
                  <a:pt x="3087" y="1357"/>
                  <a:pt x="3089" y="1350"/>
                  <a:pt x="3088" y="1344"/>
                </a:cubicBezTo>
                <a:cubicBezTo>
                  <a:pt x="3080" y="1340"/>
                  <a:pt x="3086" y="1334"/>
                  <a:pt x="3082" y="1329"/>
                </a:cubicBezTo>
                <a:cubicBezTo>
                  <a:pt x="3083" y="1326"/>
                  <a:pt x="3080" y="1325"/>
                  <a:pt x="3079" y="1323"/>
                </a:cubicBezTo>
                <a:cubicBezTo>
                  <a:pt x="3077" y="1321"/>
                  <a:pt x="3079" y="1320"/>
                  <a:pt x="3078" y="1319"/>
                </a:cubicBezTo>
                <a:cubicBezTo>
                  <a:pt x="3077" y="1316"/>
                  <a:pt x="3076" y="1310"/>
                  <a:pt x="3072" y="1307"/>
                </a:cubicBezTo>
                <a:cubicBezTo>
                  <a:pt x="3070" y="1305"/>
                  <a:pt x="3067" y="1298"/>
                  <a:pt x="3068" y="1293"/>
                </a:cubicBezTo>
                <a:cubicBezTo>
                  <a:pt x="3061" y="1283"/>
                  <a:pt x="3059" y="1271"/>
                  <a:pt x="3057" y="1260"/>
                </a:cubicBezTo>
                <a:cubicBezTo>
                  <a:pt x="3051" y="1257"/>
                  <a:pt x="3058" y="1253"/>
                  <a:pt x="3054" y="1250"/>
                </a:cubicBezTo>
                <a:cubicBezTo>
                  <a:pt x="3053" y="1247"/>
                  <a:pt x="3051" y="1245"/>
                  <a:pt x="3053" y="1242"/>
                </a:cubicBezTo>
                <a:cubicBezTo>
                  <a:pt x="3052" y="1235"/>
                  <a:pt x="3046" y="1230"/>
                  <a:pt x="3048" y="1224"/>
                </a:cubicBezTo>
                <a:cubicBezTo>
                  <a:pt x="3044" y="1218"/>
                  <a:pt x="3048" y="1211"/>
                  <a:pt x="3044" y="1206"/>
                </a:cubicBezTo>
                <a:cubicBezTo>
                  <a:pt x="3045" y="1203"/>
                  <a:pt x="3040" y="1201"/>
                  <a:pt x="3043" y="1197"/>
                </a:cubicBezTo>
                <a:cubicBezTo>
                  <a:pt x="3043" y="1195"/>
                  <a:pt x="3044" y="1192"/>
                  <a:pt x="3042" y="1189"/>
                </a:cubicBezTo>
                <a:cubicBezTo>
                  <a:pt x="3049" y="1185"/>
                  <a:pt x="3048" y="1199"/>
                  <a:pt x="3050" y="1203"/>
                </a:cubicBezTo>
                <a:cubicBezTo>
                  <a:pt x="3052" y="1208"/>
                  <a:pt x="3062" y="1212"/>
                  <a:pt x="3056" y="1218"/>
                </a:cubicBezTo>
                <a:cubicBezTo>
                  <a:pt x="3065" y="1223"/>
                  <a:pt x="3064" y="1228"/>
                  <a:pt x="3066" y="1234"/>
                </a:cubicBezTo>
                <a:cubicBezTo>
                  <a:pt x="3074" y="1238"/>
                  <a:pt x="3069" y="1244"/>
                  <a:pt x="3077" y="1249"/>
                </a:cubicBezTo>
                <a:cubicBezTo>
                  <a:pt x="3076" y="1260"/>
                  <a:pt x="3086" y="1269"/>
                  <a:pt x="3089" y="1280"/>
                </a:cubicBezTo>
                <a:cubicBezTo>
                  <a:pt x="3097" y="1290"/>
                  <a:pt x="3096" y="1301"/>
                  <a:pt x="3106" y="1311"/>
                </a:cubicBezTo>
                <a:cubicBezTo>
                  <a:pt x="3106" y="1326"/>
                  <a:pt x="3112" y="1340"/>
                  <a:pt x="3116" y="1355"/>
                </a:cubicBezTo>
                <a:cubicBezTo>
                  <a:pt x="3115" y="1361"/>
                  <a:pt x="3116" y="1366"/>
                  <a:pt x="3118" y="1371"/>
                </a:cubicBezTo>
                <a:cubicBezTo>
                  <a:pt x="3109" y="1378"/>
                  <a:pt x="3124" y="1381"/>
                  <a:pt x="3117" y="1388"/>
                </a:cubicBezTo>
                <a:cubicBezTo>
                  <a:pt x="3122" y="1398"/>
                  <a:pt x="3122" y="1409"/>
                  <a:pt x="3125" y="1420"/>
                </a:cubicBezTo>
                <a:cubicBezTo>
                  <a:pt x="3118" y="1437"/>
                  <a:pt x="3123" y="1453"/>
                  <a:pt x="3116" y="1471"/>
                </a:cubicBezTo>
                <a:cubicBezTo>
                  <a:pt x="3113" y="1446"/>
                  <a:pt x="3108" y="1422"/>
                  <a:pt x="3106" y="1398"/>
                </a:cubicBezTo>
                <a:cubicBezTo>
                  <a:pt x="3103" y="1392"/>
                  <a:pt x="3099" y="1386"/>
                  <a:pt x="3101" y="1380"/>
                </a:cubicBezTo>
                <a:close/>
                <a:moveTo>
                  <a:pt x="3116" y="1485"/>
                </a:moveTo>
                <a:cubicBezTo>
                  <a:pt x="3110" y="1490"/>
                  <a:pt x="3113" y="1478"/>
                  <a:pt x="3116" y="1475"/>
                </a:cubicBezTo>
                <a:cubicBezTo>
                  <a:pt x="3117" y="1478"/>
                  <a:pt x="3117" y="1482"/>
                  <a:pt x="3116" y="1485"/>
                </a:cubicBezTo>
                <a:close/>
                <a:moveTo>
                  <a:pt x="3231" y="1453"/>
                </a:moveTo>
                <a:cubicBezTo>
                  <a:pt x="3241" y="1447"/>
                  <a:pt x="3232" y="1460"/>
                  <a:pt x="3230" y="1459"/>
                </a:cubicBezTo>
                <a:cubicBezTo>
                  <a:pt x="3228" y="1458"/>
                  <a:pt x="3229" y="1454"/>
                  <a:pt x="3231" y="1453"/>
                </a:cubicBezTo>
                <a:close/>
                <a:moveTo>
                  <a:pt x="3245" y="1463"/>
                </a:moveTo>
                <a:cubicBezTo>
                  <a:pt x="3256" y="1465"/>
                  <a:pt x="3264" y="1454"/>
                  <a:pt x="3275" y="1457"/>
                </a:cubicBezTo>
                <a:cubicBezTo>
                  <a:pt x="3333" y="1437"/>
                  <a:pt x="3340" y="1441"/>
                  <a:pt x="3347" y="1439"/>
                </a:cubicBezTo>
                <a:cubicBezTo>
                  <a:pt x="3375" y="1429"/>
                  <a:pt x="3383" y="1435"/>
                  <a:pt x="3389" y="1427"/>
                </a:cubicBezTo>
                <a:cubicBezTo>
                  <a:pt x="3447" y="1427"/>
                  <a:pt x="3460" y="1420"/>
                  <a:pt x="3475" y="1423"/>
                </a:cubicBezTo>
                <a:cubicBezTo>
                  <a:pt x="3577" y="1415"/>
                  <a:pt x="3580" y="1413"/>
                  <a:pt x="3584" y="1415"/>
                </a:cubicBezTo>
                <a:cubicBezTo>
                  <a:pt x="3653" y="1417"/>
                  <a:pt x="3640" y="1416"/>
                  <a:pt x="3638" y="1419"/>
                </a:cubicBezTo>
                <a:cubicBezTo>
                  <a:pt x="3606" y="1428"/>
                  <a:pt x="3602" y="1428"/>
                  <a:pt x="3598" y="1429"/>
                </a:cubicBezTo>
                <a:cubicBezTo>
                  <a:pt x="3554" y="1436"/>
                  <a:pt x="3551" y="1445"/>
                  <a:pt x="3546" y="1440"/>
                </a:cubicBezTo>
                <a:cubicBezTo>
                  <a:pt x="3512" y="1439"/>
                  <a:pt x="3509" y="1452"/>
                  <a:pt x="3503" y="1444"/>
                </a:cubicBezTo>
                <a:cubicBezTo>
                  <a:pt x="3472" y="1444"/>
                  <a:pt x="3469" y="1451"/>
                  <a:pt x="3464" y="1448"/>
                </a:cubicBezTo>
                <a:cubicBezTo>
                  <a:pt x="3408" y="1459"/>
                  <a:pt x="3400" y="1455"/>
                  <a:pt x="3393" y="1459"/>
                </a:cubicBezTo>
                <a:cubicBezTo>
                  <a:pt x="3357" y="1464"/>
                  <a:pt x="3354" y="1465"/>
                  <a:pt x="3350" y="1463"/>
                </a:cubicBezTo>
                <a:cubicBezTo>
                  <a:pt x="3304" y="1474"/>
                  <a:pt x="3300" y="1474"/>
                  <a:pt x="3296" y="1477"/>
                </a:cubicBezTo>
                <a:cubicBezTo>
                  <a:pt x="3261" y="1487"/>
                  <a:pt x="3255" y="1479"/>
                  <a:pt x="3251" y="1490"/>
                </a:cubicBezTo>
                <a:cubicBezTo>
                  <a:pt x="3185" y="1506"/>
                  <a:pt x="3167" y="1526"/>
                  <a:pt x="3147" y="1531"/>
                </a:cubicBezTo>
                <a:cubicBezTo>
                  <a:pt x="3114" y="1536"/>
                  <a:pt x="3119" y="1543"/>
                  <a:pt x="3123" y="1538"/>
                </a:cubicBezTo>
                <a:cubicBezTo>
                  <a:pt x="3171" y="1501"/>
                  <a:pt x="3177" y="1490"/>
                  <a:pt x="3184" y="1486"/>
                </a:cubicBezTo>
                <a:cubicBezTo>
                  <a:pt x="3226" y="1473"/>
                  <a:pt x="3235" y="1470"/>
                  <a:pt x="3245" y="1463"/>
                </a:cubicBezTo>
                <a:close/>
                <a:moveTo>
                  <a:pt x="3167" y="1470"/>
                </a:moveTo>
                <a:cubicBezTo>
                  <a:pt x="3172" y="1469"/>
                  <a:pt x="3176" y="1466"/>
                  <a:pt x="3181" y="1466"/>
                </a:cubicBezTo>
                <a:cubicBezTo>
                  <a:pt x="3189" y="1458"/>
                  <a:pt x="3198" y="1461"/>
                  <a:pt x="3206" y="1452"/>
                </a:cubicBezTo>
                <a:cubicBezTo>
                  <a:pt x="3211" y="1458"/>
                  <a:pt x="3198" y="1463"/>
                  <a:pt x="3195" y="1462"/>
                </a:cubicBezTo>
                <a:cubicBezTo>
                  <a:pt x="3191" y="1468"/>
                  <a:pt x="3186" y="1466"/>
                  <a:pt x="3182" y="1470"/>
                </a:cubicBezTo>
                <a:cubicBezTo>
                  <a:pt x="3180" y="1473"/>
                  <a:pt x="3176" y="1470"/>
                  <a:pt x="3174" y="1471"/>
                </a:cubicBezTo>
                <a:cubicBezTo>
                  <a:pt x="3172" y="1472"/>
                  <a:pt x="3171" y="1476"/>
                  <a:pt x="3170" y="1476"/>
                </a:cubicBezTo>
                <a:cubicBezTo>
                  <a:pt x="3170" y="1476"/>
                  <a:pt x="3168" y="1474"/>
                  <a:pt x="3168" y="1474"/>
                </a:cubicBezTo>
                <a:cubicBezTo>
                  <a:pt x="3164" y="1476"/>
                  <a:pt x="3159" y="1485"/>
                  <a:pt x="3154" y="1478"/>
                </a:cubicBezTo>
                <a:cubicBezTo>
                  <a:pt x="3157" y="1469"/>
                  <a:pt x="3163" y="1474"/>
                  <a:pt x="3167" y="1470"/>
                </a:cubicBezTo>
                <a:close/>
                <a:moveTo>
                  <a:pt x="3187" y="1376"/>
                </a:moveTo>
                <a:cubicBezTo>
                  <a:pt x="3185" y="1370"/>
                  <a:pt x="3185" y="1363"/>
                  <a:pt x="3189" y="1355"/>
                </a:cubicBezTo>
                <a:cubicBezTo>
                  <a:pt x="3191" y="1357"/>
                  <a:pt x="3193" y="1359"/>
                  <a:pt x="3196" y="1361"/>
                </a:cubicBezTo>
                <a:cubicBezTo>
                  <a:pt x="3196" y="1365"/>
                  <a:pt x="3192" y="1371"/>
                  <a:pt x="3187" y="1376"/>
                </a:cubicBezTo>
                <a:close/>
                <a:moveTo>
                  <a:pt x="3379" y="456"/>
                </a:moveTo>
                <a:cubicBezTo>
                  <a:pt x="3385" y="461"/>
                  <a:pt x="3376" y="469"/>
                  <a:pt x="3380" y="474"/>
                </a:cubicBezTo>
                <a:cubicBezTo>
                  <a:pt x="3373" y="477"/>
                  <a:pt x="3375" y="461"/>
                  <a:pt x="3379" y="456"/>
                </a:cubicBezTo>
                <a:close/>
                <a:moveTo>
                  <a:pt x="3309" y="952"/>
                </a:moveTo>
                <a:cubicBezTo>
                  <a:pt x="3303" y="947"/>
                  <a:pt x="3312" y="940"/>
                  <a:pt x="3307" y="935"/>
                </a:cubicBezTo>
                <a:cubicBezTo>
                  <a:pt x="3310" y="924"/>
                  <a:pt x="3311" y="913"/>
                  <a:pt x="3310" y="902"/>
                </a:cubicBezTo>
                <a:cubicBezTo>
                  <a:pt x="3315" y="899"/>
                  <a:pt x="3317" y="904"/>
                  <a:pt x="3313" y="908"/>
                </a:cubicBezTo>
                <a:cubicBezTo>
                  <a:pt x="3316" y="911"/>
                  <a:pt x="3314" y="914"/>
                  <a:pt x="3317" y="918"/>
                </a:cubicBezTo>
                <a:cubicBezTo>
                  <a:pt x="3310" y="934"/>
                  <a:pt x="3314" y="950"/>
                  <a:pt x="3309" y="966"/>
                </a:cubicBezTo>
                <a:cubicBezTo>
                  <a:pt x="3303" y="969"/>
                  <a:pt x="3309" y="963"/>
                  <a:pt x="3306" y="960"/>
                </a:cubicBezTo>
                <a:cubicBezTo>
                  <a:pt x="3306" y="958"/>
                  <a:pt x="3306" y="955"/>
                  <a:pt x="3309" y="952"/>
                </a:cubicBezTo>
                <a:close/>
                <a:moveTo>
                  <a:pt x="3303" y="988"/>
                </a:moveTo>
                <a:cubicBezTo>
                  <a:pt x="3306" y="996"/>
                  <a:pt x="3298" y="1006"/>
                  <a:pt x="3301" y="1015"/>
                </a:cubicBezTo>
                <a:cubicBezTo>
                  <a:pt x="3298" y="1024"/>
                  <a:pt x="3301" y="1032"/>
                  <a:pt x="3296" y="1040"/>
                </a:cubicBezTo>
                <a:cubicBezTo>
                  <a:pt x="3291" y="1032"/>
                  <a:pt x="3301" y="1022"/>
                  <a:pt x="3295" y="1014"/>
                </a:cubicBezTo>
                <a:cubicBezTo>
                  <a:pt x="3305" y="1004"/>
                  <a:pt x="3294" y="997"/>
                  <a:pt x="3303" y="988"/>
                </a:cubicBezTo>
                <a:close/>
                <a:moveTo>
                  <a:pt x="3280" y="1076"/>
                </a:moveTo>
                <a:cubicBezTo>
                  <a:pt x="3290" y="1068"/>
                  <a:pt x="3289" y="1064"/>
                  <a:pt x="3294" y="1053"/>
                </a:cubicBezTo>
                <a:cubicBezTo>
                  <a:pt x="3299" y="1066"/>
                  <a:pt x="3282" y="1081"/>
                  <a:pt x="3289" y="1093"/>
                </a:cubicBezTo>
                <a:cubicBezTo>
                  <a:pt x="3281" y="1100"/>
                  <a:pt x="3287" y="1106"/>
                  <a:pt x="3281" y="1113"/>
                </a:cubicBezTo>
                <a:cubicBezTo>
                  <a:pt x="3278" y="1101"/>
                  <a:pt x="3282" y="1088"/>
                  <a:pt x="3280" y="1076"/>
                </a:cubicBezTo>
                <a:close/>
                <a:moveTo>
                  <a:pt x="3233" y="654"/>
                </a:moveTo>
                <a:cubicBezTo>
                  <a:pt x="3234" y="660"/>
                  <a:pt x="3238" y="666"/>
                  <a:pt x="3233" y="672"/>
                </a:cubicBezTo>
                <a:cubicBezTo>
                  <a:pt x="3231" y="666"/>
                  <a:pt x="3228" y="661"/>
                  <a:pt x="3233" y="654"/>
                </a:cubicBezTo>
                <a:close/>
                <a:moveTo>
                  <a:pt x="3235" y="689"/>
                </a:moveTo>
                <a:cubicBezTo>
                  <a:pt x="3234" y="694"/>
                  <a:pt x="3235" y="700"/>
                  <a:pt x="3238" y="705"/>
                </a:cubicBezTo>
                <a:cubicBezTo>
                  <a:pt x="3231" y="710"/>
                  <a:pt x="3231" y="697"/>
                  <a:pt x="3232" y="693"/>
                </a:cubicBezTo>
                <a:cubicBezTo>
                  <a:pt x="3229" y="688"/>
                  <a:pt x="3234" y="682"/>
                  <a:pt x="3230" y="677"/>
                </a:cubicBezTo>
                <a:cubicBezTo>
                  <a:pt x="3236" y="672"/>
                  <a:pt x="3231" y="686"/>
                  <a:pt x="3235" y="689"/>
                </a:cubicBezTo>
                <a:close/>
                <a:moveTo>
                  <a:pt x="3209" y="1367"/>
                </a:moveTo>
                <a:cubicBezTo>
                  <a:pt x="3206" y="1355"/>
                  <a:pt x="3218" y="1354"/>
                  <a:pt x="3220" y="1343"/>
                </a:cubicBezTo>
                <a:cubicBezTo>
                  <a:pt x="3222" y="1345"/>
                  <a:pt x="3225" y="1345"/>
                  <a:pt x="3226" y="1344"/>
                </a:cubicBezTo>
                <a:cubicBezTo>
                  <a:pt x="3229" y="1352"/>
                  <a:pt x="3214" y="1363"/>
                  <a:pt x="3209" y="1367"/>
                </a:cubicBezTo>
                <a:close/>
                <a:moveTo>
                  <a:pt x="3267" y="1160"/>
                </a:moveTo>
                <a:cubicBezTo>
                  <a:pt x="3268" y="1172"/>
                  <a:pt x="3262" y="1184"/>
                  <a:pt x="3266" y="1196"/>
                </a:cubicBezTo>
                <a:cubicBezTo>
                  <a:pt x="3248" y="1255"/>
                  <a:pt x="3254" y="1259"/>
                  <a:pt x="3246" y="1265"/>
                </a:cubicBezTo>
                <a:cubicBezTo>
                  <a:pt x="3223" y="1297"/>
                  <a:pt x="3227" y="1284"/>
                  <a:pt x="3231" y="1271"/>
                </a:cubicBezTo>
                <a:cubicBezTo>
                  <a:pt x="3240" y="1191"/>
                  <a:pt x="3240" y="1181"/>
                  <a:pt x="3246" y="1169"/>
                </a:cubicBezTo>
                <a:cubicBezTo>
                  <a:pt x="3253" y="1104"/>
                  <a:pt x="3245" y="1099"/>
                  <a:pt x="3254" y="1092"/>
                </a:cubicBezTo>
                <a:cubicBezTo>
                  <a:pt x="3247" y="1024"/>
                  <a:pt x="3244" y="1019"/>
                  <a:pt x="3247" y="1014"/>
                </a:cubicBezTo>
                <a:cubicBezTo>
                  <a:pt x="3240" y="967"/>
                  <a:pt x="3246" y="958"/>
                  <a:pt x="3240" y="951"/>
                </a:cubicBezTo>
                <a:cubicBezTo>
                  <a:pt x="3238" y="891"/>
                  <a:pt x="3244" y="882"/>
                  <a:pt x="3240" y="874"/>
                </a:cubicBezTo>
                <a:cubicBezTo>
                  <a:pt x="3236" y="775"/>
                  <a:pt x="3228" y="769"/>
                  <a:pt x="3235" y="761"/>
                </a:cubicBezTo>
                <a:cubicBezTo>
                  <a:pt x="3237" y="746"/>
                  <a:pt x="3235" y="749"/>
                  <a:pt x="3238" y="753"/>
                </a:cubicBezTo>
                <a:cubicBezTo>
                  <a:pt x="3240" y="819"/>
                  <a:pt x="3250" y="825"/>
                  <a:pt x="3247" y="832"/>
                </a:cubicBezTo>
                <a:cubicBezTo>
                  <a:pt x="3256" y="904"/>
                  <a:pt x="3258" y="918"/>
                  <a:pt x="3259" y="932"/>
                </a:cubicBezTo>
                <a:cubicBezTo>
                  <a:pt x="3261" y="958"/>
                  <a:pt x="3261" y="964"/>
                  <a:pt x="3262" y="971"/>
                </a:cubicBezTo>
                <a:cubicBezTo>
                  <a:pt x="3270" y="1022"/>
                  <a:pt x="3268" y="1035"/>
                  <a:pt x="3272" y="1048"/>
                </a:cubicBezTo>
                <a:cubicBezTo>
                  <a:pt x="3265" y="1137"/>
                  <a:pt x="3271" y="1148"/>
                  <a:pt x="3267" y="1160"/>
                </a:cubicBezTo>
                <a:close/>
                <a:moveTo>
                  <a:pt x="3287" y="1211"/>
                </a:moveTo>
                <a:cubicBezTo>
                  <a:pt x="3282" y="1214"/>
                  <a:pt x="3285" y="1208"/>
                  <a:pt x="3288" y="1205"/>
                </a:cubicBezTo>
                <a:cubicBezTo>
                  <a:pt x="3293" y="1202"/>
                  <a:pt x="3289" y="1208"/>
                  <a:pt x="3287" y="1211"/>
                </a:cubicBezTo>
                <a:close/>
                <a:moveTo>
                  <a:pt x="3275" y="1203"/>
                </a:moveTo>
                <a:cubicBezTo>
                  <a:pt x="3271" y="1198"/>
                  <a:pt x="3280" y="1192"/>
                  <a:pt x="3275" y="1188"/>
                </a:cubicBezTo>
                <a:cubicBezTo>
                  <a:pt x="3286" y="1153"/>
                  <a:pt x="3288" y="1149"/>
                  <a:pt x="3286" y="1145"/>
                </a:cubicBezTo>
                <a:cubicBezTo>
                  <a:pt x="3298" y="1108"/>
                  <a:pt x="3292" y="1100"/>
                  <a:pt x="3299" y="1090"/>
                </a:cubicBezTo>
                <a:cubicBezTo>
                  <a:pt x="3325" y="914"/>
                  <a:pt x="3327" y="904"/>
                  <a:pt x="3330" y="895"/>
                </a:cubicBezTo>
                <a:cubicBezTo>
                  <a:pt x="3339" y="831"/>
                  <a:pt x="3337" y="822"/>
                  <a:pt x="3337" y="813"/>
                </a:cubicBezTo>
                <a:cubicBezTo>
                  <a:pt x="3352" y="746"/>
                  <a:pt x="3355" y="735"/>
                  <a:pt x="3354" y="724"/>
                </a:cubicBezTo>
                <a:cubicBezTo>
                  <a:pt x="3362" y="646"/>
                  <a:pt x="3363" y="634"/>
                  <a:pt x="3365" y="623"/>
                </a:cubicBezTo>
                <a:cubicBezTo>
                  <a:pt x="3371" y="567"/>
                  <a:pt x="3358" y="563"/>
                  <a:pt x="3368" y="557"/>
                </a:cubicBezTo>
                <a:cubicBezTo>
                  <a:pt x="3370" y="518"/>
                  <a:pt x="3369" y="512"/>
                  <a:pt x="3370" y="507"/>
                </a:cubicBezTo>
                <a:cubicBezTo>
                  <a:pt x="3377" y="482"/>
                  <a:pt x="3378" y="484"/>
                  <a:pt x="3381" y="486"/>
                </a:cubicBezTo>
                <a:cubicBezTo>
                  <a:pt x="3379" y="562"/>
                  <a:pt x="3370" y="570"/>
                  <a:pt x="3375" y="576"/>
                </a:cubicBezTo>
                <a:cubicBezTo>
                  <a:pt x="3375" y="667"/>
                  <a:pt x="3369" y="672"/>
                  <a:pt x="3376" y="675"/>
                </a:cubicBezTo>
                <a:cubicBezTo>
                  <a:pt x="3373" y="724"/>
                  <a:pt x="3374" y="738"/>
                  <a:pt x="3372" y="753"/>
                </a:cubicBezTo>
                <a:cubicBezTo>
                  <a:pt x="3360" y="869"/>
                  <a:pt x="3367" y="875"/>
                  <a:pt x="3361" y="882"/>
                </a:cubicBezTo>
                <a:cubicBezTo>
                  <a:pt x="3346" y="951"/>
                  <a:pt x="3348" y="958"/>
                  <a:pt x="3346" y="965"/>
                </a:cubicBezTo>
                <a:cubicBezTo>
                  <a:pt x="3339" y="1047"/>
                  <a:pt x="3329" y="1059"/>
                  <a:pt x="3333" y="1068"/>
                </a:cubicBezTo>
                <a:cubicBezTo>
                  <a:pt x="3314" y="1133"/>
                  <a:pt x="3303" y="1141"/>
                  <a:pt x="3307" y="1147"/>
                </a:cubicBezTo>
                <a:close/>
                <a:moveTo>
                  <a:pt x="3519" y="1049"/>
                </a:moveTo>
                <a:cubicBezTo>
                  <a:pt x="3522" y="1041"/>
                  <a:pt x="3527" y="1048"/>
                  <a:pt x="3531" y="1043"/>
                </a:cubicBezTo>
                <a:cubicBezTo>
                  <a:pt x="3539" y="1038"/>
                  <a:pt x="3548" y="1037"/>
                  <a:pt x="3556" y="1033"/>
                </a:cubicBezTo>
                <a:cubicBezTo>
                  <a:pt x="3559" y="1037"/>
                  <a:pt x="3553" y="1038"/>
                  <a:pt x="3550" y="1036"/>
                </a:cubicBezTo>
                <a:cubicBezTo>
                  <a:pt x="3537" y="1048"/>
                  <a:pt x="3523" y="1047"/>
                  <a:pt x="3510" y="1056"/>
                </a:cubicBezTo>
                <a:cubicBezTo>
                  <a:pt x="3505" y="1052"/>
                  <a:pt x="3516" y="1048"/>
                  <a:pt x="3519" y="1049"/>
                </a:cubicBezTo>
                <a:close/>
                <a:moveTo>
                  <a:pt x="3453" y="973"/>
                </a:moveTo>
                <a:cubicBezTo>
                  <a:pt x="3450" y="976"/>
                  <a:pt x="3448" y="979"/>
                  <a:pt x="3446" y="982"/>
                </a:cubicBezTo>
                <a:cubicBezTo>
                  <a:pt x="3442" y="985"/>
                  <a:pt x="3443" y="981"/>
                  <a:pt x="3445" y="978"/>
                </a:cubicBezTo>
                <a:cubicBezTo>
                  <a:pt x="3447" y="975"/>
                  <a:pt x="3450" y="972"/>
                  <a:pt x="3452" y="969"/>
                </a:cubicBezTo>
                <a:cubicBezTo>
                  <a:pt x="3456" y="967"/>
                  <a:pt x="3455" y="971"/>
                  <a:pt x="3453" y="973"/>
                </a:cubicBezTo>
                <a:close/>
                <a:moveTo>
                  <a:pt x="3458" y="966"/>
                </a:moveTo>
                <a:cubicBezTo>
                  <a:pt x="3454" y="960"/>
                  <a:pt x="3466" y="951"/>
                  <a:pt x="3463" y="945"/>
                </a:cubicBezTo>
                <a:cubicBezTo>
                  <a:pt x="3476" y="942"/>
                  <a:pt x="3465" y="960"/>
                  <a:pt x="3458" y="966"/>
                </a:cubicBezTo>
                <a:close/>
                <a:moveTo>
                  <a:pt x="3710" y="706"/>
                </a:moveTo>
                <a:cubicBezTo>
                  <a:pt x="3717" y="705"/>
                  <a:pt x="3723" y="694"/>
                  <a:pt x="3731" y="693"/>
                </a:cubicBezTo>
                <a:cubicBezTo>
                  <a:pt x="3737" y="691"/>
                  <a:pt x="3743" y="685"/>
                  <a:pt x="3750" y="682"/>
                </a:cubicBezTo>
                <a:cubicBezTo>
                  <a:pt x="3763" y="672"/>
                  <a:pt x="3776" y="663"/>
                  <a:pt x="3789" y="654"/>
                </a:cubicBezTo>
                <a:cubicBezTo>
                  <a:pt x="3792" y="657"/>
                  <a:pt x="3786" y="656"/>
                  <a:pt x="3784" y="661"/>
                </a:cubicBezTo>
                <a:cubicBezTo>
                  <a:pt x="3782" y="664"/>
                  <a:pt x="3779" y="667"/>
                  <a:pt x="3777" y="670"/>
                </a:cubicBezTo>
                <a:cubicBezTo>
                  <a:pt x="3769" y="670"/>
                  <a:pt x="3763" y="676"/>
                  <a:pt x="3756" y="683"/>
                </a:cubicBezTo>
                <a:cubicBezTo>
                  <a:pt x="3749" y="685"/>
                  <a:pt x="3742" y="693"/>
                  <a:pt x="3735" y="696"/>
                </a:cubicBezTo>
                <a:cubicBezTo>
                  <a:pt x="3723" y="711"/>
                  <a:pt x="3708" y="711"/>
                  <a:pt x="3696" y="729"/>
                </a:cubicBezTo>
                <a:cubicBezTo>
                  <a:pt x="3689" y="721"/>
                  <a:pt x="3705" y="718"/>
                  <a:pt x="3710" y="706"/>
                </a:cubicBezTo>
                <a:close/>
                <a:moveTo>
                  <a:pt x="3778" y="601"/>
                </a:moveTo>
                <a:cubicBezTo>
                  <a:pt x="3783" y="595"/>
                  <a:pt x="3788" y="585"/>
                  <a:pt x="3794" y="585"/>
                </a:cubicBezTo>
                <a:cubicBezTo>
                  <a:pt x="3799" y="592"/>
                  <a:pt x="3786" y="589"/>
                  <a:pt x="3784" y="599"/>
                </a:cubicBezTo>
                <a:cubicBezTo>
                  <a:pt x="3782" y="603"/>
                  <a:pt x="3779" y="601"/>
                  <a:pt x="3776" y="604"/>
                </a:cubicBezTo>
                <a:cubicBezTo>
                  <a:pt x="3774" y="607"/>
                  <a:pt x="3771" y="610"/>
                  <a:pt x="3769" y="613"/>
                </a:cubicBezTo>
                <a:cubicBezTo>
                  <a:pt x="3761" y="620"/>
                  <a:pt x="3774" y="596"/>
                  <a:pt x="3778" y="601"/>
                </a:cubicBezTo>
                <a:close/>
                <a:moveTo>
                  <a:pt x="3680" y="760"/>
                </a:moveTo>
                <a:cubicBezTo>
                  <a:pt x="3677" y="755"/>
                  <a:pt x="3683" y="755"/>
                  <a:pt x="3685" y="753"/>
                </a:cubicBezTo>
                <a:cubicBezTo>
                  <a:pt x="3694" y="750"/>
                  <a:pt x="3682" y="757"/>
                  <a:pt x="3680" y="760"/>
                </a:cubicBezTo>
                <a:close/>
                <a:moveTo>
                  <a:pt x="3577" y="828"/>
                </a:moveTo>
                <a:cubicBezTo>
                  <a:pt x="3581" y="819"/>
                  <a:pt x="3586" y="824"/>
                  <a:pt x="3590" y="816"/>
                </a:cubicBezTo>
                <a:cubicBezTo>
                  <a:pt x="3597" y="807"/>
                  <a:pt x="3603" y="799"/>
                  <a:pt x="3609" y="790"/>
                </a:cubicBezTo>
                <a:cubicBezTo>
                  <a:pt x="3636" y="767"/>
                  <a:pt x="3663" y="749"/>
                  <a:pt x="3690" y="727"/>
                </a:cubicBezTo>
                <a:cubicBezTo>
                  <a:pt x="3692" y="729"/>
                  <a:pt x="3689" y="732"/>
                  <a:pt x="3689" y="734"/>
                </a:cubicBezTo>
                <a:cubicBezTo>
                  <a:pt x="3671" y="752"/>
                  <a:pt x="3653" y="764"/>
                  <a:pt x="3636" y="789"/>
                </a:cubicBezTo>
                <a:cubicBezTo>
                  <a:pt x="3629" y="796"/>
                  <a:pt x="3621" y="798"/>
                  <a:pt x="3614" y="808"/>
                </a:cubicBezTo>
                <a:cubicBezTo>
                  <a:pt x="3613" y="816"/>
                  <a:pt x="3599" y="806"/>
                  <a:pt x="3605" y="816"/>
                </a:cubicBezTo>
                <a:cubicBezTo>
                  <a:pt x="3600" y="817"/>
                  <a:pt x="3596" y="823"/>
                  <a:pt x="3591" y="824"/>
                </a:cubicBezTo>
                <a:cubicBezTo>
                  <a:pt x="3587" y="827"/>
                  <a:pt x="3584" y="839"/>
                  <a:pt x="3578" y="836"/>
                </a:cubicBezTo>
                <a:cubicBezTo>
                  <a:pt x="3575" y="840"/>
                  <a:pt x="3572" y="849"/>
                  <a:pt x="3567" y="842"/>
                </a:cubicBezTo>
                <a:cubicBezTo>
                  <a:pt x="3574" y="841"/>
                  <a:pt x="3569" y="834"/>
                  <a:pt x="3577" y="828"/>
                </a:cubicBezTo>
                <a:close/>
                <a:moveTo>
                  <a:pt x="3541" y="876"/>
                </a:moveTo>
                <a:cubicBezTo>
                  <a:pt x="3543" y="873"/>
                  <a:pt x="3545" y="870"/>
                  <a:pt x="3548" y="867"/>
                </a:cubicBezTo>
                <a:cubicBezTo>
                  <a:pt x="3552" y="864"/>
                  <a:pt x="3550" y="869"/>
                  <a:pt x="3548" y="871"/>
                </a:cubicBezTo>
                <a:cubicBezTo>
                  <a:pt x="3546" y="874"/>
                  <a:pt x="3543" y="877"/>
                  <a:pt x="3541" y="880"/>
                </a:cubicBezTo>
                <a:cubicBezTo>
                  <a:pt x="3537" y="883"/>
                  <a:pt x="3539" y="879"/>
                  <a:pt x="3541" y="876"/>
                </a:cubicBezTo>
                <a:close/>
                <a:moveTo>
                  <a:pt x="2581" y="1492"/>
                </a:moveTo>
                <a:cubicBezTo>
                  <a:pt x="2570" y="1501"/>
                  <a:pt x="2566" y="1513"/>
                  <a:pt x="2557" y="1523"/>
                </a:cubicBezTo>
                <a:cubicBezTo>
                  <a:pt x="2536" y="1560"/>
                  <a:pt x="2537" y="1566"/>
                  <a:pt x="2530" y="1570"/>
                </a:cubicBezTo>
                <a:cubicBezTo>
                  <a:pt x="2522" y="1593"/>
                  <a:pt x="2529" y="1602"/>
                  <a:pt x="2522" y="1607"/>
                </a:cubicBezTo>
                <a:cubicBezTo>
                  <a:pt x="2494" y="1556"/>
                  <a:pt x="2500" y="1555"/>
                  <a:pt x="2496" y="1551"/>
                </a:cubicBezTo>
                <a:cubicBezTo>
                  <a:pt x="2482" y="1508"/>
                  <a:pt x="2492" y="1506"/>
                  <a:pt x="2486" y="1500"/>
                </a:cubicBezTo>
                <a:cubicBezTo>
                  <a:pt x="2483" y="1469"/>
                  <a:pt x="2482" y="1464"/>
                  <a:pt x="2484" y="1460"/>
                </a:cubicBezTo>
                <a:cubicBezTo>
                  <a:pt x="2486" y="1375"/>
                  <a:pt x="2486" y="1366"/>
                  <a:pt x="2489" y="1358"/>
                </a:cubicBezTo>
                <a:cubicBezTo>
                  <a:pt x="2494" y="1296"/>
                  <a:pt x="2502" y="1293"/>
                  <a:pt x="2500" y="1287"/>
                </a:cubicBezTo>
                <a:cubicBezTo>
                  <a:pt x="2505" y="1234"/>
                  <a:pt x="2502" y="1228"/>
                  <a:pt x="2503" y="1224"/>
                </a:cubicBezTo>
                <a:cubicBezTo>
                  <a:pt x="2510" y="1178"/>
                  <a:pt x="2507" y="1169"/>
                  <a:pt x="2509" y="1161"/>
                </a:cubicBezTo>
                <a:cubicBezTo>
                  <a:pt x="2496" y="1098"/>
                  <a:pt x="2490" y="1085"/>
                  <a:pt x="2486" y="1071"/>
                </a:cubicBezTo>
                <a:cubicBezTo>
                  <a:pt x="2484" y="1075"/>
                  <a:pt x="2486" y="1097"/>
                  <a:pt x="2496" y="1122"/>
                </a:cubicBezTo>
                <a:cubicBezTo>
                  <a:pt x="2494" y="1149"/>
                  <a:pt x="2501" y="1155"/>
                  <a:pt x="2499" y="1158"/>
                </a:cubicBezTo>
                <a:cubicBezTo>
                  <a:pt x="2498" y="1254"/>
                  <a:pt x="2485" y="1289"/>
                  <a:pt x="2484" y="1328"/>
                </a:cubicBezTo>
                <a:cubicBezTo>
                  <a:pt x="2478" y="1349"/>
                  <a:pt x="2476" y="1352"/>
                  <a:pt x="2475" y="1354"/>
                </a:cubicBezTo>
                <a:cubicBezTo>
                  <a:pt x="2474" y="1443"/>
                  <a:pt x="2471" y="1446"/>
                  <a:pt x="2470" y="1450"/>
                </a:cubicBezTo>
                <a:cubicBezTo>
                  <a:pt x="2480" y="1512"/>
                  <a:pt x="2475" y="1527"/>
                  <a:pt x="2481" y="1544"/>
                </a:cubicBezTo>
                <a:cubicBezTo>
                  <a:pt x="2491" y="1583"/>
                  <a:pt x="2492" y="1585"/>
                  <a:pt x="2493" y="1587"/>
                </a:cubicBezTo>
                <a:cubicBezTo>
                  <a:pt x="2493" y="1591"/>
                  <a:pt x="2491" y="1590"/>
                  <a:pt x="2488" y="1587"/>
                </a:cubicBezTo>
                <a:cubicBezTo>
                  <a:pt x="2479" y="1573"/>
                  <a:pt x="2477" y="1569"/>
                  <a:pt x="2475" y="1565"/>
                </a:cubicBezTo>
                <a:cubicBezTo>
                  <a:pt x="2459" y="1482"/>
                  <a:pt x="2462" y="1478"/>
                  <a:pt x="2460" y="1474"/>
                </a:cubicBezTo>
                <a:cubicBezTo>
                  <a:pt x="2458" y="1403"/>
                  <a:pt x="2461" y="1399"/>
                  <a:pt x="2463" y="1396"/>
                </a:cubicBezTo>
                <a:cubicBezTo>
                  <a:pt x="2467" y="1361"/>
                  <a:pt x="2464" y="1356"/>
                  <a:pt x="2464" y="1351"/>
                </a:cubicBezTo>
                <a:cubicBezTo>
                  <a:pt x="2467" y="1307"/>
                  <a:pt x="2471" y="1306"/>
                  <a:pt x="2470" y="1303"/>
                </a:cubicBezTo>
                <a:cubicBezTo>
                  <a:pt x="2473" y="1281"/>
                  <a:pt x="2473" y="1278"/>
                  <a:pt x="2473" y="1276"/>
                </a:cubicBezTo>
                <a:cubicBezTo>
                  <a:pt x="2474" y="1251"/>
                  <a:pt x="2473" y="1248"/>
                  <a:pt x="2477" y="1247"/>
                </a:cubicBezTo>
                <a:cubicBezTo>
                  <a:pt x="2471" y="1176"/>
                  <a:pt x="2480" y="1174"/>
                  <a:pt x="2475" y="1169"/>
                </a:cubicBezTo>
                <a:cubicBezTo>
                  <a:pt x="2466" y="1111"/>
                  <a:pt x="2466" y="1102"/>
                  <a:pt x="2465" y="1092"/>
                </a:cubicBezTo>
                <a:cubicBezTo>
                  <a:pt x="2454" y="1039"/>
                  <a:pt x="2450" y="1025"/>
                  <a:pt x="2440" y="1000"/>
                </a:cubicBezTo>
                <a:cubicBezTo>
                  <a:pt x="2407" y="919"/>
                  <a:pt x="2402" y="913"/>
                  <a:pt x="2404" y="908"/>
                </a:cubicBezTo>
                <a:cubicBezTo>
                  <a:pt x="2376" y="864"/>
                  <a:pt x="2379" y="860"/>
                  <a:pt x="2374" y="854"/>
                </a:cubicBezTo>
                <a:cubicBezTo>
                  <a:pt x="2393" y="923"/>
                  <a:pt x="2396" y="928"/>
                  <a:pt x="2397" y="933"/>
                </a:cubicBezTo>
                <a:cubicBezTo>
                  <a:pt x="2403" y="984"/>
                  <a:pt x="2413" y="997"/>
                  <a:pt x="2408" y="1006"/>
                </a:cubicBezTo>
                <a:cubicBezTo>
                  <a:pt x="2408" y="1056"/>
                  <a:pt x="2407" y="1061"/>
                  <a:pt x="2406" y="1066"/>
                </a:cubicBezTo>
                <a:cubicBezTo>
                  <a:pt x="2400" y="1099"/>
                  <a:pt x="2410" y="1107"/>
                  <a:pt x="2401" y="1110"/>
                </a:cubicBezTo>
                <a:cubicBezTo>
                  <a:pt x="2397" y="1141"/>
                  <a:pt x="2395" y="1143"/>
                  <a:pt x="2398" y="1147"/>
                </a:cubicBezTo>
                <a:cubicBezTo>
                  <a:pt x="2390" y="1224"/>
                  <a:pt x="2383" y="1232"/>
                  <a:pt x="2387" y="1244"/>
                </a:cubicBezTo>
                <a:cubicBezTo>
                  <a:pt x="2385" y="1287"/>
                  <a:pt x="2379" y="1290"/>
                  <a:pt x="2380" y="1295"/>
                </a:cubicBezTo>
                <a:cubicBezTo>
                  <a:pt x="2374" y="1328"/>
                  <a:pt x="2378" y="1338"/>
                  <a:pt x="2373" y="1345"/>
                </a:cubicBezTo>
                <a:cubicBezTo>
                  <a:pt x="2373" y="1403"/>
                  <a:pt x="2370" y="1406"/>
                  <a:pt x="2372" y="1411"/>
                </a:cubicBezTo>
                <a:cubicBezTo>
                  <a:pt x="2377" y="1460"/>
                  <a:pt x="2373" y="1464"/>
                  <a:pt x="2379" y="1472"/>
                </a:cubicBezTo>
                <a:cubicBezTo>
                  <a:pt x="2386" y="1514"/>
                  <a:pt x="2390" y="1520"/>
                  <a:pt x="2388" y="1525"/>
                </a:cubicBezTo>
                <a:cubicBezTo>
                  <a:pt x="2352" y="1492"/>
                  <a:pt x="2352" y="1482"/>
                  <a:pt x="2345" y="1470"/>
                </a:cubicBezTo>
                <a:cubicBezTo>
                  <a:pt x="2343" y="1417"/>
                  <a:pt x="2340" y="1409"/>
                  <a:pt x="2340" y="1402"/>
                </a:cubicBezTo>
                <a:cubicBezTo>
                  <a:pt x="2338" y="1356"/>
                  <a:pt x="2345" y="1354"/>
                  <a:pt x="2340" y="1349"/>
                </a:cubicBezTo>
                <a:cubicBezTo>
                  <a:pt x="2356" y="1248"/>
                  <a:pt x="2354" y="1238"/>
                  <a:pt x="2359" y="1230"/>
                </a:cubicBezTo>
                <a:cubicBezTo>
                  <a:pt x="2370" y="1167"/>
                  <a:pt x="2367" y="1157"/>
                  <a:pt x="2373" y="1149"/>
                </a:cubicBezTo>
                <a:cubicBezTo>
                  <a:pt x="2376" y="1126"/>
                  <a:pt x="2377" y="1124"/>
                  <a:pt x="2379" y="1122"/>
                </a:cubicBezTo>
                <a:cubicBezTo>
                  <a:pt x="2379" y="1104"/>
                  <a:pt x="2380" y="1099"/>
                  <a:pt x="2384" y="1095"/>
                </a:cubicBezTo>
                <a:cubicBezTo>
                  <a:pt x="2388" y="1033"/>
                  <a:pt x="2385" y="1028"/>
                  <a:pt x="2389" y="1025"/>
                </a:cubicBezTo>
                <a:cubicBezTo>
                  <a:pt x="2390" y="972"/>
                  <a:pt x="2390" y="963"/>
                  <a:pt x="2387" y="953"/>
                </a:cubicBezTo>
                <a:cubicBezTo>
                  <a:pt x="2380" y="910"/>
                  <a:pt x="2379" y="911"/>
                  <a:pt x="2376" y="900"/>
                </a:cubicBezTo>
                <a:cubicBezTo>
                  <a:pt x="2373" y="891"/>
                  <a:pt x="2372" y="904"/>
                  <a:pt x="2377" y="918"/>
                </a:cubicBezTo>
                <a:cubicBezTo>
                  <a:pt x="2384" y="965"/>
                  <a:pt x="2380" y="971"/>
                  <a:pt x="2380" y="977"/>
                </a:cubicBezTo>
                <a:cubicBezTo>
                  <a:pt x="2377" y="1048"/>
                  <a:pt x="2377" y="1060"/>
                  <a:pt x="2374" y="1072"/>
                </a:cubicBezTo>
                <a:cubicBezTo>
                  <a:pt x="2374" y="1098"/>
                  <a:pt x="2366" y="1102"/>
                  <a:pt x="2369" y="1110"/>
                </a:cubicBezTo>
                <a:cubicBezTo>
                  <a:pt x="2354" y="1196"/>
                  <a:pt x="2351" y="1207"/>
                  <a:pt x="2347" y="1219"/>
                </a:cubicBezTo>
                <a:cubicBezTo>
                  <a:pt x="2338" y="1268"/>
                  <a:pt x="2343" y="1273"/>
                  <a:pt x="2340" y="1276"/>
                </a:cubicBezTo>
                <a:cubicBezTo>
                  <a:pt x="2333" y="1318"/>
                  <a:pt x="2333" y="1325"/>
                  <a:pt x="2334" y="1332"/>
                </a:cubicBezTo>
                <a:cubicBezTo>
                  <a:pt x="2330" y="1356"/>
                  <a:pt x="2325" y="1361"/>
                  <a:pt x="2331" y="1369"/>
                </a:cubicBezTo>
                <a:cubicBezTo>
                  <a:pt x="2335" y="1423"/>
                  <a:pt x="2330" y="1435"/>
                  <a:pt x="2334" y="1450"/>
                </a:cubicBezTo>
                <a:cubicBezTo>
                  <a:pt x="2336" y="1491"/>
                  <a:pt x="2334" y="1482"/>
                  <a:pt x="2330" y="1484"/>
                </a:cubicBezTo>
                <a:cubicBezTo>
                  <a:pt x="2322" y="1459"/>
                  <a:pt x="2317" y="1464"/>
                  <a:pt x="2315" y="1457"/>
                </a:cubicBezTo>
                <a:cubicBezTo>
                  <a:pt x="2316" y="1410"/>
                  <a:pt x="2312" y="1397"/>
                  <a:pt x="2317" y="1386"/>
                </a:cubicBezTo>
                <a:cubicBezTo>
                  <a:pt x="2318" y="1357"/>
                  <a:pt x="2316" y="1353"/>
                  <a:pt x="2317" y="1350"/>
                </a:cubicBezTo>
                <a:cubicBezTo>
                  <a:pt x="2323" y="1291"/>
                  <a:pt x="2324" y="1285"/>
                  <a:pt x="2324" y="1279"/>
                </a:cubicBezTo>
                <a:cubicBezTo>
                  <a:pt x="2334" y="1256"/>
                  <a:pt x="2329" y="1248"/>
                  <a:pt x="2331" y="1243"/>
                </a:cubicBezTo>
                <a:cubicBezTo>
                  <a:pt x="2347" y="1171"/>
                  <a:pt x="2347" y="1169"/>
                  <a:pt x="2347" y="1166"/>
                </a:cubicBezTo>
                <a:cubicBezTo>
                  <a:pt x="2356" y="1134"/>
                  <a:pt x="2348" y="1127"/>
                  <a:pt x="2356" y="1123"/>
                </a:cubicBezTo>
                <a:cubicBezTo>
                  <a:pt x="2358" y="1085"/>
                  <a:pt x="2358" y="1082"/>
                  <a:pt x="2361" y="1079"/>
                </a:cubicBezTo>
                <a:cubicBezTo>
                  <a:pt x="2369" y="1010"/>
                  <a:pt x="2369" y="985"/>
                  <a:pt x="2368" y="960"/>
                </a:cubicBezTo>
                <a:cubicBezTo>
                  <a:pt x="2366" y="918"/>
                  <a:pt x="2364" y="911"/>
                  <a:pt x="2363" y="904"/>
                </a:cubicBezTo>
                <a:cubicBezTo>
                  <a:pt x="2363" y="901"/>
                  <a:pt x="2355" y="911"/>
                  <a:pt x="2363" y="925"/>
                </a:cubicBezTo>
                <a:cubicBezTo>
                  <a:pt x="2359" y="1008"/>
                  <a:pt x="2358" y="1021"/>
                  <a:pt x="2359" y="1033"/>
                </a:cubicBezTo>
                <a:cubicBezTo>
                  <a:pt x="2350" y="1061"/>
                  <a:pt x="2352" y="1064"/>
                  <a:pt x="2351" y="1067"/>
                </a:cubicBezTo>
                <a:cubicBezTo>
                  <a:pt x="2342" y="1114"/>
                  <a:pt x="2344" y="1127"/>
                  <a:pt x="2340" y="1138"/>
                </a:cubicBezTo>
                <a:cubicBezTo>
                  <a:pt x="2335" y="1176"/>
                  <a:pt x="2332" y="1178"/>
                  <a:pt x="2335" y="1182"/>
                </a:cubicBezTo>
                <a:cubicBezTo>
                  <a:pt x="2330" y="1210"/>
                  <a:pt x="2326" y="1215"/>
                  <a:pt x="2324" y="1220"/>
                </a:cubicBezTo>
                <a:cubicBezTo>
                  <a:pt x="2321" y="1257"/>
                  <a:pt x="2317" y="1261"/>
                  <a:pt x="2315" y="1266"/>
                </a:cubicBezTo>
                <a:cubicBezTo>
                  <a:pt x="2307" y="1319"/>
                  <a:pt x="2313" y="1326"/>
                  <a:pt x="2306" y="1330"/>
                </a:cubicBezTo>
                <a:cubicBezTo>
                  <a:pt x="2305" y="1369"/>
                  <a:pt x="2301" y="1374"/>
                  <a:pt x="2305" y="1381"/>
                </a:cubicBezTo>
                <a:cubicBezTo>
                  <a:pt x="2304" y="1417"/>
                  <a:pt x="2305" y="1420"/>
                  <a:pt x="2301" y="1421"/>
                </a:cubicBezTo>
                <a:cubicBezTo>
                  <a:pt x="2305" y="1449"/>
                  <a:pt x="2305" y="1452"/>
                  <a:pt x="2305" y="1454"/>
                </a:cubicBezTo>
                <a:cubicBezTo>
                  <a:pt x="2287" y="1410"/>
                  <a:pt x="2277" y="1389"/>
                  <a:pt x="2283" y="1372"/>
                </a:cubicBezTo>
                <a:cubicBezTo>
                  <a:pt x="2281" y="1339"/>
                  <a:pt x="2284" y="1336"/>
                  <a:pt x="2287" y="1332"/>
                </a:cubicBezTo>
                <a:cubicBezTo>
                  <a:pt x="2288" y="1280"/>
                  <a:pt x="2291" y="1271"/>
                  <a:pt x="2292" y="1262"/>
                </a:cubicBezTo>
                <a:cubicBezTo>
                  <a:pt x="2298" y="1231"/>
                  <a:pt x="2295" y="1225"/>
                  <a:pt x="2299" y="1222"/>
                </a:cubicBezTo>
                <a:cubicBezTo>
                  <a:pt x="2310" y="1185"/>
                  <a:pt x="2309" y="1179"/>
                  <a:pt x="2313" y="1173"/>
                </a:cubicBezTo>
                <a:cubicBezTo>
                  <a:pt x="2326" y="1124"/>
                  <a:pt x="2321" y="1119"/>
                  <a:pt x="2322" y="1115"/>
                </a:cubicBezTo>
                <a:cubicBezTo>
                  <a:pt x="2335" y="1090"/>
                  <a:pt x="2326" y="1083"/>
                  <a:pt x="2332" y="1080"/>
                </a:cubicBezTo>
                <a:cubicBezTo>
                  <a:pt x="2340" y="1050"/>
                  <a:pt x="2340" y="1042"/>
                  <a:pt x="2341" y="1034"/>
                </a:cubicBezTo>
                <a:cubicBezTo>
                  <a:pt x="2350" y="953"/>
                  <a:pt x="2351" y="945"/>
                  <a:pt x="2349" y="936"/>
                </a:cubicBezTo>
                <a:cubicBezTo>
                  <a:pt x="2349" y="903"/>
                  <a:pt x="2344" y="892"/>
                  <a:pt x="2346" y="884"/>
                </a:cubicBezTo>
                <a:cubicBezTo>
                  <a:pt x="2332" y="814"/>
                  <a:pt x="2327" y="796"/>
                  <a:pt x="2322" y="777"/>
                </a:cubicBezTo>
                <a:cubicBezTo>
                  <a:pt x="2326" y="816"/>
                  <a:pt x="2334" y="824"/>
                  <a:pt x="2330" y="829"/>
                </a:cubicBezTo>
                <a:cubicBezTo>
                  <a:pt x="2336" y="885"/>
                  <a:pt x="2345" y="894"/>
                  <a:pt x="2339" y="897"/>
                </a:cubicBezTo>
                <a:cubicBezTo>
                  <a:pt x="2342" y="953"/>
                  <a:pt x="2337" y="957"/>
                  <a:pt x="2341" y="964"/>
                </a:cubicBezTo>
                <a:cubicBezTo>
                  <a:pt x="2335" y="1025"/>
                  <a:pt x="2327" y="1034"/>
                  <a:pt x="2330" y="1046"/>
                </a:cubicBezTo>
                <a:cubicBezTo>
                  <a:pt x="2317" y="1076"/>
                  <a:pt x="2324" y="1082"/>
                  <a:pt x="2319" y="1084"/>
                </a:cubicBezTo>
                <a:cubicBezTo>
                  <a:pt x="2310" y="1111"/>
                  <a:pt x="2314" y="1116"/>
                  <a:pt x="2309" y="1119"/>
                </a:cubicBezTo>
                <a:cubicBezTo>
                  <a:pt x="2309" y="1152"/>
                  <a:pt x="2300" y="1158"/>
                  <a:pt x="2303" y="1167"/>
                </a:cubicBezTo>
                <a:cubicBezTo>
                  <a:pt x="2288" y="1215"/>
                  <a:pt x="2287" y="1219"/>
                  <a:pt x="2288" y="1223"/>
                </a:cubicBezTo>
                <a:cubicBezTo>
                  <a:pt x="2279" y="1266"/>
                  <a:pt x="2282" y="1275"/>
                  <a:pt x="2276" y="1282"/>
                </a:cubicBezTo>
                <a:cubicBezTo>
                  <a:pt x="2274" y="1338"/>
                  <a:pt x="2275" y="1347"/>
                  <a:pt x="2269" y="1353"/>
                </a:cubicBezTo>
                <a:cubicBezTo>
                  <a:pt x="2267" y="1410"/>
                  <a:pt x="2278" y="1422"/>
                  <a:pt x="2269" y="1427"/>
                </a:cubicBezTo>
                <a:cubicBezTo>
                  <a:pt x="2263" y="1376"/>
                  <a:pt x="2254" y="1371"/>
                  <a:pt x="2262" y="1366"/>
                </a:cubicBezTo>
                <a:cubicBezTo>
                  <a:pt x="2255" y="1293"/>
                  <a:pt x="2268" y="1293"/>
                  <a:pt x="2262" y="1287"/>
                </a:cubicBezTo>
                <a:cubicBezTo>
                  <a:pt x="2269" y="1238"/>
                  <a:pt x="2275" y="1224"/>
                  <a:pt x="2280" y="1209"/>
                </a:cubicBezTo>
                <a:cubicBezTo>
                  <a:pt x="2281" y="1181"/>
                  <a:pt x="2290" y="1180"/>
                  <a:pt x="2288" y="1176"/>
                </a:cubicBezTo>
                <a:cubicBezTo>
                  <a:pt x="2295" y="1137"/>
                  <a:pt x="2297" y="1130"/>
                  <a:pt x="2297" y="1123"/>
                </a:cubicBezTo>
                <a:cubicBezTo>
                  <a:pt x="2311" y="1079"/>
                  <a:pt x="2310" y="1072"/>
                  <a:pt x="2312" y="1065"/>
                </a:cubicBezTo>
                <a:cubicBezTo>
                  <a:pt x="2319" y="1019"/>
                  <a:pt x="2324" y="1013"/>
                  <a:pt x="2323" y="1006"/>
                </a:cubicBezTo>
                <a:cubicBezTo>
                  <a:pt x="2326" y="958"/>
                  <a:pt x="2328" y="952"/>
                  <a:pt x="2331" y="946"/>
                </a:cubicBezTo>
                <a:cubicBezTo>
                  <a:pt x="2327" y="896"/>
                  <a:pt x="2335" y="892"/>
                  <a:pt x="2328" y="883"/>
                </a:cubicBezTo>
                <a:cubicBezTo>
                  <a:pt x="2320" y="847"/>
                  <a:pt x="2327" y="838"/>
                  <a:pt x="2319" y="841"/>
                </a:cubicBezTo>
                <a:cubicBezTo>
                  <a:pt x="2327" y="881"/>
                  <a:pt x="2320" y="882"/>
                  <a:pt x="2325" y="888"/>
                </a:cubicBezTo>
                <a:cubicBezTo>
                  <a:pt x="2316" y="985"/>
                  <a:pt x="2317" y="991"/>
                  <a:pt x="2316" y="998"/>
                </a:cubicBezTo>
                <a:cubicBezTo>
                  <a:pt x="2304" y="1051"/>
                  <a:pt x="2303" y="1058"/>
                  <a:pt x="2304" y="1067"/>
                </a:cubicBezTo>
                <a:cubicBezTo>
                  <a:pt x="2282" y="1142"/>
                  <a:pt x="2285" y="1152"/>
                  <a:pt x="2278" y="1158"/>
                </a:cubicBezTo>
                <a:cubicBezTo>
                  <a:pt x="2279" y="1191"/>
                  <a:pt x="2266" y="1195"/>
                  <a:pt x="2268" y="1204"/>
                </a:cubicBezTo>
                <a:cubicBezTo>
                  <a:pt x="2263" y="1233"/>
                  <a:pt x="2257" y="1240"/>
                  <a:pt x="2258" y="1248"/>
                </a:cubicBezTo>
                <a:cubicBezTo>
                  <a:pt x="2244" y="1309"/>
                  <a:pt x="2254" y="1316"/>
                  <a:pt x="2247" y="1319"/>
                </a:cubicBezTo>
                <a:cubicBezTo>
                  <a:pt x="2244" y="1371"/>
                  <a:pt x="2251" y="1377"/>
                  <a:pt x="2248" y="1380"/>
                </a:cubicBezTo>
                <a:cubicBezTo>
                  <a:pt x="2235" y="1373"/>
                  <a:pt x="2239" y="1362"/>
                  <a:pt x="2234" y="1349"/>
                </a:cubicBezTo>
                <a:cubicBezTo>
                  <a:pt x="2233" y="1261"/>
                  <a:pt x="2237" y="1249"/>
                  <a:pt x="2236" y="1236"/>
                </a:cubicBezTo>
                <a:cubicBezTo>
                  <a:pt x="2239" y="1214"/>
                  <a:pt x="2240" y="1208"/>
                  <a:pt x="2241" y="1202"/>
                </a:cubicBezTo>
                <a:cubicBezTo>
                  <a:pt x="2249" y="1179"/>
                  <a:pt x="2246" y="1176"/>
                  <a:pt x="2246" y="1175"/>
                </a:cubicBezTo>
                <a:cubicBezTo>
                  <a:pt x="2263" y="1120"/>
                  <a:pt x="2265" y="1108"/>
                  <a:pt x="2271" y="1097"/>
                </a:cubicBezTo>
                <a:cubicBezTo>
                  <a:pt x="2285" y="1059"/>
                  <a:pt x="2281" y="1051"/>
                  <a:pt x="2283" y="1046"/>
                </a:cubicBezTo>
                <a:cubicBezTo>
                  <a:pt x="2296" y="980"/>
                  <a:pt x="2297" y="968"/>
                  <a:pt x="2301" y="956"/>
                </a:cubicBezTo>
                <a:cubicBezTo>
                  <a:pt x="2298" y="924"/>
                  <a:pt x="2305" y="923"/>
                  <a:pt x="2301" y="919"/>
                </a:cubicBezTo>
                <a:cubicBezTo>
                  <a:pt x="2304" y="878"/>
                  <a:pt x="2298" y="874"/>
                  <a:pt x="2301" y="871"/>
                </a:cubicBezTo>
                <a:cubicBezTo>
                  <a:pt x="2300" y="837"/>
                  <a:pt x="2297" y="829"/>
                  <a:pt x="2294" y="822"/>
                </a:cubicBezTo>
                <a:cubicBezTo>
                  <a:pt x="2291" y="796"/>
                  <a:pt x="2287" y="802"/>
                  <a:pt x="2291" y="812"/>
                </a:cubicBezTo>
                <a:cubicBezTo>
                  <a:pt x="2296" y="848"/>
                  <a:pt x="2293" y="855"/>
                  <a:pt x="2294" y="864"/>
                </a:cubicBezTo>
                <a:cubicBezTo>
                  <a:pt x="2294" y="898"/>
                  <a:pt x="2294" y="907"/>
                  <a:pt x="2292" y="914"/>
                </a:cubicBezTo>
                <a:cubicBezTo>
                  <a:pt x="2284" y="943"/>
                  <a:pt x="2293" y="950"/>
                  <a:pt x="2291" y="953"/>
                </a:cubicBezTo>
                <a:cubicBezTo>
                  <a:pt x="2283" y="982"/>
                  <a:pt x="2286" y="987"/>
                  <a:pt x="2282" y="991"/>
                </a:cubicBezTo>
                <a:cubicBezTo>
                  <a:pt x="2270" y="1054"/>
                  <a:pt x="2267" y="1058"/>
                  <a:pt x="2266" y="1062"/>
                </a:cubicBezTo>
                <a:cubicBezTo>
                  <a:pt x="2255" y="1101"/>
                  <a:pt x="2258" y="1106"/>
                  <a:pt x="2254" y="1109"/>
                </a:cubicBezTo>
                <a:cubicBezTo>
                  <a:pt x="2245" y="1142"/>
                  <a:pt x="2249" y="1152"/>
                  <a:pt x="2240" y="1158"/>
                </a:cubicBezTo>
                <a:cubicBezTo>
                  <a:pt x="2234" y="1192"/>
                  <a:pt x="2232" y="1200"/>
                  <a:pt x="2233" y="1209"/>
                </a:cubicBezTo>
                <a:cubicBezTo>
                  <a:pt x="2227" y="1241"/>
                  <a:pt x="2224" y="1245"/>
                  <a:pt x="2223" y="1250"/>
                </a:cubicBezTo>
                <a:cubicBezTo>
                  <a:pt x="2220" y="1284"/>
                  <a:pt x="2225" y="1290"/>
                  <a:pt x="2218" y="1294"/>
                </a:cubicBezTo>
                <a:cubicBezTo>
                  <a:pt x="2223" y="1346"/>
                  <a:pt x="2223" y="1354"/>
                  <a:pt x="2223" y="1361"/>
                </a:cubicBezTo>
                <a:cubicBezTo>
                  <a:pt x="2210" y="1331"/>
                  <a:pt x="2206" y="1316"/>
                  <a:pt x="2206" y="1303"/>
                </a:cubicBezTo>
                <a:cubicBezTo>
                  <a:pt x="2207" y="1238"/>
                  <a:pt x="2205" y="1231"/>
                  <a:pt x="2202" y="1223"/>
                </a:cubicBezTo>
                <a:cubicBezTo>
                  <a:pt x="2212" y="1182"/>
                  <a:pt x="2209" y="1176"/>
                  <a:pt x="2213" y="1173"/>
                </a:cubicBezTo>
                <a:cubicBezTo>
                  <a:pt x="2218" y="1139"/>
                  <a:pt x="2216" y="1130"/>
                  <a:pt x="2223" y="1123"/>
                </a:cubicBezTo>
                <a:cubicBezTo>
                  <a:pt x="2228" y="1103"/>
                  <a:pt x="2225" y="1100"/>
                  <a:pt x="2227" y="1098"/>
                </a:cubicBezTo>
                <a:cubicBezTo>
                  <a:pt x="2232" y="1068"/>
                  <a:pt x="2237" y="1065"/>
                  <a:pt x="2236" y="1061"/>
                </a:cubicBezTo>
                <a:cubicBezTo>
                  <a:pt x="2242" y="1016"/>
                  <a:pt x="2251" y="1014"/>
                  <a:pt x="2245" y="1008"/>
                </a:cubicBezTo>
                <a:cubicBezTo>
                  <a:pt x="2252" y="962"/>
                  <a:pt x="2252" y="953"/>
                  <a:pt x="2254" y="945"/>
                </a:cubicBezTo>
                <a:cubicBezTo>
                  <a:pt x="2251" y="913"/>
                  <a:pt x="2263" y="912"/>
                  <a:pt x="2255" y="906"/>
                </a:cubicBezTo>
                <a:cubicBezTo>
                  <a:pt x="2260" y="876"/>
                  <a:pt x="2253" y="870"/>
                  <a:pt x="2257" y="866"/>
                </a:cubicBezTo>
                <a:cubicBezTo>
                  <a:pt x="2250" y="834"/>
                  <a:pt x="2254" y="830"/>
                  <a:pt x="2248" y="824"/>
                </a:cubicBezTo>
                <a:cubicBezTo>
                  <a:pt x="2249" y="882"/>
                  <a:pt x="2252" y="888"/>
                  <a:pt x="2251" y="893"/>
                </a:cubicBezTo>
                <a:cubicBezTo>
                  <a:pt x="2252" y="921"/>
                  <a:pt x="2245" y="922"/>
                  <a:pt x="2249" y="927"/>
                </a:cubicBezTo>
                <a:cubicBezTo>
                  <a:pt x="2239" y="983"/>
                  <a:pt x="2235" y="993"/>
                  <a:pt x="2237" y="1004"/>
                </a:cubicBezTo>
                <a:cubicBezTo>
                  <a:pt x="2224" y="1087"/>
                  <a:pt x="2213" y="1090"/>
                  <a:pt x="2218" y="1097"/>
                </a:cubicBezTo>
                <a:cubicBezTo>
                  <a:pt x="2213" y="1122"/>
                  <a:pt x="2207" y="1123"/>
                  <a:pt x="2211" y="1127"/>
                </a:cubicBezTo>
                <a:cubicBezTo>
                  <a:pt x="2190" y="1230"/>
                  <a:pt x="2197" y="1243"/>
                  <a:pt x="2192" y="1252"/>
                </a:cubicBezTo>
                <a:cubicBezTo>
                  <a:pt x="2195" y="1291"/>
                  <a:pt x="2195" y="1296"/>
                  <a:pt x="2193" y="1302"/>
                </a:cubicBezTo>
                <a:cubicBezTo>
                  <a:pt x="2204" y="1364"/>
                  <a:pt x="2218" y="1379"/>
                  <a:pt x="2212" y="1388"/>
                </a:cubicBezTo>
                <a:cubicBezTo>
                  <a:pt x="2199" y="1369"/>
                  <a:pt x="2195" y="1370"/>
                  <a:pt x="2197" y="1367"/>
                </a:cubicBezTo>
                <a:cubicBezTo>
                  <a:pt x="2178" y="1295"/>
                  <a:pt x="2180" y="1289"/>
                  <a:pt x="2175" y="1279"/>
                </a:cubicBezTo>
                <a:cubicBezTo>
                  <a:pt x="2172" y="1240"/>
                  <a:pt x="2175" y="1237"/>
                  <a:pt x="2172" y="1231"/>
                </a:cubicBezTo>
                <a:cubicBezTo>
                  <a:pt x="2178" y="1155"/>
                  <a:pt x="2170" y="1144"/>
                  <a:pt x="2176" y="1138"/>
                </a:cubicBezTo>
                <a:cubicBezTo>
                  <a:pt x="2175" y="1107"/>
                  <a:pt x="2181" y="1100"/>
                  <a:pt x="2176" y="1091"/>
                </a:cubicBezTo>
                <a:cubicBezTo>
                  <a:pt x="2181" y="1061"/>
                  <a:pt x="2183" y="1054"/>
                  <a:pt x="2187" y="1047"/>
                </a:cubicBezTo>
                <a:cubicBezTo>
                  <a:pt x="2187" y="1014"/>
                  <a:pt x="2195" y="1008"/>
                  <a:pt x="2193" y="999"/>
                </a:cubicBezTo>
                <a:cubicBezTo>
                  <a:pt x="2214" y="901"/>
                  <a:pt x="2209" y="892"/>
                  <a:pt x="2215" y="887"/>
                </a:cubicBezTo>
                <a:cubicBezTo>
                  <a:pt x="2221" y="831"/>
                  <a:pt x="2226" y="824"/>
                  <a:pt x="2223" y="815"/>
                </a:cubicBezTo>
                <a:cubicBezTo>
                  <a:pt x="2227" y="765"/>
                  <a:pt x="2220" y="759"/>
                  <a:pt x="2222" y="756"/>
                </a:cubicBezTo>
                <a:cubicBezTo>
                  <a:pt x="2216" y="728"/>
                  <a:pt x="2221" y="718"/>
                  <a:pt x="2214" y="720"/>
                </a:cubicBezTo>
                <a:cubicBezTo>
                  <a:pt x="2214" y="767"/>
                  <a:pt x="2221" y="775"/>
                  <a:pt x="2219" y="782"/>
                </a:cubicBezTo>
                <a:cubicBezTo>
                  <a:pt x="2212" y="847"/>
                  <a:pt x="2214" y="855"/>
                  <a:pt x="2210" y="860"/>
                </a:cubicBezTo>
                <a:cubicBezTo>
                  <a:pt x="2197" y="924"/>
                  <a:pt x="2199" y="932"/>
                  <a:pt x="2197" y="938"/>
                </a:cubicBezTo>
                <a:cubicBezTo>
                  <a:pt x="2180" y="1008"/>
                  <a:pt x="2184" y="1023"/>
                  <a:pt x="2177" y="1034"/>
                </a:cubicBezTo>
                <a:cubicBezTo>
                  <a:pt x="2173" y="1065"/>
                  <a:pt x="2174" y="1069"/>
                  <a:pt x="2172" y="1073"/>
                </a:cubicBezTo>
                <a:cubicBezTo>
                  <a:pt x="2167" y="1166"/>
                  <a:pt x="2159" y="1178"/>
                  <a:pt x="2165" y="1194"/>
                </a:cubicBezTo>
                <a:cubicBezTo>
                  <a:pt x="2167" y="1241"/>
                  <a:pt x="2158" y="1245"/>
                  <a:pt x="2164" y="1253"/>
                </a:cubicBezTo>
                <a:cubicBezTo>
                  <a:pt x="2165" y="1282"/>
                  <a:pt x="2165" y="1288"/>
                  <a:pt x="2167" y="1296"/>
                </a:cubicBezTo>
                <a:cubicBezTo>
                  <a:pt x="2182" y="1349"/>
                  <a:pt x="2181" y="1356"/>
                  <a:pt x="2180" y="1362"/>
                </a:cubicBezTo>
                <a:cubicBezTo>
                  <a:pt x="2170" y="1343"/>
                  <a:pt x="2171" y="1346"/>
                  <a:pt x="2173" y="1345"/>
                </a:cubicBezTo>
                <a:cubicBezTo>
                  <a:pt x="2149" y="1263"/>
                  <a:pt x="2145" y="1252"/>
                  <a:pt x="2149" y="1244"/>
                </a:cubicBezTo>
                <a:cubicBezTo>
                  <a:pt x="2145" y="1176"/>
                  <a:pt x="2147" y="1168"/>
                  <a:pt x="2146" y="1158"/>
                </a:cubicBezTo>
                <a:cubicBezTo>
                  <a:pt x="2161" y="1068"/>
                  <a:pt x="2156" y="1057"/>
                  <a:pt x="2165" y="1050"/>
                </a:cubicBezTo>
                <a:cubicBezTo>
                  <a:pt x="2172" y="989"/>
                  <a:pt x="2177" y="985"/>
                  <a:pt x="2176" y="979"/>
                </a:cubicBezTo>
                <a:cubicBezTo>
                  <a:pt x="2184" y="942"/>
                  <a:pt x="2183" y="936"/>
                  <a:pt x="2187" y="932"/>
                </a:cubicBezTo>
                <a:cubicBezTo>
                  <a:pt x="2192" y="874"/>
                  <a:pt x="2202" y="853"/>
                  <a:pt x="2201" y="830"/>
                </a:cubicBezTo>
                <a:cubicBezTo>
                  <a:pt x="2209" y="786"/>
                  <a:pt x="2205" y="773"/>
                  <a:pt x="2208" y="762"/>
                </a:cubicBezTo>
                <a:cubicBezTo>
                  <a:pt x="2198" y="812"/>
                  <a:pt x="2196" y="824"/>
                  <a:pt x="2194" y="837"/>
                </a:cubicBezTo>
                <a:cubicBezTo>
                  <a:pt x="2179" y="917"/>
                  <a:pt x="2178" y="920"/>
                  <a:pt x="2180" y="924"/>
                </a:cubicBezTo>
                <a:cubicBezTo>
                  <a:pt x="2177" y="959"/>
                  <a:pt x="2164" y="962"/>
                  <a:pt x="2171" y="970"/>
                </a:cubicBezTo>
                <a:cubicBezTo>
                  <a:pt x="2157" y="1013"/>
                  <a:pt x="2159" y="1021"/>
                  <a:pt x="2155" y="1026"/>
                </a:cubicBezTo>
                <a:cubicBezTo>
                  <a:pt x="2147" y="1070"/>
                  <a:pt x="2142" y="1073"/>
                  <a:pt x="2145" y="1078"/>
                </a:cubicBezTo>
                <a:cubicBezTo>
                  <a:pt x="2138" y="1143"/>
                  <a:pt x="2135" y="1146"/>
                  <a:pt x="2136" y="1151"/>
                </a:cubicBezTo>
                <a:cubicBezTo>
                  <a:pt x="2133" y="1201"/>
                  <a:pt x="2132" y="1209"/>
                  <a:pt x="2136" y="1219"/>
                </a:cubicBezTo>
                <a:cubicBezTo>
                  <a:pt x="2141" y="1230"/>
                  <a:pt x="2130" y="1239"/>
                  <a:pt x="2138" y="1244"/>
                </a:cubicBezTo>
                <a:cubicBezTo>
                  <a:pt x="2137" y="1286"/>
                  <a:pt x="2140" y="1291"/>
                  <a:pt x="2144" y="1297"/>
                </a:cubicBezTo>
                <a:cubicBezTo>
                  <a:pt x="2134" y="1293"/>
                  <a:pt x="2127" y="1283"/>
                  <a:pt x="2122" y="1274"/>
                </a:cubicBezTo>
                <a:cubicBezTo>
                  <a:pt x="2107" y="1176"/>
                  <a:pt x="2105" y="1170"/>
                  <a:pt x="2102" y="1164"/>
                </a:cubicBezTo>
                <a:cubicBezTo>
                  <a:pt x="2105" y="1127"/>
                  <a:pt x="2102" y="1121"/>
                  <a:pt x="2105" y="1116"/>
                </a:cubicBezTo>
                <a:cubicBezTo>
                  <a:pt x="2100" y="1072"/>
                  <a:pt x="2106" y="1063"/>
                  <a:pt x="2104" y="1051"/>
                </a:cubicBezTo>
                <a:cubicBezTo>
                  <a:pt x="2110" y="1035"/>
                  <a:pt x="2110" y="1033"/>
                  <a:pt x="2110" y="1030"/>
                </a:cubicBezTo>
                <a:cubicBezTo>
                  <a:pt x="2118" y="1002"/>
                  <a:pt x="2110" y="994"/>
                  <a:pt x="2118" y="991"/>
                </a:cubicBezTo>
                <a:cubicBezTo>
                  <a:pt x="2130" y="927"/>
                  <a:pt x="2136" y="924"/>
                  <a:pt x="2136" y="919"/>
                </a:cubicBezTo>
                <a:cubicBezTo>
                  <a:pt x="2164" y="835"/>
                  <a:pt x="2170" y="826"/>
                  <a:pt x="2173" y="816"/>
                </a:cubicBezTo>
                <a:cubicBezTo>
                  <a:pt x="2182" y="781"/>
                  <a:pt x="2184" y="777"/>
                  <a:pt x="2184" y="772"/>
                </a:cubicBezTo>
                <a:cubicBezTo>
                  <a:pt x="2193" y="740"/>
                  <a:pt x="2193" y="737"/>
                  <a:pt x="2193" y="735"/>
                </a:cubicBezTo>
                <a:cubicBezTo>
                  <a:pt x="2187" y="749"/>
                  <a:pt x="2183" y="752"/>
                  <a:pt x="2183" y="755"/>
                </a:cubicBezTo>
                <a:cubicBezTo>
                  <a:pt x="2178" y="790"/>
                  <a:pt x="2168" y="794"/>
                  <a:pt x="2171" y="802"/>
                </a:cubicBezTo>
                <a:cubicBezTo>
                  <a:pt x="2135" y="886"/>
                  <a:pt x="2135" y="900"/>
                  <a:pt x="2129" y="911"/>
                </a:cubicBezTo>
                <a:cubicBezTo>
                  <a:pt x="2109" y="988"/>
                  <a:pt x="2105" y="990"/>
                  <a:pt x="2104" y="993"/>
                </a:cubicBezTo>
                <a:cubicBezTo>
                  <a:pt x="2102" y="1035"/>
                  <a:pt x="2096" y="1044"/>
                  <a:pt x="2097" y="1055"/>
                </a:cubicBezTo>
                <a:cubicBezTo>
                  <a:pt x="2095" y="1124"/>
                  <a:pt x="2089" y="1128"/>
                  <a:pt x="2092" y="1135"/>
                </a:cubicBezTo>
                <a:cubicBezTo>
                  <a:pt x="2100" y="1225"/>
                  <a:pt x="2106" y="1232"/>
                  <a:pt x="2104" y="1237"/>
                </a:cubicBezTo>
                <a:cubicBezTo>
                  <a:pt x="2112" y="1278"/>
                  <a:pt x="2121" y="1287"/>
                  <a:pt x="2113" y="1290"/>
                </a:cubicBezTo>
                <a:cubicBezTo>
                  <a:pt x="2090" y="1218"/>
                  <a:pt x="2093" y="1208"/>
                  <a:pt x="2087" y="1205"/>
                </a:cubicBezTo>
                <a:cubicBezTo>
                  <a:pt x="2081" y="1159"/>
                  <a:pt x="2082" y="1156"/>
                  <a:pt x="2084" y="1153"/>
                </a:cubicBezTo>
                <a:cubicBezTo>
                  <a:pt x="2086" y="1127"/>
                  <a:pt x="2079" y="1122"/>
                  <a:pt x="2083" y="1119"/>
                </a:cubicBezTo>
                <a:cubicBezTo>
                  <a:pt x="2083" y="1085"/>
                  <a:pt x="2084" y="1082"/>
                  <a:pt x="2087" y="1079"/>
                </a:cubicBezTo>
                <a:cubicBezTo>
                  <a:pt x="2100" y="1026"/>
                  <a:pt x="2087" y="1018"/>
                  <a:pt x="2093" y="1016"/>
                </a:cubicBezTo>
                <a:cubicBezTo>
                  <a:pt x="2106" y="953"/>
                  <a:pt x="2103" y="950"/>
                  <a:pt x="2105" y="948"/>
                </a:cubicBezTo>
                <a:cubicBezTo>
                  <a:pt x="2111" y="914"/>
                  <a:pt x="2118" y="905"/>
                  <a:pt x="2120" y="895"/>
                </a:cubicBezTo>
                <a:cubicBezTo>
                  <a:pt x="2153" y="804"/>
                  <a:pt x="2150" y="800"/>
                  <a:pt x="2152" y="799"/>
                </a:cubicBezTo>
                <a:cubicBezTo>
                  <a:pt x="2160" y="766"/>
                  <a:pt x="2166" y="757"/>
                  <a:pt x="2167" y="746"/>
                </a:cubicBezTo>
                <a:cubicBezTo>
                  <a:pt x="2166" y="717"/>
                  <a:pt x="2167" y="723"/>
                  <a:pt x="2166" y="729"/>
                </a:cubicBezTo>
                <a:cubicBezTo>
                  <a:pt x="2155" y="768"/>
                  <a:pt x="2153" y="774"/>
                  <a:pt x="2153" y="780"/>
                </a:cubicBezTo>
                <a:cubicBezTo>
                  <a:pt x="2144" y="801"/>
                  <a:pt x="2142" y="807"/>
                  <a:pt x="2142" y="813"/>
                </a:cubicBezTo>
                <a:cubicBezTo>
                  <a:pt x="2128" y="832"/>
                  <a:pt x="2133" y="840"/>
                  <a:pt x="2127" y="844"/>
                </a:cubicBezTo>
                <a:cubicBezTo>
                  <a:pt x="2088" y="1003"/>
                  <a:pt x="2079" y="1024"/>
                  <a:pt x="2079" y="1048"/>
                </a:cubicBezTo>
                <a:cubicBezTo>
                  <a:pt x="2070" y="1105"/>
                  <a:pt x="2072" y="1112"/>
                  <a:pt x="2070" y="1117"/>
                </a:cubicBezTo>
                <a:cubicBezTo>
                  <a:pt x="2073" y="1148"/>
                  <a:pt x="2070" y="1150"/>
                  <a:pt x="2073" y="1154"/>
                </a:cubicBezTo>
                <a:cubicBezTo>
                  <a:pt x="2078" y="1203"/>
                  <a:pt x="2075" y="1214"/>
                  <a:pt x="2082" y="1228"/>
                </a:cubicBezTo>
                <a:cubicBezTo>
                  <a:pt x="2083" y="1265"/>
                  <a:pt x="2079" y="1258"/>
                  <a:pt x="2073" y="1254"/>
                </a:cubicBezTo>
                <a:cubicBezTo>
                  <a:pt x="2059" y="1202"/>
                  <a:pt x="2068" y="1180"/>
                  <a:pt x="2053" y="1150"/>
                </a:cubicBezTo>
                <a:cubicBezTo>
                  <a:pt x="2055" y="1085"/>
                  <a:pt x="2054" y="1069"/>
                  <a:pt x="2055" y="1052"/>
                </a:cubicBezTo>
                <a:cubicBezTo>
                  <a:pt x="2066" y="991"/>
                  <a:pt x="2063" y="986"/>
                  <a:pt x="2062" y="981"/>
                </a:cubicBezTo>
                <a:cubicBezTo>
                  <a:pt x="2076" y="929"/>
                  <a:pt x="2079" y="926"/>
                  <a:pt x="2075" y="920"/>
                </a:cubicBezTo>
                <a:cubicBezTo>
                  <a:pt x="2101" y="853"/>
                  <a:pt x="2106" y="845"/>
                  <a:pt x="2108" y="837"/>
                </a:cubicBezTo>
                <a:cubicBezTo>
                  <a:pt x="2130" y="786"/>
                  <a:pt x="2129" y="781"/>
                  <a:pt x="2135" y="779"/>
                </a:cubicBezTo>
                <a:cubicBezTo>
                  <a:pt x="2126" y="782"/>
                  <a:pt x="2125" y="785"/>
                  <a:pt x="2122" y="788"/>
                </a:cubicBezTo>
                <a:cubicBezTo>
                  <a:pt x="2114" y="826"/>
                  <a:pt x="2102" y="827"/>
                  <a:pt x="2106" y="833"/>
                </a:cubicBezTo>
                <a:cubicBezTo>
                  <a:pt x="2073" y="903"/>
                  <a:pt x="2073" y="912"/>
                  <a:pt x="2072" y="919"/>
                </a:cubicBezTo>
                <a:cubicBezTo>
                  <a:pt x="2053" y="974"/>
                  <a:pt x="2057" y="980"/>
                  <a:pt x="2055" y="984"/>
                </a:cubicBezTo>
                <a:cubicBezTo>
                  <a:pt x="2045" y="1034"/>
                  <a:pt x="2049" y="1040"/>
                  <a:pt x="2044" y="1044"/>
                </a:cubicBezTo>
                <a:cubicBezTo>
                  <a:pt x="2043" y="1086"/>
                  <a:pt x="2045" y="1094"/>
                  <a:pt x="2043" y="1100"/>
                </a:cubicBezTo>
                <a:cubicBezTo>
                  <a:pt x="2050" y="1191"/>
                  <a:pt x="2057" y="1196"/>
                  <a:pt x="2054" y="1200"/>
                </a:cubicBezTo>
                <a:cubicBezTo>
                  <a:pt x="2058" y="1224"/>
                  <a:pt x="2065" y="1228"/>
                  <a:pt x="2057" y="1231"/>
                </a:cubicBezTo>
                <a:cubicBezTo>
                  <a:pt x="2032" y="1165"/>
                  <a:pt x="2039" y="1163"/>
                  <a:pt x="2034" y="1158"/>
                </a:cubicBezTo>
                <a:cubicBezTo>
                  <a:pt x="2023" y="1088"/>
                  <a:pt x="2014" y="1081"/>
                  <a:pt x="2022" y="1079"/>
                </a:cubicBezTo>
                <a:cubicBezTo>
                  <a:pt x="2025" y="985"/>
                  <a:pt x="2026" y="967"/>
                  <a:pt x="2027" y="950"/>
                </a:cubicBezTo>
                <a:cubicBezTo>
                  <a:pt x="2039" y="917"/>
                  <a:pt x="2041" y="915"/>
                  <a:pt x="2038" y="912"/>
                </a:cubicBezTo>
                <a:cubicBezTo>
                  <a:pt x="2046" y="898"/>
                  <a:pt x="2043" y="895"/>
                  <a:pt x="2043" y="894"/>
                </a:cubicBezTo>
                <a:cubicBezTo>
                  <a:pt x="2075" y="811"/>
                  <a:pt x="2065" y="797"/>
                  <a:pt x="2075" y="788"/>
                </a:cubicBezTo>
                <a:cubicBezTo>
                  <a:pt x="2075" y="729"/>
                  <a:pt x="2082" y="724"/>
                  <a:pt x="2077" y="717"/>
                </a:cubicBezTo>
                <a:cubicBezTo>
                  <a:pt x="2075" y="687"/>
                  <a:pt x="2077" y="683"/>
                  <a:pt x="2073" y="684"/>
                </a:cubicBezTo>
                <a:cubicBezTo>
                  <a:pt x="2073" y="750"/>
                  <a:pt x="2067" y="765"/>
                  <a:pt x="2069" y="783"/>
                </a:cubicBezTo>
                <a:cubicBezTo>
                  <a:pt x="2044" y="864"/>
                  <a:pt x="2041" y="875"/>
                  <a:pt x="2036" y="886"/>
                </a:cubicBezTo>
                <a:cubicBezTo>
                  <a:pt x="2025" y="915"/>
                  <a:pt x="2027" y="919"/>
                  <a:pt x="2026" y="921"/>
                </a:cubicBezTo>
                <a:cubicBezTo>
                  <a:pt x="2009" y="998"/>
                  <a:pt x="2009" y="1005"/>
                  <a:pt x="2011" y="1012"/>
                </a:cubicBezTo>
                <a:cubicBezTo>
                  <a:pt x="2003" y="1072"/>
                  <a:pt x="2013" y="1079"/>
                  <a:pt x="2010" y="1083"/>
                </a:cubicBezTo>
                <a:cubicBezTo>
                  <a:pt x="2014" y="1116"/>
                  <a:pt x="2016" y="1121"/>
                  <a:pt x="2013" y="1125"/>
                </a:cubicBezTo>
                <a:cubicBezTo>
                  <a:pt x="2016" y="1175"/>
                  <a:pt x="2024" y="1171"/>
                  <a:pt x="2015" y="1166"/>
                </a:cubicBezTo>
                <a:cubicBezTo>
                  <a:pt x="2007" y="1137"/>
                  <a:pt x="2007" y="1134"/>
                  <a:pt x="2008" y="1131"/>
                </a:cubicBezTo>
                <a:cubicBezTo>
                  <a:pt x="1999" y="1087"/>
                  <a:pt x="1999" y="1067"/>
                  <a:pt x="1996" y="1047"/>
                </a:cubicBezTo>
                <a:cubicBezTo>
                  <a:pt x="1997" y="1033"/>
                  <a:pt x="1995" y="1031"/>
                  <a:pt x="1995" y="1030"/>
                </a:cubicBezTo>
                <a:cubicBezTo>
                  <a:pt x="1998" y="980"/>
                  <a:pt x="1993" y="969"/>
                  <a:pt x="1998" y="961"/>
                </a:cubicBezTo>
                <a:cubicBezTo>
                  <a:pt x="2001" y="927"/>
                  <a:pt x="2000" y="922"/>
                  <a:pt x="2000" y="918"/>
                </a:cubicBezTo>
                <a:cubicBezTo>
                  <a:pt x="2006" y="884"/>
                  <a:pt x="2008" y="880"/>
                  <a:pt x="2005" y="874"/>
                </a:cubicBezTo>
                <a:cubicBezTo>
                  <a:pt x="2020" y="830"/>
                  <a:pt x="2016" y="824"/>
                  <a:pt x="2019" y="819"/>
                </a:cubicBezTo>
                <a:cubicBezTo>
                  <a:pt x="2023" y="772"/>
                  <a:pt x="2031" y="769"/>
                  <a:pt x="2026" y="763"/>
                </a:cubicBezTo>
                <a:cubicBezTo>
                  <a:pt x="2029" y="715"/>
                  <a:pt x="2021" y="708"/>
                  <a:pt x="2026" y="704"/>
                </a:cubicBezTo>
                <a:cubicBezTo>
                  <a:pt x="2001" y="648"/>
                  <a:pt x="2005" y="634"/>
                  <a:pt x="1994" y="636"/>
                </a:cubicBezTo>
                <a:cubicBezTo>
                  <a:pt x="2020" y="727"/>
                  <a:pt x="2018" y="738"/>
                  <a:pt x="2022" y="750"/>
                </a:cubicBezTo>
                <a:cubicBezTo>
                  <a:pt x="2015" y="792"/>
                  <a:pt x="2018" y="797"/>
                  <a:pt x="2011" y="800"/>
                </a:cubicBezTo>
                <a:cubicBezTo>
                  <a:pt x="2001" y="868"/>
                  <a:pt x="1998" y="871"/>
                  <a:pt x="1997" y="875"/>
                </a:cubicBezTo>
                <a:cubicBezTo>
                  <a:pt x="1989" y="930"/>
                  <a:pt x="1989" y="935"/>
                  <a:pt x="1989" y="939"/>
                </a:cubicBezTo>
                <a:cubicBezTo>
                  <a:pt x="1982" y="941"/>
                  <a:pt x="1987" y="937"/>
                  <a:pt x="1984" y="930"/>
                </a:cubicBezTo>
                <a:cubicBezTo>
                  <a:pt x="1989" y="906"/>
                  <a:pt x="1990" y="900"/>
                  <a:pt x="1987" y="893"/>
                </a:cubicBezTo>
                <a:cubicBezTo>
                  <a:pt x="1990" y="852"/>
                  <a:pt x="1991" y="846"/>
                  <a:pt x="1989" y="839"/>
                </a:cubicBezTo>
                <a:cubicBezTo>
                  <a:pt x="1993" y="754"/>
                  <a:pt x="1993" y="741"/>
                  <a:pt x="1989" y="727"/>
                </a:cubicBezTo>
                <a:cubicBezTo>
                  <a:pt x="1956" y="632"/>
                  <a:pt x="1946" y="614"/>
                  <a:pt x="1939" y="602"/>
                </a:cubicBezTo>
                <a:cubicBezTo>
                  <a:pt x="1947" y="627"/>
                  <a:pt x="1954" y="638"/>
                  <a:pt x="1960" y="649"/>
                </a:cubicBezTo>
                <a:cubicBezTo>
                  <a:pt x="1979" y="729"/>
                  <a:pt x="1986" y="739"/>
                  <a:pt x="1985" y="747"/>
                </a:cubicBezTo>
                <a:cubicBezTo>
                  <a:pt x="1986" y="776"/>
                  <a:pt x="1986" y="780"/>
                  <a:pt x="1984" y="783"/>
                </a:cubicBezTo>
                <a:cubicBezTo>
                  <a:pt x="1981" y="852"/>
                  <a:pt x="1983" y="861"/>
                  <a:pt x="1979" y="868"/>
                </a:cubicBezTo>
                <a:cubicBezTo>
                  <a:pt x="1974" y="922"/>
                  <a:pt x="1979" y="932"/>
                  <a:pt x="1974" y="939"/>
                </a:cubicBezTo>
                <a:cubicBezTo>
                  <a:pt x="1971" y="1003"/>
                  <a:pt x="1974" y="1020"/>
                  <a:pt x="1972" y="1036"/>
                </a:cubicBezTo>
                <a:cubicBezTo>
                  <a:pt x="1972" y="1069"/>
                  <a:pt x="1979" y="1079"/>
                  <a:pt x="1973" y="1086"/>
                </a:cubicBezTo>
                <a:cubicBezTo>
                  <a:pt x="1984" y="1144"/>
                  <a:pt x="1993" y="1150"/>
                  <a:pt x="1994" y="1154"/>
                </a:cubicBezTo>
                <a:cubicBezTo>
                  <a:pt x="1987" y="1173"/>
                  <a:pt x="1993" y="1161"/>
                  <a:pt x="1987" y="1152"/>
                </a:cubicBezTo>
                <a:cubicBezTo>
                  <a:pt x="1963" y="1079"/>
                  <a:pt x="1956" y="1073"/>
                  <a:pt x="1959" y="1070"/>
                </a:cubicBezTo>
                <a:cubicBezTo>
                  <a:pt x="1953" y="1019"/>
                  <a:pt x="1949" y="1003"/>
                  <a:pt x="1952" y="989"/>
                </a:cubicBezTo>
                <a:cubicBezTo>
                  <a:pt x="1953" y="939"/>
                  <a:pt x="1949" y="934"/>
                  <a:pt x="1948" y="929"/>
                </a:cubicBezTo>
                <a:cubicBezTo>
                  <a:pt x="1952" y="875"/>
                  <a:pt x="1952" y="865"/>
                  <a:pt x="1951" y="854"/>
                </a:cubicBezTo>
                <a:cubicBezTo>
                  <a:pt x="1956" y="816"/>
                  <a:pt x="1952" y="804"/>
                  <a:pt x="1953" y="795"/>
                </a:cubicBezTo>
                <a:cubicBezTo>
                  <a:pt x="1950" y="743"/>
                  <a:pt x="1950" y="738"/>
                  <a:pt x="1947" y="733"/>
                </a:cubicBezTo>
                <a:cubicBezTo>
                  <a:pt x="1937" y="689"/>
                  <a:pt x="1936" y="678"/>
                  <a:pt x="1931" y="666"/>
                </a:cubicBezTo>
                <a:cubicBezTo>
                  <a:pt x="1905" y="625"/>
                  <a:pt x="1903" y="616"/>
                  <a:pt x="1898" y="622"/>
                </a:cubicBezTo>
                <a:cubicBezTo>
                  <a:pt x="1943" y="730"/>
                  <a:pt x="1937" y="735"/>
                  <a:pt x="1941" y="742"/>
                </a:cubicBezTo>
                <a:cubicBezTo>
                  <a:pt x="1944" y="784"/>
                  <a:pt x="1942" y="787"/>
                  <a:pt x="1944" y="790"/>
                </a:cubicBezTo>
                <a:cubicBezTo>
                  <a:pt x="1947" y="833"/>
                  <a:pt x="1940" y="844"/>
                  <a:pt x="1944" y="858"/>
                </a:cubicBezTo>
                <a:cubicBezTo>
                  <a:pt x="1937" y="946"/>
                  <a:pt x="1939" y="960"/>
                  <a:pt x="1940" y="972"/>
                </a:cubicBezTo>
                <a:cubicBezTo>
                  <a:pt x="1934" y="984"/>
                  <a:pt x="1932" y="957"/>
                  <a:pt x="1931" y="930"/>
                </a:cubicBezTo>
                <a:cubicBezTo>
                  <a:pt x="1930" y="884"/>
                  <a:pt x="1927" y="877"/>
                  <a:pt x="1927" y="870"/>
                </a:cubicBezTo>
                <a:cubicBezTo>
                  <a:pt x="1928" y="824"/>
                  <a:pt x="1922" y="815"/>
                  <a:pt x="1926" y="810"/>
                </a:cubicBezTo>
                <a:cubicBezTo>
                  <a:pt x="1915" y="741"/>
                  <a:pt x="1916" y="734"/>
                  <a:pt x="1912" y="726"/>
                </a:cubicBezTo>
                <a:cubicBezTo>
                  <a:pt x="1880" y="639"/>
                  <a:pt x="1869" y="630"/>
                  <a:pt x="1873" y="624"/>
                </a:cubicBezTo>
                <a:cubicBezTo>
                  <a:pt x="1833" y="579"/>
                  <a:pt x="1834" y="560"/>
                  <a:pt x="1827" y="564"/>
                </a:cubicBezTo>
                <a:cubicBezTo>
                  <a:pt x="1858" y="614"/>
                  <a:pt x="1865" y="627"/>
                  <a:pt x="1872" y="639"/>
                </a:cubicBezTo>
                <a:cubicBezTo>
                  <a:pt x="1896" y="714"/>
                  <a:pt x="1904" y="720"/>
                  <a:pt x="1905" y="724"/>
                </a:cubicBezTo>
                <a:cubicBezTo>
                  <a:pt x="1907" y="751"/>
                  <a:pt x="1914" y="757"/>
                  <a:pt x="1910" y="760"/>
                </a:cubicBezTo>
                <a:cubicBezTo>
                  <a:pt x="1919" y="840"/>
                  <a:pt x="1916" y="846"/>
                  <a:pt x="1918" y="855"/>
                </a:cubicBezTo>
                <a:cubicBezTo>
                  <a:pt x="1914" y="907"/>
                  <a:pt x="1924" y="918"/>
                  <a:pt x="1919" y="925"/>
                </a:cubicBezTo>
                <a:cubicBezTo>
                  <a:pt x="1918" y="962"/>
                  <a:pt x="1925" y="968"/>
                  <a:pt x="1921" y="971"/>
                </a:cubicBezTo>
                <a:cubicBezTo>
                  <a:pt x="1931" y="1064"/>
                  <a:pt x="1939" y="1077"/>
                  <a:pt x="1935" y="1086"/>
                </a:cubicBezTo>
                <a:cubicBezTo>
                  <a:pt x="1942" y="1110"/>
                  <a:pt x="1931" y="1109"/>
                  <a:pt x="1934" y="1099"/>
                </a:cubicBezTo>
                <a:cubicBezTo>
                  <a:pt x="1905" y="1020"/>
                  <a:pt x="1902" y="1012"/>
                  <a:pt x="1902" y="1005"/>
                </a:cubicBezTo>
                <a:cubicBezTo>
                  <a:pt x="1893" y="967"/>
                  <a:pt x="1902" y="955"/>
                  <a:pt x="1891" y="938"/>
                </a:cubicBezTo>
                <a:cubicBezTo>
                  <a:pt x="1893" y="890"/>
                  <a:pt x="1891" y="877"/>
                  <a:pt x="1891" y="864"/>
                </a:cubicBezTo>
                <a:cubicBezTo>
                  <a:pt x="1889" y="815"/>
                  <a:pt x="1889" y="802"/>
                  <a:pt x="1891" y="790"/>
                </a:cubicBezTo>
                <a:cubicBezTo>
                  <a:pt x="1872" y="709"/>
                  <a:pt x="1877" y="700"/>
                  <a:pt x="1875" y="697"/>
                </a:cubicBezTo>
                <a:cubicBezTo>
                  <a:pt x="1868" y="667"/>
                  <a:pt x="1860" y="660"/>
                  <a:pt x="1865" y="658"/>
                </a:cubicBezTo>
                <a:cubicBezTo>
                  <a:pt x="1849" y="621"/>
                  <a:pt x="1852" y="615"/>
                  <a:pt x="1844" y="605"/>
                </a:cubicBezTo>
                <a:cubicBezTo>
                  <a:pt x="1869" y="708"/>
                  <a:pt x="1873" y="725"/>
                  <a:pt x="1873" y="742"/>
                </a:cubicBezTo>
                <a:cubicBezTo>
                  <a:pt x="1880" y="813"/>
                  <a:pt x="1883" y="817"/>
                  <a:pt x="1878" y="819"/>
                </a:cubicBezTo>
                <a:cubicBezTo>
                  <a:pt x="1878" y="867"/>
                  <a:pt x="1884" y="878"/>
                  <a:pt x="1881" y="887"/>
                </a:cubicBezTo>
                <a:cubicBezTo>
                  <a:pt x="1885" y="957"/>
                  <a:pt x="1886" y="966"/>
                  <a:pt x="1886" y="976"/>
                </a:cubicBezTo>
                <a:cubicBezTo>
                  <a:pt x="1894" y="1014"/>
                  <a:pt x="1894" y="1022"/>
                  <a:pt x="1895" y="1029"/>
                </a:cubicBezTo>
                <a:cubicBezTo>
                  <a:pt x="1892" y="1044"/>
                  <a:pt x="1896" y="1037"/>
                  <a:pt x="1889" y="1035"/>
                </a:cubicBezTo>
                <a:cubicBezTo>
                  <a:pt x="1864" y="902"/>
                  <a:pt x="1869" y="899"/>
                  <a:pt x="1864" y="894"/>
                </a:cubicBezTo>
                <a:cubicBezTo>
                  <a:pt x="1863" y="813"/>
                  <a:pt x="1855" y="794"/>
                  <a:pt x="1859" y="779"/>
                </a:cubicBezTo>
                <a:cubicBezTo>
                  <a:pt x="1845" y="710"/>
                  <a:pt x="1848" y="694"/>
                  <a:pt x="1843" y="676"/>
                </a:cubicBezTo>
                <a:cubicBezTo>
                  <a:pt x="1822" y="607"/>
                  <a:pt x="1813" y="592"/>
                  <a:pt x="1805" y="577"/>
                </a:cubicBezTo>
                <a:cubicBezTo>
                  <a:pt x="1830" y="642"/>
                  <a:pt x="1828" y="655"/>
                  <a:pt x="1837" y="671"/>
                </a:cubicBezTo>
                <a:cubicBezTo>
                  <a:pt x="1839" y="722"/>
                  <a:pt x="1845" y="730"/>
                  <a:pt x="1841" y="736"/>
                </a:cubicBezTo>
                <a:cubicBezTo>
                  <a:pt x="1852" y="813"/>
                  <a:pt x="1848" y="818"/>
                  <a:pt x="1853" y="827"/>
                </a:cubicBezTo>
                <a:cubicBezTo>
                  <a:pt x="1849" y="873"/>
                  <a:pt x="1856" y="879"/>
                  <a:pt x="1854" y="882"/>
                </a:cubicBezTo>
                <a:cubicBezTo>
                  <a:pt x="1856" y="922"/>
                  <a:pt x="1862" y="931"/>
                  <a:pt x="1859" y="938"/>
                </a:cubicBezTo>
                <a:cubicBezTo>
                  <a:pt x="1871" y="1000"/>
                  <a:pt x="1866" y="1002"/>
                  <a:pt x="1871" y="1007"/>
                </a:cubicBezTo>
                <a:cubicBezTo>
                  <a:pt x="1854" y="986"/>
                  <a:pt x="1855" y="974"/>
                  <a:pt x="1847" y="959"/>
                </a:cubicBezTo>
                <a:cubicBezTo>
                  <a:pt x="1848" y="937"/>
                  <a:pt x="1844" y="933"/>
                  <a:pt x="1842" y="929"/>
                </a:cubicBezTo>
                <a:cubicBezTo>
                  <a:pt x="1840" y="905"/>
                  <a:pt x="1842" y="902"/>
                  <a:pt x="1840" y="898"/>
                </a:cubicBezTo>
                <a:cubicBezTo>
                  <a:pt x="1839" y="866"/>
                  <a:pt x="1833" y="851"/>
                  <a:pt x="1836" y="839"/>
                </a:cubicBezTo>
                <a:cubicBezTo>
                  <a:pt x="1833" y="787"/>
                  <a:pt x="1835" y="774"/>
                  <a:pt x="1834" y="761"/>
                </a:cubicBezTo>
                <a:cubicBezTo>
                  <a:pt x="1823" y="696"/>
                  <a:pt x="1825" y="683"/>
                  <a:pt x="1816" y="682"/>
                </a:cubicBezTo>
                <a:cubicBezTo>
                  <a:pt x="1823" y="772"/>
                  <a:pt x="1826" y="786"/>
                  <a:pt x="1825" y="798"/>
                </a:cubicBezTo>
                <a:cubicBezTo>
                  <a:pt x="1822" y="859"/>
                  <a:pt x="1826" y="863"/>
                  <a:pt x="1828" y="867"/>
                </a:cubicBezTo>
                <a:cubicBezTo>
                  <a:pt x="1832" y="923"/>
                  <a:pt x="1835" y="931"/>
                  <a:pt x="1831" y="936"/>
                </a:cubicBezTo>
                <a:cubicBezTo>
                  <a:pt x="1840" y="983"/>
                  <a:pt x="1851" y="993"/>
                  <a:pt x="1842" y="997"/>
                </a:cubicBezTo>
                <a:cubicBezTo>
                  <a:pt x="1822" y="919"/>
                  <a:pt x="1815" y="909"/>
                  <a:pt x="1818" y="902"/>
                </a:cubicBezTo>
                <a:cubicBezTo>
                  <a:pt x="1811" y="856"/>
                  <a:pt x="1814" y="852"/>
                  <a:pt x="1811" y="847"/>
                </a:cubicBezTo>
                <a:cubicBezTo>
                  <a:pt x="1804" y="810"/>
                  <a:pt x="1808" y="803"/>
                  <a:pt x="1802" y="793"/>
                </a:cubicBezTo>
                <a:cubicBezTo>
                  <a:pt x="1794" y="729"/>
                  <a:pt x="1792" y="720"/>
                  <a:pt x="1795" y="712"/>
                </a:cubicBezTo>
                <a:cubicBezTo>
                  <a:pt x="1755" y="627"/>
                  <a:pt x="1750" y="623"/>
                  <a:pt x="1747" y="615"/>
                </a:cubicBezTo>
                <a:cubicBezTo>
                  <a:pt x="1715" y="587"/>
                  <a:pt x="1713" y="571"/>
                  <a:pt x="1705" y="577"/>
                </a:cubicBezTo>
                <a:cubicBezTo>
                  <a:pt x="1734" y="610"/>
                  <a:pt x="1742" y="621"/>
                  <a:pt x="1750" y="631"/>
                </a:cubicBezTo>
                <a:cubicBezTo>
                  <a:pt x="1776" y="693"/>
                  <a:pt x="1783" y="699"/>
                  <a:pt x="1781" y="702"/>
                </a:cubicBezTo>
                <a:cubicBezTo>
                  <a:pt x="1786" y="761"/>
                  <a:pt x="1800" y="783"/>
                  <a:pt x="1793" y="798"/>
                </a:cubicBezTo>
                <a:cubicBezTo>
                  <a:pt x="1801" y="860"/>
                  <a:pt x="1803" y="870"/>
                  <a:pt x="1806" y="879"/>
                </a:cubicBezTo>
                <a:cubicBezTo>
                  <a:pt x="1807" y="927"/>
                  <a:pt x="1811" y="934"/>
                  <a:pt x="1809" y="939"/>
                </a:cubicBezTo>
                <a:cubicBezTo>
                  <a:pt x="1799" y="952"/>
                  <a:pt x="1801" y="936"/>
                  <a:pt x="1791" y="917"/>
                </a:cubicBezTo>
                <a:cubicBezTo>
                  <a:pt x="1785" y="848"/>
                  <a:pt x="1777" y="840"/>
                  <a:pt x="1782" y="837"/>
                </a:cubicBezTo>
                <a:cubicBezTo>
                  <a:pt x="1773" y="798"/>
                  <a:pt x="1777" y="794"/>
                  <a:pt x="1772" y="786"/>
                </a:cubicBezTo>
                <a:cubicBezTo>
                  <a:pt x="1768" y="750"/>
                  <a:pt x="1763" y="744"/>
                  <a:pt x="1763" y="739"/>
                </a:cubicBezTo>
                <a:cubicBezTo>
                  <a:pt x="1716" y="617"/>
                  <a:pt x="1713" y="606"/>
                  <a:pt x="1695" y="579"/>
                </a:cubicBezTo>
                <a:cubicBezTo>
                  <a:pt x="1673" y="558"/>
                  <a:pt x="1668" y="552"/>
                  <a:pt x="1660" y="554"/>
                </a:cubicBezTo>
                <a:cubicBezTo>
                  <a:pt x="1708" y="621"/>
                  <a:pt x="1717" y="635"/>
                  <a:pt x="1724" y="648"/>
                </a:cubicBezTo>
                <a:cubicBezTo>
                  <a:pt x="1735" y="694"/>
                  <a:pt x="1743" y="692"/>
                  <a:pt x="1740" y="698"/>
                </a:cubicBezTo>
                <a:cubicBezTo>
                  <a:pt x="1756" y="743"/>
                  <a:pt x="1754" y="752"/>
                  <a:pt x="1759" y="764"/>
                </a:cubicBezTo>
                <a:cubicBezTo>
                  <a:pt x="1775" y="873"/>
                  <a:pt x="1775" y="883"/>
                  <a:pt x="1779" y="894"/>
                </a:cubicBezTo>
                <a:cubicBezTo>
                  <a:pt x="1780" y="915"/>
                  <a:pt x="1774" y="916"/>
                  <a:pt x="1777" y="913"/>
                </a:cubicBezTo>
                <a:cubicBezTo>
                  <a:pt x="1754" y="827"/>
                  <a:pt x="1755" y="802"/>
                  <a:pt x="1738" y="773"/>
                </a:cubicBezTo>
                <a:cubicBezTo>
                  <a:pt x="1723" y="724"/>
                  <a:pt x="1718" y="706"/>
                  <a:pt x="1711" y="688"/>
                </a:cubicBezTo>
                <a:cubicBezTo>
                  <a:pt x="1635" y="563"/>
                  <a:pt x="1630" y="568"/>
                  <a:pt x="1627" y="564"/>
                </a:cubicBezTo>
                <a:cubicBezTo>
                  <a:pt x="1595" y="532"/>
                  <a:pt x="1592" y="530"/>
                  <a:pt x="1588" y="530"/>
                </a:cubicBezTo>
                <a:cubicBezTo>
                  <a:pt x="1618" y="563"/>
                  <a:pt x="1628" y="574"/>
                  <a:pt x="1634" y="575"/>
                </a:cubicBezTo>
                <a:cubicBezTo>
                  <a:pt x="1643" y="585"/>
                  <a:pt x="1644" y="589"/>
                  <a:pt x="1645" y="590"/>
                </a:cubicBezTo>
                <a:cubicBezTo>
                  <a:pt x="1676" y="640"/>
                  <a:pt x="1685" y="658"/>
                  <a:pt x="1694" y="674"/>
                </a:cubicBezTo>
                <a:cubicBezTo>
                  <a:pt x="1722" y="755"/>
                  <a:pt x="1723" y="759"/>
                  <a:pt x="1727" y="764"/>
                </a:cubicBezTo>
                <a:cubicBezTo>
                  <a:pt x="1730" y="792"/>
                  <a:pt x="1738" y="798"/>
                  <a:pt x="1739" y="802"/>
                </a:cubicBezTo>
                <a:cubicBezTo>
                  <a:pt x="1736" y="820"/>
                  <a:pt x="1736" y="803"/>
                  <a:pt x="1725" y="783"/>
                </a:cubicBezTo>
                <a:cubicBezTo>
                  <a:pt x="1716" y="747"/>
                  <a:pt x="1713" y="737"/>
                  <a:pt x="1709" y="727"/>
                </a:cubicBezTo>
                <a:cubicBezTo>
                  <a:pt x="1609" y="583"/>
                  <a:pt x="1607" y="574"/>
                  <a:pt x="1604" y="574"/>
                </a:cubicBezTo>
                <a:cubicBezTo>
                  <a:pt x="1566" y="535"/>
                  <a:pt x="1558" y="534"/>
                  <a:pt x="1551" y="527"/>
                </a:cubicBezTo>
                <a:cubicBezTo>
                  <a:pt x="1569" y="548"/>
                  <a:pt x="1575" y="552"/>
                  <a:pt x="1580" y="558"/>
                </a:cubicBezTo>
                <a:cubicBezTo>
                  <a:pt x="1605" y="590"/>
                  <a:pt x="1615" y="597"/>
                  <a:pt x="1625" y="607"/>
                </a:cubicBezTo>
                <a:cubicBezTo>
                  <a:pt x="1641" y="634"/>
                  <a:pt x="1647" y="639"/>
                  <a:pt x="1653" y="647"/>
                </a:cubicBezTo>
                <a:cubicBezTo>
                  <a:pt x="1682" y="699"/>
                  <a:pt x="1690" y="715"/>
                  <a:pt x="1700" y="732"/>
                </a:cubicBezTo>
                <a:cubicBezTo>
                  <a:pt x="1717" y="784"/>
                  <a:pt x="1718" y="787"/>
                  <a:pt x="1718" y="790"/>
                </a:cubicBezTo>
                <a:cubicBezTo>
                  <a:pt x="1738" y="847"/>
                  <a:pt x="1737" y="852"/>
                  <a:pt x="1738" y="858"/>
                </a:cubicBezTo>
                <a:cubicBezTo>
                  <a:pt x="1709" y="796"/>
                  <a:pt x="1702" y="775"/>
                  <a:pt x="1694" y="753"/>
                </a:cubicBezTo>
                <a:cubicBezTo>
                  <a:pt x="1626" y="645"/>
                  <a:pt x="1630" y="641"/>
                  <a:pt x="1627" y="638"/>
                </a:cubicBezTo>
                <a:cubicBezTo>
                  <a:pt x="1583" y="588"/>
                  <a:pt x="1573" y="577"/>
                  <a:pt x="1562" y="568"/>
                </a:cubicBezTo>
                <a:cubicBezTo>
                  <a:pt x="1540" y="558"/>
                  <a:pt x="1552" y="564"/>
                  <a:pt x="1562" y="574"/>
                </a:cubicBezTo>
                <a:cubicBezTo>
                  <a:pt x="1612" y="632"/>
                  <a:pt x="1614" y="635"/>
                  <a:pt x="1618" y="637"/>
                </a:cubicBezTo>
                <a:cubicBezTo>
                  <a:pt x="1660" y="706"/>
                  <a:pt x="1670" y="726"/>
                  <a:pt x="1679" y="741"/>
                </a:cubicBezTo>
                <a:cubicBezTo>
                  <a:pt x="1694" y="803"/>
                  <a:pt x="1711" y="814"/>
                  <a:pt x="1700" y="817"/>
                </a:cubicBezTo>
                <a:cubicBezTo>
                  <a:pt x="1657" y="737"/>
                  <a:pt x="1656" y="726"/>
                  <a:pt x="1652" y="730"/>
                </a:cubicBezTo>
                <a:cubicBezTo>
                  <a:pt x="1637" y="702"/>
                  <a:pt x="1630" y="700"/>
                  <a:pt x="1626" y="688"/>
                </a:cubicBezTo>
                <a:cubicBezTo>
                  <a:pt x="1561" y="618"/>
                  <a:pt x="1551" y="613"/>
                  <a:pt x="1542" y="596"/>
                </a:cubicBezTo>
                <a:cubicBezTo>
                  <a:pt x="1505" y="580"/>
                  <a:pt x="1510" y="581"/>
                  <a:pt x="1513" y="580"/>
                </a:cubicBezTo>
                <a:cubicBezTo>
                  <a:pt x="1561" y="628"/>
                  <a:pt x="1583" y="655"/>
                  <a:pt x="1607" y="681"/>
                </a:cubicBezTo>
                <a:cubicBezTo>
                  <a:pt x="1645" y="733"/>
                  <a:pt x="1648" y="738"/>
                  <a:pt x="1650" y="742"/>
                </a:cubicBezTo>
                <a:cubicBezTo>
                  <a:pt x="1653" y="756"/>
                  <a:pt x="1642" y="747"/>
                  <a:pt x="1631" y="735"/>
                </a:cubicBezTo>
                <a:cubicBezTo>
                  <a:pt x="1578" y="677"/>
                  <a:pt x="1572" y="674"/>
                  <a:pt x="1567" y="668"/>
                </a:cubicBezTo>
                <a:cubicBezTo>
                  <a:pt x="1540" y="654"/>
                  <a:pt x="1550" y="658"/>
                  <a:pt x="1558" y="667"/>
                </a:cubicBezTo>
                <a:cubicBezTo>
                  <a:pt x="1646" y="768"/>
                  <a:pt x="1658" y="779"/>
                  <a:pt x="1671" y="790"/>
                </a:cubicBezTo>
                <a:cubicBezTo>
                  <a:pt x="1712" y="855"/>
                  <a:pt x="1715" y="859"/>
                  <a:pt x="1717" y="864"/>
                </a:cubicBezTo>
                <a:cubicBezTo>
                  <a:pt x="1689" y="842"/>
                  <a:pt x="1679" y="827"/>
                  <a:pt x="1668" y="817"/>
                </a:cubicBezTo>
                <a:cubicBezTo>
                  <a:pt x="1614" y="758"/>
                  <a:pt x="1606" y="757"/>
                  <a:pt x="1601" y="749"/>
                </a:cubicBezTo>
                <a:cubicBezTo>
                  <a:pt x="1528" y="684"/>
                  <a:pt x="1524" y="671"/>
                  <a:pt x="1517" y="672"/>
                </a:cubicBezTo>
                <a:cubicBezTo>
                  <a:pt x="1488" y="643"/>
                  <a:pt x="1475" y="638"/>
                  <a:pt x="1464" y="625"/>
                </a:cubicBezTo>
                <a:cubicBezTo>
                  <a:pt x="1436" y="606"/>
                  <a:pt x="1435" y="603"/>
                  <a:pt x="1432" y="605"/>
                </a:cubicBezTo>
                <a:cubicBezTo>
                  <a:pt x="1476" y="651"/>
                  <a:pt x="1482" y="648"/>
                  <a:pt x="1485" y="652"/>
                </a:cubicBezTo>
                <a:cubicBezTo>
                  <a:pt x="1526" y="693"/>
                  <a:pt x="1538" y="697"/>
                  <a:pt x="1547" y="711"/>
                </a:cubicBezTo>
                <a:cubicBezTo>
                  <a:pt x="1615" y="783"/>
                  <a:pt x="1621" y="786"/>
                  <a:pt x="1626" y="794"/>
                </a:cubicBezTo>
                <a:cubicBezTo>
                  <a:pt x="1633" y="805"/>
                  <a:pt x="1627" y="802"/>
                  <a:pt x="1621" y="796"/>
                </a:cubicBezTo>
                <a:cubicBezTo>
                  <a:pt x="1597" y="786"/>
                  <a:pt x="1591" y="781"/>
                  <a:pt x="1586" y="775"/>
                </a:cubicBezTo>
                <a:cubicBezTo>
                  <a:pt x="1545" y="749"/>
                  <a:pt x="1539" y="746"/>
                  <a:pt x="1533" y="743"/>
                </a:cubicBezTo>
                <a:cubicBezTo>
                  <a:pt x="1416" y="660"/>
                  <a:pt x="1405" y="649"/>
                  <a:pt x="1394" y="641"/>
                </a:cubicBezTo>
                <a:cubicBezTo>
                  <a:pt x="1375" y="622"/>
                  <a:pt x="1372" y="618"/>
                  <a:pt x="1370" y="613"/>
                </a:cubicBezTo>
                <a:cubicBezTo>
                  <a:pt x="1392" y="651"/>
                  <a:pt x="1401" y="653"/>
                  <a:pt x="1408" y="662"/>
                </a:cubicBezTo>
                <a:cubicBezTo>
                  <a:pt x="1424" y="676"/>
                  <a:pt x="1430" y="678"/>
                  <a:pt x="1432" y="684"/>
                </a:cubicBezTo>
                <a:cubicBezTo>
                  <a:pt x="1480" y="726"/>
                  <a:pt x="1504" y="734"/>
                  <a:pt x="1526" y="752"/>
                </a:cubicBezTo>
                <a:cubicBezTo>
                  <a:pt x="1567" y="780"/>
                  <a:pt x="1573" y="782"/>
                  <a:pt x="1578" y="788"/>
                </a:cubicBezTo>
                <a:cubicBezTo>
                  <a:pt x="1586" y="800"/>
                  <a:pt x="1582" y="796"/>
                  <a:pt x="1577" y="791"/>
                </a:cubicBezTo>
                <a:cubicBezTo>
                  <a:pt x="1521" y="755"/>
                  <a:pt x="1509" y="756"/>
                  <a:pt x="1500" y="747"/>
                </a:cubicBezTo>
                <a:cubicBezTo>
                  <a:pt x="1435" y="702"/>
                  <a:pt x="1431" y="695"/>
                  <a:pt x="1426" y="693"/>
                </a:cubicBezTo>
                <a:cubicBezTo>
                  <a:pt x="1376" y="654"/>
                  <a:pt x="1373" y="643"/>
                  <a:pt x="1366" y="644"/>
                </a:cubicBezTo>
                <a:cubicBezTo>
                  <a:pt x="1393" y="671"/>
                  <a:pt x="1394" y="680"/>
                  <a:pt x="1398" y="680"/>
                </a:cubicBezTo>
                <a:cubicBezTo>
                  <a:pt x="1442" y="716"/>
                  <a:pt x="1455" y="727"/>
                  <a:pt x="1468" y="738"/>
                </a:cubicBezTo>
                <a:cubicBezTo>
                  <a:pt x="1522" y="777"/>
                  <a:pt x="1538" y="781"/>
                  <a:pt x="1551" y="791"/>
                </a:cubicBezTo>
                <a:cubicBezTo>
                  <a:pt x="1586" y="810"/>
                  <a:pt x="1591" y="809"/>
                  <a:pt x="1593" y="815"/>
                </a:cubicBezTo>
                <a:cubicBezTo>
                  <a:pt x="1643" y="841"/>
                  <a:pt x="1650" y="846"/>
                  <a:pt x="1657" y="850"/>
                </a:cubicBezTo>
                <a:cubicBezTo>
                  <a:pt x="1696" y="880"/>
                  <a:pt x="1701" y="876"/>
                  <a:pt x="1702" y="884"/>
                </a:cubicBezTo>
                <a:cubicBezTo>
                  <a:pt x="1722" y="907"/>
                  <a:pt x="1717" y="899"/>
                  <a:pt x="1710" y="897"/>
                </a:cubicBezTo>
                <a:cubicBezTo>
                  <a:pt x="1665" y="870"/>
                  <a:pt x="1658" y="868"/>
                  <a:pt x="1651" y="865"/>
                </a:cubicBezTo>
                <a:cubicBezTo>
                  <a:pt x="1584" y="834"/>
                  <a:pt x="1576" y="832"/>
                  <a:pt x="1570" y="825"/>
                </a:cubicBezTo>
                <a:cubicBezTo>
                  <a:pt x="1486" y="780"/>
                  <a:pt x="1485" y="771"/>
                  <a:pt x="1481" y="772"/>
                </a:cubicBezTo>
                <a:cubicBezTo>
                  <a:pt x="1446" y="749"/>
                  <a:pt x="1442" y="737"/>
                  <a:pt x="1435" y="736"/>
                </a:cubicBezTo>
                <a:cubicBezTo>
                  <a:pt x="1397" y="703"/>
                  <a:pt x="1395" y="690"/>
                  <a:pt x="1388" y="694"/>
                </a:cubicBezTo>
                <a:cubicBezTo>
                  <a:pt x="1416" y="730"/>
                  <a:pt x="1420" y="727"/>
                  <a:pt x="1422" y="734"/>
                </a:cubicBezTo>
                <a:cubicBezTo>
                  <a:pt x="1447" y="751"/>
                  <a:pt x="1451" y="764"/>
                  <a:pt x="1459" y="763"/>
                </a:cubicBezTo>
                <a:cubicBezTo>
                  <a:pt x="1498" y="800"/>
                  <a:pt x="1503" y="795"/>
                  <a:pt x="1505" y="799"/>
                </a:cubicBezTo>
                <a:cubicBezTo>
                  <a:pt x="1559" y="828"/>
                  <a:pt x="1561" y="837"/>
                  <a:pt x="1564" y="837"/>
                </a:cubicBezTo>
                <a:cubicBezTo>
                  <a:pt x="1598" y="852"/>
                  <a:pt x="1601" y="853"/>
                  <a:pt x="1604" y="856"/>
                </a:cubicBezTo>
                <a:cubicBezTo>
                  <a:pt x="1628" y="870"/>
                  <a:pt x="1633" y="866"/>
                  <a:pt x="1636" y="871"/>
                </a:cubicBezTo>
                <a:cubicBezTo>
                  <a:pt x="1667" y="896"/>
                  <a:pt x="1661" y="889"/>
                  <a:pt x="1653" y="891"/>
                </a:cubicBezTo>
                <a:cubicBezTo>
                  <a:pt x="1617" y="876"/>
                  <a:pt x="1604" y="867"/>
                  <a:pt x="1590" y="861"/>
                </a:cubicBezTo>
                <a:cubicBezTo>
                  <a:pt x="1561" y="845"/>
                  <a:pt x="1552" y="849"/>
                  <a:pt x="1546" y="841"/>
                </a:cubicBezTo>
                <a:cubicBezTo>
                  <a:pt x="1491" y="812"/>
                  <a:pt x="1477" y="804"/>
                  <a:pt x="1464" y="793"/>
                </a:cubicBezTo>
                <a:cubicBezTo>
                  <a:pt x="1411" y="759"/>
                  <a:pt x="1408" y="753"/>
                  <a:pt x="1403" y="753"/>
                </a:cubicBezTo>
                <a:cubicBezTo>
                  <a:pt x="1387" y="749"/>
                  <a:pt x="1395" y="748"/>
                  <a:pt x="1400" y="758"/>
                </a:cubicBezTo>
                <a:cubicBezTo>
                  <a:pt x="1465" y="803"/>
                  <a:pt x="1470" y="811"/>
                  <a:pt x="1477" y="812"/>
                </a:cubicBezTo>
                <a:cubicBezTo>
                  <a:pt x="1523" y="839"/>
                  <a:pt x="1530" y="844"/>
                  <a:pt x="1536" y="850"/>
                </a:cubicBezTo>
                <a:cubicBezTo>
                  <a:pt x="1591" y="873"/>
                  <a:pt x="1604" y="882"/>
                  <a:pt x="1618" y="886"/>
                </a:cubicBezTo>
                <a:cubicBezTo>
                  <a:pt x="1740" y="942"/>
                  <a:pt x="1750" y="945"/>
                  <a:pt x="1758" y="953"/>
                </a:cubicBezTo>
                <a:cubicBezTo>
                  <a:pt x="1791" y="969"/>
                  <a:pt x="1794" y="979"/>
                  <a:pt x="1801" y="976"/>
                </a:cubicBezTo>
                <a:cubicBezTo>
                  <a:pt x="1805" y="990"/>
                  <a:pt x="1804" y="981"/>
                  <a:pt x="1799" y="983"/>
                </a:cubicBezTo>
                <a:cubicBezTo>
                  <a:pt x="1754" y="961"/>
                  <a:pt x="1748" y="953"/>
                  <a:pt x="1740" y="951"/>
                </a:cubicBezTo>
                <a:cubicBezTo>
                  <a:pt x="1699" y="931"/>
                  <a:pt x="1695" y="932"/>
                  <a:pt x="1692" y="928"/>
                </a:cubicBezTo>
                <a:cubicBezTo>
                  <a:pt x="1636" y="908"/>
                  <a:pt x="1633" y="902"/>
                  <a:pt x="1628" y="904"/>
                </a:cubicBezTo>
                <a:cubicBezTo>
                  <a:pt x="1558" y="873"/>
                  <a:pt x="1549" y="872"/>
                  <a:pt x="1542" y="864"/>
                </a:cubicBezTo>
                <a:cubicBezTo>
                  <a:pt x="1461" y="823"/>
                  <a:pt x="1454" y="813"/>
                  <a:pt x="1445" y="812"/>
                </a:cubicBezTo>
                <a:cubicBezTo>
                  <a:pt x="1425" y="803"/>
                  <a:pt x="1430" y="806"/>
                  <a:pt x="1435" y="806"/>
                </a:cubicBezTo>
                <a:cubicBezTo>
                  <a:pt x="1500" y="857"/>
                  <a:pt x="1521" y="865"/>
                  <a:pt x="1542" y="876"/>
                </a:cubicBezTo>
                <a:cubicBezTo>
                  <a:pt x="1583" y="901"/>
                  <a:pt x="1595" y="899"/>
                  <a:pt x="1605" y="905"/>
                </a:cubicBezTo>
                <a:cubicBezTo>
                  <a:pt x="1656" y="924"/>
                  <a:pt x="1659" y="926"/>
                  <a:pt x="1661" y="930"/>
                </a:cubicBezTo>
                <a:cubicBezTo>
                  <a:pt x="1685" y="942"/>
                  <a:pt x="1691" y="937"/>
                  <a:pt x="1695" y="944"/>
                </a:cubicBezTo>
                <a:cubicBezTo>
                  <a:pt x="1750" y="965"/>
                  <a:pt x="1754" y="969"/>
                  <a:pt x="1758" y="973"/>
                </a:cubicBezTo>
                <a:cubicBezTo>
                  <a:pt x="1763" y="979"/>
                  <a:pt x="1760" y="976"/>
                  <a:pt x="1756" y="975"/>
                </a:cubicBezTo>
                <a:cubicBezTo>
                  <a:pt x="1731" y="961"/>
                  <a:pt x="1727" y="964"/>
                  <a:pt x="1725" y="962"/>
                </a:cubicBezTo>
                <a:cubicBezTo>
                  <a:pt x="1664" y="939"/>
                  <a:pt x="1660" y="938"/>
                  <a:pt x="1657" y="935"/>
                </a:cubicBezTo>
                <a:cubicBezTo>
                  <a:pt x="1618" y="921"/>
                  <a:pt x="1610" y="922"/>
                  <a:pt x="1604" y="918"/>
                </a:cubicBezTo>
                <a:cubicBezTo>
                  <a:pt x="1568" y="903"/>
                  <a:pt x="1554" y="896"/>
                  <a:pt x="1540" y="889"/>
                </a:cubicBezTo>
                <a:cubicBezTo>
                  <a:pt x="1470" y="854"/>
                  <a:pt x="1464" y="848"/>
                  <a:pt x="1456" y="847"/>
                </a:cubicBezTo>
                <a:cubicBezTo>
                  <a:pt x="1389" y="802"/>
                  <a:pt x="1383" y="794"/>
                  <a:pt x="1376" y="789"/>
                </a:cubicBezTo>
                <a:cubicBezTo>
                  <a:pt x="1354" y="768"/>
                  <a:pt x="1353" y="757"/>
                  <a:pt x="1348" y="760"/>
                </a:cubicBezTo>
                <a:cubicBezTo>
                  <a:pt x="1374" y="793"/>
                  <a:pt x="1378" y="805"/>
                  <a:pt x="1386" y="807"/>
                </a:cubicBezTo>
                <a:cubicBezTo>
                  <a:pt x="1457" y="858"/>
                  <a:pt x="1465" y="860"/>
                  <a:pt x="1471" y="865"/>
                </a:cubicBezTo>
                <a:cubicBezTo>
                  <a:pt x="1545" y="898"/>
                  <a:pt x="1546" y="907"/>
                  <a:pt x="1550" y="907"/>
                </a:cubicBezTo>
                <a:cubicBezTo>
                  <a:pt x="1600" y="930"/>
                  <a:pt x="1616" y="933"/>
                  <a:pt x="1631" y="941"/>
                </a:cubicBezTo>
                <a:cubicBezTo>
                  <a:pt x="1662" y="949"/>
                  <a:pt x="1669" y="954"/>
                  <a:pt x="1678" y="956"/>
                </a:cubicBezTo>
                <a:cubicBezTo>
                  <a:pt x="1747" y="985"/>
                  <a:pt x="1769" y="994"/>
                  <a:pt x="1791" y="1002"/>
                </a:cubicBezTo>
                <a:cubicBezTo>
                  <a:pt x="1851" y="1035"/>
                  <a:pt x="1853" y="1040"/>
                  <a:pt x="1856" y="1039"/>
                </a:cubicBezTo>
                <a:cubicBezTo>
                  <a:pt x="1846" y="1046"/>
                  <a:pt x="1839" y="1044"/>
                  <a:pt x="1833" y="1040"/>
                </a:cubicBezTo>
                <a:cubicBezTo>
                  <a:pt x="1785" y="1020"/>
                  <a:pt x="1773" y="1017"/>
                  <a:pt x="1762" y="1012"/>
                </a:cubicBezTo>
                <a:cubicBezTo>
                  <a:pt x="1719" y="1007"/>
                  <a:pt x="1717" y="994"/>
                  <a:pt x="1709" y="1001"/>
                </a:cubicBezTo>
                <a:cubicBezTo>
                  <a:pt x="1680" y="991"/>
                  <a:pt x="1668" y="988"/>
                  <a:pt x="1656" y="986"/>
                </a:cubicBezTo>
                <a:cubicBezTo>
                  <a:pt x="1612" y="968"/>
                  <a:pt x="1604" y="966"/>
                  <a:pt x="1600" y="964"/>
                </a:cubicBezTo>
                <a:cubicBezTo>
                  <a:pt x="1554" y="947"/>
                  <a:pt x="1548" y="942"/>
                  <a:pt x="1541" y="938"/>
                </a:cubicBezTo>
                <a:cubicBezTo>
                  <a:pt x="1478" y="908"/>
                  <a:pt x="1471" y="908"/>
                  <a:pt x="1465" y="901"/>
                </a:cubicBezTo>
                <a:cubicBezTo>
                  <a:pt x="1404" y="863"/>
                  <a:pt x="1396" y="865"/>
                  <a:pt x="1391" y="857"/>
                </a:cubicBezTo>
                <a:cubicBezTo>
                  <a:pt x="1351" y="831"/>
                  <a:pt x="1356" y="837"/>
                  <a:pt x="1361" y="841"/>
                </a:cubicBezTo>
                <a:cubicBezTo>
                  <a:pt x="1397" y="871"/>
                  <a:pt x="1403" y="876"/>
                  <a:pt x="1410" y="876"/>
                </a:cubicBezTo>
                <a:cubicBezTo>
                  <a:pt x="1447" y="906"/>
                  <a:pt x="1455" y="902"/>
                  <a:pt x="1458" y="911"/>
                </a:cubicBezTo>
                <a:cubicBezTo>
                  <a:pt x="1499" y="931"/>
                  <a:pt x="1505" y="935"/>
                  <a:pt x="1511" y="937"/>
                </a:cubicBezTo>
                <a:cubicBezTo>
                  <a:pt x="1587" y="972"/>
                  <a:pt x="1593" y="972"/>
                  <a:pt x="1598" y="977"/>
                </a:cubicBezTo>
                <a:cubicBezTo>
                  <a:pt x="1623" y="984"/>
                  <a:pt x="1629" y="985"/>
                  <a:pt x="1635" y="986"/>
                </a:cubicBezTo>
                <a:cubicBezTo>
                  <a:pt x="1674" y="1000"/>
                  <a:pt x="1676" y="1003"/>
                  <a:pt x="1680" y="1002"/>
                </a:cubicBezTo>
                <a:cubicBezTo>
                  <a:pt x="1732" y="1019"/>
                  <a:pt x="1740" y="1013"/>
                  <a:pt x="1745" y="1019"/>
                </a:cubicBezTo>
                <a:cubicBezTo>
                  <a:pt x="1847" y="1059"/>
                  <a:pt x="1859" y="1062"/>
                  <a:pt x="1870" y="1070"/>
                </a:cubicBezTo>
                <a:cubicBezTo>
                  <a:pt x="1889" y="1087"/>
                  <a:pt x="1876" y="1080"/>
                  <a:pt x="1862" y="1071"/>
                </a:cubicBezTo>
                <a:cubicBezTo>
                  <a:pt x="1724" y="1039"/>
                  <a:pt x="1721" y="1038"/>
                  <a:pt x="1716" y="1041"/>
                </a:cubicBezTo>
                <a:cubicBezTo>
                  <a:pt x="1689" y="1034"/>
                  <a:pt x="1685" y="1031"/>
                  <a:pt x="1680" y="1034"/>
                </a:cubicBezTo>
                <a:cubicBezTo>
                  <a:pt x="1636" y="1025"/>
                  <a:pt x="1633" y="1013"/>
                  <a:pt x="1624" y="1018"/>
                </a:cubicBezTo>
                <a:cubicBezTo>
                  <a:pt x="1593" y="1009"/>
                  <a:pt x="1591" y="1008"/>
                  <a:pt x="1588" y="1006"/>
                </a:cubicBezTo>
                <a:cubicBezTo>
                  <a:pt x="1544" y="990"/>
                  <a:pt x="1538" y="988"/>
                  <a:pt x="1532" y="984"/>
                </a:cubicBezTo>
                <a:cubicBezTo>
                  <a:pt x="1457" y="950"/>
                  <a:pt x="1454" y="949"/>
                  <a:pt x="1451" y="950"/>
                </a:cubicBezTo>
                <a:cubicBezTo>
                  <a:pt x="1419" y="925"/>
                  <a:pt x="1411" y="929"/>
                  <a:pt x="1406" y="922"/>
                </a:cubicBezTo>
                <a:cubicBezTo>
                  <a:pt x="1371" y="895"/>
                  <a:pt x="1368" y="895"/>
                  <a:pt x="1365" y="895"/>
                </a:cubicBezTo>
                <a:cubicBezTo>
                  <a:pt x="1374" y="905"/>
                  <a:pt x="1378" y="913"/>
                  <a:pt x="1384" y="914"/>
                </a:cubicBezTo>
                <a:cubicBezTo>
                  <a:pt x="1456" y="958"/>
                  <a:pt x="1466" y="966"/>
                  <a:pt x="1477" y="971"/>
                </a:cubicBezTo>
                <a:cubicBezTo>
                  <a:pt x="1528" y="997"/>
                  <a:pt x="1532" y="992"/>
                  <a:pt x="1534" y="998"/>
                </a:cubicBezTo>
                <a:cubicBezTo>
                  <a:pt x="1581" y="1012"/>
                  <a:pt x="1586" y="1017"/>
                  <a:pt x="1592" y="1019"/>
                </a:cubicBezTo>
                <a:cubicBezTo>
                  <a:pt x="1615" y="1024"/>
                  <a:pt x="1621" y="1023"/>
                  <a:pt x="1625" y="1030"/>
                </a:cubicBezTo>
                <a:cubicBezTo>
                  <a:pt x="1667" y="1035"/>
                  <a:pt x="1671" y="1043"/>
                  <a:pt x="1678" y="1041"/>
                </a:cubicBezTo>
                <a:cubicBezTo>
                  <a:pt x="1699" y="1049"/>
                  <a:pt x="1705" y="1050"/>
                  <a:pt x="1712" y="1049"/>
                </a:cubicBezTo>
                <a:cubicBezTo>
                  <a:pt x="1723" y="1054"/>
                  <a:pt x="1726" y="1053"/>
                  <a:pt x="1729" y="1054"/>
                </a:cubicBezTo>
                <a:cubicBezTo>
                  <a:pt x="1771" y="1057"/>
                  <a:pt x="1775" y="1065"/>
                  <a:pt x="1781" y="1063"/>
                </a:cubicBezTo>
                <a:cubicBezTo>
                  <a:pt x="1822" y="1073"/>
                  <a:pt x="1828" y="1072"/>
                  <a:pt x="1833" y="1076"/>
                </a:cubicBezTo>
                <a:cubicBezTo>
                  <a:pt x="1893" y="1097"/>
                  <a:pt x="1899" y="1107"/>
                  <a:pt x="1909" y="1107"/>
                </a:cubicBezTo>
                <a:cubicBezTo>
                  <a:pt x="1912" y="1114"/>
                  <a:pt x="1904" y="1118"/>
                  <a:pt x="1899" y="1116"/>
                </a:cubicBezTo>
                <a:cubicBezTo>
                  <a:pt x="1862" y="1102"/>
                  <a:pt x="1857" y="1100"/>
                  <a:pt x="1852" y="1100"/>
                </a:cubicBezTo>
                <a:cubicBezTo>
                  <a:pt x="1829" y="1091"/>
                  <a:pt x="1826" y="1094"/>
                  <a:pt x="1824" y="1092"/>
                </a:cubicBezTo>
                <a:cubicBezTo>
                  <a:pt x="1778" y="1083"/>
                  <a:pt x="1772" y="1088"/>
                  <a:pt x="1767" y="1086"/>
                </a:cubicBezTo>
                <a:cubicBezTo>
                  <a:pt x="1748" y="1084"/>
                  <a:pt x="1746" y="1083"/>
                  <a:pt x="1745" y="1083"/>
                </a:cubicBezTo>
                <a:cubicBezTo>
                  <a:pt x="1718" y="1080"/>
                  <a:pt x="1714" y="1081"/>
                  <a:pt x="1709" y="1080"/>
                </a:cubicBezTo>
                <a:cubicBezTo>
                  <a:pt x="1660" y="1074"/>
                  <a:pt x="1654" y="1078"/>
                  <a:pt x="1650" y="1075"/>
                </a:cubicBezTo>
                <a:cubicBezTo>
                  <a:pt x="1615" y="1074"/>
                  <a:pt x="1595" y="1073"/>
                  <a:pt x="1575" y="1072"/>
                </a:cubicBezTo>
                <a:cubicBezTo>
                  <a:pt x="1506" y="1067"/>
                  <a:pt x="1498" y="1058"/>
                  <a:pt x="1488" y="1059"/>
                </a:cubicBezTo>
                <a:cubicBezTo>
                  <a:pt x="1428" y="1039"/>
                  <a:pt x="1423" y="1038"/>
                  <a:pt x="1419" y="1035"/>
                </a:cubicBezTo>
                <a:cubicBezTo>
                  <a:pt x="1387" y="1022"/>
                  <a:pt x="1381" y="1028"/>
                  <a:pt x="1378" y="1020"/>
                </a:cubicBezTo>
                <a:cubicBezTo>
                  <a:pt x="1355" y="1018"/>
                  <a:pt x="1360" y="1022"/>
                  <a:pt x="1367" y="1020"/>
                </a:cubicBezTo>
                <a:cubicBezTo>
                  <a:pt x="1424" y="1046"/>
                  <a:pt x="1429" y="1051"/>
                  <a:pt x="1436" y="1050"/>
                </a:cubicBezTo>
                <a:cubicBezTo>
                  <a:pt x="1466" y="1061"/>
                  <a:pt x="1469" y="1062"/>
                  <a:pt x="1472" y="1062"/>
                </a:cubicBezTo>
                <a:cubicBezTo>
                  <a:pt x="1503" y="1071"/>
                  <a:pt x="1506" y="1070"/>
                  <a:pt x="1509" y="1070"/>
                </a:cubicBezTo>
                <a:cubicBezTo>
                  <a:pt x="1554" y="1076"/>
                  <a:pt x="1559" y="1083"/>
                  <a:pt x="1567" y="1079"/>
                </a:cubicBezTo>
                <a:cubicBezTo>
                  <a:pt x="1651" y="1091"/>
                  <a:pt x="1661" y="1081"/>
                  <a:pt x="1666" y="1089"/>
                </a:cubicBezTo>
                <a:cubicBezTo>
                  <a:pt x="1717" y="1092"/>
                  <a:pt x="1720" y="1093"/>
                  <a:pt x="1724" y="1092"/>
                </a:cubicBezTo>
                <a:cubicBezTo>
                  <a:pt x="1764" y="1093"/>
                  <a:pt x="1765" y="1101"/>
                  <a:pt x="1769" y="1099"/>
                </a:cubicBezTo>
                <a:cubicBezTo>
                  <a:pt x="1807" y="1105"/>
                  <a:pt x="1813" y="1100"/>
                  <a:pt x="1814" y="1107"/>
                </a:cubicBezTo>
                <a:cubicBezTo>
                  <a:pt x="1874" y="1119"/>
                  <a:pt x="1880" y="1122"/>
                  <a:pt x="1887" y="1122"/>
                </a:cubicBezTo>
                <a:cubicBezTo>
                  <a:pt x="1910" y="1137"/>
                  <a:pt x="1917" y="1125"/>
                  <a:pt x="1918" y="1134"/>
                </a:cubicBezTo>
                <a:cubicBezTo>
                  <a:pt x="1941" y="1150"/>
                  <a:pt x="1936" y="1147"/>
                  <a:pt x="1929" y="1149"/>
                </a:cubicBezTo>
                <a:cubicBezTo>
                  <a:pt x="1917" y="1147"/>
                  <a:pt x="1914" y="1145"/>
                  <a:pt x="1911" y="1144"/>
                </a:cubicBezTo>
                <a:cubicBezTo>
                  <a:pt x="1841" y="1136"/>
                  <a:pt x="1833" y="1136"/>
                  <a:pt x="1826" y="1133"/>
                </a:cubicBezTo>
                <a:cubicBezTo>
                  <a:pt x="1794" y="1128"/>
                  <a:pt x="1785" y="1132"/>
                  <a:pt x="1778" y="1127"/>
                </a:cubicBezTo>
                <a:cubicBezTo>
                  <a:pt x="1708" y="1130"/>
                  <a:pt x="1691" y="1126"/>
                  <a:pt x="1673" y="1127"/>
                </a:cubicBezTo>
                <a:cubicBezTo>
                  <a:pt x="1625" y="1129"/>
                  <a:pt x="1621" y="1126"/>
                  <a:pt x="1616" y="1126"/>
                </a:cubicBezTo>
                <a:cubicBezTo>
                  <a:pt x="1552" y="1119"/>
                  <a:pt x="1542" y="1121"/>
                  <a:pt x="1534" y="1115"/>
                </a:cubicBezTo>
                <a:cubicBezTo>
                  <a:pt x="1490" y="1104"/>
                  <a:pt x="1471" y="1103"/>
                  <a:pt x="1455" y="1095"/>
                </a:cubicBezTo>
                <a:cubicBezTo>
                  <a:pt x="1420" y="1086"/>
                  <a:pt x="1414" y="1074"/>
                  <a:pt x="1404" y="1076"/>
                </a:cubicBezTo>
                <a:cubicBezTo>
                  <a:pt x="1455" y="1098"/>
                  <a:pt x="1456" y="1102"/>
                  <a:pt x="1459" y="1101"/>
                </a:cubicBezTo>
                <a:cubicBezTo>
                  <a:pt x="1489" y="1110"/>
                  <a:pt x="1494" y="1116"/>
                  <a:pt x="1500" y="1117"/>
                </a:cubicBezTo>
                <a:cubicBezTo>
                  <a:pt x="1534" y="1125"/>
                  <a:pt x="1537" y="1124"/>
                  <a:pt x="1538" y="1128"/>
                </a:cubicBezTo>
                <a:cubicBezTo>
                  <a:pt x="1580" y="1128"/>
                  <a:pt x="1593" y="1133"/>
                  <a:pt x="1606" y="1134"/>
                </a:cubicBezTo>
                <a:cubicBezTo>
                  <a:pt x="1654" y="1136"/>
                  <a:pt x="1662" y="1134"/>
                  <a:pt x="1667" y="1138"/>
                </a:cubicBezTo>
                <a:cubicBezTo>
                  <a:pt x="1702" y="1140"/>
                  <a:pt x="1716" y="1138"/>
                  <a:pt x="1731" y="1136"/>
                </a:cubicBezTo>
                <a:cubicBezTo>
                  <a:pt x="1837" y="1142"/>
                  <a:pt x="1847" y="1149"/>
                  <a:pt x="1860" y="1146"/>
                </a:cubicBezTo>
                <a:cubicBezTo>
                  <a:pt x="1888" y="1152"/>
                  <a:pt x="1891" y="1152"/>
                  <a:pt x="1894" y="1150"/>
                </a:cubicBezTo>
                <a:cubicBezTo>
                  <a:pt x="1970" y="1172"/>
                  <a:pt x="1976" y="1175"/>
                  <a:pt x="1982" y="1181"/>
                </a:cubicBezTo>
                <a:cubicBezTo>
                  <a:pt x="1935" y="1169"/>
                  <a:pt x="1929" y="1167"/>
                  <a:pt x="1924" y="1166"/>
                </a:cubicBezTo>
                <a:cubicBezTo>
                  <a:pt x="1884" y="1157"/>
                  <a:pt x="1872" y="1159"/>
                  <a:pt x="1863" y="1156"/>
                </a:cubicBezTo>
                <a:cubicBezTo>
                  <a:pt x="1791" y="1150"/>
                  <a:pt x="1780" y="1152"/>
                  <a:pt x="1770" y="1149"/>
                </a:cubicBezTo>
                <a:cubicBezTo>
                  <a:pt x="1717" y="1153"/>
                  <a:pt x="1710" y="1152"/>
                  <a:pt x="1703" y="1154"/>
                </a:cubicBezTo>
                <a:cubicBezTo>
                  <a:pt x="1666" y="1159"/>
                  <a:pt x="1651" y="1159"/>
                  <a:pt x="1636" y="1162"/>
                </a:cubicBezTo>
                <a:cubicBezTo>
                  <a:pt x="1580" y="1163"/>
                  <a:pt x="1565" y="1164"/>
                  <a:pt x="1551" y="1162"/>
                </a:cubicBezTo>
                <a:cubicBezTo>
                  <a:pt x="1499" y="1154"/>
                  <a:pt x="1493" y="1159"/>
                  <a:pt x="1490" y="1158"/>
                </a:cubicBezTo>
                <a:cubicBezTo>
                  <a:pt x="1462" y="1153"/>
                  <a:pt x="1457" y="1147"/>
                  <a:pt x="1449" y="1148"/>
                </a:cubicBezTo>
                <a:cubicBezTo>
                  <a:pt x="1404" y="1136"/>
                  <a:pt x="1399" y="1127"/>
                  <a:pt x="1390" y="1131"/>
                </a:cubicBezTo>
                <a:cubicBezTo>
                  <a:pt x="1480" y="1168"/>
                  <a:pt x="1493" y="1159"/>
                  <a:pt x="1500" y="1170"/>
                </a:cubicBezTo>
                <a:cubicBezTo>
                  <a:pt x="1526" y="1170"/>
                  <a:pt x="1530" y="1170"/>
                  <a:pt x="1533" y="1172"/>
                </a:cubicBezTo>
                <a:cubicBezTo>
                  <a:pt x="1584" y="1176"/>
                  <a:pt x="1595" y="1171"/>
                  <a:pt x="1605" y="1173"/>
                </a:cubicBezTo>
                <a:cubicBezTo>
                  <a:pt x="1679" y="1165"/>
                  <a:pt x="1689" y="1167"/>
                  <a:pt x="1700" y="1164"/>
                </a:cubicBezTo>
                <a:cubicBezTo>
                  <a:pt x="1800" y="1167"/>
                  <a:pt x="1809" y="1160"/>
                  <a:pt x="1816" y="1162"/>
                </a:cubicBezTo>
                <a:cubicBezTo>
                  <a:pt x="1851" y="1165"/>
                  <a:pt x="1855" y="1168"/>
                  <a:pt x="1859" y="1170"/>
                </a:cubicBezTo>
                <a:cubicBezTo>
                  <a:pt x="1914" y="1174"/>
                  <a:pt x="1919" y="1176"/>
                  <a:pt x="1924" y="1178"/>
                </a:cubicBezTo>
                <a:cubicBezTo>
                  <a:pt x="1976" y="1194"/>
                  <a:pt x="1983" y="1192"/>
                  <a:pt x="1987" y="1196"/>
                </a:cubicBezTo>
                <a:cubicBezTo>
                  <a:pt x="2014" y="1207"/>
                  <a:pt x="2016" y="1209"/>
                  <a:pt x="2018" y="1214"/>
                </a:cubicBezTo>
                <a:cubicBezTo>
                  <a:pt x="1988" y="1203"/>
                  <a:pt x="1985" y="1206"/>
                  <a:pt x="1983" y="1204"/>
                </a:cubicBezTo>
                <a:cubicBezTo>
                  <a:pt x="1917" y="1194"/>
                  <a:pt x="1913" y="1194"/>
                  <a:pt x="1909" y="1192"/>
                </a:cubicBezTo>
                <a:cubicBezTo>
                  <a:pt x="1864" y="1187"/>
                  <a:pt x="1857" y="1197"/>
                  <a:pt x="1855" y="1190"/>
                </a:cubicBezTo>
                <a:cubicBezTo>
                  <a:pt x="1803" y="1195"/>
                  <a:pt x="1795" y="1191"/>
                  <a:pt x="1786" y="1193"/>
                </a:cubicBezTo>
                <a:cubicBezTo>
                  <a:pt x="1697" y="1195"/>
                  <a:pt x="1691" y="1196"/>
                  <a:pt x="1685" y="1196"/>
                </a:cubicBezTo>
                <a:cubicBezTo>
                  <a:pt x="1622" y="1192"/>
                  <a:pt x="1610" y="1192"/>
                  <a:pt x="1599" y="1194"/>
                </a:cubicBezTo>
                <a:cubicBezTo>
                  <a:pt x="1553" y="1190"/>
                  <a:pt x="1541" y="1191"/>
                  <a:pt x="1530" y="1188"/>
                </a:cubicBezTo>
                <a:cubicBezTo>
                  <a:pt x="1511" y="1187"/>
                  <a:pt x="1508" y="1184"/>
                  <a:pt x="1505" y="1185"/>
                </a:cubicBezTo>
                <a:cubicBezTo>
                  <a:pt x="1458" y="1176"/>
                  <a:pt x="1454" y="1171"/>
                  <a:pt x="1448" y="1172"/>
                </a:cubicBezTo>
                <a:cubicBezTo>
                  <a:pt x="1405" y="1156"/>
                  <a:pt x="1402" y="1155"/>
                  <a:pt x="1399" y="1152"/>
                </a:cubicBezTo>
                <a:cubicBezTo>
                  <a:pt x="1402" y="1162"/>
                  <a:pt x="1406" y="1165"/>
                  <a:pt x="1411" y="1163"/>
                </a:cubicBezTo>
                <a:cubicBezTo>
                  <a:pt x="1457" y="1183"/>
                  <a:pt x="1464" y="1182"/>
                  <a:pt x="1469" y="1184"/>
                </a:cubicBezTo>
                <a:cubicBezTo>
                  <a:pt x="1584" y="1203"/>
                  <a:pt x="1589" y="1207"/>
                  <a:pt x="1597" y="1201"/>
                </a:cubicBezTo>
                <a:cubicBezTo>
                  <a:pt x="1664" y="1208"/>
                  <a:pt x="1677" y="1205"/>
                  <a:pt x="1689" y="1209"/>
                </a:cubicBezTo>
                <a:cubicBezTo>
                  <a:pt x="1772" y="1206"/>
                  <a:pt x="1778" y="1206"/>
                  <a:pt x="1785" y="1202"/>
                </a:cubicBezTo>
                <a:cubicBezTo>
                  <a:pt x="1854" y="1204"/>
                  <a:pt x="1867" y="1203"/>
                  <a:pt x="1880" y="1203"/>
                </a:cubicBezTo>
                <a:cubicBezTo>
                  <a:pt x="1926" y="1209"/>
                  <a:pt x="1939" y="1207"/>
                  <a:pt x="1951" y="1210"/>
                </a:cubicBezTo>
                <a:cubicBezTo>
                  <a:pt x="1980" y="1220"/>
                  <a:pt x="1983" y="1218"/>
                  <a:pt x="1986" y="1220"/>
                </a:cubicBezTo>
                <a:cubicBezTo>
                  <a:pt x="2015" y="1228"/>
                  <a:pt x="2019" y="1230"/>
                  <a:pt x="2017" y="1232"/>
                </a:cubicBezTo>
                <a:cubicBezTo>
                  <a:pt x="1985" y="1227"/>
                  <a:pt x="1975" y="1229"/>
                  <a:pt x="1968" y="1224"/>
                </a:cubicBezTo>
                <a:cubicBezTo>
                  <a:pt x="1928" y="1217"/>
                  <a:pt x="1921" y="1224"/>
                  <a:pt x="1918" y="1219"/>
                </a:cubicBezTo>
                <a:cubicBezTo>
                  <a:pt x="1859" y="1219"/>
                  <a:pt x="1851" y="1220"/>
                  <a:pt x="1843" y="1217"/>
                </a:cubicBezTo>
                <a:cubicBezTo>
                  <a:pt x="1760" y="1230"/>
                  <a:pt x="1753" y="1228"/>
                  <a:pt x="1745" y="1230"/>
                </a:cubicBezTo>
                <a:cubicBezTo>
                  <a:pt x="1659" y="1241"/>
                  <a:pt x="1644" y="1240"/>
                  <a:pt x="1627" y="1246"/>
                </a:cubicBezTo>
                <a:cubicBezTo>
                  <a:pt x="1592" y="1242"/>
                  <a:pt x="1588" y="1243"/>
                  <a:pt x="1584" y="1247"/>
                </a:cubicBezTo>
                <a:cubicBezTo>
                  <a:pt x="1513" y="1242"/>
                  <a:pt x="1505" y="1243"/>
                  <a:pt x="1498" y="1241"/>
                </a:cubicBezTo>
                <a:cubicBezTo>
                  <a:pt x="1460" y="1241"/>
                  <a:pt x="1459" y="1233"/>
                  <a:pt x="1454" y="1236"/>
                </a:cubicBezTo>
                <a:cubicBezTo>
                  <a:pt x="1504" y="1255"/>
                  <a:pt x="1520" y="1250"/>
                  <a:pt x="1532" y="1255"/>
                </a:cubicBezTo>
                <a:cubicBezTo>
                  <a:pt x="1588" y="1251"/>
                  <a:pt x="1601" y="1257"/>
                  <a:pt x="1616" y="1252"/>
                </a:cubicBezTo>
                <a:cubicBezTo>
                  <a:pt x="1643" y="1255"/>
                  <a:pt x="1651" y="1252"/>
                  <a:pt x="1658" y="1249"/>
                </a:cubicBezTo>
                <a:cubicBezTo>
                  <a:pt x="1718" y="1247"/>
                  <a:pt x="1729" y="1239"/>
                  <a:pt x="1736" y="1241"/>
                </a:cubicBezTo>
                <a:cubicBezTo>
                  <a:pt x="1794" y="1236"/>
                  <a:pt x="1808" y="1230"/>
                  <a:pt x="1819" y="1236"/>
                </a:cubicBezTo>
                <a:cubicBezTo>
                  <a:pt x="1901" y="1230"/>
                  <a:pt x="1920" y="1235"/>
                  <a:pt x="1942" y="1230"/>
                </a:cubicBezTo>
                <a:cubicBezTo>
                  <a:pt x="1972" y="1240"/>
                  <a:pt x="1977" y="1237"/>
                  <a:pt x="1981" y="1237"/>
                </a:cubicBezTo>
                <a:cubicBezTo>
                  <a:pt x="2006" y="1237"/>
                  <a:pt x="2013" y="1246"/>
                  <a:pt x="2023" y="1244"/>
                </a:cubicBezTo>
                <a:cubicBezTo>
                  <a:pt x="2029" y="1250"/>
                  <a:pt x="2022" y="1254"/>
                  <a:pt x="2017" y="1249"/>
                </a:cubicBezTo>
                <a:cubicBezTo>
                  <a:pt x="1993" y="1245"/>
                  <a:pt x="1990" y="1244"/>
                  <a:pt x="1986" y="1246"/>
                </a:cubicBezTo>
                <a:cubicBezTo>
                  <a:pt x="1944" y="1241"/>
                  <a:pt x="1934" y="1238"/>
                  <a:pt x="1921" y="1241"/>
                </a:cubicBezTo>
                <a:cubicBezTo>
                  <a:pt x="1878" y="1240"/>
                  <a:pt x="1868" y="1235"/>
                  <a:pt x="1856" y="1239"/>
                </a:cubicBezTo>
                <a:cubicBezTo>
                  <a:pt x="1818" y="1241"/>
                  <a:pt x="1811" y="1245"/>
                  <a:pt x="1806" y="1240"/>
                </a:cubicBezTo>
                <a:cubicBezTo>
                  <a:pt x="1741" y="1257"/>
                  <a:pt x="1731" y="1253"/>
                  <a:pt x="1719" y="1257"/>
                </a:cubicBezTo>
                <a:cubicBezTo>
                  <a:pt x="1677" y="1265"/>
                  <a:pt x="1664" y="1269"/>
                  <a:pt x="1652" y="1270"/>
                </a:cubicBezTo>
                <a:cubicBezTo>
                  <a:pt x="1597" y="1273"/>
                  <a:pt x="1591" y="1273"/>
                  <a:pt x="1585" y="1275"/>
                </a:cubicBezTo>
                <a:cubicBezTo>
                  <a:pt x="1535" y="1271"/>
                  <a:pt x="1532" y="1271"/>
                  <a:pt x="1529" y="1271"/>
                </a:cubicBezTo>
                <a:cubicBezTo>
                  <a:pt x="1555" y="1283"/>
                  <a:pt x="1565" y="1278"/>
                  <a:pt x="1571" y="1283"/>
                </a:cubicBezTo>
                <a:cubicBezTo>
                  <a:pt x="1624" y="1284"/>
                  <a:pt x="1628" y="1283"/>
                  <a:pt x="1632" y="1281"/>
                </a:cubicBezTo>
                <a:cubicBezTo>
                  <a:pt x="1686" y="1275"/>
                  <a:pt x="1703" y="1274"/>
                  <a:pt x="1722" y="1264"/>
                </a:cubicBezTo>
                <a:cubicBezTo>
                  <a:pt x="1770" y="1259"/>
                  <a:pt x="1778" y="1261"/>
                  <a:pt x="1779" y="1255"/>
                </a:cubicBezTo>
                <a:cubicBezTo>
                  <a:pt x="1878" y="1249"/>
                  <a:pt x="1892" y="1250"/>
                  <a:pt x="1906" y="1250"/>
                </a:cubicBezTo>
                <a:cubicBezTo>
                  <a:pt x="1992" y="1255"/>
                  <a:pt x="1995" y="1258"/>
                  <a:pt x="1998" y="1257"/>
                </a:cubicBezTo>
                <a:cubicBezTo>
                  <a:pt x="2034" y="1268"/>
                  <a:pt x="2041" y="1268"/>
                  <a:pt x="2048" y="1268"/>
                </a:cubicBezTo>
                <a:cubicBezTo>
                  <a:pt x="2089" y="1282"/>
                  <a:pt x="2090" y="1287"/>
                  <a:pt x="2094" y="1286"/>
                </a:cubicBezTo>
                <a:cubicBezTo>
                  <a:pt x="2076" y="1291"/>
                  <a:pt x="2074" y="1288"/>
                  <a:pt x="2071" y="1287"/>
                </a:cubicBezTo>
                <a:cubicBezTo>
                  <a:pt x="2047" y="1285"/>
                  <a:pt x="2045" y="1278"/>
                  <a:pt x="2040" y="1281"/>
                </a:cubicBezTo>
                <a:cubicBezTo>
                  <a:pt x="2009" y="1274"/>
                  <a:pt x="2005" y="1277"/>
                  <a:pt x="2003" y="1272"/>
                </a:cubicBezTo>
                <a:cubicBezTo>
                  <a:pt x="1955" y="1271"/>
                  <a:pt x="1949" y="1267"/>
                  <a:pt x="1942" y="1268"/>
                </a:cubicBezTo>
                <a:cubicBezTo>
                  <a:pt x="1883" y="1271"/>
                  <a:pt x="1871" y="1262"/>
                  <a:pt x="1855" y="1269"/>
                </a:cubicBezTo>
                <a:cubicBezTo>
                  <a:pt x="1800" y="1273"/>
                  <a:pt x="1787" y="1281"/>
                  <a:pt x="1777" y="1277"/>
                </a:cubicBezTo>
                <a:cubicBezTo>
                  <a:pt x="1677" y="1314"/>
                  <a:pt x="1680" y="1320"/>
                  <a:pt x="1687" y="1316"/>
                </a:cubicBezTo>
                <a:cubicBezTo>
                  <a:pt x="1788" y="1312"/>
                  <a:pt x="1811" y="1321"/>
                  <a:pt x="1840" y="1307"/>
                </a:cubicBezTo>
                <a:cubicBezTo>
                  <a:pt x="1926" y="1306"/>
                  <a:pt x="1934" y="1300"/>
                  <a:pt x="1939" y="1305"/>
                </a:cubicBezTo>
                <a:cubicBezTo>
                  <a:pt x="2015" y="1306"/>
                  <a:pt x="2028" y="1306"/>
                  <a:pt x="2040" y="1311"/>
                </a:cubicBezTo>
                <a:cubicBezTo>
                  <a:pt x="2063" y="1313"/>
                  <a:pt x="2067" y="1310"/>
                  <a:pt x="2068" y="1315"/>
                </a:cubicBezTo>
                <a:cubicBezTo>
                  <a:pt x="2100" y="1322"/>
                  <a:pt x="2103" y="1321"/>
                  <a:pt x="2106" y="1324"/>
                </a:cubicBezTo>
                <a:cubicBezTo>
                  <a:pt x="2129" y="1328"/>
                  <a:pt x="2130" y="1336"/>
                  <a:pt x="2135" y="1334"/>
                </a:cubicBezTo>
                <a:cubicBezTo>
                  <a:pt x="2087" y="1333"/>
                  <a:pt x="2072" y="1324"/>
                  <a:pt x="2056" y="1319"/>
                </a:cubicBezTo>
                <a:cubicBezTo>
                  <a:pt x="2012" y="1312"/>
                  <a:pt x="2005" y="1315"/>
                  <a:pt x="1999" y="1312"/>
                </a:cubicBezTo>
                <a:cubicBezTo>
                  <a:pt x="1924" y="1315"/>
                  <a:pt x="1909" y="1320"/>
                  <a:pt x="1897" y="1313"/>
                </a:cubicBezTo>
                <a:cubicBezTo>
                  <a:pt x="1835" y="1319"/>
                  <a:pt x="1829" y="1326"/>
                  <a:pt x="1826" y="1323"/>
                </a:cubicBezTo>
                <a:cubicBezTo>
                  <a:pt x="1761" y="1328"/>
                  <a:pt x="1753" y="1329"/>
                  <a:pt x="1746" y="1327"/>
                </a:cubicBezTo>
                <a:cubicBezTo>
                  <a:pt x="1691" y="1334"/>
                  <a:pt x="1684" y="1331"/>
                  <a:pt x="1676" y="1333"/>
                </a:cubicBezTo>
                <a:cubicBezTo>
                  <a:pt x="1631" y="1324"/>
                  <a:pt x="1626" y="1329"/>
                  <a:pt x="1623" y="1328"/>
                </a:cubicBezTo>
                <a:cubicBezTo>
                  <a:pt x="1576" y="1318"/>
                  <a:pt x="1564" y="1310"/>
                  <a:pt x="1549" y="1307"/>
                </a:cubicBezTo>
                <a:cubicBezTo>
                  <a:pt x="1517" y="1289"/>
                  <a:pt x="1514" y="1286"/>
                  <a:pt x="1509" y="1288"/>
                </a:cubicBezTo>
                <a:cubicBezTo>
                  <a:pt x="1552" y="1315"/>
                  <a:pt x="1555" y="1314"/>
                  <a:pt x="1558" y="1317"/>
                </a:cubicBezTo>
                <a:cubicBezTo>
                  <a:pt x="1589" y="1323"/>
                  <a:pt x="1592" y="1333"/>
                  <a:pt x="1600" y="1329"/>
                </a:cubicBezTo>
                <a:cubicBezTo>
                  <a:pt x="1645" y="1337"/>
                  <a:pt x="1654" y="1344"/>
                  <a:pt x="1666" y="1342"/>
                </a:cubicBezTo>
                <a:cubicBezTo>
                  <a:pt x="1714" y="1342"/>
                  <a:pt x="1726" y="1340"/>
                  <a:pt x="1738" y="1340"/>
                </a:cubicBezTo>
                <a:cubicBezTo>
                  <a:pt x="1784" y="1335"/>
                  <a:pt x="1793" y="1338"/>
                  <a:pt x="1802" y="1334"/>
                </a:cubicBezTo>
                <a:cubicBezTo>
                  <a:pt x="1869" y="1332"/>
                  <a:pt x="1878" y="1333"/>
                  <a:pt x="1890" y="1326"/>
                </a:cubicBezTo>
                <a:cubicBezTo>
                  <a:pt x="1944" y="1324"/>
                  <a:pt x="1948" y="1329"/>
                  <a:pt x="1955" y="1322"/>
                </a:cubicBezTo>
                <a:cubicBezTo>
                  <a:pt x="2024" y="1329"/>
                  <a:pt x="2026" y="1328"/>
                  <a:pt x="2029" y="1328"/>
                </a:cubicBezTo>
                <a:cubicBezTo>
                  <a:pt x="2060" y="1333"/>
                  <a:pt x="2065" y="1334"/>
                  <a:pt x="2070" y="1335"/>
                </a:cubicBezTo>
                <a:cubicBezTo>
                  <a:pt x="2067" y="1340"/>
                  <a:pt x="2049" y="1343"/>
                  <a:pt x="2034" y="1337"/>
                </a:cubicBezTo>
                <a:cubicBezTo>
                  <a:pt x="1987" y="1347"/>
                  <a:pt x="1986" y="1335"/>
                  <a:pt x="1980" y="1341"/>
                </a:cubicBezTo>
                <a:cubicBezTo>
                  <a:pt x="1931" y="1348"/>
                  <a:pt x="1929" y="1345"/>
                  <a:pt x="1926" y="1344"/>
                </a:cubicBezTo>
                <a:cubicBezTo>
                  <a:pt x="1888" y="1354"/>
                  <a:pt x="1885" y="1352"/>
                  <a:pt x="1882" y="1354"/>
                </a:cubicBezTo>
                <a:cubicBezTo>
                  <a:pt x="1849" y="1355"/>
                  <a:pt x="1840" y="1364"/>
                  <a:pt x="1836" y="1356"/>
                </a:cubicBezTo>
                <a:cubicBezTo>
                  <a:pt x="1755" y="1371"/>
                  <a:pt x="1745" y="1377"/>
                  <a:pt x="1738" y="1376"/>
                </a:cubicBezTo>
                <a:cubicBezTo>
                  <a:pt x="1713" y="1371"/>
                  <a:pt x="1705" y="1384"/>
                  <a:pt x="1704" y="1374"/>
                </a:cubicBezTo>
                <a:cubicBezTo>
                  <a:pt x="1651" y="1382"/>
                  <a:pt x="1661" y="1378"/>
                  <a:pt x="1670" y="1381"/>
                </a:cubicBezTo>
                <a:cubicBezTo>
                  <a:pt x="1692" y="1384"/>
                  <a:pt x="1695" y="1385"/>
                  <a:pt x="1697" y="1387"/>
                </a:cubicBezTo>
                <a:cubicBezTo>
                  <a:pt x="1752" y="1383"/>
                  <a:pt x="1760" y="1384"/>
                  <a:pt x="1768" y="1382"/>
                </a:cubicBezTo>
                <a:cubicBezTo>
                  <a:pt x="1821" y="1375"/>
                  <a:pt x="1827" y="1366"/>
                  <a:pt x="1829" y="1372"/>
                </a:cubicBezTo>
                <a:cubicBezTo>
                  <a:pt x="1901" y="1365"/>
                  <a:pt x="1911" y="1359"/>
                  <a:pt x="1919" y="1357"/>
                </a:cubicBezTo>
                <a:cubicBezTo>
                  <a:pt x="1977" y="1352"/>
                  <a:pt x="1986" y="1351"/>
                  <a:pt x="1993" y="1354"/>
                </a:cubicBezTo>
                <a:cubicBezTo>
                  <a:pt x="2056" y="1355"/>
                  <a:pt x="2061" y="1351"/>
                  <a:pt x="2065" y="1352"/>
                </a:cubicBezTo>
                <a:cubicBezTo>
                  <a:pt x="2151" y="1373"/>
                  <a:pt x="2158" y="1368"/>
                  <a:pt x="2161" y="1375"/>
                </a:cubicBezTo>
                <a:cubicBezTo>
                  <a:pt x="2192" y="1388"/>
                  <a:pt x="2194" y="1390"/>
                  <a:pt x="2196" y="1391"/>
                </a:cubicBezTo>
                <a:cubicBezTo>
                  <a:pt x="2185" y="1387"/>
                  <a:pt x="2178" y="1392"/>
                  <a:pt x="2175" y="1385"/>
                </a:cubicBezTo>
                <a:cubicBezTo>
                  <a:pt x="2136" y="1380"/>
                  <a:pt x="2127" y="1377"/>
                  <a:pt x="2118" y="1373"/>
                </a:cubicBezTo>
                <a:cubicBezTo>
                  <a:pt x="2050" y="1364"/>
                  <a:pt x="2038" y="1370"/>
                  <a:pt x="2029" y="1366"/>
                </a:cubicBezTo>
                <a:cubicBezTo>
                  <a:pt x="1954" y="1370"/>
                  <a:pt x="1940" y="1371"/>
                  <a:pt x="1926" y="1371"/>
                </a:cubicBezTo>
                <a:cubicBezTo>
                  <a:pt x="1882" y="1372"/>
                  <a:pt x="1882" y="1377"/>
                  <a:pt x="1878" y="1374"/>
                </a:cubicBezTo>
                <a:cubicBezTo>
                  <a:pt x="1837" y="1381"/>
                  <a:pt x="1830" y="1381"/>
                  <a:pt x="1823" y="1381"/>
                </a:cubicBezTo>
                <a:cubicBezTo>
                  <a:pt x="1733" y="1394"/>
                  <a:pt x="1718" y="1389"/>
                  <a:pt x="1700" y="1393"/>
                </a:cubicBezTo>
                <a:cubicBezTo>
                  <a:pt x="1624" y="1391"/>
                  <a:pt x="1620" y="1390"/>
                  <a:pt x="1616" y="1390"/>
                </a:cubicBezTo>
                <a:cubicBezTo>
                  <a:pt x="1649" y="1402"/>
                  <a:pt x="1656" y="1395"/>
                  <a:pt x="1660" y="1401"/>
                </a:cubicBezTo>
                <a:cubicBezTo>
                  <a:pt x="1729" y="1398"/>
                  <a:pt x="1740" y="1401"/>
                  <a:pt x="1754" y="1399"/>
                </a:cubicBezTo>
                <a:cubicBezTo>
                  <a:pt x="1840" y="1389"/>
                  <a:pt x="1852" y="1391"/>
                  <a:pt x="1865" y="1387"/>
                </a:cubicBezTo>
                <a:cubicBezTo>
                  <a:pt x="1929" y="1382"/>
                  <a:pt x="1937" y="1378"/>
                  <a:pt x="1941" y="1383"/>
                </a:cubicBezTo>
                <a:cubicBezTo>
                  <a:pt x="1995" y="1381"/>
                  <a:pt x="2009" y="1377"/>
                  <a:pt x="2022" y="1379"/>
                </a:cubicBezTo>
                <a:cubicBezTo>
                  <a:pt x="2113" y="1389"/>
                  <a:pt x="2122" y="1385"/>
                  <a:pt x="2128" y="1391"/>
                </a:cubicBezTo>
                <a:cubicBezTo>
                  <a:pt x="2166" y="1397"/>
                  <a:pt x="2169" y="1398"/>
                  <a:pt x="2173" y="1398"/>
                </a:cubicBezTo>
                <a:cubicBezTo>
                  <a:pt x="2219" y="1421"/>
                  <a:pt x="2225" y="1416"/>
                  <a:pt x="2227" y="1421"/>
                </a:cubicBezTo>
                <a:cubicBezTo>
                  <a:pt x="2227" y="1432"/>
                  <a:pt x="2224" y="1420"/>
                  <a:pt x="2216" y="1427"/>
                </a:cubicBezTo>
                <a:cubicBezTo>
                  <a:pt x="2159" y="1409"/>
                  <a:pt x="2150" y="1413"/>
                  <a:pt x="2144" y="1408"/>
                </a:cubicBezTo>
                <a:cubicBezTo>
                  <a:pt x="2085" y="1402"/>
                  <a:pt x="2069" y="1405"/>
                  <a:pt x="2056" y="1398"/>
                </a:cubicBezTo>
                <a:cubicBezTo>
                  <a:pt x="1982" y="1398"/>
                  <a:pt x="1979" y="1401"/>
                  <a:pt x="1978" y="1401"/>
                </a:cubicBezTo>
                <a:cubicBezTo>
                  <a:pt x="1965" y="1405"/>
                  <a:pt x="1963" y="1403"/>
                  <a:pt x="1960" y="1405"/>
                </a:cubicBezTo>
                <a:cubicBezTo>
                  <a:pt x="1885" y="1410"/>
                  <a:pt x="1867" y="1408"/>
                  <a:pt x="1848" y="1411"/>
                </a:cubicBezTo>
                <a:cubicBezTo>
                  <a:pt x="1762" y="1408"/>
                  <a:pt x="1758" y="1405"/>
                  <a:pt x="1753" y="1408"/>
                </a:cubicBezTo>
                <a:cubicBezTo>
                  <a:pt x="1753" y="1413"/>
                  <a:pt x="1763" y="1414"/>
                  <a:pt x="1772" y="1416"/>
                </a:cubicBezTo>
                <a:cubicBezTo>
                  <a:pt x="1793" y="1430"/>
                  <a:pt x="1778" y="1423"/>
                  <a:pt x="1784" y="1432"/>
                </a:cubicBezTo>
                <a:cubicBezTo>
                  <a:pt x="1808" y="1437"/>
                  <a:pt x="1813" y="1439"/>
                  <a:pt x="1820" y="1439"/>
                </a:cubicBezTo>
                <a:cubicBezTo>
                  <a:pt x="1884" y="1468"/>
                  <a:pt x="1901" y="1474"/>
                  <a:pt x="1919" y="1475"/>
                </a:cubicBezTo>
                <a:cubicBezTo>
                  <a:pt x="1990" y="1507"/>
                  <a:pt x="2008" y="1516"/>
                  <a:pt x="2027" y="1521"/>
                </a:cubicBezTo>
                <a:cubicBezTo>
                  <a:pt x="2058" y="1533"/>
                  <a:pt x="2065" y="1530"/>
                  <a:pt x="2069" y="1532"/>
                </a:cubicBezTo>
                <a:cubicBezTo>
                  <a:pt x="2100" y="1539"/>
                  <a:pt x="2102" y="1539"/>
                  <a:pt x="2105" y="1539"/>
                </a:cubicBezTo>
                <a:cubicBezTo>
                  <a:pt x="2130" y="1547"/>
                  <a:pt x="2136" y="1542"/>
                  <a:pt x="2140" y="1549"/>
                </a:cubicBezTo>
                <a:cubicBezTo>
                  <a:pt x="2185" y="1552"/>
                  <a:pt x="2197" y="1552"/>
                  <a:pt x="2209" y="1552"/>
                </a:cubicBezTo>
                <a:cubicBezTo>
                  <a:pt x="2227" y="1560"/>
                  <a:pt x="2235" y="1553"/>
                  <a:pt x="2239" y="1558"/>
                </a:cubicBezTo>
                <a:cubicBezTo>
                  <a:pt x="2277" y="1561"/>
                  <a:pt x="2282" y="1563"/>
                  <a:pt x="2289" y="1563"/>
                </a:cubicBezTo>
                <a:cubicBezTo>
                  <a:pt x="2318" y="1566"/>
                  <a:pt x="2327" y="1569"/>
                  <a:pt x="2337" y="1566"/>
                </a:cubicBezTo>
                <a:cubicBezTo>
                  <a:pt x="2370" y="1578"/>
                  <a:pt x="2372" y="1574"/>
                  <a:pt x="2374" y="1574"/>
                </a:cubicBezTo>
                <a:cubicBezTo>
                  <a:pt x="2407" y="1580"/>
                  <a:pt x="2410" y="1580"/>
                  <a:pt x="2414" y="1582"/>
                </a:cubicBezTo>
                <a:cubicBezTo>
                  <a:pt x="2412" y="1589"/>
                  <a:pt x="2400" y="1588"/>
                  <a:pt x="2386" y="1591"/>
                </a:cubicBezTo>
                <a:cubicBezTo>
                  <a:pt x="2358" y="1603"/>
                  <a:pt x="2356" y="1606"/>
                  <a:pt x="2352" y="1607"/>
                </a:cubicBezTo>
                <a:cubicBezTo>
                  <a:pt x="2410" y="1596"/>
                  <a:pt x="2415" y="1602"/>
                  <a:pt x="2425" y="1596"/>
                </a:cubicBezTo>
                <a:cubicBezTo>
                  <a:pt x="2426" y="1620"/>
                  <a:pt x="2437" y="1609"/>
                  <a:pt x="2445" y="1611"/>
                </a:cubicBezTo>
                <a:cubicBezTo>
                  <a:pt x="2464" y="1615"/>
                  <a:pt x="2459" y="1610"/>
                  <a:pt x="2451" y="1617"/>
                </a:cubicBezTo>
                <a:cubicBezTo>
                  <a:pt x="2437" y="1632"/>
                  <a:pt x="2429" y="1630"/>
                  <a:pt x="2429" y="1635"/>
                </a:cubicBezTo>
                <a:cubicBezTo>
                  <a:pt x="2487" y="1626"/>
                  <a:pt x="2492" y="1629"/>
                  <a:pt x="2499" y="1625"/>
                </a:cubicBezTo>
                <a:cubicBezTo>
                  <a:pt x="2534" y="1629"/>
                  <a:pt x="2534" y="1644"/>
                  <a:pt x="2541" y="1637"/>
                </a:cubicBezTo>
                <a:cubicBezTo>
                  <a:pt x="2577" y="1643"/>
                  <a:pt x="2573" y="1640"/>
                  <a:pt x="2579" y="1637"/>
                </a:cubicBezTo>
                <a:cubicBezTo>
                  <a:pt x="2546" y="1587"/>
                  <a:pt x="2545" y="1586"/>
                  <a:pt x="2545" y="1585"/>
                </a:cubicBezTo>
                <a:cubicBezTo>
                  <a:pt x="2552" y="1554"/>
                  <a:pt x="2562" y="1548"/>
                  <a:pt x="2560" y="1539"/>
                </a:cubicBezTo>
                <a:close/>
                <a:moveTo>
                  <a:pt x="1982" y="969"/>
                </a:moveTo>
                <a:cubicBezTo>
                  <a:pt x="1984" y="965"/>
                  <a:pt x="1983" y="961"/>
                  <a:pt x="1984" y="957"/>
                </a:cubicBezTo>
                <a:cubicBezTo>
                  <a:pt x="1993" y="956"/>
                  <a:pt x="1982" y="965"/>
                  <a:pt x="1988" y="969"/>
                </a:cubicBezTo>
                <a:cubicBezTo>
                  <a:pt x="1986" y="973"/>
                  <a:pt x="1987" y="978"/>
                  <a:pt x="1986" y="982"/>
                </a:cubicBezTo>
                <a:cubicBezTo>
                  <a:pt x="1977" y="983"/>
                  <a:pt x="1988" y="974"/>
                  <a:pt x="1982" y="969"/>
                </a:cubicBezTo>
                <a:close/>
                <a:moveTo>
                  <a:pt x="1984" y="1004"/>
                </a:moveTo>
                <a:cubicBezTo>
                  <a:pt x="1983" y="998"/>
                  <a:pt x="1983" y="992"/>
                  <a:pt x="1983" y="986"/>
                </a:cubicBezTo>
                <a:cubicBezTo>
                  <a:pt x="1989" y="986"/>
                  <a:pt x="1981" y="996"/>
                  <a:pt x="1988" y="1001"/>
                </a:cubicBezTo>
                <a:cubicBezTo>
                  <a:pt x="1985" y="1007"/>
                  <a:pt x="1985" y="1013"/>
                  <a:pt x="1987" y="1020"/>
                </a:cubicBezTo>
                <a:cubicBezTo>
                  <a:pt x="1980" y="1020"/>
                  <a:pt x="1983" y="1007"/>
                  <a:pt x="1984" y="1004"/>
                </a:cubicBezTo>
                <a:close/>
                <a:moveTo>
                  <a:pt x="1985" y="1053"/>
                </a:moveTo>
                <a:cubicBezTo>
                  <a:pt x="1986" y="1045"/>
                  <a:pt x="1987" y="1057"/>
                  <a:pt x="1988" y="1060"/>
                </a:cubicBezTo>
                <a:cubicBezTo>
                  <a:pt x="1983" y="1060"/>
                  <a:pt x="1986" y="1056"/>
                  <a:pt x="1985" y="1053"/>
                </a:cubicBezTo>
                <a:close/>
                <a:moveTo>
                  <a:pt x="1936" y="1018"/>
                </a:moveTo>
                <a:cubicBezTo>
                  <a:pt x="1942" y="1016"/>
                  <a:pt x="1941" y="1026"/>
                  <a:pt x="1941" y="1027"/>
                </a:cubicBezTo>
                <a:cubicBezTo>
                  <a:pt x="1933" y="1030"/>
                  <a:pt x="1940" y="1021"/>
                  <a:pt x="1936" y="1018"/>
                </a:cubicBezTo>
                <a:close/>
                <a:moveTo>
                  <a:pt x="1943" y="1058"/>
                </a:moveTo>
                <a:cubicBezTo>
                  <a:pt x="1944" y="1050"/>
                  <a:pt x="1946" y="1062"/>
                  <a:pt x="1947" y="1065"/>
                </a:cubicBezTo>
                <a:cubicBezTo>
                  <a:pt x="1942" y="1066"/>
                  <a:pt x="1945" y="1061"/>
                  <a:pt x="1943" y="1058"/>
                </a:cubicBezTo>
                <a:close/>
                <a:moveTo>
                  <a:pt x="1600" y="805"/>
                </a:moveTo>
                <a:cubicBezTo>
                  <a:pt x="1599" y="804"/>
                  <a:pt x="1598" y="802"/>
                  <a:pt x="1597" y="801"/>
                </a:cubicBezTo>
                <a:cubicBezTo>
                  <a:pt x="1602" y="797"/>
                  <a:pt x="1603" y="802"/>
                  <a:pt x="1606" y="805"/>
                </a:cubicBezTo>
                <a:cubicBezTo>
                  <a:pt x="1604" y="806"/>
                  <a:pt x="1602" y="804"/>
                  <a:pt x="1600" y="805"/>
                </a:cubicBezTo>
                <a:close/>
                <a:moveTo>
                  <a:pt x="1629" y="821"/>
                </a:moveTo>
                <a:cubicBezTo>
                  <a:pt x="1628" y="814"/>
                  <a:pt x="1637" y="824"/>
                  <a:pt x="1641" y="821"/>
                </a:cubicBezTo>
                <a:cubicBezTo>
                  <a:pt x="1642" y="824"/>
                  <a:pt x="1644" y="827"/>
                  <a:pt x="1647" y="826"/>
                </a:cubicBezTo>
                <a:cubicBezTo>
                  <a:pt x="1645" y="836"/>
                  <a:pt x="1635" y="819"/>
                  <a:pt x="1629" y="821"/>
                </a:cubicBezTo>
                <a:close/>
                <a:moveTo>
                  <a:pt x="1745" y="919"/>
                </a:moveTo>
                <a:cubicBezTo>
                  <a:pt x="1750" y="918"/>
                  <a:pt x="1754" y="921"/>
                  <a:pt x="1758" y="926"/>
                </a:cubicBezTo>
                <a:cubicBezTo>
                  <a:pt x="1753" y="927"/>
                  <a:pt x="1749" y="924"/>
                  <a:pt x="1745" y="919"/>
                </a:cubicBezTo>
                <a:close/>
                <a:moveTo>
                  <a:pt x="1748" y="887"/>
                </a:moveTo>
                <a:cubicBezTo>
                  <a:pt x="1753" y="888"/>
                  <a:pt x="1756" y="887"/>
                  <a:pt x="1757" y="883"/>
                </a:cubicBezTo>
                <a:cubicBezTo>
                  <a:pt x="1749" y="872"/>
                  <a:pt x="1751" y="864"/>
                  <a:pt x="1748" y="855"/>
                </a:cubicBezTo>
                <a:cubicBezTo>
                  <a:pt x="1744" y="847"/>
                  <a:pt x="1757" y="859"/>
                  <a:pt x="1751" y="860"/>
                </a:cubicBezTo>
                <a:cubicBezTo>
                  <a:pt x="1761" y="877"/>
                  <a:pt x="1757" y="889"/>
                  <a:pt x="1764" y="905"/>
                </a:cubicBezTo>
                <a:cubicBezTo>
                  <a:pt x="1757" y="904"/>
                  <a:pt x="1755" y="890"/>
                  <a:pt x="1748" y="887"/>
                </a:cubicBezTo>
                <a:close/>
                <a:moveTo>
                  <a:pt x="1899" y="1053"/>
                </a:moveTo>
                <a:cubicBezTo>
                  <a:pt x="1908" y="1053"/>
                  <a:pt x="1901" y="1064"/>
                  <a:pt x="1908" y="1069"/>
                </a:cubicBezTo>
                <a:cubicBezTo>
                  <a:pt x="1899" y="1072"/>
                  <a:pt x="1899" y="1059"/>
                  <a:pt x="1899" y="1053"/>
                </a:cubicBezTo>
                <a:close/>
                <a:moveTo>
                  <a:pt x="2053" y="1297"/>
                </a:moveTo>
                <a:cubicBezTo>
                  <a:pt x="2049" y="1301"/>
                  <a:pt x="2046" y="1299"/>
                  <a:pt x="2043" y="1300"/>
                </a:cubicBezTo>
                <a:cubicBezTo>
                  <a:pt x="2037" y="1297"/>
                  <a:pt x="2031" y="1295"/>
                  <a:pt x="2025" y="1295"/>
                </a:cubicBezTo>
                <a:cubicBezTo>
                  <a:pt x="2018" y="1297"/>
                  <a:pt x="2013" y="1293"/>
                  <a:pt x="2007" y="1294"/>
                </a:cubicBezTo>
                <a:cubicBezTo>
                  <a:pt x="2001" y="1292"/>
                  <a:pt x="1994" y="1294"/>
                  <a:pt x="1988" y="1292"/>
                </a:cubicBezTo>
                <a:cubicBezTo>
                  <a:pt x="1975" y="1293"/>
                  <a:pt x="1964" y="1288"/>
                  <a:pt x="1950" y="1293"/>
                </a:cubicBezTo>
                <a:cubicBezTo>
                  <a:pt x="1939" y="1289"/>
                  <a:pt x="1924" y="1295"/>
                  <a:pt x="1913" y="1290"/>
                </a:cubicBezTo>
                <a:cubicBezTo>
                  <a:pt x="1886" y="1298"/>
                  <a:pt x="1861" y="1300"/>
                  <a:pt x="1838" y="1296"/>
                </a:cubicBezTo>
                <a:cubicBezTo>
                  <a:pt x="1825" y="1302"/>
                  <a:pt x="1814" y="1301"/>
                  <a:pt x="1801" y="1305"/>
                </a:cubicBezTo>
                <a:cubicBezTo>
                  <a:pt x="1791" y="1302"/>
                  <a:pt x="1779" y="1309"/>
                  <a:pt x="1769" y="1305"/>
                </a:cubicBezTo>
                <a:cubicBezTo>
                  <a:pt x="1757" y="1309"/>
                  <a:pt x="1746" y="1307"/>
                  <a:pt x="1734" y="1310"/>
                </a:cubicBezTo>
                <a:cubicBezTo>
                  <a:pt x="1722" y="1312"/>
                  <a:pt x="1713" y="1308"/>
                  <a:pt x="1700" y="1314"/>
                </a:cubicBezTo>
                <a:cubicBezTo>
                  <a:pt x="1704" y="1301"/>
                  <a:pt x="1717" y="1312"/>
                  <a:pt x="1726" y="1302"/>
                </a:cubicBezTo>
                <a:cubicBezTo>
                  <a:pt x="1736" y="1301"/>
                  <a:pt x="1745" y="1298"/>
                  <a:pt x="1756" y="1292"/>
                </a:cubicBezTo>
                <a:cubicBezTo>
                  <a:pt x="1761" y="1295"/>
                  <a:pt x="1769" y="1289"/>
                  <a:pt x="1775" y="1290"/>
                </a:cubicBezTo>
                <a:cubicBezTo>
                  <a:pt x="1782" y="1288"/>
                  <a:pt x="1787" y="1287"/>
                  <a:pt x="1792" y="1289"/>
                </a:cubicBezTo>
                <a:cubicBezTo>
                  <a:pt x="1805" y="1283"/>
                  <a:pt x="1816" y="1288"/>
                  <a:pt x="1829" y="1281"/>
                </a:cubicBezTo>
                <a:cubicBezTo>
                  <a:pt x="1840" y="1283"/>
                  <a:pt x="1854" y="1277"/>
                  <a:pt x="1866" y="1278"/>
                </a:cubicBezTo>
                <a:cubicBezTo>
                  <a:pt x="1877" y="1279"/>
                  <a:pt x="1888" y="1279"/>
                  <a:pt x="1900" y="1276"/>
                </a:cubicBezTo>
                <a:cubicBezTo>
                  <a:pt x="1906" y="1279"/>
                  <a:pt x="1913" y="1276"/>
                  <a:pt x="1918" y="1278"/>
                </a:cubicBezTo>
                <a:cubicBezTo>
                  <a:pt x="1921" y="1279"/>
                  <a:pt x="1925" y="1278"/>
                  <a:pt x="1929" y="1275"/>
                </a:cubicBezTo>
                <a:cubicBezTo>
                  <a:pt x="1930" y="1280"/>
                  <a:pt x="1933" y="1278"/>
                  <a:pt x="1936" y="1277"/>
                </a:cubicBezTo>
                <a:cubicBezTo>
                  <a:pt x="1946" y="1280"/>
                  <a:pt x="1958" y="1277"/>
                  <a:pt x="1968" y="1283"/>
                </a:cubicBezTo>
                <a:cubicBezTo>
                  <a:pt x="1975" y="1279"/>
                  <a:pt x="1979" y="1283"/>
                  <a:pt x="1984" y="1285"/>
                </a:cubicBezTo>
                <a:cubicBezTo>
                  <a:pt x="1988" y="1283"/>
                  <a:pt x="1991" y="1286"/>
                  <a:pt x="1995" y="1283"/>
                </a:cubicBezTo>
                <a:cubicBezTo>
                  <a:pt x="1996" y="1287"/>
                  <a:pt x="1999" y="1286"/>
                  <a:pt x="2002" y="1285"/>
                </a:cubicBezTo>
                <a:cubicBezTo>
                  <a:pt x="2006" y="1290"/>
                  <a:pt x="2013" y="1283"/>
                  <a:pt x="2018" y="1287"/>
                </a:cubicBezTo>
                <a:cubicBezTo>
                  <a:pt x="2024" y="1285"/>
                  <a:pt x="2028" y="1290"/>
                  <a:pt x="2035" y="1287"/>
                </a:cubicBezTo>
                <a:cubicBezTo>
                  <a:pt x="2043" y="1293"/>
                  <a:pt x="2052" y="1295"/>
                  <a:pt x="2061" y="1296"/>
                </a:cubicBezTo>
                <a:cubicBezTo>
                  <a:pt x="2064" y="1302"/>
                  <a:pt x="2054" y="1301"/>
                  <a:pt x="2053" y="1297"/>
                </a:cubicBezTo>
                <a:close/>
                <a:moveTo>
                  <a:pt x="2404" y="1549"/>
                </a:moveTo>
                <a:cubicBezTo>
                  <a:pt x="2399" y="1554"/>
                  <a:pt x="2397" y="1547"/>
                  <a:pt x="2394" y="1546"/>
                </a:cubicBezTo>
                <a:cubicBezTo>
                  <a:pt x="2391" y="1541"/>
                  <a:pt x="2386" y="1546"/>
                  <a:pt x="2384" y="1539"/>
                </a:cubicBezTo>
                <a:cubicBezTo>
                  <a:pt x="2391" y="1542"/>
                  <a:pt x="2399" y="1540"/>
                  <a:pt x="2404" y="1549"/>
                </a:cubicBezTo>
                <a:close/>
                <a:moveTo>
                  <a:pt x="2229" y="1440"/>
                </a:moveTo>
                <a:cubicBezTo>
                  <a:pt x="2232" y="1446"/>
                  <a:pt x="2222" y="1445"/>
                  <a:pt x="2221" y="1442"/>
                </a:cubicBezTo>
                <a:cubicBezTo>
                  <a:pt x="2218" y="1438"/>
                  <a:pt x="2212" y="1445"/>
                  <a:pt x="2209" y="1437"/>
                </a:cubicBezTo>
                <a:cubicBezTo>
                  <a:pt x="2217" y="1433"/>
                  <a:pt x="2222" y="1443"/>
                  <a:pt x="2229" y="1440"/>
                </a:cubicBezTo>
                <a:close/>
                <a:moveTo>
                  <a:pt x="2218" y="1452"/>
                </a:moveTo>
                <a:cubicBezTo>
                  <a:pt x="2223" y="1455"/>
                  <a:pt x="2228" y="1459"/>
                  <a:pt x="2234" y="1455"/>
                </a:cubicBezTo>
                <a:cubicBezTo>
                  <a:pt x="2288" y="1475"/>
                  <a:pt x="2293" y="1480"/>
                  <a:pt x="2299" y="1481"/>
                </a:cubicBezTo>
                <a:cubicBezTo>
                  <a:pt x="2317" y="1498"/>
                  <a:pt x="2308" y="1490"/>
                  <a:pt x="2305" y="1492"/>
                </a:cubicBezTo>
                <a:cubicBezTo>
                  <a:pt x="2286" y="1487"/>
                  <a:pt x="2286" y="1482"/>
                  <a:pt x="2283" y="1484"/>
                </a:cubicBezTo>
                <a:cubicBezTo>
                  <a:pt x="2258" y="1470"/>
                  <a:pt x="2253" y="1477"/>
                  <a:pt x="2250" y="1473"/>
                </a:cubicBezTo>
                <a:cubicBezTo>
                  <a:pt x="2187" y="1460"/>
                  <a:pt x="2179" y="1466"/>
                  <a:pt x="2175" y="1459"/>
                </a:cubicBezTo>
                <a:cubicBezTo>
                  <a:pt x="2134" y="1457"/>
                  <a:pt x="2129" y="1454"/>
                  <a:pt x="2123" y="1455"/>
                </a:cubicBezTo>
                <a:cubicBezTo>
                  <a:pt x="2073" y="1454"/>
                  <a:pt x="2058" y="1457"/>
                  <a:pt x="2045" y="1452"/>
                </a:cubicBezTo>
                <a:cubicBezTo>
                  <a:pt x="2019" y="1457"/>
                  <a:pt x="2017" y="1450"/>
                  <a:pt x="2012" y="1452"/>
                </a:cubicBezTo>
                <a:cubicBezTo>
                  <a:pt x="1949" y="1446"/>
                  <a:pt x="1935" y="1448"/>
                  <a:pt x="1922" y="1443"/>
                </a:cubicBezTo>
                <a:cubicBezTo>
                  <a:pt x="1936" y="1440"/>
                  <a:pt x="1941" y="1439"/>
                  <a:pt x="1945" y="1442"/>
                </a:cubicBezTo>
                <a:cubicBezTo>
                  <a:pt x="1986" y="1440"/>
                  <a:pt x="1997" y="1437"/>
                  <a:pt x="2007" y="1437"/>
                </a:cubicBezTo>
                <a:cubicBezTo>
                  <a:pt x="2068" y="1434"/>
                  <a:pt x="2076" y="1433"/>
                  <a:pt x="2083" y="1436"/>
                </a:cubicBezTo>
                <a:cubicBezTo>
                  <a:pt x="2113" y="1436"/>
                  <a:pt x="2118" y="1440"/>
                  <a:pt x="2125" y="1443"/>
                </a:cubicBezTo>
                <a:cubicBezTo>
                  <a:pt x="2145" y="1442"/>
                  <a:pt x="2147" y="1440"/>
                  <a:pt x="2150" y="1440"/>
                </a:cubicBezTo>
                <a:cubicBezTo>
                  <a:pt x="2168" y="1441"/>
                  <a:pt x="2177" y="1445"/>
                  <a:pt x="2188" y="1446"/>
                </a:cubicBezTo>
                <a:close/>
                <a:moveTo>
                  <a:pt x="1837" y="1432"/>
                </a:moveTo>
                <a:cubicBezTo>
                  <a:pt x="1833" y="1428"/>
                  <a:pt x="1827" y="1435"/>
                  <a:pt x="1824" y="1430"/>
                </a:cubicBezTo>
                <a:cubicBezTo>
                  <a:pt x="1800" y="1417"/>
                  <a:pt x="1814" y="1418"/>
                  <a:pt x="1828" y="1416"/>
                </a:cubicBezTo>
                <a:cubicBezTo>
                  <a:pt x="1855" y="1417"/>
                  <a:pt x="1860" y="1420"/>
                  <a:pt x="1867" y="1418"/>
                </a:cubicBezTo>
                <a:cubicBezTo>
                  <a:pt x="1989" y="1414"/>
                  <a:pt x="1996" y="1407"/>
                  <a:pt x="2000" y="1409"/>
                </a:cubicBezTo>
                <a:cubicBezTo>
                  <a:pt x="2046" y="1406"/>
                  <a:pt x="2049" y="1413"/>
                  <a:pt x="2054" y="1411"/>
                </a:cubicBezTo>
                <a:cubicBezTo>
                  <a:pt x="2096" y="1413"/>
                  <a:pt x="2098" y="1416"/>
                  <a:pt x="2099" y="1418"/>
                </a:cubicBezTo>
                <a:cubicBezTo>
                  <a:pt x="2128" y="1421"/>
                  <a:pt x="2138" y="1416"/>
                  <a:pt x="2146" y="1422"/>
                </a:cubicBezTo>
                <a:cubicBezTo>
                  <a:pt x="2180" y="1427"/>
                  <a:pt x="2194" y="1425"/>
                  <a:pt x="2193" y="1434"/>
                </a:cubicBezTo>
                <a:cubicBezTo>
                  <a:pt x="2164" y="1426"/>
                  <a:pt x="2158" y="1431"/>
                  <a:pt x="2153" y="1430"/>
                </a:cubicBezTo>
                <a:cubicBezTo>
                  <a:pt x="2116" y="1430"/>
                  <a:pt x="2112" y="1427"/>
                  <a:pt x="2107" y="1426"/>
                </a:cubicBezTo>
                <a:cubicBezTo>
                  <a:pt x="2042" y="1426"/>
                  <a:pt x="2035" y="1425"/>
                  <a:pt x="2027" y="1426"/>
                </a:cubicBezTo>
                <a:cubicBezTo>
                  <a:pt x="1999" y="1427"/>
                  <a:pt x="1993" y="1427"/>
                  <a:pt x="1985" y="1429"/>
                </a:cubicBezTo>
                <a:cubicBezTo>
                  <a:pt x="1950" y="1425"/>
                  <a:pt x="1944" y="1432"/>
                  <a:pt x="1941" y="1430"/>
                </a:cubicBezTo>
                <a:cubicBezTo>
                  <a:pt x="1872" y="1429"/>
                  <a:pt x="1865" y="1431"/>
                  <a:pt x="1858" y="1429"/>
                </a:cubicBezTo>
                <a:cubicBezTo>
                  <a:pt x="1849" y="1435"/>
                  <a:pt x="1839" y="1430"/>
                  <a:pt x="1837" y="1432"/>
                </a:cubicBezTo>
                <a:close/>
                <a:moveTo>
                  <a:pt x="1939" y="1469"/>
                </a:moveTo>
                <a:cubicBezTo>
                  <a:pt x="1935" y="1466"/>
                  <a:pt x="1928" y="1469"/>
                  <a:pt x="1923" y="1466"/>
                </a:cubicBezTo>
                <a:cubicBezTo>
                  <a:pt x="1884" y="1451"/>
                  <a:pt x="1888" y="1455"/>
                  <a:pt x="1890" y="1459"/>
                </a:cubicBezTo>
                <a:cubicBezTo>
                  <a:pt x="1858" y="1437"/>
                  <a:pt x="1867" y="1444"/>
                  <a:pt x="1880" y="1441"/>
                </a:cubicBezTo>
                <a:cubicBezTo>
                  <a:pt x="1933" y="1451"/>
                  <a:pt x="1937" y="1458"/>
                  <a:pt x="1943" y="1455"/>
                </a:cubicBezTo>
                <a:cubicBezTo>
                  <a:pt x="1998" y="1461"/>
                  <a:pt x="2004" y="1461"/>
                  <a:pt x="2009" y="1463"/>
                </a:cubicBezTo>
                <a:cubicBezTo>
                  <a:pt x="2047" y="1466"/>
                  <a:pt x="2052" y="1460"/>
                  <a:pt x="2054" y="1464"/>
                </a:cubicBezTo>
                <a:cubicBezTo>
                  <a:pt x="2083" y="1468"/>
                  <a:pt x="2090" y="1465"/>
                  <a:pt x="2095" y="1468"/>
                </a:cubicBezTo>
                <a:cubicBezTo>
                  <a:pt x="2148" y="1472"/>
                  <a:pt x="2152" y="1466"/>
                  <a:pt x="2155" y="1470"/>
                </a:cubicBezTo>
                <a:cubicBezTo>
                  <a:pt x="2187" y="1471"/>
                  <a:pt x="2188" y="1478"/>
                  <a:pt x="2193" y="1475"/>
                </a:cubicBezTo>
                <a:cubicBezTo>
                  <a:pt x="2225" y="1478"/>
                  <a:pt x="2227" y="1479"/>
                  <a:pt x="2230" y="1478"/>
                </a:cubicBezTo>
                <a:cubicBezTo>
                  <a:pt x="2258" y="1485"/>
                  <a:pt x="2266" y="1491"/>
                  <a:pt x="2275" y="1491"/>
                </a:cubicBezTo>
                <a:cubicBezTo>
                  <a:pt x="2322" y="1512"/>
                  <a:pt x="2324" y="1513"/>
                  <a:pt x="2328" y="1512"/>
                </a:cubicBezTo>
                <a:cubicBezTo>
                  <a:pt x="2340" y="1531"/>
                  <a:pt x="2336" y="1519"/>
                  <a:pt x="2329" y="1520"/>
                </a:cubicBezTo>
                <a:cubicBezTo>
                  <a:pt x="2275" y="1502"/>
                  <a:pt x="2270" y="1508"/>
                  <a:pt x="2268" y="1504"/>
                </a:cubicBezTo>
                <a:cubicBezTo>
                  <a:pt x="2228" y="1501"/>
                  <a:pt x="2217" y="1494"/>
                  <a:pt x="2203" y="1499"/>
                </a:cubicBezTo>
                <a:cubicBezTo>
                  <a:pt x="2123" y="1486"/>
                  <a:pt x="2112" y="1488"/>
                  <a:pt x="2103" y="1484"/>
                </a:cubicBezTo>
                <a:cubicBezTo>
                  <a:pt x="2039" y="1476"/>
                  <a:pt x="2032" y="1479"/>
                  <a:pt x="2026" y="1477"/>
                </a:cubicBezTo>
                <a:cubicBezTo>
                  <a:pt x="1998" y="1472"/>
                  <a:pt x="1994" y="1475"/>
                  <a:pt x="1991" y="1473"/>
                </a:cubicBezTo>
                <a:cubicBezTo>
                  <a:pt x="1951" y="1468"/>
                  <a:pt x="1945" y="1469"/>
                  <a:pt x="1939" y="1469"/>
                </a:cubicBezTo>
                <a:close/>
                <a:moveTo>
                  <a:pt x="2404" y="1570"/>
                </a:moveTo>
                <a:cubicBezTo>
                  <a:pt x="2402" y="1568"/>
                  <a:pt x="2400" y="1567"/>
                  <a:pt x="2397" y="1568"/>
                </a:cubicBezTo>
                <a:cubicBezTo>
                  <a:pt x="2367" y="1566"/>
                  <a:pt x="2365" y="1556"/>
                  <a:pt x="2359" y="1562"/>
                </a:cubicBezTo>
                <a:cubicBezTo>
                  <a:pt x="2288" y="1556"/>
                  <a:pt x="2272" y="1547"/>
                  <a:pt x="2253" y="1547"/>
                </a:cubicBezTo>
                <a:cubicBezTo>
                  <a:pt x="2218" y="1542"/>
                  <a:pt x="2209" y="1543"/>
                  <a:pt x="2201" y="1538"/>
                </a:cubicBezTo>
                <a:cubicBezTo>
                  <a:pt x="2100" y="1527"/>
                  <a:pt x="2096" y="1523"/>
                  <a:pt x="2089" y="1527"/>
                </a:cubicBezTo>
                <a:cubicBezTo>
                  <a:pt x="2042" y="1515"/>
                  <a:pt x="2039" y="1515"/>
                  <a:pt x="2036" y="1516"/>
                </a:cubicBezTo>
                <a:cubicBezTo>
                  <a:pt x="2006" y="1503"/>
                  <a:pt x="1996" y="1501"/>
                  <a:pt x="1986" y="1499"/>
                </a:cubicBezTo>
                <a:cubicBezTo>
                  <a:pt x="1955" y="1480"/>
                  <a:pt x="1965" y="1481"/>
                  <a:pt x="1965" y="1484"/>
                </a:cubicBezTo>
                <a:cubicBezTo>
                  <a:pt x="2005" y="1491"/>
                  <a:pt x="2015" y="1484"/>
                  <a:pt x="2021" y="1489"/>
                </a:cubicBezTo>
                <a:cubicBezTo>
                  <a:pt x="2072" y="1496"/>
                  <a:pt x="2081" y="1490"/>
                  <a:pt x="2087" y="1496"/>
                </a:cubicBezTo>
                <a:cubicBezTo>
                  <a:pt x="2181" y="1502"/>
                  <a:pt x="2186" y="1511"/>
                  <a:pt x="2195" y="1506"/>
                </a:cubicBezTo>
                <a:cubicBezTo>
                  <a:pt x="2222" y="1510"/>
                  <a:pt x="2230" y="1509"/>
                  <a:pt x="2237" y="1512"/>
                </a:cubicBezTo>
                <a:cubicBezTo>
                  <a:pt x="2266" y="1517"/>
                  <a:pt x="2272" y="1522"/>
                  <a:pt x="2281" y="1517"/>
                </a:cubicBezTo>
                <a:cubicBezTo>
                  <a:pt x="2305" y="1528"/>
                  <a:pt x="2313" y="1523"/>
                  <a:pt x="2317" y="1530"/>
                </a:cubicBezTo>
                <a:cubicBezTo>
                  <a:pt x="2373" y="1547"/>
                  <a:pt x="2379" y="1556"/>
                  <a:pt x="2387" y="1555"/>
                </a:cubicBezTo>
                <a:close/>
                <a:moveTo>
                  <a:pt x="2415" y="1543"/>
                </a:moveTo>
                <a:cubicBezTo>
                  <a:pt x="2404" y="1540"/>
                  <a:pt x="2406" y="1521"/>
                  <a:pt x="2397" y="1515"/>
                </a:cubicBezTo>
                <a:cubicBezTo>
                  <a:pt x="2387" y="1473"/>
                  <a:pt x="2389" y="1470"/>
                  <a:pt x="2388" y="1467"/>
                </a:cubicBezTo>
                <a:cubicBezTo>
                  <a:pt x="2377" y="1431"/>
                  <a:pt x="2383" y="1426"/>
                  <a:pt x="2382" y="1420"/>
                </a:cubicBezTo>
                <a:cubicBezTo>
                  <a:pt x="2380" y="1349"/>
                  <a:pt x="2390" y="1332"/>
                  <a:pt x="2387" y="1312"/>
                </a:cubicBezTo>
                <a:cubicBezTo>
                  <a:pt x="2396" y="1258"/>
                  <a:pt x="2399" y="1241"/>
                  <a:pt x="2396" y="1221"/>
                </a:cubicBezTo>
                <a:cubicBezTo>
                  <a:pt x="2405" y="1198"/>
                  <a:pt x="2400" y="1192"/>
                  <a:pt x="2401" y="1189"/>
                </a:cubicBezTo>
                <a:cubicBezTo>
                  <a:pt x="2410" y="1152"/>
                  <a:pt x="2405" y="1144"/>
                  <a:pt x="2412" y="1139"/>
                </a:cubicBezTo>
                <a:cubicBezTo>
                  <a:pt x="2410" y="1091"/>
                  <a:pt x="2419" y="1081"/>
                  <a:pt x="2416" y="1069"/>
                </a:cubicBezTo>
                <a:cubicBezTo>
                  <a:pt x="2425" y="1097"/>
                  <a:pt x="2421" y="1103"/>
                  <a:pt x="2425" y="1111"/>
                </a:cubicBezTo>
                <a:cubicBezTo>
                  <a:pt x="2419" y="1179"/>
                  <a:pt x="2424" y="1184"/>
                  <a:pt x="2417" y="1186"/>
                </a:cubicBezTo>
                <a:cubicBezTo>
                  <a:pt x="2408" y="1244"/>
                  <a:pt x="2414" y="1253"/>
                  <a:pt x="2408" y="1259"/>
                </a:cubicBezTo>
                <a:cubicBezTo>
                  <a:pt x="2410" y="1288"/>
                  <a:pt x="2405" y="1294"/>
                  <a:pt x="2405" y="1302"/>
                </a:cubicBezTo>
                <a:cubicBezTo>
                  <a:pt x="2396" y="1349"/>
                  <a:pt x="2402" y="1358"/>
                  <a:pt x="2395" y="1363"/>
                </a:cubicBezTo>
                <a:cubicBezTo>
                  <a:pt x="2400" y="1461"/>
                  <a:pt x="2401" y="1466"/>
                  <a:pt x="2398" y="1470"/>
                </a:cubicBezTo>
                <a:cubicBezTo>
                  <a:pt x="2403" y="1489"/>
                  <a:pt x="2406" y="1498"/>
                  <a:pt x="2403" y="1505"/>
                </a:cubicBezTo>
                <a:cubicBezTo>
                  <a:pt x="2419" y="1544"/>
                  <a:pt x="2416" y="1544"/>
                  <a:pt x="2415" y="1543"/>
                </a:cubicBezTo>
                <a:close/>
                <a:moveTo>
                  <a:pt x="2425" y="1528"/>
                </a:moveTo>
                <a:cubicBezTo>
                  <a:pt x="2428" y="1526"/>
                  <a:pt x="2421" y="1525"/>
                  <a:pt x="2425" y="1523"/>
                </a:cubicBezTo>
                <a:cubicBezTo>
                  <a:pt x="2417" y="1479"/>
                  <a:pt x="2413" y="1475"/>
                  <a:pt x="2411" y="1471"/>
                </a:cubicBezTo>
                <a:cubicBezTo>
                  <a:pt x="2408" y="1434"/>
                  <a:pt x="2409" y="1428"/>
                  <a:pt x="2410" y="1422"/>
                </a:cubicBezTo>
                <a:cubicBezTo>
                  <a:pt x="2410" y="1357"/>
                  <a:pt x="2411" y="1351"/>
                  <a:pt x="2408" y="1344"/>
                </a:cubicBezTo>
                <a:cubicBezTo>
                  <a:pt x="2417" y="1287"/>
                  <a:pt x="2417" y="1284"/>
                  <a:pt x="2417" y="1280"/>
                </a:cubicBezTo>
                <a:cubicBezTo>
                  <a:pt x="2426" y="1222"/>
                  <a:pt x="2428" y="1210"/>
                  <a:pt x="2429" y="1197"/>
                </a:cubicBezTo>
                <a:cubicBezTo>
                  <a:pt x="2430" y="1175"/>
                  <a:pt x="2432" y="1173"/>
                  <a:pt x="2431" y="1169"/>
                </a:cubicBezTo>
                <a:cubicBezTo>
                  <a:pt x="2433" y="1135"/>
                  <a:pt x="2430" y="1128"/>
                  <a:pt x="2431" y="1122"/>
                </a:cubicBezTo>
                <a:cubicBezTo>
                  <a:pt x="2429" y="1077"/>
                  <a:pt x="2426" y="1069"/>
                  <a:pt x="2424" y="1061"/>
                </a:cubicBezTo>
                <a:cubicBezTo>
                  <a:pt x="2415" y="977"/>
                  <a:pt x="2410" y="950"/>
                  <a:pt x="2400" y="922"/>
                </a:cubicBezTo>
                <a:cubicBezTo>
                  <a:pt x="2412" y="962"/>
                  <a:pt x="2421" y="970"/>
                  <a:pt x="2417" y="974"/>
                </a:cubicBezTo>
                <a:cubicBezTo>
                  <a:pt x="2428" y="1034"/>
                  <a:pt x="2433" y="1041"/>
                  <a:pt x="2430" y="1046"/>
                </a:cubicBezTo>
                <a:cubicBezTo>
                  <a:pt x="2445" y="1113"/>
                  <a:pt x="2443" y="1123"/>
                  <a:pt x="2445" y="1135"/>
                </a:cubicBezTo>
                <a:cubicBezTo>
                  <a:pt x="2445" y="1210"/>
                  <a:pt x="2447" y="1217"/>
                  <a:pt x="2443" y="1222"/>
                </a:cubicBezTo>
                <a:cubicBezTo>
                  <a:pt x="2443" y="1247"/>
                  <a:pt x="2445" y="1254"/>
                  <a:pt x="2443" y="1260"/>
                </a:cubicBezTo>
                <a:cubicBezTo>
                  <a:pt x="2436" y="1287"/>
                  <a:pt x="2437" y="1290"/>
                  <a:pt x="2439" y="1294"/>
                </a:cubicBezTo>
                <a:cubicBezTo>
                  <a:pt x="2433" y="1322"/>
                  <a:pt x="2433" y="1325"/>
                  <a:pt x="2435" y="1329"/>
                </a:cubicBezTo>
                <a:cubicBezTo>
                  <a:pt x="2427" y="1392"/>
                  <a:pt x="2423" y="1402"/>
                  <a:pt x="2424" y="1415"/>
                </a:cubicBezTo>
                <a:cubicBezTo>
                  <a:pt x="2421" y="1474"/>
                  <a:pt x="2428" y="1482"/>
                  <a:pt x="2422" y="1486"/>
                </a:cubicBezTo>
                <a:cubicBezTo>
                  <a:pt x="2428" y="1532"/>
                  <a:pt x="2437" y="1539"/>
                  <a:pt x="2429" y="1541"/>
                </a:cubicBezTo>
                <a:close/>
                <a:moveTo>
                  <a:pt x="2431" y="1549"/>
                </a:moveTo>
                <a:cubicBezTo>
                  <a:pt x="2434" y="1548"/>
                  <a:pt x="2436" y="1553"/>
                  <a:pt x="2438" y="1557"/>
                </a:cubicBezTo>
                <a:cubicBezTo>
                  <a:pt x="2432" y="1559"/>
                  <a:pt x="2429" y="1553"/>
                  <a:pt x="2431" y="1549"/>
                </a:cubicBezTo>
                <a:close/>
                <a:moveTo>
                  <a:pt x="2445" y="1544"/>
                </a:moveTo>
                <a:cubicBezTo>
                  <a:pt x="2441" y="1537"/>
                  <a:pt x="2445" y="1533"/>
                  <a:pt x="2446" y="1529"/>
                </a:cubicBezTo>
                <a:cubicBezTo>
                  <a:pt x="2434" y="1477"/>
                  <a:pt x="2436" y="1470"/>
                  <a:pt x="2435" y="1461"/>
                </a:cubicBezTo>
                <a:cubicBezTo>
                  <a:pt x="2431" y="1382"/>
                  <a:pt x="2442" y="1381"/>
                  <a:pt x="2437" y="1375"/>
                </a:cubicBezTo>
                <a:cubicBezTo>
                  <a:pt x="2442" y="1336"/>
                  <a:pt x="2445" y="1332"/>
                  <a:pt x="2443" y="1327"/>
                </a:cubicBezTo>
                <a:cubicBezTo>
                  <a:pt x="2449" y="1291"/>
                  <a:pt x="2446" y="1287"/>
                  <a:pt x="2449" y="1286"/>
                </a:cubicBezTo>
                <a:cubicBezTo>
                  <a:pt x="2452" y="1261"/>
                  <a:pt x="2454" y="1254"/>
                  <a:pt x="2453" y="1245"/>
                </a:cubicBezTo>
                <a:cubicBezTo>
                  <a:pt x="2459" y="1214"/>
                  <a:pt x="2452" y="1204"/>
                  <a:pt x="2455" y="1197"/>
                </a:cubicBezTo>
                <a:cubicBezTo>
                  <a:pt x="2453" y="1139"/>
                  <a:pt x="2455" y="1131"/>
                  <a:pt x="2456" y="1123"/>
                </a:cubicBezTo>
                <a:cubicBezTo>
                  <a:pt x="2439" y="1038"/>
                  <a:pt x="2437" y="1032"/>
                  <a:pt x="2434" y="1027"/>
                </a:cubicBezTo>
                <a:cubicBezTo>
                  <a:pt x="2439" y="997"/>
                  <a:pt x="2433" y="1009"/>
                  <a:pt x="2439" y="1015"/>
                </a:cubicBezTo>
                <a:cubicBezTo>
                  <a:pt x="2455" y="1079"/>
                  <a:pt x="2455" y="1085"/>
                  <a:pt x="2459" y="1092"/>
                </a:cubicBezTo>
                <a:cubicBezTo>
                  <a:pt x="2464" y="1151"/>
                  <a:pt x="2466" y="1158"/>
                  <a:pt x="2467" y="1164"/>
                </a:cubicBezTo>
                <a:cubicBezTo>
                  <a:pt x="2464" y="1223"/>
                  <a:pt x="2467" y="1230"/>
                  <a:pt x="2465" y="1236"/>
                </a:cubicBezTo>
                <a:cubicBezTo>
                  <a:pt x="2459" y="1291"/>
                  <a:pt x="2461" y="1298"/>
                  <a:pt x="2459" y="1304"/>
                </a:cubicBezTo>
                <a:cubicBezTo>
                  <a:pt x="2458" y="1333"/>
                  <a:pt x="2457" y="1336"/>
                  <a:pt x="2455" y="1338"/>
                </a:cubicBezTo>
                <a:cubicBezTo>
                  <a:pt x="2451" y="1379"/>
                  <a:pt x="2453" y="1385"/>
                  <a:pt x="2451" y="1390"/>
                </a:cubicBezTo>
                <a:cubicBezTo>
                  <a:pt x="2444" y="1465"/>
                  <a:pt x="2448" y="1472"/>
                  <a:pt x="2451" y="1479"/>
                </a:cubicBezTo>
                <a:cubicBezTo>
                  <a:pt x="2454" y="1522"/>
                  <a:pt x="2452" y="1527"/>
                  <a:pt x="2458" y="1534"/>
                </a:cubicBezTo>
                <a:cubicBezTo>
                  <a:pt x="2453" y="1572"/>
                  <a:pt x="2452" y="1555"/>
                  <a:pt x="2445" y="1544"/>
                </a:cubicBezTo>
                <a:close/>
                <a:moveTo>
                  <a:pt x="805" y="966"/>
                </a:moveTo>
                <a:cubicBezTo>
                  <a:pt x="811" y="972"/>
                  <a:pt x="817" y="979"/>
                  <a:pt x="829" y="983"/>
                </a:cubicBezTo>
                <a:cubicBezTo>
                  <a:pt x="856" y="1017"/>
                  <a:pt x="846" y="1012"/>
                  <a:pt x="841" y="1005"/>
                </a:cubicBezTo>
                <a:cubicBezTo>
                  <a:pt x="838" y="1014"/>
                  <a:pt x="839" y="1022"/>
                  <a:pt x="851" y="1025"/>
                </a:cubicBezTo>
                <a:cubicBezTo>
                  <a:pt x="876" y="1071"/>
                  <a:pt x="879" y="1077"/>
                  <a:pt x="878" y="1085"/>
                </a:cubicBezTo>
                <a:cubicBezTo>
                  <a:pt x="898" y="1121"/>
                  <a:pt x="888" y="1131"/>
                  <a:pt x="894" y="1134"/>
                </a:cubicBezTo>
                <a:cubicBezTo>
                  <a:pt x="910" y="1179"/>
                  <a:pt x="896" y="1188"/>
                  <a:pt x="907" y="1188"/>
                </a:cubicBezTo>
                <a:cubicBezTo>
                  <a:pt x="911" y="1155"/>
                  <a:pt x="911" y="1151"/>
                  <a:pt x="910" y="1148"/>
                </a:cubicBezTo>
                <a:cubicBezTo>
                  <a:pt x="917" y="1093"/>
                  <a:pt x="920" y="1093"/>
                  <a:pt x="922" y="1087"/>
                </a:cubicBezTo>
                <a:cubicBezTo>
                  <a:pt x="933" y="1041"/>
                  <a:pt x="940" y="1046"/>
                  <a:pt x="941" y="1038"/>
                </a:cubicBezTo>
                <a:cubicBezTo>
                  <a:pt x="985" y="998"/>
                  <a:pt x="994" y="988"/>
                  <a:pt x="1007" y="985"/>
                </a:cubicBezTo>
                <a:cubicBezTo>
                  <a:pt x="1059" y="966"/>
                  <a:pt x="1070" y="982"/>
                  <a:pt x="1071" y="970"/>
                </a:cubicBezTo>
                <a:cubicBezTo>
                  <a:pt x="1012" y="970"/>
                  <a:pt x="1008" y="971"/>
                  <a:pt x="1003" y="971"/>
                </a:cubicBezTo>
                <a:cubicBezTo>
                  <a:pt x="1007" y="965"/>
                  <a:pt x="1008" y="962"/>
                  <a:pt x="1007" y="956"/>
                </a:cubicBezTo>
                <a:cubicBezTo>
                  <a:pt x="1102" y="882"/>
                  <a:pt x="1115" y="872"/>
                  <a:pt x="1128" y="859"/>
                </a:cubicBezTo>
                <a:cubicBezTo>
                  <a:pt x="1161" y="831"/>
                  <a:pt x="1162" y="821"/>
                  <a:pt x="1167" y="823"/>
                </a:cubicBezTo>
                <a:cubicBezTo>
                  <a:pt x="1212" y="742"/>
                  <a:pt x="1213" y="732"/>
                  <a:pt x="1218" y="718"/>
                </a:cubicBezTo>
                <a:cubicBezTo>
                  <a:pt x="1250" y="668"/>
                  <a:pt x="1255" y="668"/>
                  <a:pt x="1259" y="664"/>
                </a:cubicBezTo>
                <a:cubicBezTo>
                  <a:pt x="1308" y="616"/>
                  <a:pt x="1311" y="613"/>
                  <a:pt x="1314" y="606"/>
                </a:cubicBezTo>
                <a:cubicBezTo>
                  <a:pt x="1275" y="632"/>
                  <a:pt x="1267" y="650"/>
                  <a:pt x="1253" y="655"/>
                </a:cubicBezTo>
                <a:cubicBezTo>
                  <a:pt x="1261" y="629"/>
                  <a:pt x="1258" y="633"/>
                  <a:pt x="1259" y="629"/>
                </a:cubicBezTo>
                <a:cubicBezTo>
                  <a:pt x="1298" y="597"/>
                  <a:pt x="1304" y="598"/>
                  <a:pt x="1308" y="597"/>
                </a:cubicBezTo>
                <a:cubicBezTo>
                  <a:pt x="1370" y="544"/>
                  <a:pt x="1387" y="533"/>
                  <a:pt x="1402" y="519"/>
                </a:cubicBezTo>
                <a:cubicBezTo>
                  <a:pt x="1432" y="471"/>
                  <a:pt x="1446" y="471"/>
                  <a:pt x="1439" y="466"/>
                </a:cubicBezTo>
                <a:cubicBezTo>
                  <a:pt x="1386" y="521"/>
                  <a:pt x="1379" y="524"/>
                  <a:pt x="1375" y="535"/>
                </a:cubicBezTo>
                <a:cubicBezTo>
                  <a:pt x="1279" y="601"/>
                  <a:pt x="1275" y="608"/>
                  <a:pt x="1269" y="608"/>
                </a:cubicBezTo>
                <a:cubicBezTo>
                  <a:pt x="1183" y="673"/>
                  <a:pt x="1173" y="679"/>
                  <a:pt x="1164" y="690"/>
                </a:cubicBezTo>
                <a:cubicBezTo>
                  <a:pt x="1129" y="719"/>
                  <a:pt x="1125" y="724"/>
                  <a:pt x="1122" y="732"/>
                </a:cubicBezTo>
                <a:cubicBezTo>
                  <a:pt x="1089" y="767"/>
                  <a:pt x="1082" y="764"/>
                  <a:pt x="1078" y="772"/>
                </a:cubicBezTo>
                <a:cubicBezTo>
                  <a:pt x="1033" y="821"/>
                  <a:pt x="1027" y="821"/>
                  <a:pt x="1023" y="830"/>
                </a:cubicBezTo>
                <a:cubicBezTo>
                  <a:pt x="986" y="864"/>
                  <a:pt x="977" y="877"/>
                  <a:pt x="968" y="888"/>
                </a:cubicBezTo>
                <a:cubicBezTo>
                  <a:pt x="927" y="943"/>
                  <a:pt x="925" y="947"/>
                  <a:pt x="922" y="946"/>
                </a:cubicBezTo>
                <a:cubicBezTo>
                  <a:pt x="956" y="891"/>
                  <a:pt x="964" y="876"/>
                  <a:pt x="980" y="848"/>
                </a:cubicBezTo>
                <a:cubicBezTo>
                  <a:pt x="1015" y="810"/>
                  <a:pt x="1016" y="802"/>
                  <a:pt x="1020" y="803"/>
                </a:cubicBezTo>
                <a:cubicBezTo>
                  <a:pt x="1059" y="757"/>
                  <a:pt x="1072" y="744"/>
                  <a:pt x="1085" y="731"/>
                </a:cubicBezTo>
                <a:cubicBezTo>
                  <a:pt x="1145" y="676"/>
                  <a:pt x="1148" y="673"/>
                  <a:pt x="1153" y="673"/>
                </a:cubicBezTo>
                <a:cubicBezTo>
                  <a:pt x="1207" y="625"/>
                  <a:pt x="1214" y="619"/>
                  <a:pt x="1222" y="618"/>
                </a:cubicBezTo>
                <a:cubicBezTo>
                  <a:pt x="1256" y="592"/>
                  <a:pt x="1268" y="581"/>
                  <a:pt x="1282" y="572"/>
                </a:cubicBezTo>
                <a:cubicBezTo>
                  <a:pt x="1311" y="532"/>
                  <a:pt x="1310" y="551"/>
                  <a:pt x="1302" y="549"/>
                </a:cubicBezTo>
                <a:cubicBezTo>
                  <a:pt x="1276" y="571"/>
                  <a:pt x="1268" y="574"/>
                  <a:pt x="1261" y="575"/>
                </a:cubicBezTo>
                <a:cubicBezTo>
                  <a:pt x="1227" y="601"/>
                  <a:pt x="1214" y="611"/>
                  <a:pt x="1202" y="622"/>
                </a:cubicBezTo>
                <a:cubicBezTo>
                  <a:pt x="1179" y="642"/>
                  <a:pt x="1172" y="637"/>
                  <a:pt x="1170" y="642"/>
                </a:cubicBezTo>
                <a:cubicBezTo>
                  <a:pt x="1179" y="629"/>
                  <a:pt x="1185" y="625"/>
                  <a:pt x="1188" y="616"/>
                </a:cubicBezTo>
                <a:cubicBezTo>
                  <a:pt x="1228" y="585"/>
                  <a:pt x="1233" y="582"/>
                  <a:pt x="1238" y="577"/>
                </a:cubicBezTo>
                <a:cubicBezTo>
                  <a:pt x="1277" y="547"/>
                  <a:pt x="1283" y="543"/>
                  <a:pt x="1290" y="541"/>
                </a:cubicBezTo>
                <a:cubicBezTo>
                  <a:pt x="1327" y="509"/>
                  <a:pt x="1332" y="505"/>
                  <a:pt x="1340" y="507"/>
                </a:cubicBezTo>
                <a:cubicBezTo>
                  <a:pt x="1394" y="460"/>
                  <a:pt x="1402" y="463"/>
                  <a:pt x="1406" y="454"/>
                </a:cubicBezTo>
                <a:cubicBezTo>
                  <a:pt x="1450" y="424"/>
                  <a:pt x="1446" y="420"/>
                  <a:pt x="1455" y="416"/>
                </a:cubicBezTo>
                <a:cubicBezTo>
                  <a:pt x="1506" y="363"/>
                  <a:pt x="1521" y="363"/>
                  <a:pt x="1515" y="354"/>
                </a:cubicBezTo>
                <a:cubicBezTo>
                  <a:pt x="1458" y="403"/>
                  <a:pt x="1455" y="404"/>
                  <a:pt x="1451" y="404"/>
                </a:cubicBezTo>
                <a:cubicBezTo>
                  <a:pt x="1396" y="438"/>
                  <a:pt x="1392" y="445"/>
                  <a:pt x="1385" y="444"/>
                </a:cubicBezTo>
                <a:cubicBezTo>
                  <a:pt x="1365" y="457"/>
                  <a:pt x="1366" y="454"/>
                  <a:pt x="1361" y="462"/>
                </a:cubicBezTo>
                <a:cubicBezTo>
                  <a:pt x="1344" y="457"/>
                  <a:pt x="1339" y="462"/>
                  <a:pt x="1334" y="465"/>
                </a:cubicBezTo>
                <a:cubicBezTo>
                  <a:pt x="1274" y="493"/>
                  <a:pt x="1268" y="499"/>
                  <a:pt x="1260" y="501"/>
                </a:cubicBezTo>
                <a:cubicBezTo>
                  <a:pt x="1232" y="514"/>
                  <a:pt x="1226" y="523"/>
                  <a:pt x="1219" y="528"/>
                </a:cubicBezTo>
                <a:cubicBezTo>
                  <a:pt x="1164" y="559"/>
                  <a:pt x="1151" y="570"/>
                  <a:pt x="1138" y="580"/>
                </a:cubicBezTo>
                <a:cubicBezTo>
                  <a:pt x="1086" y="621"/>
                  <a:pt x="1071" y="625"/>
                  <a:pt x="1060" y="639"/>
                </a:cubicBezTo>
                <a:cubicBezTo>
                  <a:pt x="1015" y="677"/>
                  <a:pt x="1009" y="682"/>
                  <a:pt x="1003" y="687"/>
                </a:cubicBezTo>
                <a:cubicBezTo>
                  <a:pt x="975" y="714"/>
                  <a:pt x="968" y="727"/>
                  <a:pt x="958" y="730"/>
                </a:cubicBezTo>
                <a:cubicBezTo>
                  <a:pt x="981" y="689"/>
                  <a:pt x="982" y="675"/>
                  <a:pt x="988" y="677"/>
                </a:cubicBezTo>
                <a:cubicBezTo>
                  <a:pt x="1041" y="611"/>
                  <a:pt x="1063" y="600"/>
                  <a:pt x="1079" y="575"/>
                </a:cubicBezTo>
                <a:cubicBezTo>
                  <a:pt x="1138" y="534"/>
                  <a:pt x="1146" y="530"/>
                  <a:pt x="1154" y="523"/>
                </a:cubicBezTo>
                <a:cubicBezTo>
                  <a:pt x="1241" y="472"/>
                  <a:pt x="1249" y="465"/>
                  <a:pt x="1258" y="463"/>
                </a:cubicBezTo>
                <a:cubicBezTo>
                  <a:pt x="1321" y="431"/>
                  <a:pt x="1332" y="431"/>
                  <a:pt x="1340" y="424"/>
                </a:cubicBezTo>
                <a:cubicBezTo>
                  <a:pt x="1375" y="406"/>
                  <a:pt x="1385" y="403"/>
                  <a:pt x="1395" y="401"/>
                </a:cubicBezTo>
                <a:cubicBezTo>
                  <a:pt x="1477" y="350"/>
                  <a:pt x="1483" y="350"/>
                  <a:pt x="1485" y="343"/>
                </a:cubicBezTo>
                <a:cubicBezTo>
                  <a:pt x="1473" y="345"/>
                  <a:pt x="1467" y="349"/>
                  <a:pt x="1461" y="354"/>
                </a:cubicBezTo>
                <a:cubicBezTo>
                  <a:pt x="1400" y="392"/>
                  <a:pt x="1390" y="385"/>
                  <a:pt x="1386" y="393"/>
                </a:cubicBezTo>
                <a:cubicBezTo>
                  <a:pt x="1344" y="417"/>
                  <a:pt x="1333" y="407"/>
                  <a:pt x="1330" y="419"/>
                </a:cubicBezTo>
                <a:cubicBezTo>
                  <a:pt x="1297" y="430"/>
                  <a:pt x="1284" y="437"/>
                  <a:pt x="1271" y="443"/>
                </a:cubicBezTo>
                <a:cubicBezTo>
                  <a:pt x="1209" y="472"/>
                  <a:pt x="1205" y="480"/>
                  <a:pt x="1198" y="483"/>
                </a:cubicBezTo>
                <a:cubicBezTo>
                  <a:pt x="1157" y="509"/>
                  <a:pt x="1151" y="512"/>
                  <a:pt x="1145" y="516"/>
                </a:cubicBezTo>
                <a:cubicBezTo>
                  <a:pt x="1121" y="528"/>
                  <a:pt x="1121" y="536"/>
                  <a:pt x="1117" y="535"/>
                </a:cubicBezTo>
                <a:cubicBezTo>
                  <a:pt x="1067" y="575"/>
                  <a:pt x="1064" y="578"/>
                  <a:pt x="1061" y="580"/>
                </a:cubicBezTo>
                <a:cubicBezTo>
                  <a:pt x="1038" y="600"/>
                  <a:pt x="1038" y="610"/>
                  <a:pt x="1032" y="608"/>
                </a:cubicBezTo>
                <a:cubicBezTo>
                  <a:pt x="973" y="664"/>
                  <a:pt x="975" y="683"/>
                  <a:pt x="969" y="678"/>
                </a:cubicBezTo>
                <a:cubicBezTo>
                  <a:pt x="969" y="656"/>
                  <a:pt x="973" y="647"/>
                  <a:pt x="981" y="645"/>
                </a:cubicBezTo>
                <a:cubicBezTo>
                  <a:pt x="1004" y="602"/>
                  <a:pt x="1011" y="602"/>
                  <a:pt x="1014" y="593"/>
                </a:cubicBezTo>
                <a:cubicBezTo>
                  <a:pt x="1083" y="533"/>
                  <a:pt x="1094" y="526"/>
                  <a:pt x="1103" y="516"/>
                </a:cubicBezTo>
                <a:cubicBezTo>
                  <a:pt x="1140" y="492"/>
                  <a:pt x="1145" y="487"/>
                  <a:pt x="1149" y="479"/>
                </a:cubicBezTo>
                <a:cubicBezTo>
                  <a:pt x="1250" y="423"/>
                  <a:pt x="1267" y="412"/>
                  <a:pt x="1286" y="408"/>
                </a:cubicBezTo>
                <a:cubicBezTo>
                  <a:pt x="1358" y="375"/>
                  <a:pt x="1378" y="371"/>
                  <a:pt x="1396" y="363"/>
                </a:cubicBezTo>
                <a:cubicBezTo>
                  <a:pt x="1444" y="352"/>
                  <a:pt x="1447" y="343"/>
                  <a:pt x="1454" y="348"/>
                </a:cubicBezTo>
                <a:cubicBezTo>
                  <a:pt x="1482" y="335"/>
                  <a:pt x="1487" y="328"/>
                  <a:pt x="1494" y="325"/>
                </a:cubicBezTo>
                <a:cubicBezTo>
                  <a:pt x="1523" y="318"/>
                  <a:pt x="1527" y="307"/>
                  <a:pt x="1536" y="309"/>
                </a:cubicBezTo>
                <a:cubicBezTo>
                  <a:pt x="1566" y="281"/>
                  <a:pt x="1572" y="284"/>
                  <a:pt x="1574" y="275"/>
                </a:cubicBezTo>
                <a:cubicBezTo>
                  <a:pt x="1535" y="290"/>
                  <a:pt x="1529" y="300"/>
                  <a:pt x="1520" y="302"/>
                </a:cubicBezTo>
                <a:cubicBezTo>
                  <a:pt x="1441" y="337"/>
                  <a:pt x="1437" y="341"/>
                  <a:pt x="1431" y="337"/>
                </a:cubicBezTo>
                <a:cubicBezTo>
                  <a:pt x="1384" y="362"/>
                  <a:pt x="1371" y="355"/>
                  <a:pt x="1364" y="364"/>
                </a:cubicBezTo>
                <a:cubicBezTo>
                  <a:pt x="1221" y="426"/>
                  <a:pt x="1214" y="424"/>
                  <a:pt x="1209" y="431"/>
                </a:cubicBezTo>
                <a:cubicBezTo>
                  <a:pt x="1155" y="462"/>
                  <a:pt x="1149" y="462"/>
                  <a:pt x="1146" y="472"/>
                </a:cubicBezTo>
                <a:cubicBezTo>
                  <a:pt x="1120" y="492"/>
                  <a:pt x="1108" y="498"/>
                  <a:pt x="1098" y="507"/>
                </a:cubicBezTo>
                <a:cubicBezTo>
                  <a:pt x="1031" y="555"/>
                  <a:pt x="1029" y="568"/>
                  <a:pt x="1022" y="568"/>
                </a:cubicBezTo>
                <a:cubicBezTo>
                  <a:pt x="987" y="600"/>
                  <a:pt x="987" y="618"/>
                  <a:pt x="977" y="611"/>
                </a:cubicBezTo>
                <a:cubicBezTo>
                  <a:pt x="1000" y="581"/>
                  <a:pt x="1007" y="572"/>
                  <a:pt x="1014" y="564"/>
                </a:cubicBezTo>
                <a:cubicBezTo>
                  <a:pt x="1065" y="510"/>
                  <a:pt x="1076" y="510"/>
                  <a:pt x="1081" y="496"/>
                </a:cubicBezTo>
                <a:cubicBezTo>
                  <a:pt x="1130" y="452"/>
                  <a:pt x="1139" y="462"/>
                  <a:pt x="1140" y="450"/>
                </a:cubicBezTo>
                <a:cubicBezTo>
                  <a:pt x="1209" y="412"/>
                  <a:pt x="1220" y="395"/>
                  <a:pt x="1237" y="392"/>
                </a:cubicBezTo>
                <a:cubicBezTo>
                  <a:pt x="1294" y="358"/>
                  <a:pt x="1301" y="365"/>
                  <a:pt x="1303" y="359"/>
                </a:cubicBezTo>
                <a:cubicBezTo>
                  <a:pt x="1342" y="346"/>
                  <a:pt x="1342" y="336"/>
                  <a:pt x="1348" y="338"/>
                </a:cubicBezTo>
                <a:cubicBezTo>
                  <a:pt x="1387" y="325"/>
                  <a:pt x="1391" y="324"/>
                  <a:pt x="1395" y="324"/>
                </a:cubicBezTo>
                <a:cubicBezTo>
                  <a:pt x="1425" y="323"/>
                  <a:pt x="1424" y="308"/>
                  <a:pt x="1431" y="315"/>
                </a:cubicBezTo>
                <a:cubicBezTo>
                  <a:pt x="1469" y="299"/>
                  <a:pt x="1473" y="298"/>
                  <a:pt x="1477" y="298"/>
                </a:cubicBezTo>
                <a:cubicBezTo>
                  <a:pt x="1500" y="284"/>
                  <a:pt x="1510" y="279"/>
                  <a:pt x="1504" y="275"/>
                </a:cubicBezTo>
                <a:cubicBezTo>
                  <a:pt x="1449" y="298"/>
                  <a:pt x="1443" y="300"/>
                  <a:pt x="1437" y="302"/>
                </a:cubicBezTo>
                <a:cubicBezTo>
                  <a:pt x="1355" y="326"/>
                  <a:pt x="1342" y="326"/>
                  <a:pt x="1333" y="334"/>
                </a:cubicBezTo>
                <a:cubicBezTo>
                  <a:pt x="1257" y="359"/>
                  <a:pt x="1255" y="370"/>
                  <a:pt x="1249" y="372"/>
                </a:cubicBezTo>
                <a:cubicBezTo>
                  <a:pt x="1190" y="403"/>
                  <a:pt x="1180" y="412"/>
                  <a:pt x="1170" y="419"/>
                </a:cubicBezTo>
                <a:cubicBezTo>
                  <a:pt x="1117" y="453"/>
                  <a:pt x="1112" y="458"/>
                  <a:pt x="1108" y="464"/>
                </a:cubicBezTo>
                <a:cubicBezTo>
                  <a:pt x="1028" y="525"/>
                  <a:pt x="1027" y="539"/>
                  <a:pt x="1021" y="542"/>
                </a:cubicBezTo>
                <a:cubicBezTo>
                  <a:pt x="1005" y="554"/>
                  <a:pt x="1006" y="540"/>
                  <a:pt x="1012" y="541"/>
                </a:cubicBezTo>
                <a:cubicBezTo>
                  <a:pt x="1047" y="492"/>
                  <a:pt x="1052" y="493"/>
                  <a:pt x="1054" y="484"/>
                </a:cubicBezTo>
                <a:cubicBezTo>
                  <a:pt x="1076" y="477"/>
                  <a:pt x="1077" y="462"/>
                  <a:pt x="1083" y="462"/>
                </a:cubicBezTo>
                <a:cubicBezTo>
                  <a:pt x="1109" y="445"/>
                  <a:pt x="1110" y="437"/>
                  <a:pt x="1114" y="438"/>
                </a:cubicBezTo>
                <a:cubicBezTo>
                  <a:pt x="1153" y="403"/>
                  <a:pt x="1166" y="403"/>
                  <a:pt x="1176" y="393"/>
                </a:cubicBezTo>
                <a:cubicBezTo>
                  <a:pt x="1195" y="373"/>
                  <a:pt x="1203" y="378"/>
                  <a:pt x="1207" y="372"/>
                </a:cubicBezTo>
                <a:cubicBezTo>
                  <a:pt x="1277" y="331"/>
                  <a:pt x="1282" y="326"/>
                  <a:pt x="1289" y="327"/>
                </a:cubicBezTo>
                <a:cubicBezTo>
                  <a:pt x="1316" y="309"/>
                  <a:pt x="1322" y="314"/>
                  <a:pt x="1323" y="307"/>
                </a:cubicBezTo>
                <a:cubicBezTo>
                  <a:pt x="1368" y="284"/>
                  <a:pt x="1379" y="291"/>
                  <a:pt x="1383" y="281"/>
                </a:cubicBezTo>
                <a:cubicBezTo>
                  <a:pt x="1431" y="265"/>
                  <a:pt x="1440" y="267"/>
                  <a:pt x="1446" y="262"/>
                </a:cubicBezTo>
                <a:cubicBezTo>
                  <a:pt x="1483" y="254"/>
                  <a:pt x="1497" y="251"/>
                  <a:pt x="1510" y="246"/>
                </a:cubicBezTo>
                <a:cubicBezTo>
                  <a:pt x="1564" y="220"/>
                  <a:pt x="1577" y="214"/>
                  <a:pt x="1590" y="206"/>
                </a:cubicBezTo>
                <a:cubicBezTo>
                  <a:pt x="1614" y="198"/>
                  <a:pt x="1615" y="190"/>
                  <a:pt x="1619" y="191"/>
                </a:cubicBezTo>
                <a:cubicBezTo>
                  <a:pt x="1599" y="186"/>
                  <a:pt x="1596" y="203"/>
                  <a:pt x="1585" y="201"/>
                </a:cubicBezTo>
                <a:cubicBezTo>
                  <a:pt x="1528" y="227"/>
                  <a:pt x="1520" y="234"/>
                  <a:pt x="1510" y="233"/>
                </a:cubicBezTo>
                <a:cubicBezTo>
                  <a:pt x="1386" y="267"/>
                  <a:pt x="1383" y="273"/>
                  <a:pt x="1378" y="272"/>
                </a:cubicBezTo>
                <a:cubicBezTo>
                  <a:pt x="1344" y="288"/>
                  <a:pt x="1334" y="288"/>
                  <a:pt x="1328" y="297"/>
                </a:cubicBezTo>
                <a:cubicBezTo>
                  <a:pt x="1310" y="302"/>
                  <a:pt x="1306" y="306"/>
                  <a:pt x="1301" y="307"/>
                </a:cubicBezTo>
                <a:cubicBezTo>
                  <a:pt x="1245" y="341"/>
                  <a:pt x="1236" y="341"/>
                  <a:pt x="1229" y="347"/>
                </a:cubicBezTo>
                <a:cubicBezTo>
                  <a:pt x="1182" y="370"/>
                  <a:pt x="1180" y="381"/>
                  <a:pt x="1173" y="379"/>
                </a:cubicBezTo>
                <a:cubicBezTo>
                  <a:pt x="1140" y="403"/>
                  <a:pt x="1137" y="406"/>
                  <a:pt x="1132" y="405"/>
                </a:cubicBezTo>
                <a:cubicBezTo>
                  <a:pt x="1107" y="426"/>
                  <a:pt x="1105" y="427"/>
                  <a:pt x="1104" y="430"/>
                </a:cubicBezTo>
                <a:cubicBezTo>
                  <a:pt x="1058" y="469"/>
                  <a:pt x="1049" y="481"/>
                  <a:pt x="1037" y="486"/>
                </a:cubicBezTo>
                <a:cubicBezTo>
                  <a:pt x="1017" y="510"/>
                  <a:pt x="1013" y="518"/>
                  <a:pt x="1006" y="519"/>
                </a:cubicBezTo>
                <a:cubicBezTo>
                  <a:pt x="1061" y="441"/>
                  <a:pt x="1074" y="433"/>
                  <a:pt x="1086" y="422"/>
                </a:cubicBezTo>
                <a:cubicBezTo>
                  <a:pt x="1109" y="407"/>
                  <a:pt x="1109" y="391"/>
                  <a:pt x="1117" y="395"/>
                </a:cubicBezTo>
                <a:cubicBezTo>
                  <a:pt x="1178" y="351"/>
                  <a:pt x="1188" y="340"/>
                  <a:pt x="1200" y="334"/>
                </a:cubicBezTo>
                <a:cubicBezTo>
                  <a:pt x="1237" y="306"/>
                  <a:pt x="1242" y="301"/>
                  <a:pt x="1249" y="302"/>
                </a:cubicBezTo>
                <a:cubicBezTo>
                  <a:pt x="1286" y="279"/>
                  <a:pt x="1290" y="280"/>
                  <a:pt x="1292" y="277"/>
                </a:cubicBezTo>
                <a:cubicBezTo>
                  <a:pt x="1342" y="253"/>
                  <a:pt x="1350" y="257"/>
                  <a:pt x="1355" y="252"/>
                </a:cubicBezTo>
                <a:cubicBezTo>
                  <a:pt x="1378" y="240"/>
                  <a:pt x="1386" y="245"/>
                  <a:pt x="1390" y="239"/>
                </a:cubicBezTo>
                <a:cubicBezTo>
                  <a:pt x="1427" y="222"/>
                  <a:pt x="1436" y="229"/>
                  <a:pt x="1441" y="224"/>
                </a:cubicBezTo>
                <a:cubicBezTo>
                  <a:pt x="1495" y="205"/>
                  <a:pt x="1504" y="212"/>
                  <a:pt x="1509" y="208"/>
                </a:cubicBezTo>
                <a:cubicBezTo>
                  <a:pt x="1545" y="188"/>
                  <a:pt x="1553" y="194"/>
                  <a:pt x="1556" y="188"/>
                </a:cubicBezTo>
                <a:cubicBezTo>
                  <a:pt x="1592" y="175"/>
                  <a:pt x="1595" y="175"/>
                  <a:pt x="1598" y="175"/>
                </a:cubicBezTo>
                <a:cubicBezTo>
                  <a:pt x="1628" y="165"/>
                  <a:pt x="1638" y="150"/>
                  <a:pt x="1633" y="146"/>
                </a:cubicBezTo>
                <a:cubicBezTo>
                  <a:pt x="1552" y="184"/>
                  <a:pt x="1547" y="183"/>
                  <a:pt x="1543" y="188"/>
                </a:cubicBezTo>
                <a:cubicBezTo>
                  <a:pt x="1524" y="192"/>
                  <a:pt x="1519" y="191"/>
                  <a:pt x="1517" y="198"/>
                </a:cubicBezTo>
                <a:cubicBezTo>
                  <a:pt x="1482" y="201"/>
                  <a:pt x="1478" y="205"/>
                  <a:pt x="1474" y="207"/>
                </a:cubicBezTo>
                <a:cubicBezTo>
                  <a:pt x="1437" y="214"/>
                  <a:pt x="1434" y="216"/>
                  <a:pt x="1432" y="217"/>
                </a:cubicBezTo>
                <a:cubicBezTo>
                  <a:pt x="1336" y="248"/>
                  <a:pt x="1324" y="252"/>
                  <a:pt x="1312" y="255"/>
                </a:cubicBezTo>
                <a:cubicBezTo>
                  <a:pt x="1256" y="279"/>
                  <a:pt x="1253" y="290"/>
                  <a:pt x="1246" y="288"/>
                </a:cubicBezTo>
                <a:cubicBezTo>
                  <a:pt x="1209" y="313"/>
                  <a:pt x="1203" y="313"/>
                  <a:pt x="1199" y="321"/>
                </a:cubicBezTo>
                <a:cubicBezTo>
                  <a:pt x="1128" y="382"/>
                  <a:pt x="1094" y="381"/>
                  <a:pt x="1074" y="420"/>
                </a:cubicBezTo>
                <a:cubicBezTo>
                  <a:pt x="1039" y="431"/>
                  <a:pt x="1041" y="426"/>
                  <a:pt x="1044" y="416"/>
                </a:cubicBezTo>
                <a:cubicBezTo>
                  <a:pt x="1066" y="399"/>
                  <a:pt x="1067" y="394"/>
                  <a:pt x="1070" y="393"/>
                </a:cubicBezTo>
                <a:cubicBezTo>
                  <a:pt x="1113" y="364"/>
                  <a:pt x="1123" y="347"/>
                  <a:pt x="1138" y="344"/>
                </a:cubicBezTo>
                <a:cubicBezTo>
                  <a:pt x="1179" y="317"/>
                  <a:pt x="1183" y="317"/>
                  <a:pt x="1184" y="311"/>
                </a:cubicBezTo>
                <a:cubicBezTo>
                  <a:pt x="1228" y="278"/>
                  <a:pt x="1246" y="277"/>
                  <a:pt x="1259" y="265"/>
                </a:cubicBezTo>
                <a:cubicBezTo>
                  <a:pt x="1359" y="217"/>
                  <a:pt x="1367" y="214"/>
                  <a:pt x="1374" y="210"/>
                </a:cubicBezTo>
                <a:cubicBezTo>
                  <a:pt x="1415" y="193"/>
                  <a:pt x="1429" y="181"/>
                  <a:pt x="1446" y="179"/>
                </a:cubicBezTo>
                <a:cubicBezTo>
                  <a:pt x="1484" y="161"/>
                  <a:pt x="1490" y="164"/>
                  <a:pt x="1493" y="159"/>
                </a:cubicBezTo>
                <a:cubicBezTo>
                  <a:pt x="1548" y="148"/>
                  <a:pt x="1550" y="140"/>
                  <a:pt x="1553" y="139"/>
                </a:cubicBezTo>
                <a:cubicBezTo>
                  <a:pt x="1579" y="130"/>
                  <a:pt x="1591" y="128"/>
                  <a:pt x="1585" y="124"/>
                </a:cubicBezTo>
                <a:cubicBezTo>
                  <a:pt x="1522" y="141"/>
                  <a:pt x="1520" y="144"/>
                  <a:pt x="1516" y="144"/>
                </a:cubicBezTo>
                <a:cubicBezTo>
                  <a:pt x="1479" y="160"/>
                  <a:pt x="1471" y="159"/>
                  <a:pt x="1463" y="161"/>
                </a:cubicBezTo>
                <a:cubicBezTo>
                  <a:pt x="1388" y="186"/>
                  <a:pt x="1382" y="198"/>
                  <a:pt x="1373" y="199"/>
                </a:cubicBezTo>
                <a:cubicBezTo>
                  <a:pt x="1353" y="207"/>
                  <a:pt x="1351" y="210"/>
                  <a:pt x="1347" y="207"/>
                </a:cubicBezTo>
                <a:cubicBezTo>
                  <a:pt x="1330" y="216"/>
                  <a:pt x="1326" y="220"/>
                  <a:pt x="1321" y="220"/>
                </a:cubicBezTo>
                <a:cubicBezTo>
                  <a:pt x="1288" y="236"/>
                  <a:pt x="1281" y="244"/>
                  <a:pt x="1272" y="246"/>
                </a:cubicBezTo>
                <a:cubicBezTo>
                  <a:pt x="1217" y="280"/>
                  <a:pt x="1210" y="280"/>
                  <a:pt x="1204" y="288"/>
                </a:cubicBezTo>
                <a:cubicBezTo>
                  <a:pt x="1135" y="337"/>
                  <a:pt x="1124" y="332"/>
                  <a:pt x="1119" y="342"/>
                </a:cubicBezTo>
                <a:cubicBezTo>
                  <a:pt x="1092" y="361"/>
                  <a:pt x="1085" y="367"/>
                  <a:pt x="1079" y="374"/>
                </a:cubicBezTo>
                <a:cubicBezTo>
                  <a:pt x="1062" y="384"/>
                  <a:pt x="1059" y="384"/>
                  <a:pt x="1060" y="381"/>
                </a:cubicBezTo>
                <a:cubicBezTo>
                  <a:pt x="1107" y="325"/>
                  <a:pt x="1114" y="316"/>
                  <a:pt x="1124" y="312"/>
                </a:cubicBezTo>
                <a:cubicBezTo>
                  <a:pt x="1151" y="285"/>
                  <a:pt x="1157" y="285"/>
                  <a:pt x="1160" y="280"/>
                </a:cubicBezTo>
                <a:cubicBezTo>
                  <a:pt x="1190" y="258"/>
                  <a:pt x="1192" y="255"/>
                  <a:pt x="1196" y="259"/>
                </a:cubicBezTo>
                <a:cubicBezTo>
                  <a:pt x="1217" y="250"/>
                  <a:pt x="1215" y="234"/>
                  <a:pt x="1222" y="242"/>
                </a:cubicBezTo>
                <a:cubicBezTo>
                  <a:pt x="1295" y="204"/>
                  <a:pt x="1299" y="194"/>
                  <a:pt x="1308" y="195"/>
                </a:cubicBezTo>
                <a:cubicBezTo>
                  <a:pt x="1334" y="185"/>
                  <a:pt x="1335" y="175"/>
                  <a:pt x="1341" y="178"/>
                </a:cubicBezTo>
                <a:cubicBezTo>
                  <a:pt x="1378" y="161"/>
                  <a:pt x="1383" y="163"/>
                  <a:pt x="1387" y="161"/>
                </a:cubicBezTo>
                <a:cubicBezTo>
                  <a:pt x="1413" y="148"/>
                  <a:pt x="1419" y="155"/>
                  <a:pt x="1421" y="148"/>
                </a:cubicBezTo>
                <a:cubicBezTo>
                  <a:pt x="1453" y="136"/>
                  <a:pt x="1459" y="129"/>
                  <a:pt x="1469" y="128"/>
                </a:cubicBezTo>
                <a:cubicBezTo>
                  <a:pt x="1496" y="118"/>
                  <a:pt x="1499" y="117"/>
                  <a:pt x="1503" y="116"/>
                </a:cubicBezTo>
                <a:cubicBezTo>
                  <a:pt x="1533" y="107"/>
                  <a:pt x="1534" y="99"/>
                  <a:pt x="1541" y="104"/>
                </a:cubicBezTo>
                <a:cubicBezTo>
                  <a:pt x="1595" y="80"/>
                  <a:pt x="1599" y="66"/>
                  <a:pt x="1608" y="68"/>
                </a:cubicBezTo>
                <a:cubicBezTo>
                  <a:pt x="1643" y="43"/>
                  <a:pt x="1650" y="46"/>
                  <a:pt x="1651" y="37"/>
                </a:cubicBezTo>
                <a:cubicBezTo>
                  <a:pt x="1698" y="3"/>
                  <a:pt x="1706" y="15"/>
                  <a:pt x="1707" y="5"/>
                </a:cubicBezTo>
                <a:cubicBezTo>
                  <a:pt x="1706" y="1"/>
                  <a:pt x="1706" y="1"/>
                  <a:pt x="1706" y="1"/>
                </a:cubicBezTo>
                <a:cubicBezTo>
                  <a:pt x="1636" y="42"/>
                  <a:pt x="1630" y="44"/>
                  <a:pt x="1624" y="47"/>
                </a:cubicBezTo>
                <a:cubicBezTo>
                  <a:pt x="1588" y="67"/>
                  <a:pt x="1582" y="69"/>
                  <a:pt x="1577" y="73"/>
                </a:cubicBezTo>
                <a:cubicBezTo>
                  <a:pt x="1502" y="101"/>
                  <a:pt x="1498" y="108"/>
                  <a:pt x="1491" y="107"/>
                </a:cubicBezTo>
                <a:cubicBezTo>
                  <a:pt x="1414" y="138"/>
                  <a:pt x="1405" y="141"/>
                  <a:pt x="1395" y="143"/>
                </a:cubicBezTo>
                <a:cubicBezTo>
                  <a:pt x="1361" y="160"/>
                  <a:pt x="1352" y="160"/>
                  <a:pt x="1344" y="164"/>
                </a:cubicBezTo>
                <a:cubicBezTo>
                  <a:pt x="1300" y="183"/>
                  <a:pt x="1295" y="183"/>
                  <a:pt x="1292" y="188"/>
                </a:cubicBezTo>
                <a:cubicBezTo>
                  <a:pt x="1234" y="218"/>
                  <a:pt x="1227" y="226"/>
                  <a:pt x="1217" y="227"/>
                </a:cubicBezTo>
                <a:cubicBezTo>
                  <a:pt x="1160" y="266"/>
                  <a:pt x="1151" y="270"/>
                  <a:pt x="1144" y="280"/>
                </a:cubicBezTo>
                <a:cubicBezTo>
                  <a:pt x="1104" y="309"/>
                  <a:pt x="1100" y="312"/>
                  <a:pt x="1098" y="319"/>
                </a:cubicBezTo>
                <a:cubicBezTo>
                  <a:pt x="1093" y="303"/>
                  <a:pt x="1098" y="293"/>
                  <a:pt x="1106" y="288"/>
                </a:cubicBezTo>
                <a:cubicBezTo>
                  <a:pt x="1138" y="265"/>
                  <a:pt x="1147" y="260"/>
                  <a:pt x="1154" y="252"/>
                </a:cubicBezTo>
                <a:cubicBezTo>
                  <a:pt x="1210" y="216"/>
                  <a:pt x="1217" y="209"/>
                  <a:pt x="1225" y="202"/>
                </a:cubicBezTo>
                <a:cubicBezTo>
                  <a:pt x="1296" y="160"/>
                  <a:pt x="1300" y="161"/>
                  <a:pt x="1302" y="158"/>
                </a:cubicBezTo>
                <a:cubicBezTo>
                  <a:pt x="1362" y="135"/>
                  <a:pt x="1366" y="125"/>
                  <a:pt x="1374" y="127"/>
                </a:cubicBezTo>
                <a:cubicBezTo>
                  <a:pt x="1409" y="117"/>
                  <a:pt x="1410" y="109"/>
                  <a:pt x="1415" y="113"/>
                </a:cubicBezTo>
                <a:cubicBezTo>
                  <a:pt x="1463" y="94"/>
                  <a:pt x="1489" y="83"/>
                  <a:pt x="1516" y="74"/>
                </a:cubicBezTo>
                <a:cubicBezTo>
                  <a:pt x="1562" y="54"/>
                  <a:pt x="1570" y="55"/>
                  <a:pt x="1575" y="50"/>
                </a:cubicBezTo>
                <a:cubicBezTo>
                  <a:pt x="1640" y="15"/>
                  <a:pt x="1645" y="7"/>
                  <a:pt x="1651" y="2"/>
                </a:cubicBezTo>
                <a:cubicBezTo>
                  <a:pt x="1637" y="3"/>
                  <a:pt x="1635" y="6"/>
                  <a:pt x="1631" y="5"/>
                </a:cubicBezTo>
                <a:cubicBezTo>
                  <a:pt x="1547" y="51"/>
                  <a:pt x="1539" y="51"/>
                  <a:pt x="1532" y="52"/>
                </a:cubicBezTo>
                <a:cubicBezTo>
                  <a:pt x="1490" y="73"/>
                  <a:pt x="1486" y="70"/>
                  <a:pt x="1482" y="71"/>
                </a:cubicBezTo>
                <a:cubicBezTo>
                  <a:pt x="1448" y="94"/>
                  <a:pt x="1437" y="85"/>
                  <a:pt x="1431" y="92"/>
                </a:cubicBezTo>
                <a:cubicBezTo>
                  <a:pt x="1324" y="130"/>
                  <a:pt x="1318" y="136"/>
                  <a:pt x="1311" y="139"/>
                </a:cubicBezTo>
                <a:cubicBezTo>
                  <a:pt x="1284" y="152"/>
                  <a:pt x="1278" y="159"/>
                  <a:pt x="1270" y="159"/>
                </a:cubicBezTo>
                <a:cubicBezTo>
                  <a:pt x="1250" y="180"/>
                  <a:pt x="1243" y="175"/>
                  <a:pt x="1241" y="180"/>
                </a:cubicBezTo>
                <a:cubicBezTo>
                  <a:pt x="1204" y="206"/>
                  <a:pt x="1195" y="205"/>
                  <a:pt x="1190" y="215"/>
                </a:cubicBezTo>
                <a:cubicBezTo>
                  <a:pt x="1121" y="258"/>
                  <a:pt x="1117" y="271"/>
                  <a:pt x="1108" y="269"/>
                </a:cubicBezTo>
                <a:cubicBezTo>
                  <a:pt x="1159" y="220"/>
                  <a:pt x="1165" y="199"/>
                  <a:pt x="1178" y="199"/>
                </a:cubicBezTo>
                <a:cubicBezTo>
                  <a:pt x="1195" y="184"/>
                  <a:pt x="1197" y="181"/>
                  <a:pt x="1201" y="184"/>
                </a:cubicBezTo>
                <a:cubicBezTo>
                  <a:pt x="1248" y="157"/>
                  <a:pt x="1250" y="146"/>
                  <a:pt x="1257" y="146"/>
                </a:cubicBezTo>
                <a:cubicBezTo>
                  <a:pt x="1310" y="112"/>
                  <a:pt x="1319" y="120"/>
                  <a:pt x="1323" y="113"/>
                </a:cubicBezTo>
                <a:cubicBezTo>
                  <a:pt x="1362" y="95"/>
                  <a:pt x="1370" y="97"/>
                  <a:pt x="1374" y="92"/>
                </a:cubicBezTo>
                <a:cubicBezTo>
                  <a:pt x="1437" y="78"/>
                  <a:pt x="1438" y="64"/>
                  <a:pt x="1446" y="67"/>
                </a:cubicBezTo>
                <a:cubicBezTo>
                  <a:pt x="1469" y="58"/>
                  <a:pt x="1476" y="59"/>
                  <a:pt x="1480" y="54"/>
                </a:cubicBezTo>
                <a:cubicBezTo>
                  <a:pt x="1500" y="47"/>
                  <a:pt x="1503" y="47"/>
                  <a:pt x="1506" y="47"/>
                </a:cubicBezTo>
                <a:cubicBezTo>
                  <a:pt x="1557" y="24"/>
                  <a:pt x="1564" y="27"/>
                  <a:pt x="1569" y="21"/>
                </a:cubicBezTo>
                <a:cubicBezTo>
                  <a:pt x="1592" y="12"/>
                  <a:pt x="1598" y="12"/>
                  <a:pt x="1602" y="5"/>
                </a:cubicBezTo>
                <a:cubicBezTo>
                  <a:pt x="1588" y="2"/>
                  <a:pt x="1585" y="4"/>
                  <a:pt x="1583" y="5"/>
                </a:cubicBezTo>
                <a:cubicBezTo>
                  <a:pt x="1544" y="17"/>
                  <a:pt x="1531" y="27"/>
                  <a:pt x="1516" y="32"/>
                </a:cubicBezTo>
                <a:cubicBezTo>
                  <a:pt x="1456" y="43"/>
                  <a:pt x="1456" y="57"/>
                  <a:pt x="1449" y="53"/>
                </a:cubicBezTo>
                <a:cubicBezTo>
                  <a:pt x="1418" y="65"/>
                  <a:pt x="1413" y="65"/>
                  <a:pt x="1408" y="66"/>
                </a:cubicBezTo>
                <a:cubicBezTo>
                  <a:pt x="1363" y="81"/>
                  <a:pt x="1360" y="87"/>
                  <a:pt x="1354" y="86"/>
                </a:cubicBezTo>
                <a:cubicBezTo>
                  <a:pt x="1319" y="101"/>
                  <a:pt x="1310" y="104"/>
                  <a:pt x="1301" y="106"/>
                </a:cubicBezTo>
                <a:cubicBezTo>
                  <a:pt x="1255" y="133"/>
                  <a:pt x="1253" y="133"/>
                  <a:pt x="1250" y="133"/>
                </a:cubicBezTo>
                <a:cubicBezTo>
                  <a:pt x="1260" y="123"/>
                  <a:pt x="1264" y="116"/>
                  <a:pt x="1268" y="113"/>
                </a:cubicBezTo>
                <a:cubicBezTo>
                  <a:pt x="1316" y="90"/>
                  <a:pt x="1319" y="83"/>
                  <a:pt x="1324" y="82"/>
                </a:cubicBezTo>
                <a:cubicBezTo>
                  <a:pt x="1391" y="43"/>
                  <a:pt x="1431" y="28"/>
                  <a:pt x="1473" y="15"/>
                </a:cubicBezTo>
                <a:cubicBezTo>
                  <a:pt x="1471" y="3"/>
                  <a:pt x="1468" y="3"/>
                  <a:pt x="1466" y="3"/>
                </a:cubicBezTo>
                <a:cubicBezTo>
                  <a:pt x="1425" y="21"/>
                  <a:pt x="1412" y="24"/>
                  <a:pt x="1399" y="30"/>
                </a:cubicBezTo>
                <a:cubicBezTo>
                  <a:pt x="1372" y="34"/>
                  <a:pt x="1370" y="48"/>
                  <a:pt x="1362" y="48"/>
                </a:cubicBezTo>
                <a:cubicBezTo>
                  <a:pt x="1312" y="80"/>
                  <a:pt x="1306" y="72"/>
                  <a:pt x="1305" y="69"/>
                </a:cubicBezTo>
                <a:cubicBezTo>
                  <a:pt x="1261" y="106"/>
                  <a:pt x="1249" y="115"/>
                  <a:pt x="1236" y="121"/>
                </a:cubicBezTo>
                <a:cubicBezTo>
                  <a:pt x="1204" y="145"/>
                  <a:pt x="1199" y="157"/>
                  <a:pt x="1190" y="160"/>
                </a:cubicBezTo>
                <a:cubicBezTo>
                  <a:pt x="1146" y="195"/>
                  <a:pt x="1150" y="184"/>
                  <a:pt x="1155" y="179"/>
                </a:cubicBezTo>
                <a:cubicBezTo>
                  <a:pt x="1204" y="118"/>
                  <a:pt x="1215" y="114"/>
                  <a:pt x="1223" y="102"/>
                </a:cubicBezTo>
                <a:cubicBezTo>
                  <a:pt x="1257" y="77"/>
                  <a:pt x="1264" y="77"/>
                  <a:pt x="1267" y="68"/>
                </a:cubicBezTo>
                <a:cubicBezTo>
                  <a:pt x="1303" y="49"/>
                  <a:pt x="1304" y="42"/>
                  <a:pt x="1309" y="46"/>
                </a:cubicBezTo>
                <a:cubicBezTo>
                  <a:pt x="1354" y="18"/>
                  <a:pt x="1356" y="14"/>
                  <a:pt x="1357" y="10"/>
                </a:cubicBezTo>
                <a:cubicBezTo>
                  <a:pt x="1353" y="1"/>
                  <a:pt x="1353" y="1"/>
                  <a:pt x="1353" y="1"/>
                </a:cubicBezTo>
                <a:cubicBezTo>
                  <a:pt x="1328" y="15"/>
                  <a:pt x="1325" y="18"/>
                  <a:pt x="1322" y="23"/>
                </a:cubicBezTo>
                <a:cubicBezTo>
                  <a:pt x="1262" y="54"/>
                  <a:pt x="1258" y="67"/>
                  <a:pt x="1249" y="66"/>
                </a:cubicBezTo>
                <a:cubicBezTo>
                  <a:pt x="1234" y="69"/>
                  <a:pt x="1241" y="69"/>
                  <a:pt x="1246" y="65"/>
                </a:cubicBezTo>
                <a:cubicBezTo>
                  <a:pt x="1284" y="42"/>
                  <a:pt x="1287" y="30"/>
                  <a:pt x="1293" y="26"/>
                </a:cubicBezTo>
                <a:cubicBezTo>
                  <a:pt x="1311" y="1"/>
                  <a:pt x="1311" y="1"/>
                  <a:pt x="1311" y="1"/>
                </a:cubicBezTo>
                <a:cubicBezTo>
                  <a:pt x="1291" y="14"/>
                  <a:pt x="1290" y="19"/>
                  <a:pt x="1285" y="15"/>
                </a:cubicBezTo>
                <a:cubicBezTo>
                  <a:pt x="1255" y="38"/>
                  <a:pt x="1251" y="46"/>
                  <a:pt x="1244" y="48"/>
                </a:cubicBezTo>
                <a:cubicBezTo>
                  <a:pt x="1221" y="68"/>
                  <a:pt x="1218" y="53"/>
                  <a:pt x="1221" y="44"/>
                </a:cubicBezTo>
                <a:cubicBezTo>
                  <a:pt x="1261" y="6"/>
                  <a:pt x="1264" y="2"/>
                  <a:pt x="1267" y="1"/>
                </a:cubicBezTo>
                <a:cubicBezTo>
                  <a:pt x="1217" y="9"/>
                  <a:pt x="1218" y="5"/>
                  <a:pt x="1219" y="1"/>
                </a:cubicBezTo>
                <a:cubicBezTo>
                  <a:pt x="1198" y="35"/>
                  <a:pt x="1200" y="50"/>
                  <a:pt x="1194" y="67"/>
                </a:cubicBezTo>
                <a:cubicBezTo>
                  <a:pt x="1185" y="32"/>
                  <a:pt x="1190" y="23"/>
                  <a:pt x="1189" y="16"/>
                </a:cubicBezTo>
                <a:cubicBezTo>
                  <a:pt x="1179" y="3"/>
                  <a:pt x="1179" y="6"/>
                  <a:pt x="1179" y="9"/>
                </a:cubicBezTo>
                <a:cubicBezTo>
                  <a:pt x="1160" y="104"/>
                  <a:pt x="1151" y="130"/>
                  <a:pt x="1144" y="155"/>
                </a:cubicBezTo>
                <a:cubicBezTo>
                  <a:pt x="1135" y="148"/>
                  <a:pt x="1143" y="111"/>
                  <a:pt x="1149" y="75"/>
                </a:cubicBezTo>
                <a:cubicBezTo>
                  <a:pt x="1157" y="39"/>
                  <a:pt x="1150" y="33"/>
                  <a:pt x="1158" y="21"/>
                </a:cubicBezTo>
                <a:cubicBezTo>
                  <a:pt x="1145" y="12"/>
                  <a:pt x="1146" y="23"/>
                  <a:pt x="1141" y="36"/>
                </a:cubicBezTo>
                <a:cubicBezTo>
                  <a:pt x="1132" y="93"/>
                  <a:pt x="1134" y="96"/>
                  <a:pt x="1131" y="101"/>
                </a:cubicBezTo>
                <a:cubicBezTo>
                  <a:pt x="1125" y="60"/>
                  <a:pt x="1132" y="53"/>
                  <a:pt x="1129" y="49"/>
                </a:cubicBezTo>
                <a:cubicBezTo>
                  <a:pt x="1127" y="4"/>
                  <a:pt x="1128" y="2"/>
                  <a:pt x="1129" y="1"/>
                </a:cubicBezTo>
                <a:cubicBezTo>
                  <a:pt x="1119" y="61"/>
                  <a:pt x="1115" y="79"/>
                  <a:pt x="1117" y="95"/>
                </a:cubicBezTo>
                <a:cubicBezTo>
                  <a:pt x="1108" y="149"/>
                  <a:pt x="1116" y="159"/>
                  <a:pt x="1109" y="168"/>
                </a:cubicBezTo>
                <a:cubicBezTo>
                  <a:pt x="1108" y="199"/>
                  <a:pt x="1107" y="202"/>
                  <a:pt x="1108" y="206"/>
                </a:cubicBezTo>
                <a:cubicBezTo>
                  <a:pt x="1094" y="237"/>
                  <a:pt x="1103" y="246"/>
                  <a:pt x="1094" y="244"/>
                </a:cubicBezTo>
                <a:cubicBezTo>
                  <a:pt x="1096" y="113"/>
                  <a:pt x="1092" y="95"/>
                  <a:pt x="1091" y="77"/>
                </a:cubicBezTo>
                <a:cubicBezTo>
                  <a:pt x="1072" y="1"/>
                  <a:pt x="1072" y="1"/>
                  <a:pt x="1072" y="1"/>
                </a:cubicBezTo>
                <a:cubicBezTo>
                  <a:pt x="1077" y="42"/>
                  <a:pt x="1075" y="50"/>
                  <a:pt x="1077" y="58"/>
                </a:cubicBezTo>
                <a:cubicBezTo>
                  <a:pt x="1083" y="126"/>
                  <a:pt x="1084" y="129"/>
                  <a:pt x="1084" y="134"/>
                </a:cubicBezTo>
                <a:cubicBezTo>
                  <a:pt x="1091" y="193"/>
                  <a:pt x="1080" y="196"/>
                  <a:pt x="1087" y="203"/>
                </a:cubicBezTo>
                <a:cubicBezTo>
                  <a:pt x="1085" y="247"/>
                  <a:pt x="1078" y="253"/>
                  <a:pt x="1083" y="255"/>
                </a:cubicBezTo>
                <a:cubicBezTo>
                  <a:pt x="1066" y="299"/>
                  <a:pt x="1069" y="290"/>
                  <a:pt x="1071" y="281"/>
                </a:cubicBezTo>
                <a:cubicBezTo>
                  <a:pt x="1070" y="245"/>
                  <a:pt x="1066" y="232"/>
                  <a:pt x="1068" y="216"/>
                </a:cubicBezTo>
                <a:cubicBezTo>
                  <a:pt x="1057" y="159"/>
                  <a:pt x="1060" y="143"/>
                  <a:pt x="1054" y="130"/>
                </a:cubicBezTo>
                <a:cubicBezTo>
                  <a:pt x="1052" y="97"/>
                  <a:pt x="1049" y="93"/>
                  <a:pt x="1052" y="84"/>
                </a:cubicBezTo>
                <a:cubicBezTo>
                  <a:pt x="1050" y="28"/>
                  <a:pt x="1050" y="14"/>
                  <a:pt x="1050" y="1"/>
                </a:cubicBezTo>
                <a:cubicBezTo>
                  <a:pt x="1045" y="114"/>
                  <a:pt x="1043" y="124"/>
                  <a:pt x="1046" y="133"/>
                </a:cubicBezTo>
                <a:cubicBezTo>
                  <a:pt x="1050" y="182"/>
                  <a:pt x="1054" y="186"/>
                  <a:pt x="1051" y="192"/>
                </a:cubicBezTo>
                <a:cubicBezTo>
                  <a:pt x="1053" y="258"/>
                  <a:pt x="1060" y="260"/>
                  <a:pt x="1058" y="266"/>
                </a:cubicBezTo>
                <a:cubicBezTo>
                  <a:pt x="1049" y="350"/>
                  <a:pt x="1055" y="352"/>
                  <a:pt x="1051" y="358"/>
                </a:cubicBezTo>
                <a:cubicBezTo>
                  <a:pt x="1041" y="306"/>
                  <a:pt x="1042" y="289"/>
                  <a:pt x="1039" y="273"/>
                </a:cubicBezTo>
                <a:cubicBezTo>
                  <a:pt x="1028" y="212"/>
                  <a:pt x="1035" y="205"/>
                  <a:pt x="1030" y="202"/>
                </a:cubicBezTo>
                <a:cubicBezTo>
                  <a:pt x="1020" y="147"/>
                  <a:pt x="1023" y="137"/>
                  <a:pt x="1019" y="130"/>
                </a:cubicBezTo>
                <a:cubicBezTo>
                  <a:pt x="1007" y="92"/>
                  <a:pt x="1014" y="85"/>
                  <a:pt x="1008" y="83"/>
                </a:cubicBezTo>
                <a:cubicBezTo>
                  <a:pt x="1000" y="53"/>
                  <a:pt x="1004" y="43"/>
                  <a:pt x="997" y="37"/>
                </a:cubicBezTo>
                <a:cubicBezTo>
                  <a:pt x="988" y="4"/>
                  <a:pt x="991" y="7"/>
                  <a:pt x="990" y="11"/>
                </a:cubicBezTo>
                <a:cubicBezTo>
                  <a:pt x="1005" y="88"/>
                  <a:pt x="1003" y="97"/>
                  <a:pt x="1009" y="103"/>
                </a:cubicBezTo>
                <a:cubicBezTo>
                  <a:pt x="1021" y="191"/>
                  <a:pt x="1018" y="209"/>
                  <a:pt x="1023" y="224"/>
                </a:cubicBezTo>
                <a:cubicBezTo>
                  <a:pt x="1030" y="280"/>
                  <a:pt x="1033" y="287"/>
                  <a:pt x="1028" y="297"/>
                </a:cubicBezTo>
                <a:cubicBezTo>
                  <a:pt x="1028" y="383"/>
                  <a:pt x="1028" y="394"/>
                  <a:pt x="1027" y="404"/>
                </a:cubicBezTo>
                <a:cubicBezTo>
                  <a:pt x="1021" y="424"/>
                  <a:pt x="1020" y="416"/>
                  <a:pt x="1023" y="406"/>
                </a:cubicBezTo>
                <a:cubicBezTo>
                  <a:pt x="1017" y="364"/>
                  <a:pt x="1024" y="357"/>
                  <a:pt x="1021" y="354"/>
                </a:cubicBezTo>
                <a:cubicBezTo>
                  <a:pt x="1014" y="266"/>
                  <a:pt x="1013" y="257"/>
                  <a:pt x="1012" y="248"/>
                </a:cubicBezTo>
                <a:cubicBezTo>
                  <a:pt x="1012" y="215"/>
                  <a:pt x="1011" y="211"/>
                  <a:pt x="1005" y="209"/>
                </a:cubicBezTo>
                <a:cubicBezTo>
                  <a:pt x="998" y="149"/>
                  <a:pt x="993" y="132"/>
                  <a:pt x="991" y="114"/>
                </a:cubicBezTo>
                <a:cubicBezTo>
                  <a:pt x="976" y="25"/>
                  <a:pt x="981" y="13"/>
                  <a:pt x="977" y="5"/>
                </a:cubicBezTo>
                <a:cubicBezTo>
                  <a:pt x="970" y="2"/>
                  <a:pt x="971" y="2"/>
                  <a:pt x="972" y="3"/>
                </a:cubicBezTo>
                <a:cubicBezTo>
                  <a:pt x="968" y="36"/>
                  <a:pt x="962" y="42"/>
                  <a:pt x="965" y="45"/>
                </a:cubicBezTo>
                <a:cubicBezTo>
                  <a:pt x="962" y="82"/>
                  <a:pt x="958" y="87"/>
                  <a:pt x="956" y="92"/>
                </a:cubicBezTo>
                <a:cubicBezTo>
                  <a:pt x="952" y="138"/>
                  <a:pt x="951" y="149"/>
                  <a:pt x="951" y="159"/>
                </a:cubicBezTo>
                <a:cubicBezTo>
                  <a:pt x="953" y="189"/>
                  <a:pt x="953" y="192"/>
                  <a:pt x="953" y="195"/>
                </a:cubicBezTo>
                <a:cubicBezTo>
                  <a:pt x="956" y="244"/>
                  <a:pt x="959" y="250"/>
                  <a:pt x="957" y="258"/>
                </a:cubicBezTo>
                <a:cubicBezTo>
                  <a:pt x="960" y="326"/>
                  <a:pt x="963" y="328"/>
                  <a:pt x="961" y="333"/>
                </a:cubicBezTo>
                <a:cubicBezTo>
                  <a:pt x="975" y="399"/>
                  <a:pt x="969" y="416"/>
                  <a:pt x="974" y="428"/>
                </a:cubicBezTo>
                <a:cubicBezTo>
                  <a:pt x="974" y="476"/>
                  <a:pt x="978" y="478"/>
                  <a:pt x="979" y="481"/>
                </a:cubicBezTo>
                <a:cubicBezTo>
                  <a:pt x="978" y="522"/>
                  <a:pt x="980" y="528"/>
                  <a:pt x="976" y="537"/>
                </a:cubicBezTo>
                <a:cubicBezTo>
                  <a:pt x="979" y="567"/>
                  <a:pt x="970" y="578"/>
                  <a:pt x="973" y="584"/>
                </a:cubicBezTo>
                <a:cubicBezTo>
                  <a:pt x="964" y="592"/>
                  <a:pt x="960" y="578"/>
                  <a:pt x="965" y="561"/>
                </a:cubicBezTo>
                <a:cubicBezTo>
                  <a:pt x="959" y="485"/>
                  <a:pt x="960" y="477"/>
                  <a:pt x="955" y="470"/>
                </a:cubicBezTo>
                <a:cubicBezTo>
                  <a:pt x="943" y="402"/>
                  <a:pt x="946" y="396"/>
                  <a:pt x="947" y="390"/>
                </a:cubicBezTo>
                <a:cubicBezTo>
                  <a:pt x="938" y="357"/>
                  <a:pt x="938" y="351"/>
                  <a:pt x="935" y="347"/>
                </a:cubicBezTo>
                <a:cubicBezTo>
                  <a:pt x="930" y="262"/>
                  <a:pt x="921" y="244"/>
                  <a:pt x="930" y="220"/>
                </a:cubicBezTo>
                <a:cubicBezTo>
                  <a:pt x="926" y="177"/>
                  <a:pt x="933" y="164"/>
                  <a:pt x="927" y="155"/>
                </a:cubicBezTo>
                <a:cubicBezTo>
                  <a:pt x="934" y="117"/>
                  <a:pt x="934" y="109"/>
                  <a:pt x="929" y="102"/>
                </a:cubicBezTo>
                <a:cubicBezTo>
                  <a:pt x="924" y="125"/>
                  <a:pt x="928" y="129"/>
                  <a:pt x="927" y="135"/>
                </a:cubicBezTo>
                <a:cubicBezTo>
                  <a:pt x="923" y="169"/>
                  <a:pt x="922" y="175"/>
                  <a:pt x="918" y="182"/>
                </a:cubicBezTo>
                <a:cubicBezTo>
                  <a:pt x="917" y="267"/>
                  <a:pt x="909" y="281"/>
                  <a:pt x="909" y="293"/>
                </a:cubicBezTo>
                <a:cubicBezTo>
                  <a:pt x="911" y="335"/>
                  <a:pt x="910" y="342"/>
                  <a:pt x="906" y="349"/>
                </a:cubicBezTo>
                <a:cubicBezTo>
                  <a:pt x="911" y="413"/>
                  <a:pt x="909" y="425"/>
                  <a:pt x="914" y="436"/>
                </a:cubicBezTo>
                <a:cubicBezTo>
                  <a:pt x="910" y="462"/>
                  <a:pt x="917" y="462"/>
                  <a:pt x="912" y="467"/>
                </a:cubicBezTo>
                <a:cubicBezTo>
                  <a:pt x="920" y="515"/>
                  <a:pt x="920" y="520"/>
                  <a:pt x="921" y="525"/>
                </a:cubicBezTo>
                <a:cubicBezTo>
                  <a:pt x="926" y="581"/>
                  <a:pt x="933" y="587"/>
                  <a:pt x="928" y="598"/>
                </a:cubicBezTo>
                <a:cubicBezTo>
                  <a:pt x="939" y="632"/>
                  <a:pt x="938" y="639"/>
                  <a:pt x="943" y="643"/>
                </a:cubicBezTo>
                <a:cubicBezTo>
                  <a:pt x="944" y="687"/>
                  <a:pt x="945" y="688"/>
                  <a:pt x="941" y="690"/>
                </a:cubicBezTo>
                <a:cubicBezTo>
                  <a:pt x="926" y="723"/>
                  <a:pt x="928" y="702"/>
                  <a:pt x="917" y="686"/>
                </a:cubicBezTo>
                <a:cubicBezTo>
                  <a:pt x="905" y="649"/>
                  <a:pt x="911" y="636"/>
                  <a:pt x="902" y="628"/>
                </a:cubicBezTo>
                <a:cubicBezTo>
                  <a:pt x="887" y="592"/>
                  <a:pt x="896" y="578"/>
                  <a:pt x="887" y="570"/>
                </a:cubicBezTo>
                <a:cubicBezTo>
                  <a:pt x="877" y="532"/>
                  <a:pt x="881" y="520"/>
                  <a:pt x="876" y="511"/>
                </a:cubicBezTo>
                <a:cubicBezTo>
                  <a:pt x="876" y="490"/>
                  <a:pt x="873" y="487"/>
                  <a:pt x="874" y="481"/>
                </a:cubicBezTo>
                <a:cubicBezTo>
                  <a:pt x="872" y="413"/>
                  <a:pt x="865" y="410"/>
                  <a:pt x="871" y="403"/>
                </a:cubicBezTo>
                <a:cubicBezTo>
                  <a:pt x="872" y="350"/>
                  <a:pt x="866" y="347"/>
                  <a:pt x="871" y="340"/>
                </a:cubicBezTo>
                <a:cubicBezTo>
                  <a:pt x="876" y="285"/>
                  <a:pt x="879" y="279"/>
                  <a:pt x="876" y="275"/>
                </a:cubicBezTo>
                <a:cubicBezTo>
                  <a:pt x="859" y="374"/>
                  <a:pt x="860" y="389"/>
                  <a:pt x="857" y="406"/>
                </a:cubicBezTo>
                <a:cubicBezTo>
                  <a:pt x="858" y="462"/>
                  <a:pt x="864" y="468"/>
                  <a:pt x="863" y="476"/>
                </a:cubicBezTo>
                <a:cubicBezTo>
                  <a:pt x="867" y="507"/>
                  <a:pt x="868" y="515"/>
                  <a:pt x="867" y="523"/>
                </a:cubicBezTo>
                <a:cubicBezTo>
                  <a:pt x="874" y="552"/>
                  <a:pt x="873" y="561"/>
                  <a:pt x="875" y="568"/>
                </a:cubicBezTo>
                <a:cubicBezTo>
                  <a:pt x="886" y="596"/>
                  <a:pt x="879" y="607"/>
                  <a:pt x="887" y="612"/>
                </a:cubicBezTo>
                <a:cubicBezTo>
                  <a:pt x="911" y="714"/>
                  <a:pt x="915" y="719"/>
                  <a:pt x="918" y="725"/>
                </a:cubicBezTo>
                <a:cubicBezTo>
                  <a:pt x="922" y="770"/>
                  <a:pt x="923" y="777"/>
                  <a:pt x="919" y="786"/>
                </a:cubicBezTo>
                <a:cubicBezTo>
                  <a:pt x="907" y="750"/>
                  <a:pt x="906" y="740"/>
                  <a:pt x="903" y="730"/>
                </a:cubicBezTo>
                <a:cubicBezTo>
                  <a:pt x="895" y="713"/>
                  <a:pt x="898" y="707"/>
                  <a:pt x="893" y="704"/>
                </a:cubicBezTo>
                <a:cubicBezTo>
                  <a:pt x="875" y="659"/>
                  <a:pt x="878" y="653"/>
                  <a:pt x="873" y="650"/>
                </a:cubicBezTo>
                <a:cubicBezTo>
                  <a:pt x="854" y="568"/>
                  <a:pt x="851" y="563"/>
                  <a:pt x="851" y="560"/>
                </a:cubicBezTo>
                <a:cubicBezTo>
                  <a:pt x="846" y="508"/>
                  <a:pt x="844" y="499"/>
                  <a:pt x="840" y="491"/>
                </a:cubicBezTo>
                <a:cubicBezTo>
                  <a:pt x="838" y="467"/>
                  <a:pt x="841" y="463"/>
                  <a:pt x="838" y="462"/>
                </a:cubicBezTo>
                <a:cubicBezTo>
                  <a:pt x="833" y="519"/>
                  <a:pt x="832" y="526"/>
                  <a:pt x="835" y="530"/>
                </a:cubicBezTo>
                <a:cubicBezTo>
                  <a:pt x="841" y="584"/>
                  <a:pt x="836" y="592"/>
                  <a:pt x="832" y="599"/>
                </a:cubicBezTo>
                <a:cubicBezTo>
                  <a:pt x="842" y="643"/>
                  <a:pt x="838" y="650"/>
                  <a:pt x="834" y="658"/>
                </a:cubicBezTo>
                <a:cubicBezTo>
                  <a:pt x="839" y="718"/>
                  <a:pt x="830" y="735"/>
                  <a:pt x="835" y="747"/>
                </a:cubicBezTo>
                <a:cubicBezTo>
                  <a:pt x="842" y="815"/>
                  <a:pt x="843" y="822"/>
                  <a:pt x="845" y="828"/>
                </a:cubicBezTo>
                <a:cubicBezTo>
                  <a:pt x="862" y="915"/>
                  <a:pt x="867" y="920"/>
                  <a:pt x="867" y="928"/>
                </a:cubicBezTo>
                <a:cubicBezTo>
                  <a:pt x="880" y="974"/>
                  <a:pt x="878" y="982"/>
                  <a:pt x="881" y="988"/>
                </a:cubicBezTo>
                <a:cubicBezTo>
                  <a:pt x="886" y="1022"/>
                  <a:pt x="890" y="1026"/>
                  <a:pt x="886" y="1025"/>
                </a:cubicBezTo>
                <a:cubicBezTo>
                  <a:pt x="812" y="959"/>
                  <a:pt x="809" y="956"/>
                  <a:pt x="804" y="953"/>
                </a:cubicBezTo>
                <a:close/>
                <a:moveTo>
                  <a:pt x="1225" y="84"/>
                </a:moveTo>
                <a:cubicBezTo>
                  <a:pt x="1229" y="79"/>
                  <a:pt x="1227" y="88"/>
                  <a:pt x="1223" y="86"/>
                </a:cubicBezTo>
                <a:cubicBezTo>
                  <a:pt x="1222" y="91"/>
                  <a:pt x="1218" y="90"/>
                  <a:pt x="1216" y="96"/>
                </a:cubicBezTo>
                <a:cubicBezTo>
                  <a:pt x="1207" y="99"/>
                  <a:pt x="1221" y="85"/>
                  <a:pt x="1225" y="84"/>
                </a:cubicBezTo>
                <a:close/>
                <a:moveTo>
                  <a:pt x="1196" y="90"/>
                </a:moveTo>
                <a:cubicBezTo>
                  <a:pt x="1202" y="98"/>
                  <a:pt x="1186" y="97"/>
                  <a:pt x="1185" y="107"/>
                </a:cubicBezTo>
                <a:cubicBezTo>
                  <a:pt x="1180" y="100"/>
                  <a:pt x="1192" y="91"/>
                  <a:pt x="1196" y="90"/>
                </a:cubicBezTo>
                <a:close/>
                <a:moveTo>
                  <a:pt x="971" y="53"/>
                </a:moveTo>
                <a:cubicBezTo>
                  <a:pt x="972" y="57"/>
                  <a:pt x="972" y="60"/>
                  <a:pt x="972" y="64"/>
                </a:cubicBezTo>
                <a:cubicBezTo>
                  <a:pt x="968" y="70"/>
                  <a:pt x="969" y="57"/>
                  <a:pt x="971" y="53"/>
                </a:cubicBezTo>
                <a:close/>
                <a:moveTo>
                  <a:pt x="977" y="366"/>
                </a:moveTo>
                <a:cubicBezTo>
                  <a:pt x="973" y="363"/>
                  <a:pt x="974" y="359"/>
                  <a:pt x="977" y="353"/>
                </a:cubicBezTo>
                <a:cubicBezTo>
                  <a:pt x="967" y="295"/>
                  <a:pt x="976" y="286"/>
                  <a:pt x="967" y="285"/>
                </a:cubicBezTo>
                <a:cubicBezTo>
                  <a:pt x="969" y="249"/>
                  <a:pt x="968" y="245"/>
                  <a:pt x="968" y="240"/>
                </a:cubicBezTo>
                <a:cubicBezTo>
                  <a:pt x="960" y="149"/>
                  <a:pt x="963" y="138"/>
                  <a:pt x="962" y="129"/>
                </a:cubicBezTo>
                <a:cubicBezTo>
                  <a:pt x="976" y="85"/>
                  <a:pt x="972" y="89"/>
                  <a:pt x="976" y="91"/>
                </a:cubicBezTo>
                <a:cubicBezTo>
                  <a:pt x="979" y="116"/>
                  <a:pt x="980" y="120"/>
                  <a:pt x="983" y="123"/>
                </a:cubicBezTo>
                <a:cubicBezTo>
                  <a:pt x="986" y="158"/>
                  <a:pt x="990" y="166"/>
                  <a:pt x="992" y="175"/>
                </a:cubicBezTo>
                <a:cubicBezTo>
                  <a:pt x="1005" y="234"/>
                  <a:pt x="995" y="243"/>
                  <a:pt x="1001" y="246"/>
                </a:cubicBezTo>
                <a:cubicBezTo>
                  <a:pt x="999" y="298"/>
                  <a:pt x="1011" y="304"/>
                  <a:pt x="1007" y="316"/>
                </a:cubicBezTo>
                <a:cubicBezTo>
                  <a:pt x="1013" y="362"/>
                  <a:pt x="1005" y="369"/>
                  <a:pt x="1010" y="371"/>
                </a:cubicBezTo>
                <a:cubicBezTo>
                  <a:pt x="1005" y="412"/>
                  <a:pt x="1008" y="421"/>
                  <a:pt x="1004" y="432"/>
                </a:cubicBezTo>
                <a:cubicBezTo>
                  <a:pt x="996" y="502"/>
                  <a:pt x="992" y="513"/>
                  <a:pt x="992" y="522"/>
                </a:cubicBezTo>
                <a:cubicBezTo>
                  <a:pt x="996" y="479"/>
                  <a:pt x="984" y="473"/>
                  <a:pt x="987" y="463"/>
                </a:cubicBezTo>
                <a:cubicBezTo>
                  <a:pt x="986" y="425"/>
                  <a:pt x="982" y="418"/>
                  <a:pt x="984" y="407"/>
                </a:cubicBezTo>
                <a:close/>
                <a:moveTo>
                  <a:pt x="1053" y="745"/>
                </a:moveTo>
                <a:cubicBezTo>
                  <a:pt x="1050" y="750"/>
                  <a:pt x="1048" y="755"/>
                  <a:pt x="1046" y="761"/>
                </a:cubicBezTo>
                <a:cubicBezTo>
                  <a:pt x="1038" y="760"/>
                  <a:pt x="1035" y="773"/>
                  <a:pt x="1029" y="775"/>
                </a:cubicBezTo>
                <a:cubicBezTo>
                  <a:pt x="1022" y="776"/>
                  <a:pt x="1018" y="784"/>
                  <a:pt x="1013" y="790"/>
                </a:cubicBezTo>
                <a:cubicBezTo>
                  <a:pt x="1007" y="795"/>
                  <a:pt x="1004" y="805"/>
                  <a:pt x="998" y="809"/>
                </a:cubicBezTo>
                <a:cubicBezTo>
                  <a:pt x="996" y="815"/>
                  <a:pt x="993" y="815"/>
                  <a:pt x="990" y="818"/>
                </a:cubicBezTo>
                <a:cubicBezTo>
                  <a:pt x="989" y="822"/>
                  <a:pt x="987" y="826"/>
                  <a:pt x="984" y="825"/>
                </a:cubicBezTo>
                <a:cubicBezTo>
                  <a:pt x="978" y="838"/>
                  <a:pt x="961" y="849"/>
                  <a:pt x="961" y="862"/>
                </a:cubicBezTo>
                <a:cubicBezTo>
                  <a:pt x="957" y="861"/>
                  <a:pt x="956" y="868"/>
                  <a:pt x="953" y="871"/>
                </a:cubicBezTo>
                <a:cubicBezTo>
                  <a:pt x="952" y="876"/>
                  <a:pt x="948" y="875"/>
                  <a:pt x="946" y="881"/>
                </a:cubicBezTo>
                <a:cubicBezTo>
                  <a:pt x="940" y="884"/>
                  <a:pt x="939" y="898"/>
                  <a:pt x="931" y="893"/>
                </a:cubicBezTo>
                <a:cubicBezTo>
                  <a:pt x="947" y="851"/>
                  <a:pt x="973" y="834"/>
                  <a:pt x="992" y="800"/>
                </a:cubicBezTo>
                <a:cubicBezTo>
                  <a:pt x="999" y="797"/>
                  <a:pt x="1005" y="794"/>
                  <a:pt x="1009" y="785"/>
                </a:cubicBezTo>
                <a:cubicBezTo>
                  <a:pt x="1015" y="785"/>
                  <a:pt x="1018" y="775"/>
                  <a:pt x="1024" y="773"/>
                </a:cubicBezTo>
                <a:cubicBezTo>
                  <a:pt x="1029" y="769"/>
                  <a:pt x="1033" y="762"/>
                  <a:pt x="1038" y="757"/>
                </a:cubicBezTo>
                <a:cubicBezTo>
                  <a:pt x="1044" y="756"/>
                  <a:pt x="1047" y="746"/>
                  <a:pt x="1053" y="745"/>
                </a:cubicBezTo>
                <a:cubicBezTo>
                  <a:pt x="1055" y="733"/>
                  <a:pt x="1061" y="748"/>
                  <a:pt x="1053" y="745"/>
                </a:cubicBezTo>
                <a:close/>
                <a:moveTo>
                  <a:pt x="1135" y="671"/>
                </a:moveTo>
                <a:cubicBezTo>
                  <a:pt x="1134" y="674"/>
                  <a:pt x="1132" y="675"/>
                  <a:pt x="1129" y="675"/>
                </a:cubicBezTo>
                <a:cubicBezTo>
                  <a:pt x="1128" y="681"/>
                  <a:pt x="1122" y="678"/>
                  <a:pt x="1121" y="687"/>
                </a:cubicBezTo>
                <a:cubicBezTo>
                  <a:pt x="1113" y="684"/>
                  <a:pt x="1111" y="696"/>
                  <a:pt x="1104" y="695"/>
                </a:cubicBezTo>
                <a:cubicBezTo>
                  <a:pt x="1108" y="689"/>
                  <a:pt x="1112" y="685"/>
                  <a:pt x="1118" y="685"/>
                </a:cubicBezTo>
                <a:cubicBezTo>
                  <a:pt x="1123" y="675"/>
                  <a:pt x="1130" y="671"/>
                  <a:pt x="1137" y="665"/>
                </a:cubicBezTo>
                <a:cubicBezTo>
                  <a:pt x="1140" y="668"/>
                  <a:pt x="1136" y="667"/>
                  <a:pt x="1135" y="671"/>
                </a:cubicBezTo>
                <a:close/>
                <a:moveTo>
                  <a:pt x="1147" y="657"/>
                </a:moveTo>
                <a:cubicBezTo>
                  <a:pt x="1148" y="653"/>
                  <a:pt x="1150" y="655"/>
                  <a:pt x="1152" y="653"/>
                </a:cubicBezTo>
                <a:cubicBezTo>
                  <a:pt x="1160" y="646"/>
                  <a:pt x="1145" y="669"/>
                  <a:pt x="1147" y="657"/>
                </a:cubicBezTo>
                <a:close/>
                <a:moveTo>
                  <a:pt x="1221" y="538"/>
                </a:moveTo>
                <a:cubicBezTo>
                  <a:pt x="1226" y="543"/>
                  <a:pt x="1217" y="540"/>
                  <a:pt x="1215" y="545"/>
                </a:cubicBezTo>
                <a:cubicBezTo>
                  <a:pt x="1211" y="552"/>
                  <a:pt x="1210" y="540"/>
                  <a:pt x="1221" y="538"/>
                </a:cubicBezTo>
                <a:close/>
                <a:moveTo>
                  <a:pt x="968" y="741"/>
                </a:moveTo>
                <a:cubicBezTo>
                  <a:pt x="974" y="738"/>
                  <a:pt x="978" y="727"/>
                  <a:pt x="983" y="722"/>
                </a:cubicBezTo>
                <a:cubicBezTo>
                  <a:pt x="990" y="720"/>
                  <a:pt x="993" y="710"/>
                  <a:pt x="1000" y="708"/>
                </a:cubicBezTo>
                <a:cubicBezTo>
                  <a:pt x="1002" y="703"/>
                  <a:pt x="1005" y="702"/>
                  <a:pt x="1008" y="702"/>
                </a:cubicBezTo>
                <a:cubicBezTo>
                  <a:pt x="1007" y="697"/>
                  <a:pt x="1009" y="698"/>
                  <a:pt x="1012" y="694"/>
                </a:cubicBezTo>
                <a:cubicBezTo>
                  <a:pt x="1022" y="681"/>
                  <a:pt x="1035" y="674"/>
                  <a:pt x="1046" y="662"/>
                </a:cubicBezTo>
                <a:cubicBezTo>
                  <a:pt x="1052" y="659"/>
                  <a:pt x="1057" y="653"/>
                  <a:pt x="1064" y="651"/>
                </a:cubicBezTo>
                <a:cubicBezTo>
                  <a:pt x="1068" y="642"/>
                  <a:pt x="1075" y="643"/>
                  <a:pt x="1082" y="640"/>
                </a:cubicBezTo>
                <a:cubicBezTo>
                  <a:pt x="1099" y="620"/>
                  <a:pt x="1119" y="606"/>
                  <a:pt x="1138" y="593"/>
                </a:cubicBezTo>
                <a:cubicBezTo>
                  <a:pt x="1149" y="589"/>
                  <a:pt x="1157" y="577"/>
                  <a:pt x="1169" y="575"/>
                </a:cubicBezTo>
                <a:cubicBezTo>
                  <a:pt x="1176" y="561"/>
                  <a:pt x="1189" y="563"/>
                  <a:pt x="1198" y="553"/>
                </a:cubicBezTo>
                <a:cubicBezTo>
                  <a:pt x="1204" y="557"/>
                  <a:pt x="1192" y="559"/>
                  <a:pt x="1190" y="562"/>
                </a:cubicBezTo>
                <a:cubicBezTo>
                  <a:pt x="1186" y="565"/>
                  <a:pt x="1183" y="568"/>
                  <a:pt x="1178" y="569"/>
                </a:cubicBezTo>
                <a:cubicBezTo>
                  <a:pt x="1171" y="576"/>
                  <a:pt x="1164" y="583"/>
                  <a:pt x="1155" y="584"/>
                </a:cubicBezTo>
                <a:cubicBezTo>
                  <a:pt x="1148" y="593"/>
                  <a:pt x="1140" y="599"/>
                  <a:pt x="1132" y="606"/>
                </a:cubicBezTo>
                <a:cubicBezTo>
                  <a:pt x="1127" y="606"/>
                  <a:pt x="1125" y="613"/>
                  <a:pt x="1121" y="617"/>
                </a:cubicBezTo>
                <a:cubicBezTo>
                  <a:pt x="1115" y="613"/>
                  <a:pt x="1115" y="623"/>
                  <a:pt x="1109" y="621"/>
                </a:cubicBezTo>
                <a:cubicBezTo>
                  <a:pt x="1104" y="630"/>
                  <a:pt x="1098" y="638"/>
                  <a:pt x="1091" y="641"/>
                </a:cubicBezTo>
                <a:cubicBezTo>
                  <a:pt x="1088" y="644"/>
                  <a:pt x="1084" y="646"/>
                  <a:pt x="1081" y="649"/>
                </a:cubicBezTo>
                <a:cubicBezTo>
                  <a:pt x="1076" y="649"/>
                  <a:pt x="1076" y="659"/>
                  <a:pt x="1071" y="657"/>
                </a:cubicBezTo>
                <a:cubicBezTo>
                  <a:pt x="1058" y="669"/>
                  <a:pt x="1044" y="677"/>
                  <a:pt x="1033" y="691"/>
                </a:cubicBezTo>
                <a:cubicBezTo>
                  <a:pt x="1005" y="708"/>
                  <a:pt x="985" y="747"/>
                  <a:pt x="957" y="765"/>
                </a:cubicBezTo>
                <a:cubicBezTo>
                  <a:pt x="953" y="758"/>
                  <a:pt x="965" y="746"/>
                  <a:pt x="968" y="741"/>
                </a:cubicBezTo>
                <a:close/>
                <a:moveTo>
                  <a:pt x="945" y="603"/>
                </a:moveTo>
                <a:cubicBezTo>
                  <a:pt x="944" y="597"/>
                  <a:pt x="942" y="591"/>
                  <a:pt x="941" y="585"/>
                </a:cubicBezTo>
                <a:cubicBezTo>
                  <a:pt x="942" y="572"/>
                  <a:pt x="936" y="562"/>
                  <a:pt x="938" y="549"/>
                </a:cubicBezTo>
                <a:cubicBezTo>
                  <a:pt x="936" y="543"/>
                  <a:pt x="935" y="537"/>
                  <a:pt x="934" y="531"/>
                </a:cubicBezTo>
                <a:cubicBezTo>
                  <a:pt x="933" y="525"/>
                  <a:pt x="935" y="519"/>
                  <a:pt x="932" y="514"/>
                </a:cubicBezTo>
                <a:cubicBezTo>
                  <a:pt x="928" y="503"/>
                  <a:pt x="928" y="491"/>
                  <a:pt x="926" y="479"/>
                </a:cubicBezTo>
                <a:cubicBezTo>
                  <a:pt x="925" y="455"/>
                  <a:pt x="917" y="433"/>
                  <a:pt x="921" y="407"/>
                </a:cubicBezTo>
                <a:cubicBezTo>
                  <a:pt x="919" y="401"/>
                  <a:pt x="915" y="396"/>
                  <a:pt x="920" y="387"/>
                </a:cubicBezTo>
                <a:cubicBezTo>
                  <a:pt x="911" y="385"/>
                  <a:pt x="923" y="374"/>
                  <a:pt x="918" y="371"/>
                </a:cubicBezTo>
                <a:cubicBezTo>
                  <a:pt x="917" y="358"/>
                  <a:pt x="919" y="345"/>
                  <a:pt x="915" y="334"/>
                </a:cubicBezTo>
                <a:cubicBezTo>
                  <a:pt x="918" y="327"/>
                  <a:pt x="920" y="321"/>
                  <a:pt x="917" y="316"/>
                </a:cubicBezTo>
                <a:cubicBezTo>
                  <a:pt x="920" y="313"/>
                  <a:pt x="920" y="317"/>
                  <a:pt x="923" y="319"/>
                </a:cubicBezTo>
                <a:cubicBezTo>
                  <a:pt x="923" y="321"/>
                  <a:pt x="923" y="324"/>
                  <a:pt x="922" y="328"/>
                </a:cubicBezTo>
                <a:cubicBezTo>
                  <a:pt x="931" y="330"/>
                  <a:pt x="917" y="341"/>
                  <a:pt x="927" y="343"/>
                </a:cubicBezTo>
                <a:cubicBezTo>
                  <a:pt x="923" y="356"/>
                  <a:pt x="932" y="363"/>
                  <a:pt x="929" y="375"/>
                </a:cubicBezTo>
                <a:cubicBezTo>
                  <a:pt x="928" y="379"/>
                  <a:pt x="933" y="380"/>
                  <a:pt x="931" y="383"/>
                </a:cubicBezTo>
                <a:cubicBezTo>
                  <a:pt x="928" y="387"/>
                  <a:pt x="931" y="389"/>
                  <a:pt x="934" y="391"/>
                </a:cubicBezTo>
                <a:cubicBezTo>
                  <a:pt x="929" y="398"/>
                  <a:pt x="939" y="399"/>
                  <a:pt x="933" y="406"/>
                </a:cubicBezTo>
                <a:cubicBezTo>
                  <a:pt x="939" y="415"/>
                  <a:pt x="938" y="427"/>
                  <a:pt x="938" y="437"/>
                </a:cubicBezTo>
                <a:cubicBezTo>
                  <a:pt x="944" y="447"/>
                  <a:pt x="942" y="459"/>
                  <a:pt x="942" y="471"/>
                </a:cubicBezTo>
                <a:cubicBezTo>
                  <a:pt x="948" y="480"/>
                  <a:pt x="947" y="491"/>
                  <a:pt x="947" y="502"/>
                </a:cubicBezTo>
                <a:cubicBezTo>
                  <a:pt x="949" y="507"/>
                  <a:pt x="947" y="514"/>
                  <a:pt x="949" y="519"/>
                </a:cubicBezTo>
                <a:cubicBezTo>
                  <a:pt x="948" y="524"/>
                  <a:pt x="954" y="527"/>
                  <a:pt x="948" y="534"/>
                </a:cubicBezTo>
                <a:cubicBezTo>
                  <a:pt x="952" y="544"/>
                  <a:pt x="948" y="556"/>
                  <a:pt x="953" y="565"/>
                </a:cubicBezTo>
                <a:cubicBezTo>
                  <a:pt x="952" y="568"/>
                  <a:pt x="951" y="570"/>
                  <a:pt x="950" y="573"/>
                </a:cubicBezTo>
                <a:cubicBezTo>
                  <a:pt x="950" y="580"/>
                  <a:pt x="950" y="587"/>
                  <a:pt x="953" y="594"/>
                </a:cubicBezTo>
                <a:cubicBezTo>
                  <a:pt x="952" y="601"/>
                  <a:pt x="949" y="610"/>
                  <a:pt x="952" y="616"/>
                </a:cubicBezTo>
                <a:cubicBezTo>
                  <a:pt x="943" y="623"/>
                  <a:pt x="950" y="605"/>
                  <a:pt x="945" y="603"/>
                </a:cubicBezTo>
                <a:close/>
                <a:moveTo>
                  <a:pt x="949" y="770"/>
                </a:moveTo>
                <a:cubicBezTo>
                  <a:pt x="954" y="777"/>
                  <a:pt x="942" y="784"/>
                  <a:pt x="940" y="789"/>
                </a:cubicBezTo>
                <a:cubicBezTo>
                  <a:pt x="934" y="782"/>
                  <a:pt x="946" y="775"/>
                  <a:pt x="949" y="770"/>
                </a:cubicBezTo>
                <a:close/>
                <a:moveTo>
                  <a:pt x="930" y="838"/>
                </a:moveTo>
                <a:cubicBezTo>
                  <a:pt x="935" y="828"/>
                  <a:pt x="940" y="817"/>
                  <a:pt x="945" y="807"/>
                </a:cubicBezTo>
                <a:cubicBezTo>
                  <a:pt x="975" y="766"/>
                  <a:pt x="981" y="766"/>
                  <a:pt x="983" y="757"/>
                </a:cubicBezTo>
                <a:cubicBezTo>
                  <a:pt x="1040" y="706"/>
                  <a:pt x="1041" y="694"/>
                  <a:pt x="1047" y="694"/>
                </a:cubicBezTo>
                <a:cubicBezTo>
                  <a:pt x="1085" y="656"/>
                  <a:pt x="1090" y="660"/>
                  <a:pt x="1094" y="655"/>
                </a:cubicBezTo>
                <a:cubicBezTo>
                  <a:pt x="1106" y="645"/>
                  <a:pt x="1106" y="641"/>
                  <a:pt x="1109" y="643"/>
                </a:cubicBezTo>
                <a:cubicBezTo>
                  <a:pt x="1168" y="590"/>
                  <a:pt x="1177" y="585"/>
                  <a:pt x="1186" y="579"/>
                </a:cubicBezTo>
                <a:cubicBezTo>
                  <a:pt x="1283" y="511"/>
                  <a:pt x="1302" y="503"/>
                  <a:pt x="1320" y="494"/>
                </a:cubicBezTo>
                <a:cubicBezTo>
                  <a:pt x="1367" y="464"/>
                  <a:pt x="1375" y="471"/>
                  <a:pt x="1376" y="462"/>
                </a:cubicBezTo>
                <a:cubicBezTo>
                  <a:pt x="1365" y="474"/>
                  <a:pt x="1364" y="479"/>
                  <a:pt x="1360" y="477"/>
                </a:cubicBezTo>
                <a:cubicBezTo>
                  <a:pt x="1346" y="488"/>
                  <a:pt x="1343" y="488"/>
                  <a:pt x="1341" y="491"/>
                </a:cubicBezTo>
                <a:cubicBezTo>
                  <a:pt x="1310" y="510"/>
                  <a:pt x="1306" y="517"/>
                  <a:pt x="1301" y="517"/>
                </a:cubicBezTo>
                <a:cubicBezTo>
                  <a:pt x="1241" y="562"/>
                  <a:pt x="1232" y="569"/>
                  <a:pt x="1223" y="574"/>
                </a:cubicBezTo>
                <a:cubicBezTo>
                  <a:pt x="1180" y="611"/>
                  <a:pt x="1173" y="608"/>
                  <a:pt x="1172" y="617"/>
                </a:cubicBezTo>
                <a:cubicBezTo>
                  <a:pt x="1130" y="655"/>
                  <a:pt x="1127" y="661"/>
                  <a:pt x="1123" y="662"/>
                </a:cubicBezTo>
                <a:cubicBezTo>
                  <a:pt x="1038" y="734"/>
                  <a:pt x="1033" y="752"/>
                  <a:pt x="1023" y="754"/>
                </a:cubicBezTo>
                <a:cubicBezTo>
                  <a:pt x="979" y="789"/>
                  <a:pt x="981" y="809"/>
                  <a:pt x="974" y="804"/>
                </a:cubicBezTo>
                <a:close/>
                <a:moveTo>
                  <a:pt x="932" y="1015"/>
                </a:moveTo>
                <a:cubicBezTo>
                  <a:pt x="927" y="1006"/>
                  <a:pt x="942" y="1003"/>
                  <a:pt x="945" y="995"/>
                </a:cubicBezTo>
                <a:cubicBezTo>
                  <a:pt x="949" y="1002"/>
                  <a:pt x="936" y="1010"/>
                  <a:pt x="932" y="1015"/>
                </a:cubicBezTo>
                <a:close/>
                <a:moveTo>
                  <a:pt x="1194" y="765"/>
                </a:moveTo>
                <a:cubicBezTo>
                  <a:pt x="1197" y="767"/>
                  <a:pt x="1192" y="767"/>
                  <a:pt x="1191" y="770"/>
                </a:cubicBezTo>
                <a:cubicBezTo>
                  <a:pt x="1190" y="772"/>
                  <a:pt x="1189" y="775"/>
                  <a:pt x="1188" y="778"/>
                </a:cubicBezTo>
                <a:cubicBezTo>
                  <a:pt x="1182" y="782"/>
                  <a:pt x="1179" y="793"/>
                  <a:pt x="1173" y="796"/>
                </a:cubicBezTo>
                <a:cubicBezTo>
                  <a:pt x="1167" y="800"/>
                  <a:pt x="1165" y="812"/>
                  <a:pt x="1159" y="812"/>
                </a:cubicBezTo>
                <a:cubicBezTo>
                  <a:pt x="1155" y="820"/>
                  <a:pt x="1149" y="821"/>
                  <a:pt x="1145" y="828"/>
                </a:cubicBezTo>
                <a:cubicBezTo>
                  <a:pt x="1143" y="840"/>
                  <a:pt x="1134" y="833"/>
                  <a:pt x="1131" y="845"/>
                </a:cubicBezTo>
                <a:cubicBezTo>
                  <a:pt x="1127" y="843"/>
                  <a:pt x="1127" y="852"/>
                  <a:pt x="1123" y="850"/>
                </a:cubicBezTo>
                <a:cubicBezTo>
                  <a:pt x="1120" y="851"/>
                  <a:pt x="1118" y="853"/>
                  <a:pt x="1116" y="857"/>
                </a:cubicBezTo>
                <a:cubicBezTo>
                  <a:pt x="1110" y="858"/>
                  <a:pt x="1107" y="867"/>
                  <a:pt x="1101" y="869"/>
                </a:cubicBezTo>
                <a:cubicBezTo>
                  <a:pt x="1091" y="878"/>
                  <a:pt x="1081" y="885"/>
                  <a:pt x="1072" y="897"/>
                </a:cubicBezTo>
                <a:cubicBezTo>
                  <a:pt x="1048" y="909"/>
                  <a:pt x="1028" y="932"/>
                  <a:pt x="1004" y="942"/>
                </a:cubicBezTo>
                <a:cubicBezTo>
                  <a:pt x="997" y="954"/>
                  <a:pt x="987" y="959"/>
                  <a:pt x="979" y="969"/>
                </a:cubicBezTo>
                <a:cubicBezTo>
                  <a:pt x="970" y="977"/>
                  <a:pt x="963" y="988"/>
                  <a:pt x="952" y="992"/>
                </a:cubicBezTo>
                <a:cubicBezTo>
                  <a:pt x="947" y="985"/>
                  <a:pt x="960" y="979"/>
                  <a:pt x="963" y="975"/>
                </a:cubicBezTo>
                <a:cubicBezTo>
                  <a:pt x="969" y="971"/>
                  <a:pt x="974" y="965"/>
                  <a:pt x="980" y="960"/>
                </a:cubicBezTo>
                <a:cubicBezTo>
                  <a:pt x="982" y="946"/>
                  <a:pt x="992" y="953"/>
                  <a:pt x="995" y="941"/>
                </a:cubicBezTo>
                <a:cubicBezTo>
                  <a:pt x="1001" y="938"/>
                  <a:pt x="1005" y="929"/>
                  <a:pt x="1012" y="930"/>
                </a:cubicBezTo>
                <a:cubicBezTo>
                  <a:pt x="1011" y="925"/>
                  <a:pt x="1013" y="926"/>
                  <a:pt x="1016" y="922"/>
                </a:cubicBezTo>
                <a:cubicBezTo>
                  <a:pt x="1021" y="923"/>
                  <a:pt x="1016" y="917"/>
                  <a:pt x="1021" y="918"/>
                </a:cubicBezTo>
                <a:cubicBezTo>
                  <a:pt x="1027" y="914"/>
                  <a:pt x="1032" y="907"/>
                  <a:pt x="1037" y="904"/>
                </a:cubicBezTo>
                <a:cubicBezTo>
                  <a:pt x="1042" y="897"/>
                  <a:pt x="1049" y="895"/>
                  <a:pt x="1054" y="889"/>
                </a:cubicBezTo>
                <a:cubicBezTo>
                  <a:pt x="1058" y="882"/>
                  <a:pt x="1067" y="885"/>
                  <a:pt x="1070" y="874"/>
                </a:cubicBezTo>
                <a:cubicBezTo>
                  <a:pt x="1078" y="876"/>
                  <a:pt x="1081" y="863"/>
                  <a:pt x="1087" y="859"/>
                </a:cubicBezTo>
                <a:cubicBezTo>
                  <a:pt x="1092" y="855"/>
                  <a:pt x="1097" y="849"/>
                  <a:pt x="1103" y="844"/>
                </a:cubicBezTo>
                <a:cubicBezTo>
                  <a:pt x="1115" y="837"/>
                  <a:pt x="1124" y="823"/>
                  <a:pt x="1137" y="818"/>
                </a:cubicBezTo>
                <a:cubicBezTo>
                  <a:pt x="1158" y="797"/>
                  <a:pt x="1180" y="777"/>
                  <a:pt x="1198" y="747"/>
                </a:cubicBezTo>
                <a:cubicBezTo>
                  <a:pt x="1204" y="751"/>
                  <a:pt x="1194" y="759"/>
                  <a:pt x="1194" y="765"/>
                </a:cubicBezTo>
                <a:close/>
                <a:moveTo>
                  <a:pt x="1017" y="850"/>
                </a:moveTo>
                <a:cubicBezTo>
                  <a:pt x="1022" y="849"/>
                  <a:pt x="1025" y="843"/>
                  <a:pt x="1029" y="839"/>
                </a:cubicBezTo>
                <a:cubicBezTo>
                  <a:pt x="1035" y="830"/>
                  <a:pt x="1044" y="828"/>
                  <a:pt x="1049" y="816"/>
                </a:cubicBezTo>
                <a:cubicBezTo>
                  <a:pt x="1054" y="816"/>
                  <a:pt x="1056" y="809"/>
                  <a:pt x="1060" y="805"/>
                </a:cubicBezTo>
                <a:cubicBezTo>
                  <a:pt x="1064" y="803"/>
                  <a:pt x="1067" y="797"/>
                  <a:pt x="1071" y="795"/>
                </a:cubicBezTo>
                <a:cubicBezTo>
                  <a:pt x="1073" y="786"/>
                  <a:pt x="1081" y="793"/>
                  <a:pt x="1083" y="784"/>
                </a:cubicBezTo>
                <a:cubicBezTo>
                  <a:pt x="1087" y="784"/>
                  <a:pt x="1088" y="774"/>
                  <a:pt x="1093" y="776"/>
                </a:cubicBezTo>
                <a:cubicBezTo>
                  <a:pt x="1092" y="768"/>
                  <a:pt x="1107" y="772"/>
                  <a:pt x="1100" y="766"/>
                </a:cubicBezTo>
                <a:cubicBezTo>
                  <a:pt x="1104" y="762"/>
                  <a:pt x="1110" y="765"/>
                  <a:pt x="1112" y="756"/>
                </a:cubicBezTo>
                <a:cubicBezTo>
                  <a:pt x="1119" y="749"/>
                  <a:pt x="1124" y="737"/>
                  <a:pt x="1133" y="737"/>
                </a:cubicBezTo>
                <a:cubicBezTo>
                  <a:pt x="1145" y="716"/>
                  <a:pt x="1164" y="714"/>
                  <a:pt x="1175" y="693"/>
                </a:cubicBezTo>
                <a:cubicBezTo>
                  <a:pt x="1183" y="689"/>
                  <a:pt x="1191" y="687"/>
                  <a:pt x="1196" y="676"/>
                </a:cubicBezTo>
                <a:cubicBezTo>
                  <a:pt x="1204" y="678"/>
                  <a:pt x="1208" y="667"/>
                  <a:pt x="1215" y="663"/>
                </a:cubicBezTo>
                <a:cubicBezTo>
                  <a:pt x="1224" y="665"/>
                  <a:pt x="1227" y="648"/>
                  <a:pt x="1236" y="650"/>
                </a:cubicBezTo>
                <a:cubicBezTo>
                  <a:pt x="1241" y="641"/>
                  <a:pt x="1249" y="642"/>
                  <a:pt x="1254" y="633"/>
                </a:cubicBezTo>
                <a:cubicBezTo>
                  <a:pt x="1259" y="637"/>
                  <a:pt x="1249" y="646"/>
                  <a:pt x="1248" y="652"/>
                </a:cubicBezTo>
                <a:cubicBezTo>
                  <a:pt x="1242" y="657"/>
                  <a:pt x="1239" y="670"/>
                  <a:pt x="1232" y="674"/>
                </a:cubicBezTo>
                <a:cubicBezTo>
                  <a:pt x="1224" y="684"/>
                  <a:pt x="1213" y="689"/>
                  <a:pt x="1204" y="699"/>
                </a:cubicBezTo>
                <a:cubicBezTo>
                  <a:pt x="1198" y="701"/>
                  <a:pt x="1193" y="705"/>
                  <a:pt x="1189" y="711"/>
                </a:cubicBezTo>
                <a:cubicBezTo>
                  <a:pt x="1183" y="710"/>
                  <a:pt x="1181" y="722"/>
                  <a:pt x="1175" y="721"/>
                </a:cubicBezTo>
                <a:cubicBezTo>
                  <a:pt x="1166" y="731"/>
                  <a:pt x="1156" y="736"/>
                  <a:pt x="1148" y="747"/>
                </a:cubicBezTo>
                <a:cubicBezTo>
                  <a:pt x="1141" y="746"/>
                  <a:pt x="1140" y="758"/>
                  <a:pt x="1134" y="756"/>
                </a:cubicBezTo>
                <a:cubicBezTo>
                  <a:pt x="1130" y="762"/>
                  <a:pt x="1125" y="764"/>
                  <a:pt x="1123" y="773"/>
                </a:cubicBezTo>
                <a:cubicBezTo>
                  <a:pt x="1114" y="769"/>
                  <a:pt x="1111" y="778"/>
                  <a:pt x="1107" y="786"/>
                </a:cubicBezTo>
                <a:cubicBezTo>
                  <a:pt x="1100" y="781"/>
                  <a:pt x="1098" y="792"/>
                  <a:pt x="1093" y="795"/>
                </a:cubicBezTo>
                <a:cubicBezTo>
                  <a:pt x="1081" y="794"/>
                  <a:pt x="1077" y="815"/>
                  <a:pt x="1066" y="814"/>
                </a:cubicBezTo>
                <a:cubicBezTo>
                  <a:pt x="1064" y="827"/>
                  <a:pt x="1055" y="822"/>
                  <a:pt x="1052" y="830"/>
                </a:cubicBezTo>
                <a:cubicBezTo>
                  <a:pt x="1048" y="835"/>
                  <a:pt x="1042" y="836"/>
                  <a:pt x="1038" y="840"/>
                </a:cubicBezTo>
                <a:cubicBezTo>
                  <a:pt x="1029" y="847"/>
                  <a:pt x="1020" y="854"/>
                  <a:pt x="1011" y="863"/>
                </a:cubicBezTo>
                <a:cubicBezTo>
                  <a:pt x="1005" y="857"/>
                  <a:pt x="1017" y="855"/>
                  <a:pt x="1017" y="850"/>
                </a:cubicBezTo>
                <a:close/>
                <a:moveTo>
                  <a:pt x="964" y="911"/>
                </a:moveTo>
                <a:cubicBezTo>
                  <a:pt x="967" y="905"/>
                  <a:pt x="972" y="903"/>
                  <a:pt x="975" y="894"/>
                </a:cubicBezTo>
                <a:cubicBezTo>
                  <a:pt x="982" y="896"/>
                  <a:pt x="983" y="882"/>
                  <a:pt x="990" y="882"/>
                </a:cubicBezTo>
                <a:cubicBezTo>
                  <a:pt x="992" y="872"/>
                  <a:pt x="999" y="873"/>
                  <a:pt x="1001" y="865"/>
                </a:cubicBezTo>
                <a:cubicBezTo>
                  <a:pt x="1013" y="869"/>
                  <a:pt x="996" y="876"/>
                  <a:pt x="994" y="880"/>
                </a:cubicBezTo>
                <a:cubicBezTo>
                  <a:pt x="991" y="889"/>
                  <a:pt x="984" y="889"/>
                  <a:pt x="982" y="900"/>
                </a:cubicBezTo>
                <a:cubicBezTo>
                  <a:pt x="970" y="902"/>
                  <a:pt x="966" y="920"/>
                  <a:pt x="957" y="927"/>
                </a:cubicBezTo>
                <a:cubicBezTo>
                  <a:pt x="950" y="921"/>
                  <a:pt x="962" y="916"/>
                  <a:pt x="964" y="911"/>
                </a:cubicBezTo>
                <a:close/>
                <a:moveTo>
                  <a:pt x="937" y="976"/>
                </a:moveTo>
                <a:cubicBezTo>
                  <a:pt x="942" y="962"/>
                  <a:pt x="950" y="959"/>
                  <a:pt x="955" y="945"/>
                </a:cubicBezTo>
                <a:cubicBezTo>
                  <a:pt x="986" y="914"/>
                  <a:pt x="990" y="909"/>
                  <a:pt x="993" y="902"/>
                </a:cubicBezTo>
                <a:cubicBezTo>
                  <a:pt x="1021" y="867"/>
                  <a:pt x="1029" y="873"/>
                  <a:pt x="1031" y="862"/>
                </a:cubicBezTo>
                <a:cubicBezTo>
                  <a:pt x="1090" y="817"/>
                  <a:pt x="1091" y="805"/>
                  <a:pt x="1098" y="807"/>
                </a:cubicBezTo>
                <a:cubicBezTo>
                  <a:pt x="1145" y="768"/>
                  <a:pt x="1151" y="756"/>
                  <a:pt x="1161" y="753"/>
                </a:cubicBezTo>
                <a:cubicBezTo>
                  <a:pt x="1216" y="716"/>
                  <a:pt x="1201" y="720"/>
                  <a:pt x="1199" y="732"/>
                </a:cubicBezTo>
                <a:cubicBezTo>
                  <a:pt x="1172" y="765"/>
                  <a:pt x="1160" y="775"/>
                  <a:pt x="1150" y="789"/>
                </a:cubicBezTo>
                <a:cubicBezTo>
                  <a:pt x="1106" y="828"/>
                  <a:pt x="1092" y="833"/>
                  <a:pt x="1082" y="847"/>
                </a:cubicBezTo>
                <a:cubicBezTo>
                  <a:pt x="1035" y="879"/>
                  <a:pt x="1028" y="902"/>
                  <a:pt x="1014" y="906"/>
                </a:cubicBezTo>
                <a:cubicBezTo>
                  <a:pt x="978" y="947"/>
                  <a:pt x="968" y="943"/>
                  <a:pt x="965" y="957"/>
                </a:cubicBezTo>
                <a:cubicBezTo>
                  <a:pt x="937" y="979"/>
                  <a:pt x="927" y="997"/>
                  <a:pt x="922" y="1003"/>
                </a:cubicBezTo>
                <a:close/>
                <a:moveTo>
                  <a:pt x="919" y="961"/>
                </a:moveTo>
                <a:cubicBezTo>
                  <a:pt x="921" y="962"/>
                  <a:pt x="924" y="963"/>
                  <a:pt x="927" y="964"/>
                </a:cubicBezTo>
                <a:cubicBezTo>
                  <a:pt x="925" y="968"/>
                  <a:pt x="923" y="971"/>
                  <a:pt x="922" y="975"/>
                </a:cubicBezTo>
                <a:cubicBezTo>
                  <a:pt x="915" y="973"/>
                  <a:pt x="918" y="966"/>
                  <a:pt x="919" y="961"/>
                </a:cubicBezTo>
                <a:close/>
                <a:moveTo>
                  <a:pt x="841" y="587"/>
                </a:moveTo>
                <a:cubicBezTo>
                  <a:pt x="846" y="580"/>
                  <a:pt x="843" y="593"/>
                  <a:pt x="848" y="593"/>
                </a:cubicBezTo>
                <a:cubicBezTo>
                  <a:pt x="847" y="597"/>
                  <a:pt x="851" y="600"/>
                  <a:pt x="849" y="604"/>
                </a:cubicBezTo>
                <a:cubicBezTo>
                  <a:pt x="849" y="612"/>
                  <a:pt x="856" y="617"/>
                  <a:pt x="852" y="627"/>
                </a:cubicBezTo>
                <a:cubicBezTo>
                  <a:pt x="858" y="639"/>
                  <a:pt x="862" y="651"/>
                  <a:pt x="867" y="663"/>
                </a:cubicBezTo>
                <a:cubicBezTo>
                  <a:pt x="868" y="670"/>
                  <a:pt x="870" y="676"/>
                  <a:pt x="874" y="682"/>
                </a:cubicBezTo>
                <a:cubicBezTo>
                  <a:pt x="873" y="689"/>
                  <a:pt x="877" y="694"/>
                  <a:pt x="879" y="700"/>
                </a:cubicBezTo>
                <a:cubicBezTo>
                  <a:pt x="884" y="705"/>
                  <a:pt x="883" y="713"/>
                  <a:pt x="886" y="719"/>
                </a:cubicBezTo>
                <a:cubicBezTo>
                  <a:pt x="888" y="725"/>
                  <a:pt x="890" y="731"/>
                  <a:pt x="890" y="737"/>
                </a:cubicBezTo>
                <a:cubicBezTo>
                  <a:pt x="896" y="749"/>
                  <a:pt x="896" y="762"/>
                  <a:pt x="903" y="772"/>
                </a:cubicBezTo>
                <a:cubicBezTo>
                  <a:pt x="901" y="790"/>
                  <a:pt x="910" y="804"/>
                  <a:pt x="909" y="822"/>
                </a:cubicBezTo>
                <a:cubicBezTo>
                  <a:pt x="912" y="826"/>
                  <a:pt x="913" y="829"/>
                  <a:pt x="913" y="834"/>
                </a:cubicBezTo>
                <a:cubicBezTo>
                  <a:pt x="906" y="841"/>
                  <a:pt x="921" y="840"/>
                  <a:pt x="914" y="847"/>
                </a:cubicBezTo>
                <a:cubicBezTo>
                  <a:pt x="921" y="852"/>
                  <a:pt x="911" y="864"/>
                  <a:pt x="920" y="869"/>
                </a:cubicBezTo>
                <a:cubicBezTo>
                  <a:pt x="918" y="872"/>
                  <a:pt x="916" y="876"/>
                  <a:pt x="919" y="878"/>
                </a:cubicBezTo>
                <a:cubicBezTo>
                  <a:pt x="916" y="879"/>
                  <a:pt x="913" y="881"/>
                  <a:pt x="916" y="883"/>
                </a:cubicBezTo>
                <a:cubicBezTo>
                  <a:pt x="918" y="888"/>
                  <a:pt x="915" y="894"/>
                  <a:pt x="912" y="900"/>
                </a:cubicBezTo>
                <a:cubicBezTo>
                  <a:pt x="904" y="894"/>
                  <a:pt x="909" y="884"/>
                  <a:pt x="903" y="877"/>
                </a:cubicBezTo>
                <a:cubicBezTo>
                  <a:pt x="905" y="867"/>
                  <a:pt x="899" y="861"/>
                  <a:pt x="902" y="851"/>
                </a:cubicBezTo>
                <a:cubicBezTo>
                  <a:pt x="900" y="845"/>
                  <a:pt x="896" y="840"/>
                  <a:pt x="898" y="833"/>
                </a:cubicBezTo>
                <a:cubicBezTo>
                  <a:pt x="895" y="828"/>
                  <a:pt x="893" y="823"/>
                  <a:pt x="892" y="818"/>
                </a:cubicBezTo>
                <a:cubicBezTo>
                  <a:pt x="887" y="808"/>
                  <a:pt x="887" y="796"/>
                  <a:pt x="884" y="786"/>
                </a:cubicBezTo>
                <a:cubicBezTo>
                  <a:pt x="880" y="775"/>
                  <a:pt x="877" y="763"/>
                  <a:pt x="874" y="752"/>
                </a:cubicBezTo>
                <a:cubicBezTo>
                  <a:pt x="870" y="742"/>
                  <a:pt x="867" y="732"/>
                  <a:pt x="866" y="720"/>
                </a:cubicBezTo>
                <a:cubicBezTo>
                  <a:pt x="866" y="717"/>
                  <a:pt x="862" y="714"/>
                  <a:pt x="865" y="710"/>
                </a:cubicBezTo>
                <a:cubicBezTo>
                  <a:pt x="862" y="708"/>
                  <a:pt x="865" y="704"/>
                  <a:pt x="862" y="702"/>
                </a:cubicBezTo>
                <a:cubicBezTo>
                  <a:pt x="864" y="695"/>
                  <a:pt x="855" y="693"/>
                  <a:pt x="860" y="685"/>
                </a:cubicBezTo>
                <a:cubicBezTo>
                  <a:pt x="855" y="675"/>
                  <a:pt x="855" y="664"/>
                  <a:pt x="852" y="653"/>
                </a:cubicBezTo>
                <a:cubicBezTo>
                  <a:pt x="853" y="641"/>
                  <a:pt x="847" y="632"/>
                  <a:pt x="849" y="619"/>
                </a:cubicBezTo>
                <a:cubicBezTo>
                  <a:pt x="842" y="610"/>
                  <a:pt x="848" y="596"/>
                  <a:pt x="841" y="587"/>
                </a:cubicBezTo>
                <a:close/>
                <a:moveTo>
                  <a:pt x="881" y="931"/>
                </a:moveTo>
                <a:cubicBezTo>
                  <a:pt x="877" y="917"/>
                  <a:pt x="876" y="902"/>
                  <a:pt x="868" y="890"/>
                </a:cubicBezTo>
                <a:cubicBezTo>
                  <a:pt x="874" y="880"/>
                  <a:pt x="861" y="877"/>
                  <a:pt x="866" y="867"/>
                </a:cubicBezTo>
                <a:cubicBezTo>
                  <a:pt x="859" y="862"/>
                  <a:pt x="865" y="852"/>
                  <a:pt x="859" y="847"/>
                </a:cubicBezTo>
                <a:cubicBezTo>
                  <a:pt x="862" y="830"/>
                  <a:pt x="851" y="818"/>
                  <a:pt x="851" y="802"/>
                </a:cubicBezTo>
                <a:cubicBezTo>
                  <a:pt x="853" y="793"/>
                  <a:pt x="844" y="789"/>
                  <a:pt x="849" y="779"/>
                </a:cubicBezTo>
                <a:cubicBezTo>
                  <a:pt x="845" y="773"/>
                  <a:pt x="844" y="766"/>
                  <a:pt x="846" y="758"/>
                </a:cubicBezTo>
                <a:cubicBezTo>
                  <a:pt x="842" y="745"/>
                  <a:pt x="841" y="729"/>
                  <a:pt x="840" y="714"/>
                </a:cubicBezTo>
                <a:cubicBezTo>
                  <a:pt x="846" y="704"/>
                  <a:pt x="835" y="700"/>
                  <a:pt x="842" y="690"/>
                </a:cubicBezTo>
                <a:cubicBezTo>
                  <a:pt x="837" y="684"/>
                  <a:pt x="843" y="675"/>
                  <a:pt x="839" y="669"/>
                </a:cubicBezTo>
                <a:cubicBezTo>
                  <a:pt x="840" y="666"/>
                  <a:pt x="841" y="664"/>
                  <a:pt x="842" y="661"/>
                </a:cubicBezTo>
                <a:cubicBezTo>
                  <a:pt x="848" y="673"/>
                  <a:pt x="848" y="687"/>
                  <a:pt x="850" y="700"/>
                </a:cubicBezTo>
                <a:cubicBezTo>
                  <a:pt x="852" y="713"/>
                  <a:pt x="855" y="726"/>
                  <a:pt x="858" y="738"/>
                </a:cubicBezTo>
                <a:cubicBezTo>
                  <a:pt x="856" y="746"/>
                  <a:pt x="861" y="752"/>
                  <a:pt x="861" y="759"/>
                </a:cubicBezTo>
                <a:cubicBezTo>
                  <a:pt x="864" y="762"/>
                  <a:pt x="865" y="765"/>
                  <a:pt x="863" y="769"/>
                </a:cubicBezTo>
                <a:cubicBezTo>
                  <a:pt x="868" y="770"/>
                  <a:pt x="867" y="774"/>
                  <a:pt x="866" y="777"/>
                </a:cubicBezTo>
                <a:cubicBezTo>
                  <a:pt x="875" y="780"/>
                  <a:pt x="867" y="790"/>
                  <a:pt x="874" y="794"/>
                </a:cubicBezTo>
                <a:cubicBezTo>
                  <a:pt x="870" y="799"/>
                  <a:pt x="877" y="800"/>
                  <a:pt x="876" y="804"/>
                </a:cubicBezTo>
                <a:cubicBezTo>
                  <a:pt x="876" y="807"/>
                  <a:pt x="877" y="810"/>
                  <a:pt x="875" y="813"/>
                </a:cubicBezTo>
                <a:cubicBezTo>
                  <a:pt x="877" y="820"/>
                  <a:pt x="883" y="825"/>
                  <a:pt x="882" y="832"/>
                </a:cubicBezTo>
                <a:cubicBezTo>
                  <a:pt x="886" y="837"/>
                  <a:pt x="881" y="846"/>
                  <a:pt x="890" y="849"/>
                </a:cubicBezTo>
                <a:cubicBezTo>
                  <a:pt x="886" y="865"/>
                  <a:pt x="893" y="877"/>
                  <a:pt x="893" y="892"/>
                </a:cubicBezTo>
                <a:cubicBezTo>
                  <a:pt x="900" y="903"/>
                  <a:pt x="895" y="918"/>
                  <a:pt x="901" y="930"/>
                </a:cubicBezTo>
                <a:cubicBezTo>
                  <a:pt x="897" y="946"/>
                  <a:pt x="907" y="956"/>
                  <a:pt x="905" y="970"/>
                </a:cubicBezTo>
                <a:cubicBezTo>
                  <a:pt x="904" y="985"/>
                  <a:pt x="901" y="999"/>
                  <a:pt x="905" y="1012"/>
                </a:cubicBezTo>
                <a:cubicBezTo>
                  <a:pt x="902" y="1018"/>
                  <a:pt x="896" y="1008"/>
                  <a:pt x="898" y="1006"/>
                </a:cubicBezTo>
                <a:cubicBezTo>
                  <a:pt x="896" y="1003"/>
                  <a:pt x="894" y="1000"/>
                  <a:pt x="897" y="995"/>
                </a:cubicBezTo>
                <a:cubicBezTo>
                  <a:pt x="892" y="989"/>
                  <a:pt x="893" y="981"/>
                  <a:pt x="891" y="973"/>
                </a:cubicBezTo>
                <a:cubicBezTo>
                  <a:pt x="890" y="958"/>
                  <a:pt x="882" y="946"/>
                  <a:pt x="881" y="931"/>
                </a:cubicBezTo>
                <a:close/>
                <a:moveTo>
                  <a:pt x="3511" y="22"/>
                </a:moveTo>
                <a:cubicBezTo>
                  <a:pt x="3510" y="27"/>
                  <a:pt x="3507" y="34"/>
                  <a:pt x="3510" y="38"/>
                </a:cubicBezTo>
                <a:cubicBezTo>
                  <a:pt x="3508" y="43"/>
                  <a:pt x="3508" y="47"/>
                  <a:pt x="3511" y="51"/>
                </a:cubicBezTo>
                <a:cubicBezTo>
                  <a:pt x="3510" y="56"/>
                  <a:pt x="3508" y="62"/>
                  <a:pt x="3510" y="66"/>
                </a:cubicBezTo>
                <a:cubicBezTo>
                  <a:pt x="3517" y="55"/>
                  <a:pt x="3511" y="48"/>
                  <a:pt x="3517" y="37"/>
                </a:cubicBezTo>
                <a:cubicBezTo>
                  <a:pt x="3513" y="30"/>
                  <a:pt x="3519" y="19"/>
                  <a:pt x="3515" y="11"/>
                </a:cubicBezTo>
                <a:cubicBezTo>
                  <a:pt x="3517" y="8"/>
                  <a:pt x="3517" y="4"/>
                  <a:pt x="3517" y="1"/>
                </a:cubicBezTo>
                <a:cubicBezTo>
                  <a:pt x="3508" y="1"/>
                  <a:pt x="3508" y="1"/>
                  <a:pt x="3508" y="1"/>
                </a:cubicBezTo>
                <a:cubicBezTo>
                  <a:pt x="3508" y="4"/>
                  <a:pt x="3509" y="6"/>
                  <a:pt x="3510" y="9"/>
                </a:cubicBezTo>
                <a:cubicBezTo>
                  <a:pt x="3508" y="14"/>
                  <a:pt x="3508" y="19"/>
                  <a:pt x="3511" y="22"/>
                </a:cubicBezTo>
                <a:close/>
                <a:moveTo>
                  <a:pt x="3281" y="65"/>
                </a:moveTo>
                <a:cubicBezTo>
                  <a:pt x="3285" y="66"/>
                  <a:pt x="3283" y="60"/>
                  <a:pt x="3280" y="58"/>
                </a:cubicBezTo>
                <a:cubicBezTo>
                  <a:pt x="3286" y="52"/>
                  <a:pt x="3279" y="50"/>
                  <a:pt x="3283" y="44"/>
                </a:cubicBezTo>
                <a:cubicBezTo>
                  <a:pt x="3279" y="37"/>
                  <a:pt x="3284" y="26"/>
                  <a:pt x="3282" y="18"/>
                </a:cubicBezTo>
                <a:cubicBezTo>
                  <a:pt x="3283" y="12"/>
                  <a:pt x="3285" y="6"/>
                  <a:pt x="3286" y="1"/>
                </a:cubicBezTo>
                <a:cubicBezTo>
                  <a:pt x="3281" y="1"/>
                  <a:pt x="3281" y="1"/>
                  <a:pt x="3281" y="1"/>
                </a:cubicBezTo>
                <a:cubicBezTo>
                  <a:pt x="3279" y="7"/>
                  <a:pt x="3278" y="13"/>
                  <a:pt x="3274" y="21"/>
                </a:cubicBezTo>
                <a:cubicBezTo>
                  <a:pt x="3278" y="27"/>
                  <a:pt x="3275" y="35"/>
                  <a:pt x="3274" y="43"/>
                </a:cubicBezTo>
                <a:cubicBezTo>
                  <a:pt x="3281" y="48"/>
                  <a:pt x="3268" y="61"/>
                  <a:pt x="3281" y="65"/>
                </a:cubicBezTo>
                <a:close/>
                <a:moveTo>
                  <a:pt x="3468" y="92"/>
                </a:moveTo>
                <a:cubicBezTo>
                  <a:pt x="3470" y="79"/>
                  <a:pt x="3469" y="72"/>
                  <a:pt x="3478" y="62"/>
                </a:cubicBezTo>
                <a:cubicBezTo>
                  <a:pt x="3473" y="59"/>
                  <a:pt x="3480" y="52"/>
                  <a:pt x="3477" y="49"/>
                </a:cubicBezTo>
                <a:cubicBezTo>
                  <a:pt x="3481" y="43"/>
                  <a:pt x="3475" y="41"/>
                  <a:pt x="3480" y="34"/>
                </a:cubicBezTo>
                <a:cubicBezTo>
                  <a:pt x="3475" y="32"/>
                  <a:pt x="3482" y="24"/>
                  <a:pt x="3479" y="21"/>
                </a:cubicBezTo>
                <a:cubicBezTo>
                  <a:pt x="3483" y="15"/>
                  <a:pt x="3477" y="13"/>
                  <a:pt x="3483" y="7"/>
                </a:cubicBezTo>
                <a:cubicBezTo>
                  <a:pt x="3482" y="5"/>
                  <a:pt x="3481" y="3"/>
                  <a:pt x="3481" y="1"/>
                </a:cubicBezTo>
                <a:cubicBezTo>
                  <a:pt x="3473" y="1"/>
                  <a:pt x="3473" y="1"/>
                  <a:pt x="3473" y="1"/>
                </a:cubicBezTo>
                <a:cubicBezTo>
                  <a:pt x="3474" y="7"/>
                  <a:pt x="3470" y="16"/>
                  <a:pt x="3473" y="22"/>
                </a:cubicBezTo>
                <a:cubicBezTo>
                  <a:pt x="3470" y="32"/>
                  <a:pt x="3474" y="40"/>
                  <a:pt x="3473" y="50"/>
                </a:cubicBezTo>
                <a:cubicBezTo>
                  <a:pt x="3469" y="58"/>
                  <a:pt x="3473" y="63"/>
                  <a:pt x="3467" y="73"/>
                </a:cubicBezTo>
                <a:cubicBezTo>
                  <a:pt x="3470" y="78"/>
                  <a:pt x="3460" y="89"/>
                  <a:pt x="3468" y="92"/>
                </a:cubicBezTo>
                <a:close/>
                <a:moveTo>
                  <a:pt x="3356" y="94"/>
                </a:moveTo>
                <a:cubicBezTo>
                  <a:pt x="3354" y="99"/>
                  <a:pt x="3354" y="104"/>
                  <a:pt x="3357" y="107"/>
                </a:cubicBezTo>
                <a:cubicBezTo>
                  <a:pt x="3357" y="109"/>
                  <a:pt x="3355" y="112"/>
                  <a:pt x="3357" y="114"/>
                </a:cubicBezTo>
                <a:cubicBezTo>
                  <a:pt x="3359" y="114"/>
                  <a:pt x="3361" y="113"/>
                  <a:pt x="3358" y="111"/>
                </a:cubicBezTo>
                <a:cubicBezTo>
                  <a:pt x="3362" y="90"/>
                  <a:pt x="3362" y="70"/>
                  <a:pt x="3363" y="50"/>
                </a:cubicBezTo>
                <a:cubicBezTo>
                  <a:pt x="3369" y="42"/>
                  <a:pt x="3362" y="40"/>
                  <a:pt x="3363" y="34"/>
                </a:cubicBezTo>
                <a:cubicBezTo>
                  <a:pt x="3359" y="31"/>
                  <a:pt x="3369" y="22"/>
                  <a:pt x="3364" y="19"/>
                </a:cubicBezTo>
                <a:cubicBezTo>
                  <a:pt x="3365" y="12"/>
                  <a:pt x="3366" y="6"/>
                  <a:pt x="3365" y="1"/>
                </a:cubicBezTo>
                <a:cubicBezTo>
                  <a:pt x="3358" y="1"/>
                  <a:pt x="3358" y="1"/>
                  <a:pt x="3358" y="1"/>
                </a:cubicBezTo>
                <a:cubicBezTo>
                  <a:pt x="3358" y="2"/>
                  <a:pt x="3358" y="4"/>
                  <a:pt x="3357" y="6"/>
                </a:cubicBezTo>
                <a:cubicBezTo>
                  <a:pt x="3360" y="9"/>
                  <a:pt x="3353" y="16"/>
                  <a:pt x="3357" y="19"/>
                </a:cubicBezTo>
                <a:cubicBezTo>
                  <a:pt x="3353" y="37"/>
                  <a:pt x="3358" y="53"/>
                  <a:pt x="3354" y="71"/>
                </a:cubicBezTo>
                <a:cubicBezTo>
                  <a:pt x="3357" y="78"/>
                  <a:pt x="3352" y="88"/>
                  <a:pt x="3356" y="94"/>
                </a:cubicBezTo>
                <a:close/>
                <a:moveTo>
                  <a:pt x="3438" y="168"/>
                </a:moveTo>
                <a:cubicBezTo>
                  <a:pt x="3445" y="146"/>
                  <a:pt x="3445" y="127"/>
                  <a:pt x="3449" y="106"/>
                </a:cubicBezTo>
                <a:cubicBezTo>
                  <a:pt x="3444" y="103"/>
                  <a:pt x="3451" y="96"/>
                  <a:pt x="3448" y="93"/>
                </a:cubicBezTo>
                <a:cubicBezTo>
                  <a:pt x="3440" y="91"/>
                  <a:pt x="3457" y="79"/>
                  <a:pt x="3449" y="77"/>
                </a:cubicBezTo>
                <a:cubicBezTo>
                  <a:pt x="3451" y="67"/>
                  <a:pt x="3449" y="58"/>
                  <a:pt x="3452" y="47"/>
                </a:cubicBezTo>
                <a:cubicBezTo>
                  <a:pt x="3451" y="32"/>
                  <a:pt x="3451" y="17"/>
                  <a:pt x="3451" y="1"/>
                </a:cubicBezTo>
                <a:cubicBezTo>
                  <a:pt x="3442" y="1"/>
                  <a:pt x="3442" y="1"/>
                  <a:pt x="3442" y="1"/>
                </a:cubicBezTo>
                <a:cubicBezTo>
                  <a:pt x="3440" y="14"/>
                  <a:pt x="3446" y="24"/>
                  <a:pt x="3440" y="39"/>
                </a:cubicBezTo>
                <a:cubicBezTo>
                  <a:pt x="3443" y="44"/>
                  <a:pt x="3439" y="53"/>
                  <a:pt x="3441" y="58"/>
                </a:cubicBezTo>
                <a:cubicBezTo>
                  <a:pt x="3442" y="66"/>
                  <a:pt x="3440" y="74"/>
                  <a:pt x="3441" y="80"/>
                </a:cubicBezTo>
                <a:cubicBezTo>
                  <a:pt x="3440" y="95"/>
                  <a:pt x="3439" y="109"/>
                  <a:pt x="3438" y="123"/>
                </a:cubicBezTo>
                <a:cubicBezTo>
                  <a:pt x="3441" y="130"/>
                  <a:pt x="3433" y="140"/>
                  <a:pt x="3438" y="146"/>
                </a:cubicBezTo>
                <a:cubicBezTo>
                  <a:pt x="3441" y="152"/>
                  <a:pt x="3428" y="164"/>
                  <a:pt x="3438" y="168"/>
                </a:cubicBezTo>
                <a:close/>
                <a:moveTo>
                  <a:pt x="3415" y="170"/>
                </a:moveTo>
                <a:cubicBezTo>
                  <a:pt x="3410" y="160"/>
                  <a:pt x="3425" y="143"/>
                  <a:pt x="3418" y="134"/>
                </a:cubicBezTo>
                <a:cubicBezTo>
                  <a:pt x="3427" y="119"/>
                  <a:pt x="3423" y="108"/>
                  <a:pt x="3425" y="96"/>
                </a:cubicBezTo>
                <a:cubicBezTo>
                  <a:pt x="3429" y="88"/>
                  <a:pt x="3424" y="87"/>
                  <a:pt x="3424" y="83"/>
                </a:cubicBezTo>
                <a:cubicBezTo>
                  <a:pt x="3425" y="81"/>
                  <a:pt x="3427" y="79"/>
                  <a:pt x="3427" y="77"/>
                </a:cubicBezTo>
                <a:cubicBezTo>
                  <a:pt x="3427" y="72"/>
                  <a:pt x="3424" y="65"/>
                  <a:pt x="3428" y="59"/>
                </a:cubicBezTo>
                <a:cubicBezTo>
                  <a:pt x="3422" y="56"/>
                  <a:pt x="3431" y="46"/>
                  <a:pt x="3426" y="42"/>
                </a:cubicBezTo>
                <a:cubicBezTo>
                  <a:pt x="3426" y="36"/>
                  <a:pt x="3425" y="29"/>
                  <a:pt x="3425" y="23"/>
                </a:cubicBezTo>
                <a:cubicBezTo>
                  <a:pt x="3427" y="15"/>
                  <a:pt x="3428" y="8"/>
                  <a:pt x="3428" y="1"/>
                </a:cubicBezTo>
                <a:cubicBezTo>
                  <a:pt x="3418" y="1"/>
                  <a:pt x="3418" y="1"/>
                  <a:pt x="3418" y="1"/>
                </a:cubicBezTo>
                <a:cubicBezTo>
                  <a:pt x="3419" y="25"/>
                  <a:pt x="3418" y="50"/>
                  <a:pt x="3419" y="74"/>
                </a:cubicBezTo>
                <a:cubicBezTo>
                  <a:pt x="3418" y="90"/>
                  <a:pt x="3415" y="108"/>
                  <a:pt x="3416" y="123"/>
                </a:cubicBezTo>
                <a:cubicBezTo>
                  <a:pt x="3414" y="128"/>
                  <a:pt x="3413" y="132"/>
                  <a:pt x="3414" y="135"/>
                </a:cubicBezTo>
                <a:cubicBezTo>
                  <a:pt x="3422" y="136"/>
                  <a:pt x="3407" y="147"/>
                  <a:pt x="3415" y="148"/>
                </a:cubicBezTo>
                <a:cubicBezTo>
                  <a:pt x="3413" y="153"/>
                  <a:pt x="3410" y="159"/>
                  <a:pt x="3408" y="164"/>
                </a:cubicBezTo>
                <a:cubicBezTo>
                  <a:pt x="3411" y="165"/>
                  <a:pt x="3409" y="178"/>
                  <a:pt x="3415" y="170"/>
                </a:cubicBezTo>
                <a:close/>
                <a:moveTo>
                  <a:pt x="31" y="1478"/>
                </a:moveTo>
                <a:cubicBezTo>
                  <a:pt x="37" y="1485"/>
                  <a:pt x="49" y="1485"/>
                  <a:pt x="51" y="1495"/>
                </a:cubicBezTo>
                <a:cubicBezTo>
                  <a:pt x="63" y="1496"/>
                  <a:pt x="64" y="1508"/>
                  <a:pt x="75" y="1509"/>
                </a:cubicBezTo>
                <a:cubicBezTo>
                  <a:pt x="83" y="1513"/>
                  <a:pt x="88" y="1522"/>
                  <a:pt x="99" y="1523"/>
                </a:cubicBezTo>
                <a:cubicBezTo>
                  <a:pt x="105" y="1528"/>
                  <a:pt x="113" y="1531"/>
                  <a:pt x="119" y="1537"/>
                </a:cubicBezTo>
                <a:cubicBezTo>
                  <a:pt x="130" y="1539"/>
                  <a:pt x="134" y="1547"/>
                  <a:pt x="146" y="1548"/>
                </a:cubicBezTo>
                <a:cubicBezTo>
                  <a:pt x="146" y="1553"/>
                  <a:pt x="155" y="1549"/>
                  <a:pt x="157" y="1553"/>
                </a:cubicBezTo>
                <a:cubicBezTo>
                  <a:pt x="161" y="1556"/>
                  <a:pt x="168" y="1556"/>
                  <a:pt x="172" y="1559"/>
                </a:cubicBezTo>
                <a:cubicBezTo>
                  <a:pt x="174" y="1563"/>
                  <a:pt x="183" y="1559"/>
                  <a:pt x="184" y="1564"/>
                </a:cubicBezTo>
                <a:cubicBezTo>
                  <a:pt x="189" y="1562"/>
                  <a:pt x="196" y="1572"/>
                  <a:pt x="198" y="1564"/>
                </a:cubicBezTo>
                <a:cubicBezTo>
                  <a:pt x="190" y="1563"/>
                  <a:pt x="186" y="1557"/>
                  <a:pt x="178" y="1556"/>
                </a:cubicBezTo>
                <a:cubicBezTo>
                  <a:pt x="169" y="1553"/>
                  <a:pt x="166" y="1547"/>
                  <a:pt x="154" y="1548"/>
                </a:cubicBezTo>
                <a:cubicBezTo>
                  <a:pt x="152" y="1540"/>
                  <a:pt x="139" y="1542"/>
                  <a:pt x="134" y="1537"/>
                </a:cubicBezTo>
                <a:cubicBezTo>
                  <a:pt x="124" y="1535"/>
                  <a:pt x="123" y="1526"/>
                  <a:pt x="113" y="1525"/>
                </a:cubicBezTo>
                <a:cubicBezTo>
                  <a:pt x="102" y="1516"/>
                  <a:pt x="88" y="1510"/>
                  <a:pt x="78" y="1500"/>
                </a:cubicBezTo>
                <a:cubicBezTo>
                  <a:pt x="72" y="1496"/>
                  <a:pt x="63" y="1494"/>
                  <a:pt x="60" y="1486"/>
                </a:cubicBezTo>
                <a:cubicBezTo>
                  <a:pt x="54" y="1481"/>
                  <a:pt x="46" y="1479"/>
                  <a:pt x="42" y="1472"/>
                </a:cubicBezTo>
                <a:cubicBezTo>
                  <a:pt x="28" y="1467"/>
                  <a:pt x="20" y="1454"/>
                  <a:pt x="7" y="1447"/>
                </a:cubicBezTo>
                <a:cubicBezTo>
                  <a:pt x="5" y="1444"/>
                  <a:pt x="3" y="1443"/>
                  <a:pt x="0" y="1441"/>
                </a:cubicBezTo>
                <a:cubicBezTo>
                  <a:pt x="0" y="1453"/>
                  <a:pt x="0" y="1453"/>
                  <a:pt x="0" y="1453"/>
                </a:cubicBezTo>
                <a:cubicBezTo>
                  <a:pt x="4" y="1456"/>
                  <a:pt x="8" y="1459"/>
                  <a:pt x="13" y="1461"/>
                </a:cubicBezTo>
                <a:cubicBezTo>
                  <a:pt x="17" y="1469"/>
                  <a:pt x="28" y="1469"/>
                  <a:pt x="31" y="1478"/>
                </a:cubicBezTo>
                <a:close/>
                <a:moveTo>
                  <a:pt x="3820" y="1776"/>
                </a:moveTo>
                <a:cubicBezTo>
                  <a:pt x="3815" y="1776"/>
                  <a:pt x="3808" y="1779"/>
                  <a:pt x="3803" y="1776"/>
                </a:cubicBezTo>
                <a:cubicBezTo>
                  <a:pt x="3783" y="1778"/>
                  <a:pt x="3779" y="1779"/>
                  <a:pt x="3776" y="1776"/>
                </a:cubicBezTo>
                <a:cubicBezTo>
                  <a:pt x="3722" y="1774"/>
                  <a:pt x="3706" y="1769"/>
                  <a:pt x="3689" y="1769"/>
                </a:cubicBezTo>
                <a:cubicBezTo>
                  <a:pt x="3650" y="1765"/>
                  <a:pt x="3646" y="1766"/>
                  <a:pt x="3642" y="1764"/>
                </a:cubicBezTo>
                <a:cubicBezTo>
                  <a:pt x="3610" y="1757"/>
                  <a:pt x="3602" y="1755"/>
                  <a:pt x="3595" y="1749"/>
                </a:cubicBezTo>
                <a:cubicBezTo>
                  <a:pt x="3566" y="1746"/>
                  <a:pt x="3562" y="1745"/>
                  <a:pt x="3558" y="1744"/>
                </a:cubicBezTo>
                <a:cubicBezTo>
                  <a:pt x="3530" y="1738"/>
                  <a:pt x="3526" y="1737"/>
                  <a:pt x="3522" y="1736"/>
                </a:cubicBezTo>
                <a:cubicBezTo>
                  <a:pt x="3481" y="1724"/>
                  <a:pt x="3475" y="1732"/>
                  <a:pt x="3472" y="1726"/>
                </a:cubicBezTo>
                <a:cubicBezTo>
                  <a:pt x="3453" y="1721"/>
                  <a:pt x="3450" y="1717"/>
                  <a:pt x="3446" y="1722"/>
                </a:cubicBezTo>
                <a:cubicBezTo>
                  <a:pt x="3412" y="1719"/>
                  <a:pt x="3406" y="1706"/>
                  <a:pt x="3395" y="1712"/>
                </a:cubicBezTo>
                <a:cubicBezTo>
                  <a:pt x="3337" y="1710"/>
                  <a:pt x="3330" y="1702"/>
                  <a:pt x="3321" y="1707"/>
                </a:cubicBezTo>
                <a:cubicBezTo>
                  <a:pt x="3287" y="1700"/>
                  <a:pt x="3277" y="1705"/>
                  <a:pt x="3269" y="1702"/>
                </a:cubicBezTo>
                <a:cubicBezTo>
                  <a:pt x="3226" y="1697"/>
                  <a:pt x="3220" y="1704"/>
                  <a:pt x="3217" y="1700"/>
                </a:cubicBezTo>
                <a:cubicBezTo>
                  <a:pt x="3198" y="1707"/>
                  <a:pt x="3203" y="1711"/>
                  <a:pt x="3210" y="1705"/>
                </a:cubicBezTo>
                <a:cubicBezTo>
                  <a:pt x="3279" y="1706"/>
                  <a:pt x="3289" y="1715"/>
                  <a:pt x="3303" y="1712"/>
                </a:cubicBezTo>
                <a:cubicBezTo>
                  <a:pt x="3345" y="1716"/>
                  <a:pt x="3350" y="1718"/>
                  <a:pt x="3357" y="1716"/>
                </a:cubicBezTo>
                <a:cubicBezTo>
                  <a:pt x="3407" y="1723"/>
                  <a:pt x="3409" y="1724"/>
                  <a:pt x="3411" y="1726"/>
                </a:cubicBezTo>
                <a:cubicBezTo>
                  <a:pt x="3473" y="1732"/>
                  <a:pt x="3477" y="1742"/>
                  <a:pt x="3483" y="1743"/>
                </a:cubicBezTo>
                <a:cubicBezTo>
                  <a:pt x="3570" y="1758"/>
                  <a:pt x="3575" y="1761"/>
                  <a:pt x="3579" y="1762"/>
                </a:cubicBezTo>
                <a:cubicBezTo>
                  <a:pt x="3628" y="1778"/>
                  <a:pt x="3639" y="1772"/>
                  <a:pt x="3647" y="1778"/>
                </a:cubicBezTo>
                <a:cubicBezTo>
                  <a:pt x="3686" y="1782"/>
                  <a:pt x="3696" y="1779"/>
                  <a:pt x="3705" y="1783"/>
                </a:cubicBezTo>
                <a:cubicBezTo>
                  <a:pt x="3771" y="1786"/>
                  <a:pt x="3780" y="1792"/>
                  <a:pt x="3790" y="1788"/>
                </a:cubicBezTo>
                <a:cubicBezTo>
                  <a:pt x="3840" y="1775"/>
                  <a:pt x="3840" y="1775"/>
                  <a:pt x="3840" y="1775"/>
                </a:cubicBezTo>
                <a:close/>
                <a:moveTo>
                  <a:pt x="3822" y="1734"/>
                </a:moveTo>
                <a:cubicBezTo>
                  <a:pt x="3814" y="1733"/>
                  <a:pt x="3806" y="1736"/>
                  <a:pt x="3799" y="1731"/>
                </a:cubicBezTo>
                <a:cubicBezTo>
                  <a:pt x="3682" y="1727"/>
                  <a:pt x="3670" y="1726"/>
                  <a:pt x="3658" y="1723"/>
                </a:cubicBezTo>
                <a:cubicBezTo>
                  <a:pt x="3616" y="1715"/>
                  <a:pt x="3612" y="1714"/>
                  <a:pt x="3608" y="1714"/>
                </a:cubicBezTo>
                <a:cubicBezTo>
                  <a:pt x="3534" y="1702"/>
                  <a:pt x="3526" y="1701"/>
                  <a:pt x="3519" y="1697"/>
                </a:cubicBezTo>
                <a:cubicBezTo>
                  <a:pt x="3485" y="1689"/>
                  <a:pt x="3477" y="1688"/>
                  <a:pt x="3468" y="1687"/>
                </a:cubicBezTo>
                <a:cubicBezTo>
                  <a:pt x="3428" y="1671"/>
                  <a:pt x="3424" y="1670"/>
                  <a:pt x="3419" y="1674"/>
                </a:cubicBezTo>
                <a:cubicBezTo>
                  <a:pt x="3410" y="1675"/>
                  <a:pt x="3423" y="1676"/>
                  <a:pt x="3436" y="1684"/>
                </a:cubicBezTo>
                <a:cubicBezTo>
                  <a:pt x="3468" y="1697"/>
                  <a:pt x="3474" y="1690"/>
                  <a:pt x="3477" y="1696"/>
                </a:cubicBezTo>
                <a:cubicBezTo>
                  <a:pt x="3533" y="1709"/>
                  <a:pt x="3546" y="1716"/>
                  <a:pt x="3560" y="1719"/>
                </a:cubicBezTo>
                <a:cubicBezTo>
                  <a:pt x="3598" y="1727"/>
                  <a:pt x="3608" y="1723"/>
                  <a:pt x="3615" y="1726"/>
                </a:cubicBezTo>
                <a:cubicBezTo>
                  <a:pt x="3636" y="1731"/>
                  <a:pt x="3639" y="1729"/>
                  <a:pt x="3641" y="1734"/>
                </a:cubicBezTo>
                <a:cubicBezTo>
                  <a:pt x="3660" y="1736"/>
                  <a:pt x="3665" y="1735"/>
                  <a:pt x="3670" y="1737"/>
                </a:cubicBezTo>
                <a:cubicBezTo>
                  <a:pt x="3705" y="1742"/>
                  <a:pt x="3716" y="1739"/>
                  <a:pt x="3725" y="1743"/>
                </a:cubicBezTo>
                <a:cubicBezTo>
                  <a:pt x="3789" y="1745"/>
                  <a:pt x="3796" y="1749"/>
                  <a:pt x="3804" y="1745"/>
                </a:cubicBezTo>
                <a:cubicBezTo>
                  <a:pt x="3840" y="1734"/>
                  <a:pt x="3840" y="1734"/>
                  <a:pt x="3840" y="1734"/>
                </a:cubicBezTo>
                <a:close/>
                <a:moveTo>
                  <a:pt x="3814" y="1712"/>
                </a:moveTo>
                <a:cubicBezTo>
                  <a:pt x="3808" y="1709"/>
                  <a:pt x="3800" y="1712"/>
                  <a:pt x="3794" y="1711"/>
                </a:cubicBezTo>
                <a:cubicBezTo>
                  <a:pt x="3747" y="1710"/>
                  <a:pt x="3742" y="1707"/>
                  <a:pt x="3736" y="1706"/>
                </a:cubicBezTo>
                <a:cubicBezTo>
                  <a:pt x="3703" y="1697"/>
                  <a:pt x="3688" y="1705"/>
                  <a:pt x="3677" y="1694"/>
                </a:cubicBezTo>
                <a:cubicBezTo>
                  <a:pt x="3646" y="1689"/>
                  <a:pt x="3642" y="1688"/>
                  <a:pt x="3640" y="1683"/>
                </a:cubicBezTo>
                <a:cubicBezTo>
                  <a:pt x="3599" y="1682"/>
                  <a:pt x="3595" y="1674"/>
                  <a:pt x="3590" y="1674"/>
                </a:cubicBezTo>
                <a:cubicBezTo>
                  <a:pt x="3534" y="1653"/>
                  <a:pt x="3529" y="1653"/>
                  <a:pt x="3524" y="1650"/>
                </a:cubicBezTo>
                <a:cubicBezTo>
                  <a:pt x="3485" y="1636"/>
                  <a:pt x="3477" y="1643"/>
                  <a:pt x="3473" y="1634"/>
                </a:cubicBezTo>
                <a:cubicBezTo>
                  <a:pt x="3432" y="1630"/>
                  <a:pt x="3428" y="1622"/>
                  <a:pt x="3421" y="1628"/>
                </a:cubicBezTo>
                <a:cubicBezTo>
                  <a:pt x="3398" y="1621"/>
                  <a:pt x="3392" y="1619"/>
                  <a:pt x="3385" y="1619"/>
                </a:cubicBezTo>
                <a:cubicBezTo>
                  <a:pt x="3434" y="1633"/>
                  <a:pt x="3443" y="1635"/>
                  <a:pt x="3452" y="1639"/>
                </a:cubicBezTo>
                <a:cubicBezTo>
                  <a:pt x="3476" y="1642"/>
                  <a:pt x="3477" y="1647"/>
                  <a:pt x="3480" y="1646"/>
                </a:cubicBezTo>
                <a:cubicBezTo>
                  <a:pt x="3512" y="1657"/>
                  <a:pt x="3517" y="1656"/>
                  <a:pt x="3522" y="1658"/>
                </a:cubicBezTo>
                <a:cubicBezTo>
                  <a:pt x="3563" y="1677"/>
                  <a:pt x="3566" y="1676"/>
                  <a:pt x="3568" y="1677"/>
                </a:cubicBezTo>
                <a:cubicBezTo>
                  <a:pt x="3613" y="1692"/>
                  <a:pt x="3637" y="1698"/>
                  <a:pt x="3660" y="1705"/>
                </a:cubicBezTo>
                <a:cubicBezTo>
                  <a:pt x="3739" y="1721"/>
                  <a:pt x="3746" y="1717"/>
                  <a:pt x="3751" y="1720"/>
                </a:cubicBezTo>
                <a:cubicBezTo>
                  <a:pt x="3784" y="1723"/>
                  <a:pt x="3784" y="1723"/>
                  <a:pt x="3785" y="1723"/>
                </a:cubicBezTo>
                <a:cubicBezTo>
                  <a:pt x="3801" y="1723"/>
                  <a:pt x="3804" y="1724"/>
                  <a:pt x="3808" y="1723"/>
                </a:cubicBezTo>
                <a:cubicBezTo>
                  <a:pt x="3815" y="1723"/>
                  <a:pt x="3819" y="1724"/>
                  <a:pt x="3824" y="1723"/>
                </a:cubicBezTo>
                <a:cubicBezTo>
                  <a:pt x="3840" y="1710"/>
                  <a:pt x="3840" y="1710"/>
                  <a:pt x="3840" y="1710"/>
                </a:cubicBezTo>
                <a:close/>
                <a:moveTo>
                  <a:pt x="3797" y="1804"/>
                </a:moveTo>
                <a:cubicBezTo>
                  <a:pt x="3789" y="1801"/>
                  <a:pt x="3778" y="1806"/>
                  <a:pt x="3770" y="1804"/>
                </a:cubicBezTo>
                <a:cubicBezTo>
                  <a:pt x="3676" y="1798"/>
                  <a:pt x="3668" y="1802"/>
                  <a:pt x="3661" y="1800"/>
                </a:cubicBezTo>
                <a:cubicBezTo>
                  <a:pt x="3623" y="1797"/>
                  <a:pt x="3609" y="1793"/>
                  <a:pt x="3593" y="1794"/>
                </a:cubicBezTo>
                <a:cubicBezTo>
                  <a:pt x="3548" y="1781"/>
                  <a:pt x="3545" y="1781"/>
                  <a:pt x="3542" y="1778"/>
                </a:cubicBezTo>
                <a:cubicBezTo>
                  <a:pt x="3517" y="1776"/>
                  <a:pt x="3515" y="1766"/>
                  <a:pt x="3510" y="1771"/>
                </a:cubicBezTo>
                <a:cubicBezTo>
                  <a:pt x="3398" y="1749"/>
                  <a:pt x="3391" y="1744"/>
                  <a:pt x="3384" y="1743"/>
                </a:cubicBezTo>
                <a:cubicBezTo>
                  <a:pt x="3327" y="1734"/>
                  <a:pt x="3313" y="1732"/>
                  <a:pt x="3297" y="1736"/>
                </a:cubicBezTo>
                <a:cubicBezTo>
                  <a:pt x="3259" y="1736"/>
                  <a:pt x="3255" y="1737"/>
                  <a:pt x="3249" y="1741"/>
                </a:cubicBezTo>
                <a:cubicBezTo>
                  <a:pt x="3277" y="1748"/>
                  <a:pt x="3287" y="1739"/>
                  <a:pt x="3293" y="1745"/>
                </a:cubicBezTo>
                <a:cubicBezTo>
                  <a:pt x="3389" y="1753"/>
                  <a:pt x="3395" y="1757"/>
                  <a:pt x="3401" y="1760"/>
                </a:cubicBezTo>
                <a:cubicBezTo>
                  <a:pt x="3447" y="1766"/>
                  <a:pt x="3449" y="1771"/>
                  <a:pt x="3453" y="1772"/>
                </a:cubicBezTo>
                <a:cubicBezTo>
                  <a:pt x="3494" y="1772"/>
                  <a:pt x="3499" y="1785"/>
                  <a:pt x="3507" y="1783"/>
                </a:cubicBezTo>
                <a:cubicBezTo>
                  <a:pt x="3618" y="1811"/>
                  <a:pt x="3626" y="1809"/>
                  <a:pt x="3633" y="1810"/>
                </a:cubicBezTo>
                <a:cubicBezTo>
                  <a:pt x="3663" y="1815"/>
                  <a:pt x="3672" y="1812"/>
                  <a:pt x="3678" y="1817"/>
                </a:cubicBezTo>
                <a:cubicBezTo>
                  <a:pt x="3707" y="1810"/>
                  <a:pt x="3710" y="1818"/>
                  <a:pt x="3714" y="1815"/>
                </a:cubicBezTo>
                <a:cubicBezTo>
                  <a:pt x="3759" y="1814"/>
                  <a:pt x="3766" y="1819"/>
                  <a:pt x="3776" y="1814"/>
                </a:cubicBezTo>
                <a:cubicBezTo>
                  <a:pt x="3840" y="1801"/>
                  <a:pt x="3840" y="1801"/>
                  <a:pt x="3840" y="1801"/>
                </a:cubicBezTo>
                <a:close/>
                <a:moveTo>
                  <a:pt x="3777" y="1834"/>
                </a:moveTo>
                <a:cubicBezTo>
                  <a:pt x="3774" y="1835"/>
                  <a:pt x="3771" y="1838"/>
                  <a:pt x="3768" y="1836"/>
                </a:cubicBezTo>
                <a:cubicBezTo>
                  <a:pt x="3746" y="1836"/>
                  <a:pt x="3742" y="1838"/>
                  <a:pt x="3739" y="1837"/>
                </a:cubicBezTo>
                <a:cubicBezTo>
                  <a:pt x="3676" y="1836"/>
                  <a:pt x="3670" y="1833"/>
                  <a:pt x="3664" y="1832"/>
                </a:cubicBezTo>
                <a:cubicBezTo>
                  <a:pt x="3603" y="1821"/>
                  <a:pt x="3596" y="1825"/>
                  <a:pt x="3590" y="1823"/>
                </a:cubicBezTo>
                <a:cubicBezTo>
                  <a:pt x="3543" y="1807"/>
                  <a:pt x="3529" y="1811"/>
                  <a:pt x="3517" y="1804"/>
                </a:cubicBezTo>
                <a:cubicBezTo>
                  <a:pt x="3478" y="1798"/>
                  <a:pt x="3476" y="1793"/>
                  <a:pt x="3473" y="1794"/>
                </a:cubicBezTo>
                <a:cubicBezTo>
                  <a:pt x="3443" y="1784"/>
                  <a:pt x="3441" y="1782"/>
                  <a:pt x="3438" y="1781"/>
                </a:cubicBezTo>
                <a:cubicBezTo>
                  <a:pt x="3417" y="1775"/>
                  <a:pt x="3412" y="1781"/>
                  <a:pt x="3410" y="1775"/>
                </a:cubicBezTo>
                <a:cubicBezTo>
                  <a:pt x="3351" y="1763"/>
                  <a:pt x="3348" y="1763"/>
                  <a:pt x="3345" y="1764"/>
                </a:cubicBezTo>
                <a:cubicBezTo>
                  <a:pt x="3311" y="1759"/>
                  <a:pt x="3305" y="1755"/>
                  <a:pt x="3298" y="1759"/>
                </a:cubicBezTo>
                <a:cubicBezTo>
                  <a:pt x="3214" y="1763"/>
                  <a:pt x="3208" y="1757"/>
                  <a:pt x="3206" y="1765"/>
                </a:cubicBezTo>
                <a:cubicBezTo>
                  <a:pt x="3169" y="1768"/>
                  <a:pt x="3164" y="1769"/>
                  <a:pt x="3159" y="1766"/>
                </a:cubicBezTo>
                <a:cubicBezTo>
                  <a:pt x="3204" y="1775"/>
                  <a:pt x="3217" y="1759"/>
                  <a:pt x="3224" y="1767"/>
                </a:cubicBezTo>
                <a:cubicBezTo>
                  <a:pt x="3264" y="1762"/>
                  <a:pt x="3273" y="1765"/>
                  <a:pt x="3282" y="1766"/>
                </a:cubicBezTo>
                <a:cubicBezTo>
                  <a:pt x="3317" y="1772"/>
                  <a:pt x="3325" y="1770"/>
                  <a:pt x="3333" y="1771"/>
                </a:cubicBezTo>
                <a:cubicBezTo>
                  <a:pt x="3372" y="1783"/>
                  <a:pt x="3388" y="1782"/>
                  <a:pt x="3403" y="1786"/>
                </a:cubicBezTo>
                <a:cubicBezTo>
                  <a:pt x="3459" y="1810"/>
                  <a:pt x="3467" y="1799"/>
                  <a:pt x="3470" y="1806"/>
                </a:cubicBezTo>
                <a:cubicBezTo>
                  <a:pt x="3503" y="1813"/>
                  <a:pt x="3507" y="1816"/>
                  <a:pt x="3512" y="1817"/>
                </a:cubicBezTo>
                <a:cubicBezTo>
                  <a:pt x="3558" y="1830"/>
                  <a:pt x="3564" y="1826"/>
                  <a:pt x="3568" y="1831"/>
                </a:cubicBezTo>
                <a:cubicBezTo>
                  <a:pt x="3605" y="1838"/>
                  <a:pt x="3614" y="1840"/>
                  <a:pt x="3623" y="1844"/>
                </a:cubicBezTo>
                <a:cubicBezTo>
                  <a:pt x="3676" y="1846"/>
                  <a:pt x="3679" y="1847"/>
                  <a:pt x="3681" y="1849"/>
                </a:cubicBezTo>
                <a:cubicBezTo>
                  <a:pt x="3682" y="1850"/>
                  <a:pt x="3677" y="1854"/>
                  <a:pt x="3671" y="1855"/>
                </a:cubicBezTo>
                <a:cubicBezTo>
                  <a:pt x="3615" y="1858"/>
                  <a:pt x="3613" y="1848"/>
                  <a:pt x="3606" y="1854"/>
                </a:cubicBezTo>
                <a:cubicBezTo>
                  <a:pt x="3572" y="1850"/>
                  <a:pt x="3571" y="1850"/>
                  <a:pt x="3571" y="1850"/>
                </a:cubicBezTo>
                <a:cubicBezTo>
                  <a:pt x="3418" y="1830"/>
                  <a:pt x="3411" y="1817"/>
                  <a:pt x="3398" y="1827"/>
                </a:cubicBezTo>
                <a:cubicBezTo>
                  <a:pt x="3363" y="1813"/>
                  <a:pt x="3357" y="1814"/>
                  <a:pt x="3352" y="1814"/>
                </a:cubicBezTo>
                <a:cubicBezTo>
                  <a:pt x="3304" y="1809"/>
                  <a:pt x="3301" y="1810"/>
                  <a:pt x="3300" y="1806"/>
                </a:cubicBezTo>
                <a:cubicBezTo>
                  <a:pt x="3273" y="1808"/>
                  <a:pt x="3261" y="1802"/>
                  <a:pt x="3262" y="1812"/>
                </a:cubicBezTo>
                <a:cubicBezTo>
                  <a:pt x="3315" y="1816"/>
                  <a:pt x="3329" y="1819"/>
                  <a:pt x="3343" y="1820"/>
                </a:cubicBezTo>
                <a:cubicBezTo>
                  <a:pt x="3406" y="1838"/>
                  <a:pt x="3415" y="1831"/>
                  <a:pt x="3421" y="1836"/>
                </a:cubicBezTo>
                <a:cubicBezTo>
                  <a:pt x="3447" y="1837"/>
                  <a:pt x="3452" y="1846"/>
                  <a:pt x="3459" y="1843"/>
                </a:cubicBezTo>
                <a:cubicBezTo>
                  <a:pt x="3502" y="1856"/>
                  <a:pt x="3506" y="1852"/>
                  <a:pt x="3510" y="1853"/>
                </a:cubicBezTo>
                <a:cubicBezTo>
                  <a:pt x="3555" y="1854"/>
                  <a:pt x="3567" y="1865"/>
                  <a:pt x="3582" y="1859"/>
                </a:cubicBezTo>
                <a:cubicBezTo>
                  <a:pt x="3605" y="1865"/>
                  <a:pt x="3611" y="1863"/>
                  <a:pt x="3618" y="1868"/>
                </a:cubicBezTo>
                <a:cubicBezTo>
                  <a:pt x="3691" y="1865"/>
                  <a:pt x="3696" y="1862"/>
                  <a:pt x="3701" y="1864"/>
                </a:cubicBezTo>
                <a:cubicBezTo>
                  <a:pt x="3757" y="1855"/>
                  <a:pt x="3766" y="1857"/>
                  <a:pt x="3777" y="1854"/>
                </a:cubicBezTo>
                <a:cubicBezTo>
                  <a:pt x="3779" y="1859"/>
                  <a:pt x="3769" y="1870"/>
                  <a:pt x="3763" y="1866"/>
                </a:cubicBezTo>
                <a:cubicBezTo>
                  <a:pt x="3682" y="1885"/>
                  <a:pt x="3674" y="1896"/>
                  <a:pt x="3670" y="1886"/>
                </a:cubicBezTo>
                <a:cubicBezTo>
                  <a:pt x="3625" y="1889"/>
                  <a:pt x="3618" y="1894"/>
                  <a:pt x="3611" y="1896"/>
                </a:cubicBezTo>
                <a:cubicBezTo>
                  <a:pt x="3579" y="1892"/>
                  <a:pt x="3575" y="1893"/>
                  <a:pt x="3572" y="1893"/>
                </a:cubicBezTo>
                <a:cubicBezTo>
                  <a:pt x="3521" y="1889"/>
                  <a:pt x="3517" y="1889"/>
                  <a:pt x="3513" y="1892"/>
                </a:cubicBezTo>
                <a:cubicBezTo>
                  <a:pt x="3467" y="1889"/>
                  <a:pt x="3461" y="1885"/>
                  <a:pt x="3454" y="1884"/>
                </a:cubicBezTo>
                <a:cubicBezTo>
                  <a:pt x="3391" y="1870"/>
                  <a:pt x="3382" y="1878"/>
                  <a:pt x="3377" y="1870"/>
                </a:cubicBezTo>
                <a:cubicBezTo>
                  <a:pt x="3311" y="1862"/>
                  <a:pt x="3305" y="1858"/>
                  <a:pt x="3297" y="1862"/>
                </a:cubicBezTo>
                <a:cubicBezTo>
                  <a:pt x="3269" y="1849"/>
                  <a:pt x="3269" y="1849"/>
                  <a:pt x="3268" y="1849"/>
                </a:cubicBezTo>
                <a:cubicBezTo>
                  <a:pt x="3214" y="1834"/>
                  <a:pt x="3210" y="1834"/>
                  <a:pt x="3206" y="1836"/>
                </a:cubicBezTo>
                <a:cubicBezTo>
                  <a:pt x="3163" y="1822"/>
                  <a:pt x="3146" y="1830"/>
                  <a:pt x="3134" y="1819"/>
                </a:cubicBezTo>
                <a:cubicBezTo>
                  <a:pt x="3074" y="1822"/>
                  <a:pt x="3070" y="1826"/>
                  <a:pt x="3068" y="1823"/>
                </a:cubicBezTo>
                <a:cubicBezTo>
                  <a:pt x="3109" y="1827"/>
                  <a:pt x="3119" y="1834"/>
                  <a:pt x="3132" y="1827"/>
                </a:cubicBezTo>
                <a:cubicBezTo>
                  <a:pt x="3173" y="1837"/>
                  <a:pt x="3176" y="1835"/>
                  <a:pt x="3178" y="1840"/>
                </a:cubicBezTo>
                <a:cubicBezTo>
                  <a:pt x="3214" y="1844"/>
                  <a:pt x="3218" y="1847"/>
                  <a:pt x="3223" y="1850"/>
                </a:cubicBezTo>
                <a:cubicBezTo>
                  <a:pt x="3251" y="1861"/>
                  <a:pt x="3259" y="1855"/>
                  <a:pt x="3264" y="1858"/>
                </a:cubicBezTo>
                <a:cubicBezTo>
                  <a:pt x="3309" y="1875"/>
                  <a:pt x="3315" y="1867"/>
                  <a:pt x="3318" y="1873"/>
                </a:cubicBezTo>
                <a:cubicBezTo>
                  <a:pt x="3345" y="1880"/>
                  <a:pt x="3349" y="1881"/>
                  <a:pt x="3354" y="1877"/>
                </a:cubicBezTo>
                <a:cubicBezTo>
                  <a:pt x="3385" y="1888"/>
                  <a:pt x="3393" y="1885"/>
                  <a:pt x="3400" y="1890"/>
                </a:cubicBezTo>
                <a:cubicBezTo>
                  <a:pt x="3481" y="1900"/>
                  <a:pt x="3490" y="1895"/>
                  <a:pt x="3496" y="1902"/>
                </a:cubicBezTo>
                <a:cubicBezTo>
                  <a:pt x="3537" y="1907"/>
                  <a:pt x="3543" y="1899"/>
                  <a:pt x="3547" y="1902"/>
                </a:cubicBezTo>
                <a:cubicBezTo>
                  <a:pt x="3588" y="1902"/>
                  <a:pt x="3603" y="1908"/>
                  <a:pt x="3620" y="1904"/>
                </a:cubicBezTo>
                <a:cubicBezTo>
                  <a:pt x="3661" y="1900"/>
                  <a:pt x="3671" y="1903"/>
                  <a:pt x="3666" y="1906"/>
                </a:cubicBezTo>
                <a:cubicBezTo>
                  <a:pt x="3619" y="1914"/>
                  <a:pt x="3615" y="1909"/>
                  <a:pt x="3607" y="1912"/>
                </a:cubicBezTo>
                <a:cubicBezTo>
                  <a:pt x="3539" y="1916"/>
                  <a:pt x="3531" y="1916"/>
                  <a:pt x="3523" y="1913"/>
                </a:cubicBezTo>
                <a:cubicBezTo>
                  <a:pt x="3432" y="1907"/>
                  <a:pt x="3415" y="1906"/>
                  <a:pt x="3399" y="1901"/>
                </a:cubicBezTo>
                <a:cubicBezTo>
                  <a:pt x="3370" y="1900"/>
                  <a:pt x="3366" y="1899"/>
                  <a:pt x="3363" y="1896"/>
                </a:cubicBezTo>
                <a:cubicBezTo>
                  <a:pt x="3326" y="1890"/>
                  <a:pt x="3322" y="1889"/>
                  <a:pt x="3318" y="1890"/>
                </a:cubicBezTo>
                <a:cubicBezTo>
                  <a:pt x="3289" y="1881"/>
                  <a:pt x="3284" y="1879"/>
                  <a:pt x="3278" y="1881"/>
                </a:cubicBezTo>
                <a:cubicBezTo>
                  <a:pt x="3240" y="1870"/>
                  <a:pt x="3234" y="1870"/>
                  <a:pt x="3229" y="1863"/>
                </a:cubicBezTo>
                <a:cubicBezTo>
                  <a:pt x="3194" y="1859"/>
                  <a:pt x="3191" y="1859"/>
                  <a:pt x="3189" y="1857"/>
                </a:cubicBezTo>
                <a:cubicBezTo>
                  <a:pt x="3145" y="1851"/>
                  <a:pt x="3142" y="1850"/>
                  <a:pt x="3139" y="1850"/>
                </a:cubicBezTo>
                <a:cubicBezTo>
                  <a:pt x="3116" y="1852"/>
                  <a:pt x="3119" y="1853"/>
                  <a:pt x="3122" y="1854"/>
                </a:cubicBezTo>
                <a:cubicBezTo>
                  <a:pt x="3165" y="1862"/>
                  <a:pt x="3177" y="1866"/>
                  <a:pt x="3192" y="1862"/>
                </a:cubicBezTo>
                <a:cubicBezTo>
                  <a:pt x="3224" y="1876"/>
                  <a:pt x="3230" y="1870"/>
                  <a:pt x="3232" y="1878"/>
                </a:cubicBezTo>
                <a:cubicBezTo>
                  <a:pt x="3267" y="1891"/>
                  <a:pt x="3273" y="1885"/>
                  <a:pt x="3276" y="1889"/>
                </a:cubicBezTo>
                <a:cubicBezTo>
                  <a:pt x="3375" y="1909"/>
                  <a:pt x="3387" y="1916"/>
                  <a:pt x="3401" y="1914"/>
                </a:cubicBezTo>
                <a:cubicBezTo>
                  <a:pt x="3492" y="1924"/>
                  <a:pt x="3504" y="1930"/>
                  <a:pt x="3518" y="1926"/>
                </a:cubicBezTo>
                <a:cubicBezTo>
                  <a:pt x="3580" y="1925"/>
                  <a:pt x="3585" y="1922"/>
                  <a:pt x="3587" y="1928"/>
                </a:cubicBezTo>
                <a:cubicBezTo>
                  <a:pt x="3624" y="1926"/>
                  <a:pt x="3632" y="1921"/>
                  <a:pt x="3638" y="1923"/>
                </a:cubicBezTo>
                <a:cubicBezTo>
                  <a:pt x="3669" y="1919"/>
                  <a:pt x="3663" y="1933"/>
                  <a:pt x="3656" y="1940"/>
                </a:cubicBezTo>
                <a:cubicBezTo>
                  <a:pt x="3600" y="1948"/>
                  <a:pt x="3593" y="1952"/>
                  <a:pt x="3589" y="1947"/>
                </a:cubicBezTo>
                <a:cubicBezTo>
                  <a:pt x="3561" y="1952"/>
                  <a:pt x="3558" y="1948"/>
                  <a:pt x="3555" y="1948"/>
                </a:cubicBezTo>
                <a:cubicBezTo>
                  <a:pt x="3519" y="1946"/>
                  <a:pt x="3513" y="1950"/>
                  <a:pt x="3508" y="1949"/>
                </a:cubicBezTo>
                <a:cubicBezTo>
                  <a:pt x="3414" y="1942"/>
                  <a:pt x="3406" y="1939"/>
                  <a:pt x="3397" y="1940"/>
                </a:cubicBezTo>
                <a:cubicBezTo>
                  <a:pt x="3378" y="1937"/>
                  <a:pt x="3373" y="1934"/>
                  <a:pt x="3369" y="1933"/>
                </a:cubicBezTo>
                <a:cubicBezTo>
                  <a:pt x="3338" y="1925"/>
                  <a:pt x="3333" y="1927"/>
                  <a:pt x="3330" y="1920"/>
                </a:cubicBezTo>
                <a:cubicBezTo>
                  <a:pt x="3276" y="1908"/>
                  <a:pt x="3263" y="1906"/>
                  <a:pt x="3250" y="1901"/>
                </a:cubicBezTo>
                <a:cubicBezTo>
                  <a:pt x="3202" y="1898"/>
                  <a:pt x="3197" y="1889"/>
                  <a:pt x="3189" y="1891"/>
                </a:cubicBezTo>
                <a:cubicBezTo>
                  <a:pt x="3142" y="1884"/>
                  <a:pt x="3137" y="1875"/>
                  <a:pt x="3129" y="1877"/>
                </a:cubicBezTo>
                <a:cubicBezTo>
                  <a:pt x="3033" y="1869"/>
                  <a:pt x="3021" y="1860"/>
                  <a:pt x="3006" y="1865"/>
                </a:cubicBezTo>
                <a:cubicBezTo>
                  <a:pt x="2982" y="1860"/>
                  <a:pt x="2977" y="1867"/>
                  <a:pt x="2974" y="1864"/>
                </a:cubicBezTo>
                <a:cubicBezTo>
                  <a:pt x="2935" y="1862"/>
                  <a:pt x="2925" y="1868"/>
                  <a:pt x="2917" y="1865"/>
                </a:cubicBezTo>
                <a:cubicBezTo>
                  <a:pt x="2859" y="1863"/>
                  <a:pt x="2849" y="1868"/>
                  <a:pt x="2841" y="1869"/>
                </a:cubicBezTo>
                <a:cubicBezTo>
                  <a:pt x="2783" y="1881"/>
                  <a:pt x="2778" y="1882"/>
                  <a:pt x="2773" y="1886"/>
                </a:cubicBezTo>
                <a:cubicBezTo>
                  <a:pt x="2804" y="1880"/>
                  <a:pt x="2812" y="1884"/>
                  <a:pt x="2824" y="1875"/>
                </a:cubicBezTo>
                <a:cubicBezTo>
                  <a:pt x="2897" y="1876"/>
                  <a:pt x="2917" y="1869"/>
                  <a:pt x="2934" y="1876"/>
                </a:cubicBezTo>
                <a:cubicBezTo>
                  <a:pt x="2981" y="1882"/>
                  <a:pt x="2985" y="1877"/>
                  <a:pt x="2987" y="1884"/>
                </a:cubicBezTo>
                <a:cubicBezTo>
                  <a:pt x="3022" y="1890"/>
                  <a:pt x="3030" y="1892"/>
                  <a:pt x="3038" y="1896"/>
                </a:cubicBezTo>
                <a:cubicBezTo>
                  <a:pt x="3080" y="1909"/>
                  <a:pt x="3085" y="1912"/>
                  <a:pt x="3089" y="1912"/>
                </a:cubicBezTo>
                <a:cubicBezTo>
                  <a:pt x="3173" y="1944"/>
                  <a:pt x="3183" y="1943"/>
                  <a:pt x="3190" y="1948"/>
                </a:cubicBezTo>
                <a:cubicBezTo>
                  <a:pt x="3234" y="1962"/>
                  <a:pt x="3240" y="1959"/>
                  <a:pt x="3244" y="1963"/>
                </a:cubicBezTo>
                <a:cubicBezTo>
                  <a:pt x="3322" y="1975"/>
                  <a:pt x="3327" y="1977"/>
                  <a:pt x="3333" y="1976"/>
                </a:cubicBezTo>
                <a:cubicBezTo>
                  <a:pt x="3358" y="1982"/>
                  <a:pt x="3360" y="1984"/>
                  <a:pt x="3364" y="1981"/>
                </a:cubicBezTo>
                <a:cubicBezTo>
                  <a:pt x="3414" y="1987"/>
                  <a:pt x="3420" y="1989"/>
                  <a:pt x="3426" y="1987"/>
                </a:cubicBezTo>
                <a:cubicBezTo>
                  <a:pt x="3461" y="1992"/>
                  <a:pt x="3466" y="1991"/>
                  <a:pt x="3470" y="1993"/>
                </a:cubicBezTo>
                <a:cubicBezTo>
                  <a:pt x="3422" y="1998"/>
                  <a:pt x="3407" y="1992"/>
                  <a:pt x="3389" y="1999"/>
                </a:cubicBezTo>
                <a:cubicBezTo>
                  <a:pt x="3326" y="1988"/>
                  <a:pt x="3316" y="1990"/>
                  <a:pt x="3307" y="1989"/>
                </a:cubicBezTo>
                <a:cubicBezTo>
                  <a:pt x="3261" y="1980"/>
                  <a:pt x="3244" y="1971"/>
                  <a:pt x="3226" y="1967"/>
                </a:cubicBezTo>
                <a:cubicBezTo>
                  <a:pt x="3195" y="1962"/>
                  <a:pt x="3191" y="1956"/>
                  <a:pt x="3186" y="1958"/>
                </a:cubicBezTo>
                <a:cubicBezTo>
                  <a:pt x="3137" y="1944"/>
                  <a:pt x="3127" y="1946"/>
                  <a:pt x="3119" y="1938"/>
                </a:cubicBezTo>
                <a:cubicBezTo>
                  <a:pt x="3088" y="1932"/>
                  <a:pt x="3084" y="1929"/>
                  <a:pt x="3079" y="1929"/>
                </a:cubicBezTo>
                <a:cubicBezTo>
                  <a:pt x="3050" y="1915"/>
                  <a:pt x="3043" y="1923"/>
                  <a:pt x="3039" y="1919"/>
                </a:cubicBezTo>
                <a:cubicBezTo>
                  <a:pt x="3002" y="1914"/>
                  <a:pt x="2992" y="1916"/>
                  <a:pt x="2984" y="1913"/>
                </a:cubicBezTo>
                <a:cubicBezTo>
                  <a:pt x="2904" y="1913"/>
                  <a:pt x="2889" y="1922"/>
                  <a:pt x="2877" y="1921"/>
                </a:cubicBezTo>
                <a:cubicBezTo>
                  <a:pt x="2813" y="1933"/>
                  <a:pt x="2798" y="1939"/>
                  <a:pt x="2799" y="1945"/>
                </a:cubicBezTo>
                <a:cubicBezTo>
                  <a:pt x="2861" y="1933"/>
                  <a:pt x="2866" y="1932"/>
                  <a:pt x="2871" y="1928"/>
                </a:cubicBezTo>
                <a:cubicBezTo>
                  <a:pt x="2906" y="1927"/>
                  <a:pt x="2917" y="1927"/>
                  <a:pt x="2929" y="1923"/>
                </a:cubicBezTo>
                <a:cubicBezTo>
                  <a:pt x="3007" y="1927"/>
                  <a:pt x="3019" y="1928"/>
                  <a:pt x="3029" y="1925"/>
                </a:cubicBezTo>
                <a:cubicBezTo>
                  <a:pt x="3074" y="1944"/>
                  <a:pt x="3079" y="1943"/>
                  <a:pt x="3084" y="1943"/>
                </a:cubicBezTo>
                <a:cubicBezTo>
                  <a:pt x="3150" y="1958"/>
                  <a:pt x="3158" y="1964"/>
                  <a:pt x="3167" y="1966"/>
                </a:cubicBezTo>
                <a:cubicBezTo>
                  <a:pt x="3267" y="1993"/>
                  <a:pt x="3284" y="1995"/>
                  <a:pt x="3300" y="2000"/>
                </a:cubicBezTo>
                <a:cubicBezTo>
                  <a:pt x="3328" y="2007"/>
                  <a:pt x="3334" y="2000"/>
                  <a:pt x="3337" y="2004"/>
                </a:cubicBezTo>
                <a:cubicBezTo>
                  <a:pt x="3386" y="2006"/>
                  <a:pt x="3394" y="2011"/>
                  <a:pt x="3404" y="2007"/>
                </a:cubicBezTo>
                <a:cubicBezTo>
                  <a:pt x="3444" y="2009"/>
                  <a:pt x="3446" y="2009"/>
                  <a:pt x="3448" y="2007"/>
                </a:cubicBezTo>
                <a:cubicBezTo>
                  <a:pt x="3414" y="2017"/>
                  <a:pt x="3408" y="2018"/>
                  <a:pt x="3404" y="2017"/>
                </a:cubicBezTo>
                <a:cubicBezTo>
                  <a:pt x="3325" y="2018"/>
                  <a:pt x="3323" y="2015"/>
                  <a:pt x="3319" y="2019"/>
                </a:cubicBezTo>
                <a:cubicBezTo>
                  <a:pt x="3285" y="2011"/>
                  <a:pt x="3279" y="2010"/>
                  <a:pt x="3273" y="2010"/>
                </a:cubicBezTo>
                <a:cubicBezTo>
                  <a:pt x="3230" y="2005"/>
                  <a:pt x="3227" y="1991"/>
                  <a:pt x="3219" y="1995"/>
                </a:cubicBezTo>
                <a:cubicBezTo>
                  <a:pt x="3181" y="1985"/>
                  <a:pt x="3178" y="1985"/>
                  <a:pt x="3175" y="1985"/>
                </a:cubicBezTo>
                <a:cubicBezTo>
                  <a:pt x="3136" y="1972"/>
                  <a:pt x="3122" y="1977"/>
                  <a:pt x="3112" y="1970"/>
                </a:cubicBezTo>
                <a:cubicBezTo>
                  <a:pt x="3087" y="1967"/>
                  <a:pt x="3081" y="1966"/>
                  <a:pt x="3075" y="1966"/>
                </a:cubicBezTo>
                <a:cubicBezTo>
                  <a:pt x="3010" y="1963"/>
                  <a:pt x="3006" y="1951"/>
                  <a:pt x="2999" y="1958"/>
                </a:cubicBezTo>
                <a:cubicBezTo>
                  <a:pt x="2936" y="1954"/>
                  <a:pt x="2929" y="1958"/>
                  <a:pt x="2924" y="1953"/>
                </a:cubicBezTo>
                <a:cubicBezTo>
                  <a:pt x="2869" y="1964"/>
                  <a:pt x="2857" y="1961"/>
                  <a:pt x="2843" y="1966"/>
                </a:cubicBezTo>
                <a:cubicBezTo>
                  <a:pt x="2776" y="1979"/>
                  <a:pt x="2775" y="1993"/>
                  <a:pt x="2767" y="1986"/>
                </a:cubicBezTo>
                <a:cubicBezTo>
                  <a:pt x="2731" y="2002"/>
                  <a:pt x="2724" y="2004"/>
                  <a:pt x="2726" y="2008"/>
                </a:cubicBezTo>
                <a:cubicBezTo>
                  <a:pt x="2806" y="1985"/>
                  <a:pt x="2815" y="1981"/>
                  <a:pt x="2823" y="1978"/>
                </a:cubicBezTo>
                <a:cubicBezTo>
                  <a:pt x="2864" y="1968"/>
                  <a:pt x="2866" y="1976"/>
                  <a:pt x="2871" y="1972"/>
                </a:cubicBezTo>
                <a:cubicBezTo>
                  <a:pt x="2952" y="1967"/>
                  <a:pt x="2960" y="1969"/>
                  <a:pt x="2969" y="1966"/>
                </a:cubicBezTo>
                <a:cubicBezTo>
                  <a:pt x="3050" y="1973"/>
                  <a:pt x="3054" y="1974"/>
                  <a:pt x="3057" y="1976"/>
                </a:cubicBezTo>
                <a:cubicBezTo>
                  <a:pt x="3089" y="1977"/>
                  <a:pt x="3091" y="1985"/>
                  <a:pt x="3097" y="1979"/>
                </a:cubicBezTo>
                <a:cubicBezTo>
                  <a:pt x="3157" y="1989"/>
                  <a:pt x="3190" y="2000"/>
                  <a:pt x="3222" y="2011"/>
                </a:cubicBezTo>
                <a:cubicBezTo>
                  <a:pt x="3288" y="2028"/>
                  <a:pt x="3294" y="2020"/>
                  <a:pt x="3296" y="2026"/>
                </a:cubicBezTo>
                <a:cubicBezTo>
                  <a:pt x="3316" y="2031"/>
                  <a:pt x="3321" y="2030"/>
                  <a:pt x="3318" y="2033"/>
                </a:cubicBezTo>
                <a:cubicBezTo>
                  <a:pt x="3157" y="2009"/>
                  <a:pt x="3149" y="2018"/>
                  <a:pt x="3144" y="2011"/>
                </a:cubicBezTo>
                <a:cubicBezTo>
                  <a:pt x="3117" y="2008"/>
                  <a:pt x="3112" y="2004"/>
                  <a:pt x="3105" y="2008"/>
                </a:cubicBezTo>
                <a:cubicBezTo>
                  <a:pt x="3059" y="2004"/>
                  <a:pt x="3054" y="1996"/>
                  <a:pt x="3045" y="2001"/>
                </a:cubicBezTo>
                <a:cubicBezTo>
                  <a:pt x="3011" y="1997"/>
                  <a:pt x="3008" y="1994"/>
                  <a:pt x="3005" y="1995"/>
                </a:cubicBezTo>
                <a:cubicBezTo>
                  <a:pt x="2952" y="1993"/>
                  <a:pt x="2938" y="1996"/>
                  <a:pt x="2924" y="1998"/>
                </a:cubicBezTo>
                <a:cubicBezTo>
                  <a:pt x="2835" y="2008"/>
                  <a:pt x="2827" y="2018"/>
                  <a:pt x="2821" y="2013"/>
                </a:cubicBezTo>
                <a:cubicBezTo>
                  <a:pt x="2738" y="2050"/>
                  <a:pt x="2725" y="2050"/>
                  <a:pt x="2709" y="2063"/>
                </a:cubicBezTo>
                <a:cubicBezTo>
                  <a:pt x="2697" y="2076"/>
                  <a:pt x="2731" y="2058"/>
                  <a:pt x="2764" y="2042"/>
                </a:cubicBezTo>
                <a:cubicBezTo>
                  <a:pt x="2789" y="2039"/>
                  <a:pt x="2799" y="2030"/>
                  <a:pt x="2807" y="2029"/>
                </a:cubicBezTo>
                <a:cubicBezTo>
                  <a:pt x="2891" y="2016"/>
                  <a:pt x="2897" y="2013"/>
                  <a:pt x="2902" y="2011"/>
                </a:cubicBezTo>
                <a:cubicBezTo>
                  <a:pt x="2990" y="2008"/>
                  <a:pt x="3000" y="2007"/>
                  <a:pt x="3010" y="2009"/>
                </a:cubicBezTo>
                <a:cubicBezTo>
                  <a:pt x="3050" y="2016"/>
                  <a:pt x="3063" y="2009"/>
                  <a:pt x="3071" y="2015"/>
                </a:cubicBezTo>
                <a:cubicBezTo>
                  <a:pt x="3111" y="2023"/>
                  <a:pt x="3123" y="2016"/>
                  <a:pt x="3131" y="2023"/>
                </a:cubicBezTo>
                <a:cubicBezTo>
                  <a:pt x="3181" y="2029"/>
                  <a:pt x="3185" y="2037"/>
                  <a:pt x="3192" y="2033"/>
                </a:cubicBezTo>
                <a:cubicBezTo>
                  <a:pt x="3231" y="2040"/>
                  <a:pt x="3241" y="2039"/>
                  <a:pt x="3251" y="2041"/>
                </a:cubicBezTo>
                <a:cubicBezTo>
                  <a:pt x="3301" y="2049"/>
                  <a:pt x="3307" y="2045"/>
                  <a:pt x="3313" y="2047"/>
                </a:cubicBezTo>
                <a:cubicBezTo>
                  <a:pt x="3337" y="2049"/>
                  <a:pt x="3342" y="2047"/>
                  <a:pt x="3339" y="2051"/>
                </a:cubicBezTo>
                <a:cubicBezTo>
                  <a:pt x="3224" y="2064"/>
                  <a:pt x="3212" y="2066"/>
                  <a:pt x="3201" y="2065"/>
                </a:cubicBezTo>
                <a:cubicBezTo>
                  <a:pt x="3146" y="2060"/>
                  <a:pt x="3142" y="2052"/>
                  <a:pt x="3135" y="2058"/>
                </a:cubicBezTo>
                <a:cubicBezTo>
                  <a:pt x="3084" y="2048"/>
                  <a:pt x="3081" y="2048"/>
                  <a:pt x="3078" y="2049"/>
                </a:cubicBezTo>
                <a:cubicBezTo>
                  <a:pt x="3030" y="2044"/>
                  <a:pt x="3024" y="2043"/>
                  <a:pt x="3020" y="2037"/>
                </a:cubicBezTo>
                <a:cubicBezTo>
                  <a:pt x="2992" y="2038"/>
                  <a:pt x="2989" y="2038"/>
                  <a:pt x="2986" y="2037"/>
                </a:cubicBezTo>
                <a:cubicBezTo>
                  <a:pt x="2925" y="2028"/>
                  <a:pt x="2913" y="2031"/>
                  <a:pt x="2902" y="2028"/>
                </a:cubicBezTo>
                <a:cubicBezTo>
                  <a:pt x="2798" y="2049"/>
                  <a:pt x="2802" y="2050"/>
                  <a:pt x="2807" y="2046"/>
                </a:cubicBezTo>
                <a:cubicBezTo>
                  <a:pt x="2860" y="2039"/>
                  <a:pt x="2870" y="2037"/>
                  <a:pt x="2878" y="2040"/>
                </a:cubicBezTo>
                <a:cubicBezTo>
                  <a:pt x="2928" y="2042"/>
                  <a:pt x="2933" y="2044"/>
                  <a:pt x="2939" y="2043"/>
                </a:cubicBezTo>
                <a:cubicBezTo>
                  <a:pt x="2982" y="2048"/>
                  <a:pt x="2993" y="2050"/>
                  <a:pt x="3004" y="2050"/>
                </a:cubicBezTo>
                <a:cubicBezTo>
                  <a:pt x="3042" y="2054"/>
                  <a:pt x="3044" y="2059"/>
                  <a:pt x="3047" y="2058"/>
                </a:cubicBezTo>
                <a:cubicBezTo>
                  <a:pt x="3083" y="2063"/>
                  <a:pt x="3094" y="2064"/>
                  <a:pt x="3106" y="2066"/>
                </a:cubicBezTo>
                <a:cubicBezTo>
                  <a:pt x="3158" y="2071"/>
                  <a:pt x="3161" y="2070"/>
                  <a:pt x="3163" y="2075"/>
                </a:cubicBezTo>
                <a:cubicBezTo>
                  <a:pt x="3119" y="2078"/>
                  <a:pt x="3112" y="2073"/>
                  <a:pt x="3103" y="2078"/>
                </a:cubicBezTo>
                <a:cubicBezTo>
                  <a:pt x="3054" y="2076"/>
                  <a:pt x="3050" y="2076"/>
                  <a:pt x="3047" y="2075"/>
                </a:cubicBezTo>
                <a:cubicBezTo>
                  <a:pt x="2983" y="2071"/>
                  <a:pt x="2977" y="2067"/>
                  <a:pt x="2970" y="2072"/>
                </a:cubicBezTo>
                <a:cubicBezTo>
                  <a:pt x="2906" y="2067"/>
                  <a:pt x="2901" y="2061"/>
                  <a:pt x="2894" y="2064"/>
                </a:cubicBezTo>
                <a:cubicBezTo>
                  <a:pt x="2812" y="2073"/>
                  <a:pt x="2794" y="2067"/>
                  <a:pt x="2773" y="2078"/>
                </a:cubicBezTo>
                <a:cubicBezTo>
                  <a:pt x="2738" y="2088"/>
                  <a:pt x="2734" y="2082"/>
                  <a:pt x="2728" y="2088"/>
                </a:cubicBezTo>
                <a:cubicBezTo>
                  <a:pt x="2644" y="2121"/>
                  <a:pt x="2641" y="2125"/>
                  <a:pt x="2641" y="2129"/>
                </a:cubicBezTo>
                <a:cubicBezTo>
                  <a:pt x="2738" y="2095"/>
                  <a:pt x="2746" y="2088"/>
                  <a:pt x="2753" y="2090"/>
                </a:cubicBezTo>
                <a:cubicBezTo>
                  <a:pt x="2828" y="2078"/>
                  <a:pt x="2836" y="2075"/>
                  <a:pt x="2843" y="2075"/>
                </a:cubicBezTo>
                <a:cubicBezTo>
                  <a:pt x="2891" y="2082"/>
                  <a:pt x="2901" y="2072"/>
                  <a:pt x="2908" y="2076"/>
                </a:cubicBezTo>
                <a:cubicBezTo>
                  <a:pt x="2964" y="2078"/>
                  <a:pt x="2978" y="2082"/>
                  <a:pt x="2992" y="2085"/>
                </a:cubicBezTo>
                <a:cubicBezTo>
                  <a:pt x="3031" y="2079"/>
                  <a:pt x="3033" y="2094"/>
                  <a:pt x="3040" y="2086"/>
                </a:cubicBezTo>
                <a:cubicBezTo>
                  <a:pt x="3099" y="2090"/>
                  <a:pt x="3111" y="2085"/>
                  <a:pt x="3121" y="2090"/>
                </a:cubicBezTo>
                <a:cubicBezTo>
                  <a:pt x="3199" y="2084"/>
                  <a:pt x="3207" y="2095"/>
                  <a:pt x="3219" y="2088"/>
                </a:cubicBezTo>
                <a:cubicBezTo>
                  <a:pt x="3208" y="2099"/>
                  <a:pt x="3205" y="2091"/>
                  <a:pt x="3198" y="2094"/>
                </a:cubicBezTo>
                <a:cubicBezTo>
                  <a:pt x="3131" y="2096"/>
                  <a:pt x="3117" y="2104"/>
                  <a:pt x="3107" y="2099"/>
                </a:cubicBezTo>
                <a:cubicBezTo>
                  <a:pt x="3021" y="2106"/>
                  <a:pt x="3010" y="2106"/>
                  <a:pt x="2998" y="2105"/>
                </a:cubicBezTo>
                <a:cubicBezTo>
                  <a:pt x="2922" y="2100"/>
                  <a:pt x="2915" y="2104"/>
                  <a:pt x="2910" y="2102"/>
                </a:cubicBezTo>
                <a:cubicBezTo>
                  <a:pt x="2882" y="2098"/>
                  <a:pt x="2881" y="2093"/>
                  <a:pt x="2875" y="2100"/>
                </a:cubicBezTo>
                <a:cubicBezTo>
                  <a:pt x="2833" y="2097"/>
                  <a:pt x="2826" y="2102"/>
                  <a:pt x="2820" y="2100"/>
                </a:cubicBezTo>
                <a:cubicBezTo>
                  <a:pt x="2721" y="2120"/>
                  <a:pt x="2713" y="2124"/>
                  <a:pt x="2707" y="2126"/>
                </a:cubicBezTo>
                <a:cubicBezTo>
                  <a:pt x="2639" y="2161"/>
                  <a:pt x="2639" y="2161"/>
                  <a:pt x="2639" y="2161"/>
                </a:cubicBezTo>
                <a:cubicBezTo>
                  <a:pt x="2644" y="2161"/>
                  <a:pt x="2644" y="2161"/>
                  <a:pt x="2644" y="2161"/>
                </a:cubicBezTo>
                <a:cubicBezTo>
                  <a:pt x="2702" y="2132"/>
                  <a:pt x="2725" y="2130"/>
                  <a:pt x="2750" y="2119"/>
                </a:cubicBezTo>
                <a:cubicBezTo>
                  <a:pt x="2807" y="2116"/>
                  <a:pt x="2815" y="2106"/>
                  <a:pt x="2820" y="2110"/>
                </a:cubicBezTo>
                <a:cubicBezTo>
                  <a:pt x="2867" y="2103"/>
                  <a:pt x="2877" y="2112"/>
                  <a:pt x="2890" y="2107"/>
                </a:cubicBezTo>
                <a:cubicBezTo>
                  <a:pt x="2945" y="2111"/>
                  <a:pt x="2950" y="2114"/>
                  <a:pt x="2956" y="2114"/>
                </a:cubicBezTo>
                <a:cubicBezTo>
                  <a:pt x="2999" y="2119"/>
                  <a:pt x="3003" y="2115"/>
                  <a:pt x="3005" y="2118"/>
                </a:cubicBezTo>
                <a:cubicBezTo>
                  <a:pt x="3070" y="2116"/>
                  <a:pt x="3082" y="2110"/>
                  <a:pt x="3092" y="2115"/>
                </a:cubicBezTo>
                <a:cubicBezTo>
                  <a:pt x="3156" y="2115"/>
                  <a:pt x="3150" y="2116"/>
                  <a:pt x="3145" y="2117"/>
                </a:cubicBezTo>
                <a:cubicBezTo>
                  <a:pt x="3107" y="2127"/>
                  <a:pt x="3095" y="2127"/>
                  <a:pt x="3086" y="2132"/>
                </a:cubicBezTo>
                <a:cubicBezTo>
                  <a:pt x="3022" y="2127"/>
                  <a:pt x="3005" y="2129"/>
                  <a:pt x="2989" y="2124"/>
                </a:cubicBezTo>
                <a:cubicBezTo>
                  <a:pt x="2932" y="2127"/>
                  <a:pt x="2924" y="2123"/>
                  <a:pt x="2915" y="2126"/>
                </a:cubicBezTo>
                <a:cubicBezTo>
                  <a:pt x="2887" y="2124"/>
                  <a:pt x="2881" y="2131"/>
                  <a:pt x="2879" y="2128"/>
                </a:cubicBezTo>
                <a:cubicBezTo>
                  <a:pt x="2832" y="2130"/>
                  <a:pt x="2823" y="2132"/>
                  <a:pt x="2814" y="2134"/>
                </a:cubicBezTo>
                <a:cubicBezTo>
                  <a:pt x="2764" y="2142"/>
                  <a:pt x="2740" y="2150"/>
                  <a:pt x="2715" y="2161"/>
                </a:cubicBezTo>
                <a:cubicBezTo>
                  <a:pt x="2798" y="2148"/>
                  <a:pt x="2821" y="2139"/>
                  <a:pt x="2841" y="2144"/>
                </a:cubicBezTo>
                <a:cubicBezTo>
                  <a:pt x="2885" y="2138"/>
                  <a:pt x="2894" y="2142"/>
                  <a:pt x="2907" y="2135"/>
                </a:cubicBezTo>
                <a:cubicBezTo>
                  <a:pt x="2985" y="2142"/>
                  <a:pt x="2994" y="2139"/>
                  <a:pt x="3002" y="2140"/>
                </a:cubicBezTo>
                <a:cubicBezTo>
                  <a:pt x="3023" y="2141"/>
                  <a:pt x="3028" y="2140"/>
                  <a:pt x="3025" y="2143"/>
                </a:cubicBezTo>
                <a:cubicBezTo>
                  <a:pt x="2910" y="2157"/>
                  <a:pt x="2897" y="2156"/>
                  <a:pt x="2893" y="2157"/>
                </a:cubicBezTo>
                <a:cubicBezTo>
                  <a:pt x="2869" y="2158"/>
                  <a:pt x="2865" y="2160"/>
                  <a:pt x="2861" y="2160"/>
                </a:cubicBezTo>
                <a:cubicBezTo>
                  <a:pt x="3013" y="2159"/>
                  <a:pt x="3020" y="2158"/>
                  <a:pt x="3026" y="2156"/>
                </a:cubicBezTo>
                <a:cubicBezTo>
                  <a:pt x="3054" y="2153"/>
                  <a:pt x="3064" y="2146"/>
                  <a:pt x="3072" y="2148"/>
                </a:cubicBezTo>
                <a:cubicBezTo>
                  <a:pt x="3075" y="2159"/>
                  <a:pt x="3078" y="2159"/>
                  <a:pt x="3080" y="2160"/>
                </a:cubicBezTo>
                <a:cubicBezTo>
                  <a:pt x="3107" y="2157"/>
                  <a:pt x="3112" y="2154"/>
                  <a:pt x="3118" y="2150"/>
                </a:cubicBezTo>
                <a:cubicBezTo>
                  <a:pt x="3153" y="2132"/>
                  <a:pt x="3155" y="2134"/>
                  <a:pt x="3155" y="2134"/>
                </a:cubicBezTo>
                <a:cubicBezTo>
                  <a:pt x="3178" y="2119"/>
                  <a:pt x="3190" y="2116"/>
                  <a:pt x="3201" y="2119"/>
                </a:cubicBezTo>
                <a:cubicBezTo>
                  <a:pt x="3131" y="2159"/>
                  <a:pt x="3130" y="2160"/>
                  <a:pt x="3128" y="2161"/>
                </a:cubicBezTo>
                <a:cubicBezTo>
                  <a:pt x="3164" y="2159"/>
                  <a:pt x="3161" y="2147"/>
                  <a:pt x="3167" y="2154"/>
                </a:cubicBezTo>
                <a:cubicBezTo>
                  <a:pt x="3189" y="2155"/>
                  <a:pt x="3197" y="2150"/>
                  <a:pt x="3206" y="2144"/>
                </a:cubicBezTo>
                <a:cubicBezTo>
                  <a:pt x="3263" y="2107"/>
                  <a:pt x="3265" y="2100"/>
                  <a:pt x="3271" y="2106"/>
                </a:cubicBezTo>
                <a:cubicBezTo>
                  <a:pt x="3223" y="2161"/>
                  <a:pt x="3223" y="2160"/>
                  <a:pt x="3223" y="2160"/>
                </a:cubicBezTo>
                <a:cubicBezTo>
                  <a:pt x="3308" y="2091"/>
                  <a:pt x="3321" y="2086"/>
                  <a:pt x="3342" y="2073"/>
                </a:cubicBezTo>
                <a:cubicBezTo>
                  <a:pt x="3359" y="2075"/>
                  <a:pt x="3359" y="2079"/>
                  <a:pt x="3343" y="2089"/>
                </a:cubicBezTo>
                <a:cubicBezTo>
                  <a:pt x="3313" y="2119"/>
                  <a:pt x="3317" y="2125"/>
                  <a:pt x="3308" y="2128"/>
                </a:cubicBezTo>
                <a:cubicBezTo>
                  <a:pt x="3292" y="2161"/>
                  <a:pt x="3292" y="2161"/>
                  <a:pt x="3292" y="2161"/>
                </a:cubicBezTo>
                <a:cubicBezTo>
                  <a:pt x="3363" y="2091"/>
                  <a:pt x="3369" y="2086"/>
                  <a:pt x="3374" y="2080"/>
                </a:cubicBezTo>
                <a:cubicBezTo>
                  <a:pt x="3370" y="2099"/>
                  <a:pt x="3334" y="2127"/>
                  <a:pt x="3314" y="2158"/>
                </a:cubicBezTo>
                <a:cubicBezTo>
                  <a:pt x="3342" y="2158"/>
                  <a:pt x="3349" y="2156"/>
                  <a:pt x="3347" y="2152"/>
                </a:cubicBezTo>
                <a:cubicBezTo>
                  <a:pt x="3389" y="2103"/>
                  <a:pt x="3396" y="2101"/>
                  <a:pt x="3399" y="2099"/>
                </a:cubicBezTo>
                <a:cubicBezTo>
                  <a:pt x="3445" y="2059"/>
                  <a:pt x="3445" y="2052"/>
                  <a:pt x="3456" y="2047"/>
                </a:cubicBezTo>
                <a:cubicBezTo>
                  <a:pt x="3484" y="2041"/>
                  <a:pt x="3467" y="2043"/>
                  <a:pt x="3468" y="2049"/>
                </a:cubicBezTo>
                <a:cubicBezTo>
                  <a:pt x="3440" y="2076"/>
                  <a:pt x="3442" y="2080"/>
                  <a:pt x="3437" y="2082"/>
                </a:cubicBezTo>
                <a:cubicBezTo>
                  <a:pt x="3392" y="2144"/>
                  <a:pt x="3380" y="2148"/>
                  <a:pt x="3384" y="2156"/>
                </a:cubicBezTo>
                <a:cubicBezTo>
                  <a:pt x="3400" y="2149"/>
                  <a:pt x="3407" y="2137"/>
                  <a:pt x="3416" y="2126"/>
                </a:cubicBezTo>
                <a:cubicBezTo>
                  <a:pt x="3467" y="2065"/>
                  <a:pt x="3466" y="2060"/>
                  <a:pt x="3472" y="2057"/>
                </a:cubicBezTo>
                <a:cubicBezTo>
                  <a:pt x="3556" y="1996"/>
                  <a:pt x="3560" y="1991"/>
                  <a:pt x="3563" y="1994"/>
                </a:cubicBezTo>
                <a:cubicBezTo>
                  <a:pt x="3529" y="2023"/>
                  <a:pt x="3523" y="2031"/>
                  <a:pt x="3512" y="2039"/>
                </a:cubicBezTo>
                <a:cubicBezTo>
                  <a:pt x="3475" y="2085"/>
                  <a:pt x="3460" y="2091"/>
                  <a:pt x="3458" y="2100"/>
                </a:cubicBezTo>
                <a:cubicBezTo>
                  <a:pt x="3420" y="2150"/>
                  <a:pt x="3417" y="2155"/>
                  <a:pt x="3414" y="2161"/>
                </a:cubicBezTo>
                <a:cubicBezTo>
                  <a:pt x="3433" y="2148"/>
                  <a:pt x="3442" y="2142"/>
                  <a:pt x="3446" y="2135"/>
                </a:cubicBezTo>
                <a:cubicBezTo>
                  <a:pt x="3477" y="2100"/>
                  <a:pt x="3473" y="2095"/>
                  <a:pt x="3481" y="2092"/>
                </a:cubicBezTo>
                <a:cubicBezTo>
                  <a:pt x="3555" y="2021"/>
                  <a:pt x="3565" y="2014"/>
                  <a:pt x="3571" y="2006"/>
                </a:cubicBezTo>
                <a:cubicBezTo>
                  <a:pt x="3592" y="1991"/>
                  <a:pt x="3593" y="1996"/>
                  <a:pt x="3587" y="1999"/>
                </a:cubicBezTo>
                <a:cubicBezTo>
                  <a:pt x="3577" y="2018"/>
                  <a:pt x="3561" y="2024"/>
                  <a:pt x="3560" y="2033"/>
                </a:cubicBezTo>
                <a:cubicBezTo>
                  <a:pt x="3502" y="2098"/>
                  <a:pt x="3496" y="2102"/>
                  <a:pt x="3496" y="2107"/>
                </a:cubicBezTo>
                <a:cubicBezTo>
                  <a:pt x="3460" y="2160"/>
                  <a:pt x="3460" y="2160"/>
                  <a:pt x="3459" y="2161"/>
                </a:cubicBezTo>
                <a:cubicBezTo>
                  <a:pt x="3491" y="2139"/>
                  <a:pt x="3491" y="2131"/>
                  <a:pt x="3497" y="2124"/>
                </a:cubicBezTo>
                <a:cubicBezTo>
                  <a:pt x="3587" y="2014"/>
                  <a:pt x="3595" y="2008"/>
                  <a:pt x="3601" y="2001"/>
                </a:cubicBezTo>
                <a:cubicBezTo>
                  <a:pt x="3627" y="1981"/>
                  <a:pt x="3620" y="1995"/>
                  <a:pt x="3602" y="2007"/>
                </a:cubicBezTo>
                <a:cubicBezTo>
                  <a:pt x="3551" y="2082"/>
                  <a:pt x="3543" y="2089"/>
                  <a:pt x="3535" y="2097"/>
                </a:cubicBezTo>
                <a:cubicBezTo>
                  <a:pt x="3507" y="2161"/>
                  <a:pt x="3507" y="2161"/>
                  <a:pt x="3507" y="2161"/>
                </a:cubicBezTo>
                <a:cubicBezTo>
                  <a:pt x="3522" y="2133"/>
                  <a:pt x="3528" y="2130"/>
                  <a:pt x="3528" y="2125"/>
                </a:cubicBezTo>
                <a:cubicBezTo>
                  <a:pt x="3595" y="2039"/>
                  <a:pt x="3610" y="2024"/>
                  <a:pt x="3619" y="2007"/>
                </a:cubicBezTo>
                <a:cubicBezTo>
                  <a:pt x="3670" y="1959"/>
                  <a:pt x="3677" y="1946"/>
                  <a:pt x="3690" y="1935"/>
                </a:cubicBezTo>
                <a:cubicBezTo>
                  <a:pt x="3679" y="1969"/>
                  <a:pt x="3669" y="1974"/>
                  <a:pt x="3667" y="1980"/>
                </a:cubicBezTo>
                <a:cubicBezTo>
                  <a:pt x="3643" y="2009"/>
                  <a:pt x="3642" y="2014"/>
                  <a:pt x="3639" y="2012"/>
                </a:cubicBezTo>
                <a:cubicBezTo>
                  <a:pt x="3593" y="2071"/>
                  <a:pt x="3588" y="2083"/>
                  <a:pt x="3577" y="2094"/>
                </a:cubicBezTo>
                <a:cubicBezTo>
                  <a:pt x="3549" y="2141"/>
                  <a:pt x="3544" y="2151"/>
                  <a:pt x="3537" y="2160"/>
                </a:cubicBezTo>
                <a:cubicBezTo>
                  <a:pt x="3556" y="2153"/>
                  <a:pt x="3557" y="2144"/>
                  <a:pt x="3567" y="2138"/>
                </a:cubicBezTo>
                <a:cubicBezTo>
                  <a:pt x="3621" y="2056"/>
                  <a:pt x="3625" y="2048"/>
                  <a:pt x="3632" y="2039"/>
                </a:cubicBezTo>
                <a:cubicBezTo>
                  <a:pt x="3710" y="1959"/>
                  <a:pt x="3713" y="1949"/>
                  <a:pt x="3721" y="1940"/>
                </a:cubicBezTo>
                <a:cubicBezTo>
                  <a:pt x="3805" y="1881"/>
                  <a:pt x="3805" y="1868"/>
                  <a:pt x="3812" y="1873"/>
                </a:cubicBezTo>
                <a:cubicBezTo>
                  <a:pt x="3725" y="1967"/>
                  <a:pt x="3714" y="1968"/>
                  <a:pt x="3717" y="1973"/>
                </a:cubicBezTo>
                <a:cubicBezTo>
                  <a:pt x="3670" y="2021"/>
                  <a:pt x="3669" y="2029"/>
                  <a:pt x="3657" y="2035"/>
                </a:cubicBezTo>
                <a:cubicBezTo>
                  <a:pt x="3623" y="2092"/>
                  <a:pt x="3606" y="2105"/>
                  <a:pt x="3601" y="2120"/>
                </a:cubicBezTo>
                <a:cubicBezTo>
                  <a:pt x="3575" y="2154"/>
                  <a:pt x="3578" y="2158"/>
                  <a:pt x="3575" y="2161"/>
                </a:cubicBezTo>
                <a:cubicBezTo>
                  <a:pt x="3591" y="2154"/>
                  <a:pt x="3592" y="2148"/>
                  <a:pt x="3601" y="2144"/>
                </a:cubicBezTo>
                <a:cubicBezTo>
                  <a:pt x="3659" y="2050"/>
                  <a:pt x="3668" y="2046"/>
                  <a:pt x="3670" y="2040"/>
                </a:cubicBezTo>
                <a:cubicBezTo>
                  <a:pt x="3726" y="1979"/>
                  <a:pt x="3738" y="1968"/>
                  <a:pt x="3748" y="1957"/>
                </a:cubicBezTo>
                <a:cubicBezTo>
                  <a:pt x="3766" y="1938"/>
                  <a:pt x="3770" y="1924"/>
                  <a:pt x="3778" y="1928"/>
                </a:cubicBezTo>
                <a:cubicBezTo>
                  <a:pt x="3738" y="1991"/>
                  <a:pt x="3728" y="1994"/>
                  <a:pt x="3730" y="1999"/>
                </a:cubicBezTo>
                <a:cubicBezTo>
                  <a:pt x="3701" y="2037"/>
                  <a:pt x="3698" y="2042"/>
                  <a:pt x="3698" y="2046"/>
                </a:cubicBezTo>
                <a:cubicBezTo>
                  <a:pt x="3667" y="2104"/>
                  <a:pt x="3655" y="2111"/>
                  <a:pt x="3655" y="2121"/>
                </a:cubicBezTo>
                <a:cubicBezTo>
                  <a:pt x="3638" y="2161"/>
                  <a:pt x="3638" y="2161"/>
                  <a:pt x="3638" y="2161"/>
                </a:cubicBezTo>
                <a:cubicBezTo>
                  <a:pt x="3648" y="2148"/>
                  <a:pt x="3647" y="2147"/>
                  <a:pt x="3647" y="2146"/>
                </a:cubicBezTo>
                <a:cubicBezTo>
                  <a:pt x="3676" y="2105"/>
                  <a:pt x="3675" y="2098"/>
                  <a:pt x="3683" y="2093"/>
                </a:cubicBezTo>
                <a:cubicBezTo>
                  <a:pt x="3715" y="2048"/>
                  <a:pt x="3713" y="2042"/>
                  <a:pt x="3715" y="2036"/>
                </a:cubicBezTo>
                <a:cubicBezTo>
                  <a:pt x="3779" y="1948"/>
                  <a:pt x="3777" y="1940"/>
                  <a:pt x="3785" y="1934"/>
                </a:cubicBezTo>
                <a:cubicBezTo>
                  <a:pt x="3815" y="1893"/>
                  <a:pt x="3825" y="1891"/>
                  <a:pt x="3824" y="1887"/>
                </a:cubicBezTo>
                <a:cubicBezTo>
                  <a:pt x="3839" y="1867"/>
                  <a:pt x="3840" y="1866"/>
                  <a:pt x="3840" y="1866"/>
                </a:cubicBezTo>
                <a:cubicBezTo>
                  <a:pt x="3804" y="1827"/>
                  <a:pt x="3788" y="1841"/>
                  <a:pt x="3777" y="1834"/>
                </a:cubicBezTo>
                <a:close/>
                <a:moveTo>
                  <a:pt x="3212" y="2126"/>
                </a:moveTo>
                <a:cubicBezTo>
                  <a:pt x="3206" y="2127"/>
                  <a:pt x="3212" y="2123"/>
                  <a:pt x="3215" y="2121"/>
                </a:cubicBezTo>
                <a:cubicBezTo>
                  <a:pt x="3221" y="2120"/>
                  <a:pt x="3215" y="2124"/>
                  <a:pt x="3212" y="2126"/>
                </a:cubicBezTo>
                <a:close/>
                <a:moveTo>
                  <a:pt x="3347" y="2036"/>
                </a:moveTo>
                <a:cubicBezTo>
                  <a:pt x="3340" y="2034"/>
                  <a:pt x="3333" y="2034"/>
                  <a:pt x="3326" y="2035"/>
                </a:cubicBezTo>
                <a:cubicBezTo>
                  <a:pt x="3326" y="2026"/>
                  <a:pt x="3338" y="2035"/>
                  <a:pt x="3344" y="2031"/>
                </a:cubicBezTo>
                <a:cubicBezTo>
                  <a:pt x="3350" y="2033"/>
                  <a:pt x="3358" y="2030"/>
                  <a:pt x="3365" y="2031"/>
                </a:cubicBezTo>
                <a:cubicBezTo>
                  <a:pt x="3365" y="2041"/>
                  <a:pt x="3352" y="2032"/>
                  <a:pt x="3347" y="2036"/>
                </a:cubicBezTo>
                <a:close/>
                <a:moveTo>
                  <a:pt x="3440" y="2043"/>
                </a:moveTo>
                <a:cubicBezTo>
                  <a:pt x="3436" y="2032"/>
                  <a:pt x="3448" y="2037"/>
                  <a:pt x="3456" y="2030"/>
                </a:cubicBezTo>
                <a:cubicBezTo>
                  <a:pt x="3458" y="2036"/>
                  <a:pt x="3444" y="2038"/>
                  <a:pt x="3440" y="2043"/>
                </a:cubicBezTo>
                <a:close/>
                <a:moveTo>
                  <a:pt x="3474" y="2015"/>
                </a:moveTo>
                <a:cubicBezTo>
                  <a:pt x="3476" y="2005"/>
                  <a:pt x="3495" y="2004"/>
                  <a:pt x="3502" y="2001"/>
                </a:cubicBezTo>
                <a:cubicBezTo>
                  <a:pt x="3500" y="2010"/>
                  <a:pt x="3483" y="2005"/>
                  <a:pt x="3474" y="2015"/>
                </a:cubicBezTo>
                <a:close/>
                <a:moveTo>
                  <a:pt x="3519" y="1994"/>
                </a:moveTo>
                <a:cubicBezTo>
                  <a:pt x="3516" y="1980"/>
                  <a:pt x="3533" y="1992"/>
                  <a:pt x="3542" y="1983"/>
                </a:cubicBezTo>
                <a:cubicBezTo>
                  <a:pt x="3540" y="1996"/>
                  <a:pt x="3527" y="1984"/>
                  <a:pt x="3519" y="1994"/>
                </a:cubicBezTo>
                <a:close/>
                <a:moveTo>
                  <a:pt x="3577" y="1968"/>
                </a:moveTo>
                <a:cubicBezTo>
                  <a:pt x="3572" y="1971"/>
                  <a:pt x="3566" y="1975"/>
                  <a:pt x="3560" y="1978"/>
                </a:cubicBezTo>
                <a:cubicBezTo>
                  <a:pt x="3486" y="1983"/>
                  <a:pt x="3475" y="1973"/>
                  <a:pt x="3460" y="1982"/>
                </a:cubicBezTo>
                <a:cubicBezTo>
                  <a:pt x="3419" y="1978"/>
                  <a:pt x="3410" y="1973"/>
                  <a:pt x="3399" y="1976"/>
                </a:cubicBezTo>
                <a:cubicBezTo>
                  <a:pt x="3349" y="1970"/>
                  <a:pt x="3344" y="1971"/>
                  <a:pt x="3339" y="1969"/>
                </a:cubicBezTo>
                <a:cubicBezTo>
                  <a:pt x="3269" y="1953"/>
                  <a:pt x="3258" y="1955"/>
                  <a:pt x="3249" y="1950"/>
                </a:cubicBezTo>
                <a:cubicBezTo>
                  <a:pt x="3200" y="1942"/>
                  <a:pt x="3196" y="1936"/>
                  <a:pt x="3192" y="1934"/>
                </a:cubicBezTo>
                <a:cubicBezTo>
                  <a:pt x="3172" y="1926"/>
                  <a:pt x="3166" y="1930"/>
                  <a:pt x="3162" y="1925"/>
                </a:cubicBezTo>
                <a:cubicBezTo>
                  <a:pt x="3043" y="1886"/>
                  <a:pt x="3038" y="1885"/>
                  <a:pt x="3033" y="1882"/>
                </a:cubicBezTo>
                <a:cubicBezTo>
                  <a:pt x="2999" y="1883"/>
                  <a:pt x="2997" y="1870"/>
                  <a:pt x="2991" y="1874"/>
                </a:cubicBezTo>
                <a:cubicBezTo>
                  <a:pt x="2983" y="1877"/>
                  <a:pt x="2990" y="1866"/>
                  <a:pt x="2994" y="1869"/>
                </a:cubicBezTo>
                <a:cubicBezTo>
                  <a:pt x="3041" y="1869"/>
                  <a:pt x="3043" y="1872"/>
                  <a:pt x="3046" y="1874"/>
                </a:cubicBezTo>
                <a:cubicBezTo>
                  <a:pt x="3077" y="1871"/>
                  <a:pt x="3084" y="1882"/>
                  <a:pt x="3095" y="1878"/>
                </a:cubicBezTo>
                <a:cubicBezTo>
                  <a:pt x="3133" y="1884"/>
                  <a:pt x="3141" y="1893"/>
                  <a:pt x="3151" y="1891"/>
                </a:cubicBezTo>
                <a:cubicBezTo>
                  <a:pt x="3208" y="1913"/>
                  <a:pt x="3215" y="1902"/>
                  <a:pt x="3218" y="1911"/>
                </a:cubicBezTo>
                <a:cubicBezTo>
                  <a:pt x="3273" y="1921"/>
                  <a:pt x="3277" y="1922"/>
                  <a:pt x="3280" y="1923"/>
                </a:cubicBezTo>
                <a:cubicBezTo>
                  <a:pt x="3334" y="1938"/>
                  <a:pt x="3340" y="1937"/>
                  <a:pt x="3344" y="1938"/>
                </a:cubicBezTo>
                <a:cubicBezTo>
                  <a:pt x="3395" y="1952"/>
                  <a:pt x="3404" y="1950"/>
                  <a:pt x="3411" y="1958"/>
                </a:cubicBezTo>
                <a:cubicBezTo>
                  <a:pt x="3494" y="1959"/>
                  <a:pt x="3503" y="1964"/>
                  <a:pt x="3514" y="1959"/>
                </a:cubicBezTo>
                <a:close/>
                <a:moveTo>
                  <a:pt x="3675" y="1904"/>
                </a:moveTo>
                <a:cubicBezTo>
                  <a:pt x="3669" y="1905"/>
                  <a:pt x="3675" y="1899"/>
                  <a:pt x="3677" y="1903"/>
                </a:cubicBezTo>
                <a:cubicBezTo>
                  <a:pt x="3681" y="1900"/>
                  <a:pt x="3684" y="1902"/>
                  <a:pt x="3688" y="1899"/>
                </a:cubicBezTo>
                <a:cubicBezTo>
                  <a:pt x="3697" y="1901"/>
                  <a:pt x="3678" y="1905"/>
                  <a:pt x="3675" y="1904"/>
                </a:cubicBezTo>
                <a:close/>
                <a:moveTo>
                  <a:pt x="3702" y="1915"/>
                </a:moveTo>
                <a:cubicBezTo>
                  <a:pt x="3701" y="1905"/>
                  <a:pt x="3714" y="1915"/>
                  <a:pt x="3720" y="1906"/>
                </a:cubicBezTo>
                <a:cubicBezTo>
                  <a:pt x="3721" y="1916"/>
                  <a:pt x="3706" y="1916"/>
                  <a:pt x="3702" y="1915"/>
                </a:cubicBezTo>
                <a:close/>
                <a:moveTo>
                  <a:pt x="2540" y="2037"/>
                </a:moveTo>
                <a:cubicBezTo>
                  <a:pt x="2539" y="2031"/>
                  <a:pt x="2538" y="2024"/>
                  <a:pt x="2540" y="2018"/>
                </a:cubicBezTo>
                <a:cubicBezTo>
                  <a:pt x="2542" y="2012"/>
                  <a:pt x="2540" y="2004"/>
                  <a:pt x="2543" y="1997"/>
                </a:cubicBezTo>
                <a:cubicBezTo>
                  <a:pt x="2543" y="1984"/>
                  <a:pt x="2543" y="1970"/>
                  <a:pt x="2542" y="1956"/>
                </a:cubicBezTo>
                <a:cubicBezTo>
                  <a:pt x="2537" y="1948"/>
                  <a:pt x="2544" y="1944"/>
                  <a:pt x="2538" y="1935"/>
                </a:cubicBezTo>
                <a:cubicBezTo>
                  <a:pt x="2542" y="1933"/>
                  <a:pt x="2536" y="1927"/>
                  <a:pt x="2539" y="1925"/>
                </a:cubicBezTo>
                <a:cubicBezTo>
                  <a:pt x="2537" y="1921"/>
                  <a:pt x="2535" y="1915"/>
                  <a:pt x="2532" y="1916"/>
                </a:cubicBezTo>
                <a:cubicBezTo>
                  <a:pt x="2533" y="1928"/>
                  <a:pt x="2536" y="1942"/>
                  <a:pt x="2534" y="1953"/>
                </a:cubicBezTo>
                <a:cubicBezTo>
                  <a:pt x="2536" y="1960"/>
                  <a:pt x="2536" y="1967"/>
                  <a:pt x="2534" y="1973"/>
                </a:cubicBezTo>
                <a:cubicBezTo>
                  <a:pt x="2536" y="1980"/>
                  <a:pt x="2536" y="1986"/>
                  <a:pt x="2534" y="1992"/>
                </a:cubicBezTo>
                <a:cubicBezTo>
                  <a:pt x="2535" y="2005"/>
                  <a:pt x="2533" y="2017"/>
                  <a:pt x="2532" y="2028"/>
                </a:cubicBezTo>
                <a:cubicBezTo>
                  <a:pt x="2525" y="2033"/>
                  <a:pt x="2533" y="2042"/>
                  <a:pt x="2528" y="2046"/>
                </a:cubicBezTo>
                <a:cubicBezTo>
                  <a:pt x="2525" y="2048"/>
                  <a:pt x="2525" y="2051"/>
                  <a:pt x="2525" y="2054"/>
                </a:cubicBezTo>
                <a:cubicBezTo>
                  <a:pt x="2529" y="2059"/>
                  <a:pt x="2524" y="2061"/>
                  <a:pt x="2524" y="2065"/>
                </a:cubicBezTo>
                <a:cubicBezTo>
                  <a:pt x="2517" y="2068"/>
                  <a:pt x="2525" y="2077"/>
                  <a:pt x="2519" y="2080"/>
                </a:cubicBezTo>
                <a:cubicBezTo>
                  <a:pt x="2521" y="2084"/>
                  <a:pt x="2520" y="2086"/>
                  <a:pt x="2520" y="2089"/>
                </a:cubicBezTo>
                <a:cubicBezTo>
                  <a:pt x="2514" y="2091"/>
                  <a:pt x="2516" y="2095"/>
                  <a:pt x="2515" y="2098"/>
                </a:cubicBezTo>
                <a:cubicBezTo>
                  <a:pt x="2513" y="2104"/>
                  <a:pt x="2515" y="2111"/>
                  <a:pt x="2511" y="2116"/>
                </a:cubicBezTo>
                <a:cubicBezTo>
                  <a:pt x="2509" y="2122"/>
                  <a:pt x="2507" y="2128"/>
                  <a:pt x="2507" y="2134"/>
                </a:cubicBezTo>
                <a:cubicBezTo>
                  <a:pt x="2503" y="2143"/>
                  <a:pt x="2499" y="2152"/>
                  <a:pt x="2495" y="2161"/>
                </a:cubicBezTo>
                <a:cubicBezTo>
                  <a:pt x="2519" y="2161"/>
                  <a:pt x="2519" y="2161"/>
                  <a:pt x="2519" y="2161"/>
                </a:cubicBezTo>
                <a:cubicBezTo>
                  <a:pt x="2519" y="2158"/>
                  <a:pt x="2519" y="2156"/>
                  <a:pt x="2519" y="2154"/>
                </a:cubicBezTo>
                <a:cubicBezTo>
                  <a:pt x="2528" y="2143"/>
                  <a:pt x="2529" y="2130"/>
                  <a:pt x="2530" y="2116"/>
                </a:cubicBezTo>
                <a:cubicBezTo>
                  <a:pt x="2538" y="2105"/>
                  <a:pt x="2532" y="2088"/>
                  <a:pt x="2539" y="2076"/>
                </a:cubicBezTo>
                <a:cubicBezTo>
                  <a:pt x="2537" y="2063"/>
                  <a:pt x="2534" y="2049"/>
                  <a:pt x="2540" y="2037"/>
                </a:cubicBezTo>
                <a:close/>
                <a:moveTo>
                  <a:pt x="2496" y="1981"/>
                </a:moveTo>
                <a:cubicBezTo>
                  <a:pt x="2498" y="1968"/>
                  <a:pt x="2500" y="1955"/>
                  <a:pt x="2499" y="1941"/>
                </a:cubicBezTo>
                <a:cubicBezTo>
                  <a:pt x="2497" y="1926"/>
                  <a:pt x="2503" y="1914"/>
                  <a:pt x="2497" y="1897"/>
                </a:cubicBezTo>
                <a:cubicBezTo>
                  <a:pt x="2499" y="1884"/>
                  <a:pt x="2492" y="1868"/>
                  <a:pt x="2492" y="1854"/>
                </a:cubicBezTo>
                <a:cubicBezTo>
                  <a:pt x="2491" y="1853"/>
                  <a:pt x="2491" y="1851"/>
                  <a:pt x="2490" y="1850"/>
                </a:cubicBezTo>
                <a:cubicBezTo>
                  <a:pt x="2490" y="1844"/>
                  <a:pt x="2493" y="1839"/>
                  <a:pt x="2487" y="1831"/>
                </a:cubicBezTo>
                <a:cubicBezTo>
                  <a:pt x="2490" y="1829"/>
                  <a:pt x="2486" y="1823"/>
                  <a:pt x="2484" y="1819"/>
                </a:cubicBezTo>
                <a:cubicBezTo>
                  <a:pt x="2488" y="1818"/>
                  <a:pt x="2484" y="1810"/>
                  <a:pt x="2480" y="1811"/>
                </a:cubicBezTo>
                <a:cubicBezTo>
                  <a:pt x="2483" y="1824"/>
                  <a:pt x="2485" y="1837"/>
                  <a:pt x="2487" y="1850"/>
                </a:cubicBezTo>
                <a:cubicBezTo>
                  <a:pt x="2488" y="1854"/>
                  <a:pt x="2488" y="1858"/>
                  <a:pt x="2489" y="1862"/>
                </a:cubicBezTo>
                <a:cubicBezTo>
                  <a:pt x="2483" y="1876"/>
                  <a:pt x="2497" y="1897"/>
                  <a:pt x="2490" y="1910"/>
                </a:cubicBezTo>
                <a:cubicBezTo>
                  <a:pt x="2494" y="1919"/>
                  <a:pt x="2488" y="1925"/>
                  <a:pt x="2493" y="1935"/>
                </a:cubicBezTo>
                <a:cubicBezTo>
                  <a:pt x="2491" y="1942"/>
                  <a:pt x="2489" y="1949"/>
                  <a:pt x="2491" y="1958"/>
                </a:cubicBezTo>
                <a:cubicBezTo>
                  <a:pt x="2493" y="1962"/>
                  <a:pt x="2485" y="1963"/>
                  <a:pt x="2490" y="1968"/>
                </a:cubicBezTo>
                <a:cubicBezTo>
                  <a:pt x="2485" y="1971"/>
                  <a:pt x="2492" y="1978"/>
                  <a:pt x="2486" y="1980"/>
                </a:cubicBezTo>
                <a:cubicBezTo>
                  <a:pt x="2490" y="1989"/>
                  <a:pt x="2481" y="1994"/>
                  <a:pt x="2488" y="2005"/>
                </a:cubicBezTo>
                <a:cubicBezTo>
                  <a:pt x="2479" y="2010"/>
                  <a:pt x="2481" y="2019"/>
                  <a:pt x="2480" y="2028"/>
                </a:cubicBezTo>
                <a:cubicBezTo>
                  <a:pt x="2480" y="2037"/>
                  <a:pt x="2473" y="2044"/>
                  <a:pt x="2474" y="2054"/>
                </a:cubicBezTo>
                <a:cubicBezTo>
                  <a:pt x="2474" y="2064"/>
                  <a:pt x="2468" y="2071"/>
                  <a:pt x="2471" y="2081"/>
                </a:cubicBezTo>
                <a:cubicBezTo>
                  <a:pt x="2462" y="2087"/>
                  <a:pt x="2465" y="2098"/>
                  <a:pt x="2460" y="2106"/>
                </a:cubicBezTo>
                <a:cubicBezTo>
                  <a:pt x="2458" y="2123"/>
                  <a:pt x="2448" y="2138"/>
                  <a:pt x="2442" y="2153"/>
                </a:cubicBezTo>
                <a:cubicBezTo>
                  <a:pt x="2440" y="2156"/>
                  <a:pt x="2439" y="2158"/>
                  <a:pt x="2438" y="2161"/>
                </a:cubicBezTo>
                <a:cubicBezTo>
                  <a:pt x="2450" y="2161"/>
                  <a:pt x="2450" y="2161"/>
                  <a:pt x="2450" y="2161"/>
                </a:cubicBezTo>
                <a:cubicBezTo>
                  <a:pt x="2454" y="2152"/>
                  <a:pt x="2458" y="2144"/>
                  <a:pt x="2463" y="2137"/>
                </a:cubicBezTo>
                <a:cubicBezTo>
                  <a:pt x="2470" y="2112"/>
                  <a:pt x="2475" y="2086"/>
                  <a:pt x="2484" y="2062"/>
                </a:cubicBezTo>
                <a:cubicBezTo>
                  <a:pt x="2488" y="2050"/>
                  <a:pt x="2484" y="2034"/>
                  <a:pt x="2491" y="2023"/>
                </a:cubicBezTo>
                <a:cubicBezTo>
                  <a:pt x="2491" y="2016"/>
                  <a:pt x="2493" y="2009"/>
                  <a:pt x="2493" y="2002"/>
                </a:cubicBezTo>
                <a:cubicBezTo>
                  <a:pt x="2497" y="1996"/>
                  <a:pt x="2494" y="1988"/>
                  <a:pt x="2496" y="1981"/>
                </a:cubicBezTo>
                <a:close/>
                <a:moveTo>
                  <a:pt x="1238" y="2076"/>
                </a:moveTo>
                <a:cubicBezTo>
                  <a:pt x="1236" y="2069"/>
                  <a:pt x="1240" y="2059"/>
                  <a:pt x="1239" y="2052"/>
                </a:cubicBezTo>
                <a:cubicBezTo>
                  <a:pt x="1239" y="2043"/>
                  <a:pt x="1243" y="2032"/>
                  <a:pt x="1236" y="2027"/>
                </a:cubicBezTo>
                <a:cubicBezTo>
                  <a:pt x="1230" y="2047"/>
                  <a:pt x="1232" y="2063"/>
                  <a:pt x="1231" y="2080"/>
                </a:cubicBezTo>
                <a:cubicBezTo>
                  <a:pt x="1228" y="2098"/>
                  <a:pt x="1224" y="2117"/>
                  <a:pt x="1223" y="2134"/>
                </a:cubicBezTo>
                <a:cubicBezTo>
                  <a:pt x="1220" y="2143"/>
                  <a:pt x="1218" y="2152"/>
                  <a:pt x="1216" y="2161"/>
                </a:cubicBezTo>
                <a:cubicBezTo>
                  <a:pt x="1224" y="2161"/>
                  <a:pt x="1224" y="2161"/>
                  <a:pt x="1224" y="2161"/>
                </a:cubicBezTo>
                <a:cubicBezTo>
                  <a:pt x="1225" y="2159"/>
                  <a:pt x="1225" y="2158"/>
                  <a:pt x="1226" y="2156"/>
                </a:cubicBezTo>
                <a:cubicBezTo>
                  <a:pt x="1228" y="2147"/>
                  <a:pt x="1231" y="2138"/>
                  <a:pt x="1233" y="2128"/>
                </a:cubicBezTo>
                <a:cubicBezTo>
                  <a:pt x="1233" y="2112"/>
                  <a:pt x="1241" y="2091"/>
                  <a:pt x="1238" y="2076"/>
                </a:cubicBezTo>
                <a:close/>
                <a:moveTo>
                  <a:pt x="1297" y="2091"/>
                </a:moveTo>
                <a:cubicBezTo>
                  <a:pt x="1292" y="2104"/>
                  <a:pt x="1292" y="2105"/>
                  <a:pt x="1290" y="2119"/>
                </a:cubicBezTo>
                <a:cubicBezTo>
                  <a:pt x="1292" y="2132"/>
                  <a:pt x="1282" y="2136"/>
                  <a:pt x="1285" y="2148"/>
                </a:cubicBezTo>
                <a:cubicBezTo>
                  <a:pt x="1284" y="2153"/>
                  <a:pt x="1283" y="2157"/>
                  <a:pt x="1282" y="2161"/>
                </a:cubicBezTo>
                <a:cubicBezTo>
                  <a:pt x="1290" y="2161"/>
                  <a:pt x="1290" y="2161"/>
                  <a:pt x="1290" y="2161"/>
                </a:cubicBezTo>
                <a:cubicBezTo>
                  <a:pt x="1290" y="2156"/>
                  <a:pt x="1288" y="2153"/>
                  <a:pt x="1292" y="2147"/>
                </a:cubicBezTo>
                <a:cubicBezTo>
                  <a:pt x="1291" y="2141"/>
                  <a:pt x="1299" y="2131"/>
                  <a:pt x="1293" y="2129"/>
                </a:cubicBezTo>
                <a:cubicBezTo>
                  <a:pt x="1293" y="2124"/>
                  <a:pt x="1301" y="2114"/>
                  <a:pt x="1295" y="2112"/>
                </a:cubicBezTo>
                <a:cubicBezTo>
                  <a:pt x="1295" y="2105"/>
                  <a:pt x="1303" y="2094"/>
                  <a:pt x="1297" y="2091"/>
                </a:cubicBezTo>
                <a:close/>
                <a:moveTo>
                  <a:pt x="1255" y="2092"/>
                </a:moveTo>
                <a:cubicBezTo>
                  <a:pt x="1259" y="2083"/>
                  <a:pt x="1257" y="2078"/>
                  <a:pt x="1257" y="2072"/>
                </a:cubicBezTo>
                <a:cubicBezTo>
                  <a:pt x="1259" y="2064"/>
                  <a:pt x="1259" y="2058"/>
                  <a:pt x="1256" y="2053"/>
                </a:cubicBezTo>
                <a:cubicBezTo>
                  <a:pt x="1250" y="2058"/>
                  <a:pt x="1256" y="2057"/>
                  <a:pt x="1253" y="2065"/>
                </a:cubicBezTo>
                <a:cubicBezTo>
                  <a:pt x="1250" y="2069"/>
                  <a:pt x="1258" y="2078"/>
                  <a:pt x="1250" y="2079"/>
                </a:cubicBezTo>
                <a:cubicBezTo>
                  <a:pt x="1250" y="2089"/>
                  <a:pt x="1247" y="2102"/>
                  <a:pt x="1246" y="2114"/>
                </a:cubicBezTo>
                <a:cubicBezTo>
                  <a:pt x="1241" y="2124"/>
                  <a:pt x="1243" y="2123"/>
                  <a:pt x="1240" y="2136"/>
                </a:cubicBezTo>
                <a:cubicBezTo>
                  <a:pt x="1239" y="2144"/>
                  <a:pt x="1234" y="2154"/>
                  <a:pt x="1236" y="2161"/>
                </a:cubicBezTo>
                <a:cubicBezTo>
                  <a:pt x="1243" y="2161"/>
                  <a:pt x="1243" y="2161"/>
                  <a:pt x="1243" y="2161"/>
                </a:cubicBezTo>
                <a:cubicBezTo>
                  <a:pt x="1245" y="2148"/>
                  <a:pt x="1247" y="2137"/>
                  <a:pt x="1251" y="2130"/>
                </a:cubicBezTo>
                <a:cubicBezTo>
                  <a:pt x="1249" y="2119"/>
                  <a:pt x="1254" y="2104"/>
                  <a:pt x="1255" y="2092"/>
                </a:cubicBezTo>
                <a:close/>
                <a:moveTo>
                  <a:pt x="3811" y="1673"/>
                </a:moveTo>
                <a:cubicBezTo>
                  <a:pt x="3800" y="1665"/>
                  <a:pt x="3786" y="1673"/>
                  <a:pt x="3774" y="1668"/>
                </a:cubicBezTo>
                <a:cubicBezTo>
                  <a:pt x="3734" y="1662"/>
                  <a:pt x="3730" y="1667"/>
                  <a:pt x="3727" y="1664"/>
                </a:cubicBezTo>
                <a:cubicBezTo>
                  <a:pt x="3689" y="1651"/>
                  <a:pt x="3680" y="1657"/>
                  <a:pt x="3675" y="1652"/>
                </a:cubicBezTo>
                <a:cubicBezTo>
                  <a:pt x="3626" y="1640"/>
                  <a:pt x="3617" y="1642"/>
                  <a:pt x="3610" y="1641"/>
                </a:cubicBezTo>
                <a:cubicBezTo>
                  <a:pt x="3574" y="1632"/>
                  <a:pt x="3572" y="1622"/>
                  <a:pt x="3568" y="1622"/>
                </a:cubicBezTo>
                <a:cubicBezTo>
                  <a:pt x="3496" y="1608"/>
                  <a:pt x="3489" y="1606"/>
                  <a:pt x="3482" y="1604"/>
                </a:cubicBezTo>
                <a:cubicBezTo>
                  <a:pt x="3424" y="1599"/>
                  <a:pt x="3420" y="1598"/>
                  <a:pt x="3416" y="1597"/>
                </a:cubicBezTo>
                <a:cubicBezTo>
                  <a:pt x="3398" y="1606"/>
                  <a:pt x="3405" y="1603"/>
                  <a:pt x="3413" y="1599"/>
                </a:cubicBezTo>
                <a:cubicBezTo>
                  <a:pt x="3475" y="1610"/>
                  <a:pt x="3482" y="1616"/>
                  <a:pt x="3492" y="1615"/>
                </a:cubicBezTo>
                <a:cubicBezTo>
                  <a:pt x="3630" y="1652"/>
                  <a:pt x="3632" y="1662"/>
                  <a:pt x="3638" y="1658"/>
                </a:cubicBezTo>
                <a:cubicBezTo>
                  <a:pt x="3670" y="1664"/>
                  <a:pt x="3675" y="1668"/>
                  <a:pt x="3680" y="1665"/>
                </a:cubicBezTo>
                <a:cubicBezTo>
                  <a:pt x="3714" y="1674"/>
                  <a:pt x="3718" y="1674"/>
                  <a:pt x="3720" y="1675"/>
                </a:cubicBezTo>
                <a:cubicBezTo>
                  <a:pt x="3770" y="1683"/>
                  <a:pt x="3781" y="1678"/>
                  <a:pt x="3790" y="1683"/>
                </a:cubicBezTo>
                <a:cubicBezTo>
                  <a:pt x="3840" y="1674"/>
                  <a:pt x="3840" y="1674"/>
                  <a:pt x="3840" y="1674"/>
                </a:cubicBezTo>
                <a:close/>
                <a:moveTo>
                  <a:pt x="1317" y="2096"/>
                </a:moveTo>
                <a:cubicBezTo>
                  <a:pt x="1315" y="2124"/>
                  <a:pt x="1312" y="2142"/>
                  <a:pt x="1308" y="2161"/>
                </a:cubicBezTo>
                <a:cubicBezTo>
                  <a:pt x="1314" y="2161"/>
                  <a:pt x="1314" y="2161"/>
                  <a:pt x="1314" y="2161"/>
                </a:cubicBezTo>
                <a:cubicBezTo>
                  <a:pt x="1315" y="2152"/>
                  <a:pt x="1316" y="2145"/>
                  <a:pt x="1320" y="2139"/>
                </a:cubicBezTo>
                <a:cubicBezTo>
                  <a:pt x="1317" y="2134"/>
                  <a:pt x="1319" y="2126"/>
                  <a:pt x="1320" y="2118"/>
                </a:cubicBezTo>
                <a:cubicBezTo>
                  <a:pt x="1321" y="2110"/>
                  <a:pt x="1323" y="2101"/>
                  <a:pt x="1317" y="2096"/>
                </a:cubicBezTo>
                <a:close/>
                <a:moveTo>
                  <a:pt x="3785" y="1637"/>
                </a:moveTo>
                <a:cubicBezTo>
                  <a:pt x="3782" y="1635"/>
                  <a:pt x="3778" y="1634"/>
                  <a:pt x="3774" y="1635"/>
                </a:cubicBezTo>
                <a:cubicBezTo>
                  <a:pt x="3732" y="1632"/>
                  <a:pt x="3730" y="1624"/>
                  <a:pt x="3725" y="1627"/>
                </a:cubicBezTo>
                <a:cubicBezTo>
                  <a:pt x="3687" y="1609"/>
                  <a:pt x="3680" y="1622"/>
                  <a:pt x="3678" y="1612"/>
                </a:cubicBezTo>
                <a:cubicBezTo>
                  <a:pt x="3648" y="1611"/>
                  <a:pt x="3648" y="1594"/>
                  <a:pt x="3642" y="1604"/>
                </a:cubicBezTo>
                <a:cubicBezTo>
                  <a:pt x="3610" y="1594"/>
                  <a:pt x="3602" y="1592"/>
                  <a:pt x="3595" y="1589"/>
                </a:cubicBezTo>
                <a:cubicBezTo>
                  <a:pt x="3579" y="1585"/>
                  <a:pt x="3573" y="1591"/>
                  <a:pt x="3571" y="1583"/>
                </a:cubicBezTo>
                <a:cubicBezTo>
                  <a:pt x="3547" y="1588"/>
                  <a:pt x="3547" y="1589"/>
                  <a:pt x="3548" y="1590"/>
                </a:cubicBezTo>
                <a:cubicBezTo>
                  <a:pt x="3606" y="1602"/>
                  <a:pt x="3612" y="1603"/>
                  <a:pt x="3618" y="1605"/>
                </a:cubicBezTo>
                <a:cubicBezTo>
                  <a:pt x="3700" y="1631"/>
                  <a:pt x="3710" y="1637"/>
                  <a:pt x="3723" y="1635"/>
                </a:cubicBezTo>
                <a:cubicBezTo>
                  <a:pt x="3800" y="1657"/>
                  <a:pt x="3808" y="1649"/>
                  <a:pt x="3814" y="1650"/>
                </a:cubicBezTo>
                <a:cubicBezTo>
                  <a:pt x="3840" y="1642"/>
                  <a:pt x="3840" y="1642"/>
                  <a:pt x="3840" y="1642"/>
                </a:cubicBezTo>
                <a:close/>
                <a:moveTo>
                  <a:pt x="1282" y="2060"/>
                </a:moveTo>
                <a:cubicBezTo>
                  <a:pt x="1277" y="2057"/>
                  <a:pt x="1286" y="2045"/>
                  <a:pt x="1280" y="2042"/>
                </a:cubicBezTo>
                <a:cubicBezTo>
                  <a:pt x="1281" y="2034"/>
                  <a:pt x="1285" y="2025"/>
                  <a:pt x="1276" y="2023"/>
                </a:cubicBezTo>
                <a:cubicBezTo>
                  <a:pt x="1273" y="2040"/>
                  <a:pt x="1276" y="2055"/>
                  <a:pt x="1276" y="2070"/>
                </a:cubicBezTo>
                <a:cubicBezTo>
                  <a:pt x="1271" y="2081"/>
                  <a:pt x="1274" y="2087"/>
                  <a:pt x="1272" y="2096"/>
                </a:cubicBezTo>
                <a:cubicBezTo>
                  <a:pt x="1268" y="2112"/>
                  <a:pt x="1263" y="2128"/>
                  <a:pt x="1259" y="2144"/>
                </a:cubicBezTo>
                <a:cubicBezTo>
                  <a:pt x="1262" y="2146"/>
                  <a:pt x="1260" y="2148"/>
                  <a:pt x="1258" y="2150"/>
                </a:cubicBezTo>
                <a:cubicBezTo>
                  <a:pt x="1257" y="2153"/>
                  <a:pt x="1256" y="2157"/>
                  <a:pt x="1255" y="2161"/>
                </a:cubicBezTo>
                <a:cubicBezTo>
                  <a:pt x="1264" y="2161"/>
                  <a:pt x="1264" y="2161"/>
                  <a:pt x="1264" y="2161"/>
                </a:cubicBezTo>
                <a:cubicBezTo>
                  <a:pt x="1266" y="2152"/>
                  <a:pt x="1268" y="2144"/>
                  <a:pt x="1271" y="2135"/>
                </a:cubicBezTo>
                <a:cubicBezTo>
                  <a:pt x="1274" y="2121"/>
                  <a:pt x="1276" y="2107"/>
                  <a:pt x="1280" y="2099"/>
                </a:cubicBezTo>
                <a:cubicBezTo>
                  <a:pt x="1277" y="2088"/>
                  <a:pt x="1282" y="2072"/>
                  <a:pt x="1282" y="2060"/>
                </a:cubicBezTo>
                <a:close/>
                <a:moveTo>
                  <a:pt x="2202" y="1935"/>
                </a:moveTo>
                <a:cubicBezTo>
                  <a:pt x="2206" y="1928"/>
                  <a:pt x="2197" y="1916"/>
                  <a:pt x="2202" y="1909"/>
                </a:cubicBezTo>
                <a:cubicBezTo>
                  <a:pt x="2195" y="1871"/>
                  <a:pt x="2195" y="1860"/>
                  <a:pt x="2193" y="1850"/>
                </a:cubicBezTo>
                <a:cubicBezTo>
                  <a:pt x="2181" y="1801"/>
                  <a:pt x="2181" y="1795"/>
                  <a:pt x="2179" y="1788"/>
                </a:cubicBezTo>
                <a:cubicBezTo>
                  <a:pt x="2152" y="1704"/>
                  <a:pt x="2146" y="1685"/>
                  <a:pt x="2142" y="1668"/>
                </a:cubicBezTo>
                <a:cubicBezTo>
                  <a:pt x="2114" y="1649"/>
                  <a:pt x="2121" y="1655"/>
                  <a:pt x="2117" y="1657"/>
                </a:cubicBezTo>
                <a:cubicBezTo>
                  <a:pt x="2124" y="1681"/>
                  <a:pt x="2136" y="1679"/>
                  <a:pt x="2135" y="1687"/>
                </a:cubicBezTo>
                <a:cubicBezTo>
                  <a:pt x="2151" y="1739"/>
                  <a:pt x="2161" y="1757"/>
                  <a:pt x="2164" y="1773"/>
                </a:cubicBezTo>
                <a:cubicBezTo>
                  <a:pt x="2178" y="1830"/>
                  <a:pt x="2179" y="1840"/>
                  <a:pt x="2181" y="1850"/>
                </a:cubicBezTo>
                <a:cubicBezTo>
                  <a:pt x="2187" y="1918"/>
                  <a:pt x="2197" y="1928"/>
                  <a:pt x="2192" y="1934"/>
                </a:cubicBezTo>
                <a:cubicBezTo>
                  <a:pt x="2196" y="1971"/>
                  <a:pt x="2194" y="1974"/>
                  <a:pt x="2198" y="1979"/>
                </a:cubicBezTo>
                <a:cubicBezTo>
                  <a:pt x="2197" y="2029"/>
                  <a:pt x="2191" y="2035"/>
                  <a:pt x="2197" y="2044"/>
                </a:cubicBezTo>
                <a:cubicBezTo>
                  <a:pt x="2190" y="2092"/>
                  <a:pt x="2194" y="2101"/>
                  <a:pt x="2193" y="2108"/>
                </a:cubicBezTo>
                <a:cubicBezTo>
                  <a:pt x="2188" y="2152"/>
                  <a:pt x="2191" y="2157"/>
                  <a:pt x="2193" y="2161"/>
                </a:cubicBezTo>
                <a:cubicBezTo>
                  <a:pt x="2202" y="2126"/>
                  <a:pt x="2206" y="2110"/>
                  <a:pt x="2205" y="2092"/>
                </a:cubicBezTo>
                <a:cubicBezTo>
                  <a:pt x="2208" y="2024"/>
                  <a:pt x="2207" y="2019"/>
                  <a:pt x="2205" y="2014"/>
                </a:cubicBezTo>
                <a:close/>
                <a:moveTo>
                  <a:pt x="3768" y="1444"/>
                </a:moveTo>
                <a:cubicBezTo>
                  <a:pt x="3757" y="1449"/>
                  <a:pt x="3747" y="1450"/>
                  <a:pt x="3736" y="1453"/>
                </a:cubicBezTo>
                <a:cubicBezTo>
                  <a:pt x="3730" y="1460"/>
                  <a:pt x="3726" y="1456"/>
                  <a:pt x="3720" y="1460"/>
                </a:cubicBezTo>
                <a:cubicBezTo>
                  <a:pt x="3716" y="1467"/>
                  <a:pt x="3705" y="1459"/>
                  <a:pt x="3707" y="1468"/>
                </a:cubicBezTo>
                <a:cubicBezTo>
                  <a:pt x="3722" y="1464"/>
                  <a:pt x="3737" y="1461"/>
                  <a:pt x="3752" y="1457"/>
                </a:cubicBezTo>
                <a:cubicBezTo>
                  <a:pt x="3759" y="1455"/>
                  <a:pt x="3766" y="1456"/>
                  <a:pt x="3775" y="1450"/>
                </a:cubicBezTo>
                <a:cubicBezTo>
                  <a:pt x="3782" y="1451"/>
                  <a:pt x="3790" y="1452"/>
                  <a:pt x="3799" y="1445"/>
                </a:cubicBezTo>
                <a:cubicBezTo>
                  <a:pt x="3812" y="1447"/>
                  <a:pt x="3826" y="1444"/>
                  <a:pt x="3840" y="1443"/>
                </a:cubicBezTo>
                <a:cubicBezTo>
                  <a:pt x="3840" y="1434"/>
                  <a:pt x="3840" y="1434"/>
                  <a:pt x="3840" y="1434"/>
                </a:cubicBezTo>
                <a:cubicBezTo>
                  <a:pt x="3837" y="1434"/>
                  <a:pt x="3833" y="1434"/>
                  <a:pt x="3829" y="1433"/>
                </a:cubicBezTo>
                <a:cubicBezTo>
                  <a:pt x="3808" y="1440"/>
                  <a:pt x="3788" y="1440"/>
                  <a:pt x="3768" y="1444"/>
                </a:cubicBezTo>
                <a:close/>
                <a:moveTo>
                  <a:pt x="2354" y="1890"/>
                </a:moveTo>
                <a:cubicBezTo>
                  <a:pt x="2362" y="1882"/>
                  <a:pt x="2352" y="1869"/>
                  <a:pt x="2360" y="1861"/>
                </a:cubicBezTo>
                <a:cubicBezTo>
                  <a:pt x="2363" y="1829"/>
                  <a:pt x="2356" y="1822"/>
                  <a:pt x="2361" y="1818"/>
                </a:cubicBezTo>
                <a:cubicBezTo>
                  <a:pt x="2362" y="1794"/>
                  <a:pt x="2359" y="1796"/>
                  <a:pt x="2357" y="1791"/>
                </a:cubicBezTo>
                <a:cubicBezTo>
                  <a:pt x="2337" y="1749"/>
                  <a:pt x="2341" y="1757"/>
                  <a:pt x="2345" y="1765"/>
                </a:cubicBezTo>
                <a:cubicBezTo>
                  <a:pt x="2354" y="1820"/>
                  <a:pt x="2344" y="1824"/>
                  <a:pt x="2349" y="1834"/>
                </a:cubicBezTo>
                <a:cubicBezTo>
                  <a:pt x="2344" y="1887"/>
                  <a:pt x="2342" y="1895"/>
                  <a:pt x="2342" y="1905"/>
                </a:cubicBezTo>
                <a:cubicBezTo>
                  <a:pt x="2331" y="1968"/>
                  <a:pt x="2332" y="1978"/>
                  <a:pt x="2331" y="1988"/>
                </a:cubicBezTo>
                <a:cubicBezTo>
                  <a:pt x="2314" y="2077"/>
                  <a:pt x="2313" y="2086"/>
                  <a:pt x="2310" y="2095"/>
                </a:cubicBezTo>
                <a:cubicBezTo>
                  <a:pt x="2307" y="2161"/>
                  <a:pt x="2307" y="2161"/>
                  <a:pt x="2307" y="2161"/>
                </a:cubicBezTo>
                <a:cubicBezTo>
                  <a:pt x="2322" y="2084"/>
                  <a:pt x="2324" y="2081"/>
                  <a:pt x="2327" y="2077"/>
                </a:cubicBezTo>
                <a:cubicBezTo>
                  <a:pt x="2336" y="2036"/>
                  <a:pt x="2332" y="2026"/>
                  <a:pt x="2338" y="2020"/>
                </a:cubicBezTo>
                <a:cubicBezTo>
                  <a:pt x="2352" y="1937"/>
                  <a:pt x="2348" y="1926"/>
                  <a:pt x="2351" y="1917"/>
                </a:cubicBezTo>
                <a:close/>
                <a:moveTo>
                  <a:pt x="2292" y="1940"/>
                </a:moveTo>
                <a:cubicBezTo>
                  <a:pt x="2296" y="1926"/>
                  <a:pt x="2292" y="1909"/>
                  <a:pt x="2296" y="1896"/>
                </a:cubicBezTo>
                <a:cubicBezTo>
                  <a:pt x="2295" y="1835"/>
                  <a:pt x="2294" y="1820"/>
                  <a:pt x="2294" y="1806"/>
                </a:cubicBezTo>
                <a:cubicBezTo>
                  <a:pt x="2286" y="1744"/>
                  <a:pt x="2282" y="1739"/>
                  <a:pt x="2285" y="1736"/>
                </a:cubicBezTo>
                <a:cubicBezTo>
                  <a:pt x="2273" y="1705"/>
                  <a:pt x="2269" y="1697"/>
                  <a:pt x="2265" y="1688"/>
                </a:cubicBezTo>
                <a:cubicBezTo>
                  <a:pt x="2246" y="1682"/>
                  <a:pt x="2248" y="1684"/>
                  <a:pt x="2251" y="1685"/>
                </a:cubicBezTo>
                <a:cubicBezTo>
                  <a:pt x="2265" y="1715"/>
                  <a:pt x="2266" y="1719"/>
                  <a:pt x="2267" y="1723"/>
                </a:cubicBezTo>
                <a:cubicBezTo>
                  <a:pt x="2283" y="1791"/>
                  <a:pt x="2281" y="1800"/>
                  <a:pt x="2283" y="1811"/>
                </a:cubicBezTo>
                <a:cubicBezTo>
                  <a:pt x="2285" y="1853"/>
                  <a:pt x="2286" y="1857"/>
                  <a:pt x="2284" y="1859"/>
                </a:cubicBezTo>
                <a:cubicBezTo>
                  <a:pt x="2288" y="1887"/>
                  <a:pt x="2277" y="1894"/>
                  <a:pt x="2285" y="1907"/>
                </a:cubicBezTo>
                <a:cubicBezTo>
                  <a:pt x="2275" y="1945"/>
                  <a:pt x="2288" y="1960"/>
                  <a:pt x="2280" y="1968"/>
                </a:cubicBezTo>
                <a:cubicBezTo>
                  <a:pt x="2273" y="2039"/>
                  <a:pt x="2271" y="2048"/>
                  <a:pt x="2269" y="2058"/>
                </a:cubicBezTo>
                <a:cubicBezTo>
                  <a:pt x="2263" y="2109"/>
                  <a:pt x="2258" y="2128"/>
                  <a:pt x="2255" y="2148"/>
                </a:cubicBezTo>
                <a:cubicBezTo>
                  <a:pt x="2263" y="2156"/>
                  <a:pt x="2264" y="2152"/>
                  <a:pt x="2264" y="2147"/>
                </a:cubicBezTo>
                <a:cubicBezTo>
                  <a:pt x="2269" y="2120"/>
                  <a:pt x="2273" y="2114"/>
                  <a:pt x="2273" y="2107"/>
                </a:cubicBezTo>
                <a:cubicBezTo>
                  <a:pt x="2282" y="2054"/>
                  <a:pt x="2283" y="2051"/>
                  <a:pt x="2283" y="2047"/>
                </a:cubicBezTo>
                <a:cubicBezTo>
                  <a:pt x="2288" y="1999"/>
                  <a:pt x="2289" y="1991"/>
                  <a:pt x="2291" y="1985"/>
                </a:cubicBezTo>
                <a:close/>
                <a:moveTo>
                  <a:pt x="2066" y="2125"/>
                </a:moveTo>
                <a:cubicBezTo>
                  <a:pt x="2067" y="2112"/>
                  <a:pt x="2061" y="2096"/>
                  <a:pt x="2065" y="2083"/>
                </a:cubicBezTo>
                <a:cubicBezTo>
                  <a:pt x="2063" y="2017"/>
                  <a:pt x="2065" y="2010"/>
                  <a:pt x="2060" y="2002"/>
                </a:cubicBezTo>
                <a:cubicBezTo>
                  <a:pt x="2062" y="1950"/>
                  <a:pt x="2061" y="1937"/>
                  <a:pt x="2061" y="1924"/>
                </a:cubicBezTo>
                <a:cubicBezTo>
                  <a:pt x="2054" y="1828"/>
                  <a:pt x="2052" y="1815"/>
                  <a:pt x="2049" y="1800"/>
                </a:cubicBezTo>
                <a:cubicBezTo>
                  <a:pt x="2040" y="1746"/>
                  <a:pt x="2037" y="1734"/>
                  <a:pt x="2035" y="1723"/>
                </a:cubicBezTo>
                <a:cubicBezTo>
                  <a:pt x="1977" y="1582"/>
                  <a:pt x="1975" y="1577"/>
                  <a:pt x="1971" y="1570"/>
                </a:cubicBezTo>
                <a:cubicBezTo>
                  <a:pt x="1942" y="1538"/>
                  <a:pt x="1936" y="1536"/>
                  <a:pt x="1934" y="1534"/>
                </a:cubicBezTo>
                <a:cubicBezTo>
                  <a:pt x="1956" y="1585"/>
                  <a:pt x="1956" y="1586"/>
                  <a:pt x="1956" y="1587"/>
                </a:cubicBezTo>
                <a:cubicBezTo>
                  <a:pt x="1974" y="1656"/>
                  <a:pt x="1989" y="1669"/>
                  <a:pt x="1984" y="1674"/>
                </a:cubicBezTo>
                <a:cubicBezTo>
                  <a:pt x="1993" y="1720"/>
                  <a:pt x="1994" y="1721"/>
                  <a:pt x="1995" y="1723"/>
                </a:cubicBezTo>
                <a:cubicBezTo>
                  <a:pt x="2007" y="1777"/>
                  <a:pt x="2004" y="1790"/>
                  <a:pt x="2009" y="1804"/>
                </a:cubicBezTo>
                <a:cubicBezTo>
                  <a:pt x="2007" y="1861"/>
                  <a:pt x="2013" y="1876"/>
                  <a:pt x="2011" y="1887"/>
                </a:cubicBezTo>
                <a:cubicBezTo>
                  <a:pt x="2002" y="1905"/>
                  <a:pt x="2002" y="1885"/>
                  <a:pt x="1995" y="1862"/>
                </a:cubicBezTo>
                <a:cubicBezTo>
                  <a:pt x="1973" y="1773"/>
                  <a:pt x="1964" y="1747"/>
                  <a:pt x="1955" y="1723"/>
                </a:cubicBezTo>
                <a:cubicBezTo>
                  <a:pt x="1915" y="1628"/>
                  <a:pt x="1914" y="1618"/>
                  <a:pt x="1906" y="1615"/>
                </a:cubicBezTo>
                <a:cubicBezTo>
                  <a:pt x="1965" y="1783"/>
                  <a:pt x="1975" y="1808"/>
                  <a:pt x="1980" y="1831"/>
                </a:cubicBezTo>
                <a:cubicBezTo>
                  <a:pt x="1992" y="1906"/>
                  <a:pt x="1998" y="1912"/>
                  <a:pt x="1995" y="1914"/>
                </a:cubicBezTo>
                <a:cubicBezTo>
                  <a:pt x="1998" y="1956"/>
                  <a:pt x="2004" y="1966"/>
                  <a:pt x="2001" y="1973"/>
                </a:cubicBezTo>
                <a:cubicBezTo>
                  <a:pt x="1996" y="2032"/>
                  <a:pt x="2010" y="2045"/>
                  <a:pt x="2004" y="2052"/>
                </a:cubicBezTo>
                <a:cubicBezTo>
                  <a:pt x="2012" y="2122"/>
                  <a:pt x="2008" y="2137"/>
                  <a:pt x="2010" y="2155"/>
                </a:cubicBezTo>
                <a:cubicBezTo>
                  <a:pt x="2034" y="2155"/>
                  <a:pt x="2033" y="2149"/>
                  <a:pt x="2033" y="2144"/>
                </a:cubicBezTo>
                <a:cubicBezTo>
                  <a:pt x="2030" y="2037"/>
                  <a:pt x="2024" y="2028"/>
                  <a:pt x="2028" y="2021"/>
                </a:cubicBezTo>
                <a:cubicBezTo>
                  <a:pt x="2023" y="1979"/>
                  <a:pt x="2026" y="1976"/>
                  <a:pt x="2023" y="1971"/>
                </a:cubicBezTo>
                <a:cubicBezTo>
                  <a:pt x="2019" y="1912"/>
                  <a:pt x="2024" y="1906"/>
                  <a:pt x="2018" y="1896"/>
                </a:cubicBezTo>
                <a:cubicBezTo>
                  <a:pt x="2018" y="1833"/>
                  <a:pt x="2019" y="1817"/>
                  <a:pt x="2016" y="1800"/>
                </a:cubicBezTo>
                <a:cubicBezTo>
                  <a:pt x="2016" y="1764"/>
                  <a:pt x="2012" y="1759"/>
                  <a:pt x="2010" y="1755"/>
                </a:cubicBezTo>
                <a:cubicBezTo>
                  <a:pt x="2001" y="1715"/>
                  <a:pt x="2003" y="1709"/>
                  <a:pt x="2000" y="1702"/>
                </a:cubicBezTo>
                <a:cubicBezTo>
                  <a:pt x="1963" y="1593"/>
                  <a:pt x="1962" y="1591"/>
                  <a:pt x="1961" y="1587"/>
                </a:cubicBezTo>
                <a:cubicBezTo>
                  <a:pt x="1950" y="1549"/>
                  <a:pt x="1953" y="1558"/>
                  <a:pt x="1957" y="1561"/>
                </a:cubicBezTo>
                <a:cubicBezTo>
                  <a:pt x="1975" y="1592"/>
                  <a:pt x="1977" y="1596"/>
                  <a:pt x="1983" y="1607"/>
                </a:cubicBezTo>
                <a:cubicBezTo>
                  <a:pt x="2027" y="1723"/>
                  <a:pt x="2027" y="1723"/>
                  <a:pt x="2027" y="1724"/>
                </a:cubicBezTo>
                <a:cubicBezTo>
                  <a:pt x="2038" y="1782"/>
                  <a:pt x="2041" y="1797"/>
                  <a:pt x="2041" y="1811"/>
                </a:cubicBezTo>
                <a:cubicBezTo>
                  <a:pt x="2045" y="1850"/>
                  <a:pt x="2045" y="1851"/>
                  <a:pt x="2045" y="1851"/>
                </a:cubicBezTo>
                <a:cubicBezTo>
                  <a:pt x="2052" y="1964"/>
                  <a:pt x="2047" y="1969"/>
                  <a:pt x="2051" y="1977"/>
                </a:cubicBezTo>
                <a:cubicBezTo>
                  <a:pt x="2053" y="2065"/>
                  <a:pt x="2050" y="2071"/>
                  <a:pt x="2053" y="2079"/>
                </a:cubicBezTo>
                <a:cubicBezTo>
                  <a:pt x="2054" y="2146"/>
                  <a:pt x="2059" y="2155"/>
                  <a:pt x="2058" y="2161"/>
                </a:cubicBezTo>
                <a:close/>
                <a:moveTo>
                  <a:pt x="1981" y="2083"/>
                </a:moveTo>
                <a:cubicBezTo>
                  <a:pt x="1978" y="2071"/>
                  <a:pt x="1983" y="2062"/>
                  <a:pt x="1977" y="2049"/>
                </a:cubicBezTo>
                <a:cubicBezTo>
                  <a:pt x="1971" y="1991"/>
                  <a:pt x="1971" y="1985"/>
                  <a:pt x="1968" y="1979"/>
                </a:cubicBezTo>
                <a:cubicBezTo>
                  <a:pt x="1943" y="1845"/>
                  <a:pt x="1942" y="1841"/>
                  <a:pt x="1941" y="1837"/>
                </a:cubicBezTo>
                <a:cubicBezTo>
                  <a:pt x="1879" y="1673"/>
                  <a:pt x="1870" y="1654"/>
                  <a:pt x="1861" y="1634"/>
                </a:cubicBezTo>
                <a:cubicBezTo>
                  <a:pt x="1840" y="1594"/>
                  <a:pt x="1839" y="1590"/>
                  <a:pt x="1838" y="1587"/>
                </a:cubicBezTo>
                <a:cubicBezTo>
                  <a:pt x="1832" y="1590"/>
                  <a:pt x="1834" y="1594"/>
                  <a:pt x="1836" y="1598"/>
                </a:cubicBezTo>
                <a:cubicBezTo>
                  <a:pt x="1858" y="1649"/>
                  <a:pt x="1872" y="1666"/>
                  <a:pt x="1877" y="1681"/>
                </a:cubicBezTo>
                <a:cubicBezTo>
                  <a:pt x="1893" y="1720"/>
                  <a:pt x="1893" y="1721"/>
                  <a:pt x="1893" y="1723"/>
                </a:cubicBezTo>
                <a:cubicBezTo>
                  <a:pt x="1914" y="1772"/>
                  <a:pt x="1910" y="1777"/>
                  <a:pt x="1914" y="1776"/>
                </a:cubicBezTo>
                <a:cubicBezTo>
                  <a:pt x="1940" y="1863"/>
                  <a:pt x="1942" y="1876"/>
                  <a:pt x="1943" y="1888"/>
                </a:cubicBezTo>
                <a:cubicBezTo>
                  <a:pt x="1950" y="1961"/>
                  <a:pt x="1952" y="1953"/>
                  <a:pt x="1943" y="1946"/>
                </a:cubicBezTo>
                <a:cubicBezTo>
                  <a:pt x="1932" y="1893"/>
                  <a:pt x="1921" y="1884"/>
                  <a:pt x="1926" y="1880"/>
                </a:cubicBezTo>
                <a:cubicBezTo>
                  <a:pt x="1861" y="1762"/>
                  <a:pt x="1850" y="1741"/>
                  <a:pt x="1840" y="1723"/>
                </a:cubicBezTo>
                <a:cubicBezTo>
                  <a:pt x="1783" y="1658"/>
                  <a:pt x="1776" y="1648"/>
                  <a:pt x="1767" y="1642"/>
                </a:cubicBezTo>
                <a:cubicBezTo>
                  <a:pt x="1733" y="1605"/>
                  <a:pt x="1723" y="1596"/>
                  <a:pt x="1714" y="1587"/>
                </a:cubicBezTo>
                <a:cubicBezTo>
                  <a:pt x="1665" y="1530"/>
                  <a:pt x="1658" y="1533"/>
                  <a:pt x="1655" y="1525"/>
                </a:cubicBezTo>
                <a:cubicBezTo>
                  <a:pt x="1699" y="1583"/>
                  <a:pt x="1701" y="1585"/>
                  <a:pt x="1703" y="1587"/>
                </a:cubicBezTo>
                <a:cubicBezTo>
                  <a:pt x="1735" y="1624"/>
                  <a:pt x="1746" y="1632"/>
                  <a:pt x="1756" y="1644"/>
                </a:cubicBezTo>
                <a:cubicBezTo>
                  <a:pt x="1773" y="1658"/>
                  <a:pt x="1775" y="1669"/>
                  <a:pt x="1781" y="1670"/>
                </a:cubicBezTo>
                <a:cubicBezTo>
                  <a:pt x="1838" y="1741"/>
                  <a:pt x="1850" y="1762"/>
                  <a:pt x="1862" y="1782"/>
                </a:cubicBezTo>
                <a:cubicBezTo>
                  <a:pt x="1903" y="1864"/>
                  <a:pt x="1910" y="1875"/>
                  <a:pt x="1915" y="1889"/>
                </a:cubicBezTo>
                <a:cubicBezTo>
                  <a:pt x="1940" y="1992"/>
                  <a:pt x="1931" y="1956"/>
                  <a:pt x="1920" y="1919"/>
                </a:cubicBezTo>
                <a:cubicBezTo>
                  <a:pt x="1884" y="1833"/>
                  <a:pt x="1878" y="1820"/>
                  <a:pt x="1871" y="1807"/>
                </a:cubicBezTo>
                <a:cubicBezTo>
                  <a:pt x="1795" y="1699"/>
                  <a:pt x="1793" y="1694"/>
                  <a:pt x="1790" y="1688"/>
                </a:cubicBezTo>
                <a:cubicBezTo>
                  <a:pt x="1762" y="1661"/>
                  <a:pt x="1758" y="1657"/>
                  <a:pt x="1756" y="1651"/>
                </a:cubicBezTo>
                <a:cubicBezTo>
                  <a:pt x="1802" y="1718"/>
                  <a:pt x="1804" y="1720"/>
                  <a:pt x="1805" y="1723"/>
                </a:cubicBezTo>
                <a:cubicBezTo>
                  <a:pt x="1863" y="1816"/>
                  <a:pt x="1871" y="1833"/>
                  <a:pt x="1879" y="1850"/>
                </a:cubicBezTo>
                <a:cubicBezTo>
                  <a:pt x="1922" y="1963"/>
                  <a:pt x="1922" y="1972"/>
                  <a:pt x="1928" y="1982"/>
                </a:cubicBezTo>
                <a:cubicBezTo>
                  <a:pt x="1956" y="2093"/>
                  <a:pt x="1951" y="2097"/>
                  <a:pt x="1956" y="2104"/>
                </a:cubicBezTo>
                <a:cubicBezTo>
                  <a:pt x="1959" y="2146"/>
                  <a:pt x="1972" y="2156"/>
                  <a:pt x="1963" y="2159"/>
                </a:cubicBezTo>
                <a:cubicBezTo>
                  <a:pt x="1945" y="2106"/>
                  <a:pt x="1944" y="2093"/>
                  <a:pt x="1940" y="2080"/>
                </a:cubicBezTo>
                <a:cubicBezTo>
                  <a:pt x="1931" y="2035"/>
                  <a:pt x="1915" y="2025"/>
                  <a:pt x="1923" y="2024"/>
                </a:cubicBezTo>
                <a:cubicBezTo>
                  <a:pt x="1841" y="1871"/>
                  <a:pt x="1834" y="1860"/>
                  <a:pt x="1828" y="1850"/>
                </a:cubicBezTo>
                <a:cubicBezTo>
                  <a:pt x="1791" y="1799"/>
                  <a:pt x="1791" y="1788"/>
                  <a:pt x="1786" y="1791"/>
                </a:cubicBezTo>
                <a:cubicBezTo>
                  <a:pt x="1814" y="1843"/>
                  <a:pt x="1816" y="1847"/>
                  <a:pt x="1818" y="1850"/>
                </a:cubicBezTo>
                <a:cubicBezTo>
                  <a:pt x="1833" y="1875"/>
                  <a:pt x="1836" y="1877"/>
                  <a:pt x="1838" y="1878"/>
                </a:cubicBezTo>
                <a:cubicBezTo>
                  <a:pt x="1879" y="1962"/>
                  <a:pt x="1889" y="1981"/>
                  <a:pt x="1898" y="2000"/>
                </a:cubicBezTo>
                <a:cubicBezTo>
                  <a:pt x="1875" y="1980"/>
                  <a:pt x="1850" y="1939"/>
                  <a:pt x="1819" y="1884"/>
                </a:cubicBezTo>
                <a:cubicBezTo>
                  <a:pt x="1732" y="1761"/>
                  <a:pt x="1720" y="1742"/>
                  <a:pt x="1709" y="1723"/>
                </a:cubicBezTo>
                <a:cubicBezTo>
                  <a:pt x="1646" y="1625"/>
                  <a:pt x="1649" y="1632"/>
                  <a:pt x="1653" y="1639"/>
                </a:cubicBezTo>
                <a:cubicBezTo>
                  <a:pt x="1671" y="1685"/>
                  <a:pt x="1682" y="1695"/>
                  <a:pt x="1684" y="1702"/>
                </a:cubicBezTo>
                <a:cubicBezTo>
                  <a:pt x="1745" y="1796"/>
                  <a:pt x="1761" y="1824"/>
                  <a:pt x="1778" y="1850"/>
                </a:cubicBezTo>
                <a:cubicBezTo>
                  <a:pt x="1867" y="1990"/>
                  <a:pt x="1875" y="2006"/>
                  <a:pt x="1885" y="2020"/>
                </a:cubicBezTo>
                <a:cubicBezTo>
                  <a:pt x="1926" y="2120"/>
                  <a:pt x="1942" y="2130"/>
                  <a:pt x="1934" y="2132"/>
                </a:cubicBezTo>
                <a:cubicBezTo>
                  <a:pt x="1832" y="1990"/>
                  <a:pt x="1806" y="1954"/>
                  <a:pt x="1783" y="1911"/>
                </a:cubicBezTo>
                <a:cubicBezTo>
                  <a:pt x="1741" y="1843"/>
                  <a:pt x="1740" y="1837"/>
                  <a:pt x="1735" y="1832"/>
                </a:cubicBezTo>
                <a:cubicBezTo>
                  <a:pt x="1658" y="1663"/>
                  <a:pt x="1649" y="1652"/>
                  <a:pt x="1645" y="1643"/>
                </a:cubicBezTo>
                <a:cubicBezTo>
                  <a:pt x="1632" y="1607"/>
                  <a:pt x="1632" y="1599"/>
                  <a:pt x="1633" y="1591"/>
                </a:cubicBezTo>
                <a:cubicBezTo>
                  <a:pt x="1626" y="1559"/>
                  <a:pt x="1619" y="1553"/>
                  <a:pt x="1623" y="1551"/>
                </a:cubicBezTo>
                <a:cubicBezTo>
                  <a:pt x="1620" y="1528"/>
                  <a:pt x="1613" y="1519"/>
                  <a:pt x="1611" y="1521"/>
                </a:cubicBezTo>
                <a:cubicBezTo>
                  <a:pt x="1628" y="1623"/>
                  <a:pt x="1636" y="1640"/>
                  <a:pt x="1645" y="1669"/>
                </a:cubicBezTo>
                <a:cubicBezTo>
                  <a:pt x="1725" y="1833"/>
                  <a:pt x="1729" y="1842"/>
                  <a:pt x="1734" y="1850"/>
                </a:cubicBezTo>
                <a:cubicBezTo>
                  <a:pt x="1761" y="1906"/>
                  <a:pt x="1774" y="1910"/>
                  <a:pt x="1772" y="1920"/>
                </a:cubicBezTo>
                <a:cubicBezTo>
                  <a:pt x="1831" y="2001"/>
                  <a:pt x="1831" y="2018"/>
                  <a:pt x="1838" y="2017"/>
                </a:cubicBezTo>
                <a:cubicBezTo>
                  <a:pt x="1762" y="1943"/>
                  <a:pt x="1741" y="1916"/>
                  <a:pt x="1719" y="1891"/>
                </a:cubicBezTo>
                <a:cubicBezTo>
                  <a:pt x="1634" y="1795"/>
                  <a:pt x="1617" y="1761"/>
                  <a:pt x="1594" y="1736"/>
                </a:cubicBezTo>
                <a:cubicBezTo>
                  <a:pt x="1579" y="1717"/>
                  <a:pt x="1587" y="1703"/>
                  <a:pt x="1576" y="1706"/>
                </a:cubicBezTo>
                <a:cubicBezTo>
                  <a:pt x="1636" y="1799"/>
                  <a:pt x="1637" y="1818"/>
                  <a:pt x="1644" y="1818"/>
                </a:cubicBezTo>
                <a:cubicBezTo>
                  <a:pt x="1676" y="1860"/>
                  <a:pt x="1684" y="1869"/>
                  <a:pt x="1693" y="1878"/>
                </a:cubicBezTo>
                <a:cubicBezTo>
                  <a:pt x="1712" y="1895"/>
                  <a:pt x="1714" y="1902"/>
                  <a:pt x="1716" y="1906"/>
                </a:cubicBezTo>
                <a:cubicBezTo>
                  <a:pt x="1737" y="1925"/>
                  <a:pt x="1738" y="1932"/>
                  <a:pt x="1741" y="1936"/>
                </a:cubicBezTo>
                <a:cubicBezTo>
                  <a:pt x="1802" y="2004"/>
                  <a:pt x="1813" y="2015"/>
                  <a:pt x="1823" y="2031"/>
                </a:cubicBezTo>
                <a:cubicBezTo>
                  <a:pt x="1847" y="2045"/>
                  <a:pt x="1849" y="2059"/>
                  <a:pt x="1856" y="2060"/>
                </a:cubicBezTo>
                <a:cubicBezTo>
                  <a:pt x="1990" y="2161"/>
                  <a:pt x="1990" y="2161"/>
                  <a:pt x="1990" y="2161"/>
                </a:cubicBezTo>
                <a:close/>
                <a:moveTo>
                  <a:pt x="1854" y="2041"/>
                </a:moveTo>
                <a:cubicBezTo>
                  <a:pt x="1854" y="2036"/>
                  <a:pt x="1857" y="2042"/>
                  <a:pt x="1859" y="2045"/>
                </a:cubicBezTo>
                <a:cubicBezTo>
                  <a:pt x="1859" y="2051"/>
                  <a:pt x="1855" y="2045"/>
                  <a:pt x="1854" y="2041"/>
                </a:cubicBezTo>
                <a:close/>
                <a:moveTo>
                  <a:pt x="1959" y="2032"/>
                </a:moveTo>
                <a:cubicBezTo>
                  <a:pt x="1963" y="2021"/>
                  <a:pt x="1956" y="2006"/>
                  <a:pt x="1957" y="1994"/>
                </a:cubicBezTo>
                <a:cubicBezTo>
                  <a:pt x="1965" y="1992"/>
                  <a:pt x="1957" y="2001"/>
                  <a:pt x="1962" y="2005"/>
                </a:cubicBezTo>
                <a:cubicBezTo>
                  <a:pt x="1961" y="2009"/>
                  <a:pt x="1962" y="2013"/>
                  <a:pt x="1966" y="2019"/>
                </a:cubicBezTo>
                <a:cubicBezTo>
                  <a:pt x="1961" y="2027"/>
                  <a:pt x="1964" y="2037"/>
                  <a:pt x="1967" y="2048"/>
                </a:cubicBezTo>
                <a:cubicBezTo>
                  <a:pt x="1957" y="2048"/>
                  <a:pt x="1965" y="2037"/>
                  <a:pt x="1959" y="2032"/>
                </a:cubicBezTo>
                <a:close/>
                <a:moveTo>
                  <a:pt x="1963" y="2066"/>
                </a:moveTo>
                <a:cubicBezTo>
                  <a:pt x="1972" y="2059"/>
                  <a:pt x="1967" y="2075"/>
                  <a:pt x="1969" y="2079"/>
                </a:cubicBezTo>
                <a:cubicBezTo>
                  <a:pt x="1960" y="2080"/>
                  <a:pt x="1969" y="2070"/>
                  <a:pt x="1963" y="2066"/>
                </a:cubicBezTo>
                <a:close/>
                <a:moveTo>
                  <a:pt x="1970" y="2107"/>
                </a:moveTo>
                <a:cubicBezTo>
                  <a:pt x="1972" y="2098"/>
                  <a:pt x="1972" y="2111"/>
                  <a:pt x="1974" y="2115"/>
                </a:cubicBezTo>
                <a:cubicBezTo>
                  <a:pt x="1968" y="2115"/>
                  <a:pt x="1971" y="2110"/>
                  <a:pt x="1970" y="2107"/>
                </a:cubicBezTo>
                <a:close/>
                <a:moveTo>
                  <a:pt x="1579" y="2154"/>
                </a:moveTo>
                <a:cubicBezTo>
                  <a:pt x="1577" y="2150"/>
                  <a:pt x="1576" y="2144"/>
                  <a:pt x="1572" y="2144"/>
                </a:cubicBezTo>
                <a:cubicBezTo>
                  <a:pt x="1555" y="2121"/>
                  <a:pt x="1535" y="2107"/>
                  <a:pt x="1519" y="2083"/>
                </a:cubicBezTo>
                <a:cubicBezTo>
                  <a:pt x="1510" y="2077"/>
                  <a:pt x="1503" y="2057"/>
                  <a:pt x="1496" y="2056"/>
                </a:cubicBezTo>
                <a:cubicBezTo>
                  <a:pt x="1494" y="2055"/>
                  <a:pt x="1497" y="2051"/>
                  <a:pt x="1497" y="2052"/>
                </a:cubicBezTo>
                <a:cubicBezTo>
                  <a:pt x="1493" y="2046"/>
                  <a:pt x="1489" y="2044"/>
                  <a:pt x="1484" y="2039"/>
                </a:cubicBezTo>
                <a:cubicBezTo>
                  <a:pt x="1485" y="2039"/>
                  <a:pt x="1487" y="2037"/>
                  <a:pt x="1486" y="2035"/>
                </a:cubicBezTo>
                <a:cubicBezTo>
                  <a:pt x="1486" y="2035"/>
                  <a:pt x="1483" y="2035"/>
                  <a:pt x="1482" y="2034"/>
                </a:cubicBezTo>
                <a:cubicBezTo>
                  <a:pt x="1479" y="2031"/>
                  <a:pt x="1476" y="2030"/>
                  <a:pt x="1474" y="2024"/>
                </a:cubicBezTo>
                <a:cubicBezTo>
                  <a:pt x="1470" y="2014"/>
                  <a:pt x="1459" y="2001"/>
                  <a:pt x="1461" y="1992"/>
                </a:cubicBezTo>
                <a:cubicBezTo>
                  <a:pt x="1455" y="1994"/>
                  <a:pt x="1455" y="1981"/>
                  <a:pt x="1451" y="1978"/>
                </a:cubicBezTo>
                <a:cubicBezTo>
                  <a:pt x="1447" y="1976"/>
                  <a:pt x="1444" y="1970"/>
                  <a:pt x="1441" y="1963"/>
                </a:cubicBezTo>
                <a:cubicBezTo>
                  <a:pt x="1436" y="1947"/>
                  <a:pt x="1427" y="1928"/>
                  <a:pt x="1418" y="1910"/>
                </a:cubicBezTo>
                <a:cubicBezTo>
                  <a:pt x="1415" y="1905"/>
                  <a:pt x="1418" y="1903"/>
                  <a:pt x="1415" y="1898"/>
                </a:cubicBezTo>
                <a:cubicBezTo>
                  <a:pt x="1414" y="1894"/>
                  <a:pt x="1410" y="1889"/>
                  <a:pt x="1413" y="1887"/>
                </a:cubicBezTo>
                <a:cubicBezTo>
                  <a:pt x="1408" y="1879"/>
                  <a:pt x="1406" y="1865"/>
                  <a:pt x="1397" y="1868"/>
                </a:cubicBezTo>
                <a:cubicBezTo>
                  <a:pt x="1396" y="1879"/>
                  <a:pt x="1399" y="1892"/>
                  <a:pt x="1402" y="1905"/>
                </a:cubicBezTo>
                <a:cubicBezTo>
                  <a:pt x="1416" y="1931"/>
                  <a:pt x="1425" y="1952"/>
                  <a:pt x="1432" y="1971"/>
                </a:cubicBezTo>
                <a:cubicBezTo>
                  <a:pt x="1438" y="1980"/>
                  <a:pt x="1445" y="1988"/>
                  <a:pt x="1450" y="2001"/>
                </a:cubicBezTo>
                <a:cubicBezTo>
                  <a:pt x="1456" y="2004"/>
                  <a:pt x="1451" y="2004"/>
                  <a:pt x="1455" y="2011"/>
                </a:cubicBezTo>
                <a:cubicBezTo>
                  <a:pt x="1458" y="2017"/>
                  <a:pt x="1461" y="2023"/>
                  <a:pt x="1464" y="2030"/>
                </a:cubicBezTo>
                <a:cubicBezTo>
                  <a:pt x="1485" y="2056"/>
                  <a:pt x="1502" y="2079"/>
                  <a:pt x="1525" y="2109"/>
                </a:cubicBezTo>
                <a:cubicBezTo>
                  <a:pt x="1533" y="2110"/>
                  <a:pt x="1536" y="2125"/>
                  <a:pt x="1543" y="2126"/>
                </a:cubicBezTo>
                <a:cubicBezTo>
                  <a:pt x="1548" y="2135"/>
                  <a:pt x="1555" y="2139"/>
                  <a:pt x="1560" y="2147"/>
                </a:cubicBezTo>
                <a:cubicBezTo>
                  <a:pt x="1565" y="2150"/>
                  <a:pt x="1569" y="2157"/>
                  <a:pt x="1573" y="2161"/>
                </a:cubicBezTo>
                <a:cubicBezTo>
                  <a:pt x="1586" y="2161"/>
                  <a:pt x="1586" y="2161"/>
                  <a:pt x="1586" y="2161"/>
                </a:cubicBezTo>
                <a:cubicBezTo>
                  <a:pt x="1586" y="2160"/>
                  <a:pt x="1586" y="2160"/>
                  <a:pt x="1586" y="2160"/>
                </a:cubicBezTo>
                <a:cubicBezTo>
                  <a:pt x="1584" y="2157"/>
                  <a:pt x="1583" y="2153"/>
                  <a:pt x="1579" y="2154"/>
                </a:cubicBezTo>
                <a:close/>
                <a:moveTo>
                  <a:pt x="1413" y="1586"/>
                </a:moveTo>
                <a:cubicBezTo>
                  <a:pt x="1417" y="1587"/>
                  <a:pt x="1434" y="1580"/>
                  <a:pt x="1432" y="1573"/>
                </a:cubicBezTo>
                <a:cubicBezTo>
                  <a:pt x="1332" y="1617"/>
                  <a:pt x="1332" y="1625"/>
                  <a:pt x="1329" y="1622"/>
                </a:cubicBezTo>
                <a:cubicBezTo>
                  <a:pt x="1276" y="1644"/>
                  <a:pt x="1261" y="1642"/>
                  <a:pt x="1244" y="1651"/>
                </a:cubicBezTo>
                <a:cubicBezTo>
                  <a:pt x="1194" y="1654"/>
                  <a:pt x="1187" y="1658"/>
                  <a:pt x="1182" y="1658"/>
                </a:cubicBezTo>
                <a:cubicBezTo>
                  <a:pt x="1086" y="1663"/>
                  <a:pt x="1081" y="1667"/>
                  <a:pt x="1077" y="1662"/>
                </a:cubicBezTo>
                <a:cubicBezTo>
                  <a:pt x="1023" y="1667"/>
                  <a:pt x="1020" y="1654"/>
                  <a:pt x="1015" y="1659"/>
                </a:cubicBezTo>
                <a:cubicBezTo>
                  <a:pt x="959" y="1657"/>
                  <a:pt x="950" y="1649"/>
                  <a:pt x="939" y="1650"/>
                </a:cubicBezTo>
                <a:cubicBezTo>
                  <a:pt x="905" y="1637"/>
                  <a:pt x="898" y="1648"/>
                  <a:pt x="895" y="1642"/>
                </a:cubicBezTo>
                <a:cubicBezTo>
                  <a:pt x="839" y="1639"/>
                  <a:pt x="829" y="1638"/>
                  <a:pt x="818" y="1637"/>
                </a:cubicBezTo>
                <a:cubicBezTo>
                  <a:pt x="782" y="1637"/>
                  <a:pt x="776" y="1641"/>
                  <a:pt x="772" y="1636"/>
                </a:cubicBezTo>
                <a:cubicBezTo>
                  <a:pt x="785" y="1624"/>
                  <a:pt x="806" y="1627"/>
                  <a:pt x="830" y="1623"/>
                </a:cubicBezTo>
                <a:cubicBezTo>
                  <a:pt x="909" y="1615"/>
                  <a:pt x="920" y="1617"/>
                  <a:pt x="931" y="1617"/>
                </a:cubicBezTo>
                <a:cubicBezTo>
                  <a:pt x="973" y="1628"/>
                  <a:pt x="986" y="1618"/>
                  <a:pt x="996" y="1626"/>
                </a:cubicBezTo>
                <a:cubicBezTo>
                  <a:pt x="1025" y="1624"/>
                  <a:pt x="1027" y="1631"/>
                  <a:pt x="1031" y="1626"/>
                </a:cubicBezTo>
                <a:cubicBezTo>
                  <a:pt x="1086" y="1630"/>
                  <a:pt x="1090" y="1638"/>
                  <a:pt x="1097" y="1635"/>
                </a:cubicBezTo>
                <a:cubicBezTo>
                  <a:pt x="1118" y="1639"/>
                  <a:pt x="1124" y="1635"/>
                  <a:pt x="1130" y="1637"/>
                </a:cubicBezTo>
                <a:cubicBezTo>
                  <a:pt x="1209" y="1638"/>
                  <a:pt x="1221" y="1635"/>
                  <a:pt x="1232" y="1639"/>
                </a:cubicBezTo>
                <a:cubicBezTo>
                  <a:pt x="1286" y="1626"/>
                  <a:pt x="1283" y="1615"/>
                  <a:pt x="1277" y="1622"/>
                </a:cubicBezTo>
                <a:cubicBezTo>
                  <a:pt x="1211" y="1632"/>
                  <a:pt x="1203" y="1628"/>
                  <a:pt x="1193" y="1633"/>
                </a:cubicBezTo>
                <a:cubicBezTo>
                  <a:pt x="1154" y="1633"/>
                  <a:pt x="1150" y="1625"/>
                  <a:pt x="1144" y="1628"/>
                </a:cubicBezTo>
                <a:cubicBezTo>
                  <a:pt x="1089" y="1622"/>
                  <a:pt x="1084" y="1619"/>
                  <a:pt x="1078" y="1623"/>
                </a:cubicBezTo>
                <a:cubicBezTo>
                  <a:pt x="1049" y="1618"/>
                  <a:pt x="1046" y="1618"/>
                  <a:pt x="1043" y="1618"/>
                </a:cubicBezTo>
                <a:cubicBezTo>
                  <a:pt x="981" y="1612"/>
                  <a:pt x="971" y="1608"/>
                  <a:pt x="960" y="1608"/>
                </a:cubicBezTo>
                <a:cubicBezTo>
                  <a:pt x="932" y="1604"/>
                  <a:pt x="928" y="1605"/>
                  <a:pt x="925" y="1604"/>
                </a:cubicBezTo>
                <a:cubicBezTo>
                  <a:pt x="1001" y="1605"/>
                  <a:pt x="1011" y="1594"/>
                  <a:pt x="1018" y="1601"/>
                </a:cubicBezTo>
                <a:cubicBezTo>
                  <a:pt x="1055" y="1603"/>
                  <a:pt x="1060" y="1595"/>
                  <a:pt x="1063" y="1601"/>
                </a:cubicBezTo>
                <a:cubicBezTo>
                  <a:pt x="1134" y="1604"/>
                  <a:pt x="1140" y="1606"/>
                  <a:pt x="1147" y="1601"/>
                </a:cubicBezTo>
                <a:cubicBezTo>
                  <a:pt x="1212" y="1605"/>
                  <a:pt x="1220" y="1601"/>
                  <a:pt x="1226" y="1604"/>
                </a:cubicBezTo>
                <a:cubicBezTo>
                  <a:pt x="1324" y="1587"/>
                  <a:pt x="1325" y="1586"/>
                  <a:pt x="1325" y="1586"/>
                </a:cubicBezTo>
                <a:cubicBezTo>
                  <a:pt x="1333" y="1585"/>
                  <a:pt x="1337" y="1579"/>
                  <a:pt x="1338" y="1584"/>
                </a:cubicBezTo>
                <a:cubicBezTo>
                  <a:pt x="1374" y="1577"/>
                  <a:pt x="1381" y="1566"/>
                  <a:pt x="1385" y="1570"/>
                </a:cubicBezTo>
                <a:cubicBezTo>
                  <a:pt x="1483" y="1523"/>
                  <a:pt x="1487" y="1526"/>
                  <a:pt x="1492" y="1522"/>
                </a:cubicBezTo>
                <a:cubicBezTo>
                  <a:pt x="1471" y="1527"/>
                  <a:pt x="1463" y="1531"/>
                  <a:pt x="1456" y="1530"/>
                </a:cubicBezTo>
                <a:cubicBezTo>
                  <a:pt x="1360" y="1567"/>
                  <a:pt x="1351" y="1575"/>
                  <a:pt x="1345" y="1573"/>
                </a:cubicBezTo>
                <a:cubicBezTo>
                  <a:pt x="1284" y="1587"/>
                  <a:pt x="1281" y="1588"/>
                  <a:pt x="1279" y="1587"/>
                </a:cubicBezTo>
                <a:cubicBezTo>
                  <a:pt x="1269" y="1588"/>
                  <a:pt x="1262" y="1591"/>
                  <a:pt x="1256" y="1591"/>
                </a:cubicBezTo>
                <a:cubicBezTo>
                  <a:pt x="1207" y="1586"/>
                  <a:pt x="1197" y="1597"/>
                  <a:pt x="1190" y="1593"/>
                </a:cubicBezTo>
                <a:cubicBezTo>
                  <a:pt x="1135" y="1593"/>
                  <a:pt x="1121" y="1590"/>
                  <a:pt x="1108" y="1587"/>
                </a:cubicBezTo>
                <a:cubicBezTo>
                  <a:pt x="1099" y="1588"/>
                  <a:pt x="1096" y="1589"/>
                  <a:pt x="1093" y="1587"/>
                </a:cubicBezTo>
                <a:cubicBezTo>
                  <a:pt x="1086" y="1592"/>
                  <a:pt x="1083" y="1589"/>
                  <a:pt x="1080" y="1587"/>
                </a:cubicBezTo>
                <a:cubicBezTo>
                  <a:pt x="1071" y="1590"/>
                  <a:pt x="1069" y="1589"/>
                  <a:pt x="1067" y="1587"/>
                </a:cubicBezTo>
                <a:cubicBezTo>
                  <a:pt x="1058" y="1588"/>
                  <a:pt x="1057" y="1587"/>
                  <a:pt x="1057" y="1587"/>
                </a:cubicBezTo>
                <a:cubicBezTo>
                  <a:pt x="1015" y="1587"/>
                  <a:pt x="1012" y="1588"/>
                  <a:pt x="1010" y="1589"/>
                </a:cubicBezTo>
                <a:cubicBezTo>
                  <a:pt x="975" y="1587"/>
                  <a:pt x="974" y="1587"/>
                  <a:pt x="972" y="1587"/>
                </a:cubicBezTo>
                <a:cubicBezTo>
                  <a:pt x="942" y="1586"/>
                  <a:pt x="939" y="1587"/>
                  <a:pt x="936" y="1587"/>
                </a:cubicBezTo>
                <a:cubicBezTo>
                  <a:pt x="869" y="1590"/>
                  <a:pt x="856" y="1597"/>
                  <a:pt x="846" y="1594"/>
                </a:cubicBezTo>
                <a:cubicBezTo>
                  <a:pt x="889" y="1581"/>
                  <a:pt x="893" y="1589"/>
                  <a:pt x="899" y="1586"/>
                </a:cubicBezTo>
                <a:cubicBezTo>
                  <a:pt x="966" y="1581"/>
                  <a:pt x="980" y="1573"/>
                  <a:pt x="991" y="1577"/>
                </a:cubicBezTo>
                <a:cubicBezTo>
                  <a:pt x="1076" y="1567"/>
                  <a:pt x="1088" y="1567"/>
                  <a:pt x="1099" y="1567"/>
                </a:cubicBezTo>
                <a:cubicBezTo>
                  <a:pt x="1176" y="1570"/>
                  <a:pt x="1182" y="1566"/>
                  <a:pt x="1187" y="1567"/>
                </a:cubicBezTo>
                <a:cubicBezTo>
                  <a:pt x="1215" y="1569"/>
                  <a:pt x="1217" y="1575"/>
                  <a:pt x="1222" y="1568"/>
                </a:cubicBezTo>
                <a:cubicBezTo>
                  <a:pt x="1264" y="1569"/>
                  <a:pt x="1271" y="1564"/>
                  <a:pt x="1277" y="1566"/>
                </a:cubicBezTo>
                <a:cubicBezTo>
                  <a:pt x="1376" y="1542"/>
                  <a:pt x="1383" y="1538"/>
                  <a:pt x="1390" y="1536"/>
                </a:cubicBezTo>
                <a:cubicBezTo>
                  <a:pt x="1484" y="1474"/>
                  <a:pt x="1476" y="1487"/>
                  <a:pt x="1470" y="1489"/>
                </a:cubicBezTo>
                <a:cubicBezTo>
                  <a:pt x="1430" y="1514"/>
                  <a:pt x="1425" y="1513"/>
                  <a:pt x="1418" y="1516"/>
                </a:cubicBezTo>
                <a:cubicBezTo>
                  <a:pt x="1306" y="1548"/>
                  <a:pt x="1299" y="1556"/>
                  <a:pt x="1294" y="1555"/>
                </a:cubicBezTo>
                <a:cubicBezTo>
                  <a:pt x="1254" y="1558"/>
                  <a:pt x="1248" y="1562"/>
                  <a:pt x="1243" y="1557"/>
                </a:cubicBezTo>
                <a:cubicBezTo>
                  <a:pt x="1168" y="1561"/>
                  <a:pt x="1163" y="1558"/>
                  <a:pt x="1158" y="1555"/>
                </a:cubicBezTo>
                <a:cubicBezTo>
                  <a:pt x="1105" y="1555"/>
                  <a:pt x="1102" y="1559"/>
                  <a:pt x="1099" y="1556"/>
                </a:cubicBezTo>
                <a:cubicBezTo>
                  <a:pt x="1061" y="1556"/>
                  <a:pt x="1050" y="1557"/>
                  <a:pt x="1038" y="1559"/>
                </a:cubicBezTo>
                <a:cubicBezTo>
                  <a:pt x="960" y="1559"/>
                  <a:pt x="946" y="1569"/>
                  <a:pt x="935" y="1566"/>
                </a:cubicBezTo>
                <a:cubicBezTo>
                  <a:pt x="971" y="1558"/>
                  <a:pt x="975" y="1554"/>
                  <a:pt x="981" y="1552"/>
                </a:cubicBezTo>
                <a:cubicBezTo>
                  <a:pt x="1042" y="1542"/>
                  <a:pt x="1049" y="1547"/>
                  <a:pt x="1058" y="1546"/>
                </a:cubicBezTo>
                <a:cubicBezTo>
                  <a:pt x="1138" y="1549"/>
                  <a:pt x="1148" y="1543"/>
                  <a:pt x="1156" y="1546"/>
                </a:cubicBezTo>
                <a:cubicBezTo>
                  <a:pt x="1198" y="1546"/>
                  <a:pt x="1203" y="1537"/>
                  <a:pt x="1207" y="1540"/>
                </a:cubicBezTo>
                <a:cubicBezTo>
                  <a:pt x="1239" y="1535"/>
                  <a:pt x="1247" y="1539"/>
                  <a:pt x="1256" y="1535"/>
                </a:cubicBezTo>
                <a:cubicBezTo>
                  <a:pt x="1298" y="1532"/>
                  <a:pt x="1304" y="1524"/>
                  <a:pt x="1308" y="1528"/>
                </a:cubicBezTo>
                <a:cubicBezTo>
                  <a:pt x="1438" y="1466"/>
                  <a:pt x="1451" y="1464"/>
                  <a:pt x="1449" y="1458"/>
                </a:cubicBezTo>
                <a:cubicBezTo>
                  <a:pt x="1297" y="1517"/>
                  <a:pt x="1274" y="1527"/>
                  <a:pt x="1254" y="1522"/>
                </a:cubicBezTo>
                <a:cubicBezTo>
                  <a:pt x="1211" y="1530"/>
                  <a:pt x="1201" y="1527"/>
                  <a:pt x="1189" y="1534"/>
                </a:cubicBezTo>
                <a:cubicBezTo>
                  <a:pt x="1111" y="1530"/>
                  <a:pt x="1102" y="1533"/>
                  <a:pt x="1094" y="1532"/>
                </a:cubicBezTo>
                <a:cubicBezTo>
                  <a:pt x="1073" y="1532"/>
                  <a:pt x="1068" y="1533"/>
                  <a:pt x="1071" y="1530"/>
                </a:cubicBezTo>
                <a:cubicBezTo>
                  <a:pt x="1185" y="1512"/>
                  <a:pt x="1199" y="1512"/>
                  <a:pt x="1202" y="1512"/>
                </a:cubicBezTo>
                <a:cubicBezTo>
                  <a:pt x="1226" y="1510"/>
                  <a:pt x="1231" y="1508"/>
                  <a:pt x="1234" y="1507"/>
                </a:cubicBezTo>
                <a:cubicBezTo>
                  <a:pt x="1346" y="1469"/>
                  <a:pt x="1340" y="1473"/>
                  <a:pt x="1335" y="1475"/>
                </a:cubicBezTo>
                <a:cubicBezTo>
                  <a:pt x="1261" y="1495"/>
                  <a:pt x="1240" y="1492"/>
                  <a:pt x="1217" y="1502"/>
                </a:cubicBezTo>
                <a:cubicBezTo>
                  <a:pt x="1152" y="1505"/>
                  <a:pt x="1137" y="1500"/>
                  <a:pt x="1119" y="1508"/>
                </a:cubicBezTo>
                <a:cubicBezTo>
                  <a:pt x="1066" y="1518"/>
                  <a:pt x="1063" y="1517"/>
                  <a:pt x="1058" y="1521"/>
                </a:cubicBezTo>
                <a:cubicBezTo>
                  <a:pt x="1034" y="1520"/>
                  <a:pt x="1045" y="1513"/>
                  <a:pt x="1055" y="1506"/>
                </a:cubicBezTo>
                <a:cubicBezTo>
                  <a:pt x="1348" y="1377"/>
                  <a:pt x="1364" y="1376"/>
                  <a:pt x="1383" y="1365"/>
                </a:cubicBezTo>
                <a:cubicBezTo>
                  <a:pt x="1426" y="1354"/>
                  <a:pt x="1438" y="1354"/>
                  <a:pt x="1435" y="1348"/>
                </a:cubicBezTo>
                <a:cubicBezTo>
                  <a:pt x="1198" y="1438"/>
                  <a:pt x="1172" y="1442"/>
                  <a:pt x="1140" y="1466"/>
                </a:cubicBezTo>
                <a:cubicBezTo>
                  <a:pt x="1106" y="1481"/>
                  <a:pt x="1104" y="1474"/>
                  <a:pt x="1100" y="1479"/>
                </a:cubicBezTo>
                <a:cubicBezTo>
                  <a:pt x="1051" y="1496"/>
                  <a:pt x="1042" y="1508"/>
                  <a:pt x="1037" y="1504"/>
                </a:cubicBezTo>
                <a:cubicBezTo>
                  <a:pt x="1031" y="1500"/>
                  <a:pt x="1041" y="1507"/>
                  <a:pt x="1037" y="1500"/>
                </a:cubicBezTo>
                <a:cubicBezTo>
                  <a:pt x="1073" y="1477"/>
                  <a:pt x="1094" y="1467"/>
                  <a:pt x="1109" y="1456"/>
                </a:cubicBezTo>
                <a:cubicBezTo>
                  <a:pt x="1275" y="1369"/>
                  <a:pt x="1284" y="1366"/>
                  <a:pt x="1295" y="1358"/>
                </a:cubicBezTo>
                <a:cubicBezTo>
                  <a:pt x="1347" y="1339"/>
                  <a:pt x="1366" y="1334"/>
                  <a:pt x="1388" y="1320"/>
                </a:cubicBezTo>
                <a:cubicBezTo>
                  <a:pt x="1431" y="1304"/>
                  <a:pt x="1442" y="1312"/>
                  <a:pt x="1439" y="1303"/>
                </a:cubicBezTo>
                <a:cubicBezTo>
                  <a:pt x="1354" y="1326"/>
                  <a:pt x="1347" y="1332"/>
                  <a:pt x="1342" y="1330"/>
                </a:cubicBezTo>
                <a:cubicBezTo>
                  <a:pt x="1287" y="1357"/>
                  <a:pt x="1267" y="1361"/>
                  <a:pt x="1247" y="1370"/>
                </a:cubicBezTo>
                <a:cubicBezTo>
                  <a:pt x="1154" y="1420"/>
                  <a:pt x="1135" y="1414"/>
                  <a:pt x="1141" y="1420"/>
                </a:cubicBezTo>
                <a:cubicBezTo>
                  <a:pt x="1005" y="1508"/>
                  <a:pt x="992" y="1517"/>
                  <a:pt x="978" y="1526"/>
                </a:cubicBezTo>
                <a:cubicBezTo>
                  <a:pt x="943" y="1546"/>
                  <a:pt x="941" y="1544"/>
                  <a:pt x="941" y="1544"/>
                </a:cubicBezTo>
                <a:cubicBezTo>
                  <a:pt x="918" y="1560"/>
                  <a:pt x="907" y="1563"/>
                  <a:pt x="896" y="1560"/>
                </a:cubicBezTo>
                <a:cubicBezTo>
                  <a:pt x="985" y="1506"/>
                  <a:pt x="1003" y="1486"/>
                  <a:pt x="1022" y="1472"/>
                </a:cubicBezTo>
                <a:cubicBezTo>
                  <a:pt x="1060" y="1446"/>
                  <a:pt x="1065" y="1443"/>
                  <a:pt x="1070" y="1440"/>
                </a:cubicBezTo>
                <a:cubicBezTo>
                  <a:pt x="1171" y="1370"/>
                  <a:pt x="1174" y="1376"/>
                  <a:pt x="1180" y="1369"/>
                </a:cubicBezTo>
                <a:cubicBezTo>
                  <a:pt x="1282" y="1309"/>
                  <a:pt x="1299" y="1314"/>
                  <a:pt x="1302" y="1301"/>
                </a:cubicBezTo>
                <a:cubicBezTo>
                  <a:pt x="1226" y="1335"/>
                  <a:pt x="1222" y="1338"/>
                  <a:pt x="1217" y="1341"/>
                </a:cubicBezTo>
                <a:cubicBezTo>
                  <a:pt x="1168" y="1365"/>
                  <a:pt x="1150" y="1376"/>
                  <a:pt x="1132" y="1387"/>
                </a:cubicBezTo>
                <a:cubicBezTo>
                  <a:pt x="1049" y="1445"/>
                  <a:pt x="1033" y="1453"/>
                  <a:pt x="1017" y="1465"/>
                </a:cubicBezTo>
                <a:cubicBezTo>
                  <a:pt x="992" y="1485"/>
                  <a:pt x="992" y="1482"/>
                  <a:pt x="981" y="1489"/>
                </a:cubicBezTo>
                <a:cubicBezTo>
                  <a:pt x="953" y="1511"/>
                  <a:pt x="948" y="1509"/>
                  <a:pt x="949" y="1514"/>
                </a:cubicBezTo>
                <a:cubicBezTo>
                  <a:pt x="929" y="1519"/>
                  <a:pt x="936" y="1514"/>
                  <a:pt x="942" y="1509"/>
                </a:cubicBezTo>
                <a:cubicBezTo>
                  <a:pt x="1076" y="1403"/>
                  <a:pt x="1090" y="1390"/>
                  <a:pt x="1112" y="1377"/>
                </a:cubicBezTo>
                <a:cubicBezTo>
                  <a:pt x="1178" y="1329"/>
                  <a:pt x="1193" y="1318"/>
                  <a:pt x="1209" y="1308"/>
                </a:cubicBezTo>
                <a:cubicBezTo>
                  <a:pt x="1280" y="1266"/>
                  <a:pt x="1295" y="1271"/>
                  <a:pt x="1295" y="1260"/>
                </a:cubicBezTo>
                <a:cubicBezTo>
                  <a:pt x="1220" y="1295"/>
                  <a:pt x="1208" y="1302"/>
                  <a:pt x="1196" y="1306"/>
                </a:cubicBezTo>
                <a:cubicBezTo>
                  <a:pt x="1126" y="1351"/>
                  <a:pt x="1126" y="1353"/>
                  <a:pt x="1112" y="1362"/>
                </a:cubicBezTo>
                <a:cubicBezTo>
                  <a:pt x="1010" y="1440"/>
                  <a:pt x="982" y="1464"/>
                  <a:pt x="946" y="1489"/>
                </a:cubicBezTo>
                <a:cubicBezTo>
                  <a:pt x="845" y="1564"/>
                  <a:pt x="847" y="1572"/>
                  <a:pt x="840" y="1570"/>
                </a:cubicBezTo>
                <a:cubicBezTo>
                  <a:pt x="892" y="1507"/>
                  <a:pt x="915" y="1505"/>
                  <a:pt x="910" y="1498"/>
                </a:cubicBezTo>
                <a:cubicBezTo>
                  <a:pt x="1004" y="1425"/>
                  <a:pt x="1033" y="1399"/>
                  <a:pt x="1064" y="1374"/>
                </a:cubicBezTo>
                <a:cubicBezTo>
                  <a:pt x="1139" y="1320"/>
                  <a:pt x="1148" y="1321"/>
                  <a:pt x="1148" y="1321"/>
                </a:cubicBezTo>
                <a:cubicBezTo>
                  <a:pt x="1183" y="1295"/>
                  <a:pt x="1197" y="1293"/>
                  <a:pt x="1194" y="1287"/>
                </a:cubicBezTo>
                <a:cubicBezTo>
                  <a:pt x="1152" y="1308"/>
                  <a:pt x="1145" y="1312"/>
                  <a:pt x="1138" y="1317"/>
                </a:cubicBezTo>
                <a:cubicBezTo>
                  <a:pt x="991" y="1422"/>
                  <a:pt x="961" y="1442"/>
                  <a:pt x="909" y="1481"/>
                </a:cubicBezTo>
                <a:cubicBezTo>
                  <a:pt x="856" y="1534"/>
                  <a:pt x="839" y="1547"/>
                  <a:pt x="827" y="1561"/>
                </a:cubicBezTo>
                <a:cubicBezTo>
                  <a:pt x="783" y="1596"/>
                  <a:pt x="771" y="1602"/>
                  <a:pt x="756" y="1612"/>
                </a:cubicBezTo>
                <a:cubicBezTo>
                  <a:pt x="740" y="1610"/>
                  <a:pt x="739" y="1606"/>
                  <a:pt x="755" y="1595"/>
                </a:cubicBezTo>
                <a:cubicBezTo>
                  <a:pt x="767" y="1578"/>
                  <a:pt x="776" y="1574"/>
                  <a:pt x="775" y="1568"/>
                </a:cubicBezTo>
                <a:cubicBezTo>
                  <a:pt x="823" y="1524"/>
                  <a:pt x="834" y="1505"/>
                  <a:pt x="854" y="1487"/>
                </a:cubicBezTo>
                <a:cubicBezTo>
                  <a:pt x="917" y="1415"/>
                  <a:pt x="931" y="1412"/>
                  <a:pt x="928" y="1406"/>
                </a:cubicBezTo>
                <a:cubicBezTo>
                  <a:pt x="1050" y="1310"/>
                  <a:pt x="1065" y="1300"/>
                  <a:pt x="1081" y="1289"/>
                </a:cubicBezTo>
                <a:cubicBezTo>
                  <a:pt x="1111" y="1268"/>
                  <a:pt x="1105" y="1267"/>
                  <a:pt x="1099" y="1270"/>
                </a:cubicBezTo>
                <a:cubicBezTo>
                  <a:pt x="1041" y="1309"/>
                  <a:pt x="1038" y="1312"/>
                  <a:pt x="1032" y="1315"/>
                </a:cubicBezTo>
                <a:cubicBezTo>
                  <a:pt x="949" y="1381"/>
                  <a:pt x="931" y="1388"/>
                  <a:pt x="926" y="1397"/>
                </a:cubicBezTo>
                <a:cubicBezTo>
                  <a:pt x="884" y="1440"/>
                  <a:pt x="876" y="1444"/>
                  <a:pt x="870" y="1449"/>
                </a:cubicBezTo>
                <a:cubicBezTo>
                  <a:pt x="825" y="1495"/>
                  <a:pt x="815" y="1515"/>
                  <a:pt x="793" y="1532"/>
                </a:cubicBezTo>
                <a:cubicBezTo>
                  <a:pt x="735" y="1594"/>
                  <a:pt x="729" y="1600"/>
                  <a:pt x="724" y="1606"/>
                </a:cubicBezTo>
                <a:cubicBezTo>
                  <a:pt x="713" y="1608"/>
                  <a:pt x="722" y="1598"/>
                  <a:pt x="732" y="1587"/>
                </a:cubicBezTo>
                <a:cubicBezTo>
                  <a:pt x="871" y="1418"/>
                  <a:pt x="904" y="1393"/>
                  <a:pt x="930" y="1366"/>
                </a:cubicBezTo>
                <a:cubicBezTo>
                  <a:pt x="949" y="1340"/>
                  <a:pt x="949" y="1347"/>
                  <a:pt x="936" y="1355"/>
                </a:cubicBezTo>
                <a:cubicBezTo>
                  <a:pt x="848" y="1438"/>
                  <a:pt x="838" y="1440"/>
                  <a:pt x="839" y="1445"/>
                </a:cubicBezTo>
                <a:cubicBezTo>
                  <a:pt x="799" y="1490"/>
                  <a:pt x="798" y="1496"/>
                  <a:pt x="789" y="1500"/>
                </a:cubicBezTo>
                <a:cubicBezTo>
                  <a:pt x="785" y="1499"/>
                  <a:pt x="795" y="1486"/>
                  <a:pt x="806" y="1474"/>
                </a:cubicBezTo>
                <a:cubicBezTo>
                  <a:pt x="822" y="1442"/>
                  <a:pt x="828" y="1440"/>
                  <a:pt x="826" y="1436"/>
                </a:cubicBezTo>
                <a:cubicBezTo>
                  <a:pt x="862" y="1385"/>
                  <a:pt x="866" y="1372"/>
                  <a:pt x="877" y="1360"/>
                </a:cubicBezTo>
                <a:cubicBezTo>
                  <a:pt x="945" y="1286"/>
                  <a:pt x="944" y="1279"/>
                  <a:pt x="952" y="1275"/>
                </a:cubicBezTo>
                <a:cubicBezTo>
                  <a:pt x="898" y="1318"/>
                  <a:pt x="891" y="1327"/>
                  <a:pt x="881" y="1336"/>
                </a:cubicBezTo>
                <a:cubicBezTo>
                  <a:pt x="836" y="1397"/>
                  <a:pt x="839" y="1404"/>
                  <a:pt x="832" y="1408"/>
                </a:cubicBezTo>
                <a:cubicBezTo>
                  <a:pt x="798" y="1460"/>
                  <a:pt x="792" y="1470"/>
                  <a:pt x="786" y="1480"/>
                </a:cubicBezTo>
                <a:cubicBezTo>
                  <a:pt x="759" y="1516"/>
                  <a:pt x="756" y="1519"/>
                  <a:pt x="755" y="1522"/>
                </a:cubicBezTo>
                <a:cubicBezTo>
                  <a:pt x="716" y="1575"/>
                  <a:pt x="710" y="1577"/>
                  <a:pt x="706" y="1580"/>
                </a:cubicBezTo>
                <a:cubicBezTo>
                  <a:pt x="698" y="1596"/>
                  <a:pt x="684" y="1601"/>
                  <a:pt x="684" y="1609"/>
                </a:cubicBezTo>
                <a:cubicBezTo>
                  <a:pt x="639" y="1644"/>
                  <a:pt x="633" y="1654"/>
                  <a:pt x="630" y="1648"/>
                </a:cubicBezTo>
                <a:cubicBezTo>
                  <a:pt x="640" y="1636"/>
                  <a:pt x="639" y="1629"/>
                  <a:pt x="649" y="1625"/>
                </a:cubicBezTo>
                <a:cubicBezTo>
                  <a:pt x="667" y="1601"/>
                  <a:pt x="672" y="1594"/>
                  <a:pt x="677" y="1589"/>
                </a:cubicBezTo>
                <a:cubicBezTo>
                  <a:pt x="704" y="1543"/>
                  <a:pt x="716" y="1538"/>
                  <a:pt x="712" y="1531"/>
                </a:cubicBezTo>
                <a:cubicBezTo>
                  <a:pt x="752" y="1464"/>
                  <a:pt x="761" y="1459"/>
                  <a:pt x="760" y="1452"/>
                </a:cubicBezTo>
                <a:cubicBezTo>
                  <a:pt x="794" y="1389"/>
                  <a:pt x="807" y="1385"/>
                  <a:pt x="808" y="1378"/>
                </a:cubicBezTo>
                <a:cubicBezTo>
                  <a:pt x="838" y="1332"/>
                  <a:pt x="853" y="1328"/>
                  <a:pt x="849" y="1319"/>
                </a:cubicBezTo>
                <a:cubicBezTo>
                  <a:pt x="776" y="1414"/>
                  <a:pt x="766" y="1416"/>
                  <a:pt x="771" y="1421"/>
                </a:cubicBezTo>
                <a:cubicBezTo>
                  <a:pt x="745" y="1470"/>
                  <a:pt x="733" y="1477"/>
                  <a:pt x="731" y="1486"/>
                </a:cubicBezTo>
                <a:cubicBezTo>
                  <a:pt x="674" y="1571"/>
                  <a:pt x="669" y="1579"/>
                  <a:pt x="664" y="1587"/>
                </a:cubicBezTo>
                <a:cubicBezTo>
                  <a:pt x="632" y="1624"/>
                  <a:pt x="633" y="1629"/>
                  <a:pt x="627" y="1633"/>
                </a:cubicBezTo>
                <a:cubicBezTo>
                  <a:pt x="546" y="1697"/>
                  <a:pt x="542" y="1702"/>
                  <a:pt x="539" y="1699"/>
                </a:cubicBezTo>
                <a:cubicBezTo>
                  <a:pt x="572" y="1669"/>
                  <a:pt x="577" y="1660"/>
                  <a:pt x="588" y="1652"/>
                </a:cubicBezTo>
                <a:cubicBezTo>
                  <a:pt x="624" y="1604"/>
                  <a:pt x="638" y="1598"/>
                  <a:pt x="640" y="1590"/>
                </a:cubicBezTo>
                <a:cubicBezTo>
                  <a:pt x="663" y="1560"/>
                  <a:pt x="668" y="1552"/>
                  <a:pt x="672" y="1544"/>
                </a:cubicBezTo>
                <a:cubicBezTo>
                  <a:pt x="706" y="1481"/>
                  <a:pt x="709" y="1476"/>
                  <a:pt x="711" y="1472"/>
                </a:cubicBezTo>
                <a:cubicBezTo>
                  <a:pt x="744" y="1422"/>
                  <a:pt x="731" y="1415"/>
                  <a:pt x="741" y="1413"/>
                </a:cubicBezTo>
                <a:cubicBezTo>
                  <a:pt x="778" y="1336"/>
                  <a:pt x="790" y="1321"/>
                  <a:pt x="798" y="1305"/>
                </a:cubicBezTo>
                <a:cubicBezTo>
                  <a:pt x="819" y="1273"/>
                  <a:pt x="831" y="1266"/>
                  <a:pt x="828" y="1257"/>
                </a:cubicBezTo>
                <a:cubicBezTo>
                  <a:pt x="785" y="1307"/>
                  <a:pt x="784" y="1315"/>
                  <a:pt x="778" y="1322"/>
                </a:cubicBezTo>
                <a:cubicBezTo>
                  <a:pt x="756" y="1353"/>
                  <a:pt x="753" y="1361"/>
                  <a:pt x="750" y="1369"/>
                </a:cubicBezTo>
                <a:cubicBezTo>
                  <a:pt x="719" y="1422"/>
                  <a:pt x="721" y="1431"/>
                  <a:pt x="713" y="1439"/>
                </a:cubicBezTo>
                <a:cubicBezTo>
                  <a:pt x="680" y="1499"/>
                  <a:pt x="686" y="1505"/>
                  <a:pt x="679" y="1507"/>
                </a:cubicBezTo>
                <a:cubicBezTo>
                  <a:pt x="644" y="1561"/>
                  <a:pt x="643" y="1569"/>
                  <a:pt x="634" y="1576"/>
                </a:cubicBezTo>
                <a:cubicBezTo>
                  <a:pt x="621" y="1590"/>
                  <a:pt x="625" y="1595"/>
                  <a:pt x="617" y="1598"/>
                </a:cubicBezTo>
                <a:cubicBezTo>
                  <a:pt x="545" y="1672"/>
                  <a:pt x="536" y="1679"/>
                  <a:pt x="531" y="1687"/>
                </a:cubicBezTo>
                <a:cubicBezTo>
                  <a:pt x="510" y="1703"/>
                  <a:pt x="509" y="1698"/>
                  <a:pt x="515" y="1695"/>
                </a:cubicBezTo>
                <a:cubicBezTo>
                  <a:pt x="523" y="1676"/>
                  <a:pt x="539" y="1669"/>
                  <a:pt x="540" y="1660"/>
                </a:cubicBezTo>
                <a:cubicBezTo>
                  <a:pt x="595" y="1594"/>
                  <a:pt x="599" y="1591"/>
                  <a:pt x="600" y="1587"/>
                </a:cubicBezTo>
                <a:cubicBezTo>
                  <a:pt x="621" y="1547"/>
                  <a:pt x="634" y="1540"/>
                  <a:pt x="635" y="1530"/>
                </a:cubicBezTo>
                <a:cubicBezTo>
                  <a:pt x="656" y="1483"/>
                  <a:pt x="669" y="1481"/>
                  <a:pt x="668" y="1476"/>
                </a:cubicBezTo>
                <a:cubicBezTo>
                  <a:pt x="693" y="1416"/>
                  <a:pt x="692" y="1410"/>
                  <a:pt x="698" y="1407"/>
                </a:cubicBezTo>
                <a:cubicBezTo>
                  <a:pt x="690" y="1416"/>
                  <a:pt x="680" y="1418"/>
                  <a:pt x="681" y="1422"/>
                </a:cubicBezTo>
                <a:cubicBezTo>
                  <a:pt x="650" y="1486"/>
                  <a:pt x="647" y="1493"/>
                  <a:pt x="642" y="1500"/>
                </a:cubicBezTo>
                <a:cubicBezTo>
                  <a:pt x="624" y="1530"/>
                  <a:pt x="615" y="1537"/>
                  <a:pt x="617" y="1545"/>
                </a:cubicBezTo>
                <a:cubicBezTo>
                  <a:pt x="572" y="1609"/>
                  <a:pt x="554" y="1631"/>
                  <a:pt x="531" y="1652"/>
                </a:cubicBezTo>
                <a:cubicBezTo>
                  <a:pt x="490" y="1699"/>
                  <a:pt x="491" y="1712"/>
                  <a:pt x="480" y="1711"/>
                </a:cubicBezTo>
                <a:cubicBezTo>
                  <a:pt x="462" y="1726"/>
                  <a:pt x="464" y="1724"/>
                  <a:pt x="466" y="1723"/>
                </a:cubicBezTo>
                <a:cubicBezTo>
                  <a:pt x="538" y="1634"/>
                  <a:pt x="539" y="1626"/>
                  <a:pt x="548" y="1620"/>
                </a:cubicBezTo>
                <a:cubicBezTo>
                  <a:pt x="574" y="1574"/>
                  <a:pt x="589" y="1563"/>
                  <a:pt x="591" y="1549"/>
                </a:cubicBezTo>
                <a:cubicBezTo>
                  <a:pt x="620" y="1490"/>
                  <a:pt x="627" y="1481"/>
                  <a:pt x="634" y="1471"/>
                </a:cubicBezTo>
                <a:cubicBezTo>
                  <a:pt x="656" y="1431"/>
                  <a:pt x="656" y="1418"/>
                  <a:pt x="667" y="1407"/>
                </a:cubicBezTo>
                <a:cubicBezTo>
                  <a:pt x="679" y="1383"/>
                  <a:pt x="687" y="1378"/>
                  <a:pt x="685" y="1371"/>
                </a:cubicBezTo>
                <a:cubicBezTo>
                  <a:pt x="710" y="1330"/>
                  <a:pt x="718" y="1325"/>
                  <a:pt x="716" y="1318"/>
                </a:cubicBezTo>
                <a:cubicBezTo>
                  <a:pt x="689" y="1355"/>
                  <a:pt x="678" y="1362"/>
                  <a:pt x="678" y="1371"/>
                </a:cubicBezTo>
                <a:cubicBezTo>
                  <a:pt x="651" y="1411"/>
                  <a:pt x="646" y="1429"/>
                  <a:pt x="633" y="1444"/>
                </a:cubicBezTo>
                <a:cubicBezTo>
                  <a:pt x="600" y="1501"/>
                  <a:pt x="605" y="1511"/>
                  <a:pt x="595" y="1518"/>
                </a:cubicBezTo>
                <a:cubicBezTo>
                  <a:pt x="574" y="1559"/>
                  <a:pt x="568" y="1562"/>
                  <a:pt x="569" y="1567"/>
                </a:cubicBezTo>
                <a:cubicBezTo>
                  <a:pt x="535" y="1606"/>
                  <a:pt x="533" y="1624"/>
                  <a:pt x="519" y="1639"/>
                </a:cubicBezTo>
                <a:cubicBezTo>
                  <a:pt x="456" y="1710"/>
                  <a:pt x="455" y="1717"/>
                  <a:pt x="451" y="1723"/>
                </a:cubicBezTo>
                <a:cubicBezTo>
                  <a:pt x="405" y="1762"/>
                  <a:pt x="394" y="1777"/>
                  <a:pt x="387" y="1770"/>
                </a:cubicBezTo>
                <a:cubicBezTo>
                  <a:pt x="433" y="1721"/>
                  <a:pt x="434" y="1719"/>
                  <a:pt x="435" y="1717"/>
                </a:cubicBezTo>
                <a:cubicBezTo>
                  <a:pt x="458" y="1687"/>
                  <a:pt x="459" y="1682"/>
                  <a:pt x="462" y="1684"/>
                </a:cubicBezTo>
                <a:cubicBezTo>
                  <a:pt x="506" y="1623"/>
                  <a:pt x="510" y="1611"/>
                  <a:pt x="521" y="1600"/>
                </a:cubicBezTo>
                <a:cubicBezTo>
                  <a:pt x="533" y="1574"/>
                  <a:pt x="540" y="1569"/>
                  <a:pt x="545" y="1563"/>
                </a:cubicBezTo>
                <a:cubicBezTo>
                  <a:pt x="564" y="1513"/>
                  <a:pt x="569" y="1512"/>
                  <a:pt x="568" y="1509"/>
                </a:cubicBezTo>
                <a:cubicBezTo>
                  <a:pt x="593" y="1456"/>
                  <a:pt x="602" y="1446"/>
                  <a:pt x="601" y="1434"/>
                </a:cubicBezTo>
                <a:cubicBezTo>
                  <a:pt x="624" y="1382"/>
                  <a:pt x="632" y="1377"/>
                  <a:pt x="632" y="1371"/>
                </a:cubicBezTo>
                <a:cubicBezTo>
                  <a:pt x="653" y="1313"/>
                  <a:pt x="654" y="1322"/>
                  <a:pt x="647" y="1330"/>
                </a:cubicBezTo>
                <a:cubicBezTo>
                  <a:pt x="614" y="1388"/>
                  <a:pt x="608" y="1396"/>
                  <a:pt x="607" y="1406"/>
                </a:cubicBezTo>
                <a:cubicBezTo>
                  <a:pt x="578" y="1463"/>
                  <a:pt x="576" y="1472"/>
                  <a:pt x="569" y="1480"/>
                </a:cubicBezTo>
                <a:cubicBezTo>
                  <a:pt x="560" y="1497"/>
                  <a:pt x="564" y="1503"/>
                  <a:pt x="560" y="1507"/>
                </a:cubicBezTo>
                <a:cubicBezTo>
                  <a:pt x="528" y="1567"/>
                  <a:pt x="520" y="1577"/>
                  <a:pt x="513" y="1587"/>
                </a:cubicBezTo>
                <a:cubicBezTo>
                  <a:pt x="479" y="1639"/>
                  <a:pt x="474" y="1648"/>
                  <a:pt x="468" y="1656"/>
                </a:cubicBezTo>
                <a:cubicBezTo>
                  <a:pt x="411" y="1726"/>
                  <a:pt x="409" y="1729"/>
                  <a:pt x="407" y="1732"/>
                </a:cubicBezTo>
                <a:cubicBezTo>
                  <a:pt x="319" y="1816"/>
                  <a:pt x="313" y="1820"/>
                  <a:pt x="308" y="1819"/>
                </a:cubicBezTo>
                <a:cubicBezTo>
                  <a:pt x="375" y="1743"/>
                  <a:pt x="376" y="1740"/>
                  <a:pt x="375" y="1736"/>
                </a:cubicBezTo>
                <a:cubicBezTo>
                  <a:pt x="396" y="1717"/>
                  <a:pt x="396" y="1710"/>
                  <a:pt x="406" y="1705"/>
                </a:cubicBezTo>
                <a:cubicBezTo>
                  <a:pt x="441" y="1654"/>
                  <a:pt x="453" y="1648"/>
                  <a:pt x="454" y="1641"/>
                </a:cubicBezTo>
                <a:cubicBezTo>
                  <a:pt x="492" y="1583"/>
                  <a:pt x="495" y="1579"/>
                  <a:pt x="496" y="1574"/>
                </a:cubicBezTo>
                <a:cubicBezTo>
                  <a:pt x="522" y="1539"/>
                  <a:pt x="516" y="1534"/>
                  <a:pt x="524" y="1531"/>
                </a:cubicBezTo>
                <a:cubicBezTo>
                  <a:pt x="547" y="1494"/>
                  <a:pt x="550" y="1490"/>
                  <a:pt x="549" y="1486"/>
                </a:cubicBezTo>
                <a:cubicBezTo>
                  <a:pt x="583" y="1436"/>
                  <a:pt x="576" y="1427"/>
                  <a:pt x="585" y="1420"/>
                </a:cubicBezTo>
                <a:cubicBezTo>
                  <a:pt x="616" y="1336"/>
                  <a:pt x="622" y="1321"/>
                  <a:pt x="626" y="1305"/>
                </a:cubicBezTo>
                <a:cubicBezTo>
                  <a:pt x="598" y="1363"/>
                  <a:pt x="595" y="1371"/>
                  <a:pt x="593" y="1380"/>
                </a:cubicBezTo>
                <a:cubicBezTo>
                  <a:pt x="574" y="1407"/>
                  <a:pt x="580" y="1413"/>
                  <a:pt x="575" y="1416"/>
                </a:cubicBezTo>
                <a:cubicBezTo>
                  <a:pt x="561" y="1441"/>
                  <a:pt x="562" y="1446"/>
                  <a:pt x="556" y="1450"/>
                </a:cubicBezTo>
                <a:cubicBezTo>
                  <a:pt x="536" y="1493"/>
                  <a:pt x="533" y="1497"/>
                  <a:pt x="532" y="1502"/>
                </a:cubicBezTo>
                <a:cubicBezTo>
                  <a:pt x="497" y="1558"/>
                  <a:pt x="489" y="1564"/>
                  <a:pt x="487" y="1570"/>
                </a:cubicBezTo>
                <a:cubicBezTo>
                  <a:pt x="441" y="1647"/>
                  <a:pt x="432" y="1651"/>
                  <a:pt x="430" y="1657"/>
                </a:cubicBezTo>
                <a:cubicBezTo>
                  <a:pt x="381" y="1713"/>
                  <a:pt x="377" y="1718"/>
                  <a:pt x="373" y="1723"/>
                </a:cubicBezTo>
                <a:cubicBezTo>
                  <a:pt x="346" y="1753"/>
                  <a:pt x="347" y="1756"/>
                  <a:pt x="341" y="1759"/>
                </a:cubicBezTo>
                <a:cubicBezTo>
                  <a:pt x="360" y="1724"/>
                  <a:pt x="360" y="1723"/>
                  <a:pt x="360" y="1723"/>
                </a:cubicBezTo>
                <a:cubicBezTo>
                  <a:pt x="379" y="1692"/>
                  <a:pt x="384" y="1684"/>
                  <a:pt x="387" y="1676"/>
                </a:cubicBezTo>
                <a:cubicBezTo>
                  <a:pt x="409" y="1644"/>
                  <a:pt x="414" y="1636"/>
                  <a:pt x="413" y="1627"/>
                </a:cubicBezTo>
                <a:cubicBezTo>
                  <a:pt x="440" y="1584"/>
                  <a:pt x="442" y="1580"/>
                  <a:pt x="442" y="1576"/>
                </a:cubicBezTo>
                <a:cubicBezTo>
                  <a:pt x="472" y="1518"/>
                  <a:pt x="481" y="1511"/>
                  <a:pt x="483" y="1503"/>
                </a:cubicBezTo>
                <a:cubicBezTo>
                  <a:pt x="500" y="1470"/>
                  <a:pt x="505" y="1462"/>
                  <a:pt x="506" y="1453"/>
                </a:cubicBezTo>
                <a:cubicBezTo>
                  <a:pt x="533" y="1399"/>
                  <a:pt x="543" y="1396"/>
                  <a:pt x="541" y="1391"/>
                </a:cubicBezTo>
                <a:cubicBezTo>
                  <a:pt x="535" y="1398"/>
                  <a:pt x="529" y="1402"/>
                  <a:pt x="523" y="1406"/>
                </a:cubicBezTo>
                <a:cubicBezTo>
                  <a:pt x="490" y="1481"/>
                  <a:pt x="478" y="1485"/>
                  <a:pt x="479" y="1491"/>
                </a:cubicBezTo>
                <a:cubicBezTo>
                  <a:pt x="453" y="1544"/>
                  <a:pt x="451" y="1545"/>
                  <a:pt x="450" y="1546"/>
                </a:cubicBezTo>
                <a:cubicBezTo>
                  <a:pt x="425" y="1576"/>
                  <a:pt x="433" y="1583"/>
                  <a:pt x="425" y="1587"/>
                </a:cubicBezTo>
                <a:cubicBezTo>
                  <a:pt x="410" y="1614"/>
                  <a:pt x="404" y="1624"/>
                  <a:pt x="401" y="1635"/>
                </a:cubicBezTo>
                <a:cubicBezTo>
                  <a:pt x="370" y="1675"/>
                  <a:pt x="368" y="1690"/>
                  <a:pt x="356" y="1703"/>
                </a:cubicBezTo>
                <a:cubicBezTo>
                  <a:pt x="325" y="1753"/>
                  <a:pt x="327" y="1761"/>
                  <a:pt x="319" y="1767"/>
                </a:cubicBezTo>
                <a:cubicBezTo>
                  <a:pt x="291" y="1810"/>
                  <a:pt x="281" y="1812"/>
                  <a:pt x="282" y="1816"/>
                </a:cubicBezTo>
                <a:cubicBezTo>
                  <a:pt x="265" y="1840"/>
                  <a:pt x="253" y="1842"/>
                  <a:pt x="257" y="1847"/>
                </a:cubicBezTo>
                <a:cubicBezTo>
                  <a:pt x="239" y="1856"/>
                  <a:pt x="242" y="1868"/>
                  <a:pt x="236" y="1861"/>
                </a:cubicBezTo>
                <a:cubicBezTo>
                  <a:pt x="277" y="1799"/>
                  <a:pt x="289" y="1783"/>
                  <a:pt x="294" y="1766"/>
                </a:cubicBezTo>
                <a:cubicBezTo>
                  <a:pt x="330" y="1701"/>
                  <a:pt x="335" y="1684"/>
                  <a:pt x="342" y="1667"/>
                </a:cubicBezTo>
                <a:cubicBezTo>
                  <a:pt x="379" y="1595"/>
                  <a:pt x="381" y="1591"/>
                  <a:pt x="383" y="1587"/>
                </a:cubicBezTo>
                <a:cubicBezTo>
                  <a:pt x="413" y="1542"/>
                  <a:pt x="410" y="1535"/>
                  <a:pt x="417" y="1529"/>
                </a:cubicBezTo>
                <a:cubicBezTo>
                  <a:pt x="450" y="1486"/>
                  <a:pt x="456" y="1474"/>
                  <a:pt x="468" y="1464"/>
                </a:cubicBezTo>
                <a:cubicBezTo>
                  <a:pt x="498" y="1426"/>
                  <a:pt x="504" y="1421"/>
                  <a:pt x="509" y="1416"/>
                </a:cubicBezTo>
                <a:cubicBezTo>
                  <a:pt x="453" y="1468"/>
                  <a:pt x="439" y="1487"/>
                  <a:pt x="422" y="1505"/>
                </a:cubicBezTo>
                <a:cubicBezTo>
                  <a:pt x="361" y="1567"/>
                  <a:pt x="356" y="1571"/>
                  <a:pt x="354" y="1575"/>
                </a:cubicBezTo>
                <a:cubicBezTo>
                  <a:pt x="336" y="1596"/>
                  <a:pt x="330" y="1605"/>
                  <a:pt x="328" y="1614"/>
                </a:cubicBezTo>
                <a:cubicBezTo>
                  <a:pt x="259" y="1729"/>
                  <a:pt x="254" y="1735"/>
                  <a:pt x="253" y="1741"/>
                </a:cubicBezTo>
                <a:cubicBezTo>
                  <a:pt x="230" y="1786"/>
                  <a:pt x="232" y="1791"/>
                  <a:pt x="226" y="1795"/>
                </a:cubicBezTo>
                <a:cubicBezTo>
                  <a:pt x="202" y="1849"/>
                  <a:pt x="201" y="1849"/>
                  <a:pt x="200" y="1850"/>
                </a:cubicBezTo>
                <a:cubicBezTo>
                  <a:pt x="173" y="1892"/>
                  <a:pt x="161" y="1909"/>
                  <a:pt x="150" y="1926"/>
                </a:cubicBezTo>
                <a:cubicBezTo>
                  <a:pt x="136" y="1930"/>
                  <a:pt x="140" y="1915"/>
                  <a:pt x="150" y="1901"/>
                </a:cubicBezTo>
                <a:cubicBezTo>
                  <a:pt x="183" y="1838"/>
                  <a:pt x="189" y="1826"/>
                  <a:pt x="193" y="1813"/>
                </a:cubicBezTo>
                <a:cubicBezTo>
                  <a:pt x="207" y="1785"/>
                  <a:pt x="212" y="1777"/>
                  <a:pt x="212" y="1769"/>
                </a:cubicBezTo>
                <a:cubicBezTo>
                  <a:pt x="231" y="1724"/>
                  <a:pt x="232" y="1723"/>
                  <a:pt x="232" y="1723"/>
                </a:cubicBezTo>
                <a:cubicBezTo>
                  <a:pt x="241" y="1687"/>
                  <a:pt x="250" y="1685"/>
                  <a:pt x="246" y="1680"/>
                </a:cubicBezTo>
                <a:cubicBezTo>
                  <a:pt x="255" y="1650"/>
                  <a:pt x="264" y="1643"/>
                  <a:pt x="261" y="1634"/>
                </a:cubicBezTo>
                <a:cubicBezTo>
                  <a:pt x="261" y="1615"/>
                  <a:pt x="266" y="1624"/>
                  <a:pt x="258" y="1630"/>
                </a:cubicBezTo>
                <a:cubicBezTo>
                  <a:pt x="225" y="1703"/>
                  <a:pt x="231" y="1712"/>
                  <a:pt x="224" y="1719"/>
                </a:cubicBezTo>
                <a:cubicBezTo>
                  <a:pt x="201" y="1779"/>
                  <a:pt x="189" y="1792"/>
                  <a:pt x="185" y="1808"/>
                </a:cubicBezTo>
                <a:cubicBezTo>
                  <a:pt x="164" y="1850"/>
                  <a:pt x="163" y="1851"/>
                  <a:pt x="162" y="1851"/>
                </a:cubicBezTo>
                <a:cubicBezTo>
                  <a:pt x="130" y="1909"/>
                  <a:pt x="125" y="1924"/>
                  <a:pt x="116" y="1938"/>
                </a:cubicBezTo>
                <a:cubicBezTo>
                  <a:pt x="85" y="1979"/>
                  <a:pt x="78" y="1989"/>
                  <a:pt x="74" y="1984"/>
                </a:cubicBezTo>
                <a:cubicBezTo>
                  <a:pt x="101" y="1935"/>
                  <a:pt x="110" y="1933"/>
                  <a:pt x="110" y="1929"/>
                </a:cubicBezTo>
                <a:cubicBezTo>
                  <a:pt x="133" y="1879"/>
                  <a:pt x="144" y="1865"/>
                  <a:pt x="151" y="1850"/>
                </a:cubicBezTo>
                <a:cubicBezTo>
                  <a:pt x="161" y="1818"/>
                  <a:pt x="171" y="1815"/>
                  <a:pt x="170" y="1811"/>
                </a:cubicBezTo>
                <a:cubicBezTo>
                  <a:pt x="183" y="1782"/>
                  <a:pt x="189" y="1778"/>
                  <a:pt x="186" y="1772"/>
                </a:cubicBezTo>
                <a:cubicBezTo>
                  <a:pt x="208" y="1714"/>
                  <a:pt x="211" y="1705"/>
                  <a:pt x="216" y="1697"/>
                </a:cubicBezTo>
                <a:cubicBezTo>
                  <a:pt x="249" y="1613"/>
                  <a:pt x="260" y="1606"/>
                  <a:pt x="260" y="1597"/>
                </a:cubicBezTo>
                <a:cubicBezTo>
                  <a:pt x="273" y="1582"/>
                  <a:pt x="276" y="1577"/>
                  <a:pt x="275" y="1573"/>
                </a:cubicBezTo>
                <a:cubicBezTo>
                  <a:pt x="300" y="1533"/>
                  <a:pt x="312" y="1530"/>
                  <a:pt x="310" y="1525"/>
                </a:cubicBezTo>
                <a:cubicBezTo>
                  <a:pt x="348" y="1485"/>
                  <a:pt x="352" y="1480"/>
                  <a:pt x="353" y="1475"/>
                </a:cubicBezTo>
                <a:cubicBezTo>
                  <a:pt x="296" y="1530"/>
                  <a:pt x="297" y="1534"/>
                  <a:pt x="293" y="1536"/>
                </a:cubicBezTo>
                <a:cubicBezTo>
                  <a:pt x="262" y="1584"/>
                  <a:pt x="261" y="1586"/>
                  <a:pt x="259" y="1587"/>
                </a:cubicBezTo>
                <a:cubicBezTo>
                  <a:pt x="245" y="1606"/>
                  <a:pt x="239" y="1616"/>
                  <a:pt x="234" y="1615"/>
                </a:cubicBezTo>
                <a:cubicBezTo>
                  <a:pt x="213" y="1638"/>
                  <a:pt x="213" y="1645"/>
                  <a:pt x="206" y="1651"/>
                </a:cubicBezTo>
                <a:cubicBezTo>
                  <a:pt x="189" y="1676"/>
                  <a:pt x="180" y="1681"/>
                  <a:pt x="178" y="1687"/>
                </a:cubicBezTo>
                <a:cubicBezTo>
                  <a:pt x="154" y="1721"/>
                  <a:pt x="153" y="1721"/>
                  <a:pt x="152" y="1723"/>
                </a:cubicBezTo>
                <a:cubicBezTo>
                  <a:pt x="138" y="1753"/>
                  <a:pt x="137" y="1760"/>
                  <a:pt x="131" y="1764"/>
                </a:cubicBezTo>
                <a:cubicBezTo>
                  <a:pt x="105" y="1814"/>
                  <a:pt x="96" y="1826"/>
                  <a:pt x="91" y="1839"/>
                </a:cubicBezTo>
                <a:cubicBezTo>
                  <a:pt x="79" y="1861"/>
                  <a:pt x="80" y="1865"/>
                  <a:pt x="75" y="1868"/>
                </a:cubicBezTo>
                <a:cubicBezTo>
                  <a:pt x="53" y="1931"/>
                  <a:pt x="39" y="1943"/>
                  <a:pt x="37" y="1956"/>
                </a:cubicBezTo>
                <a:cubicBezTo>
                  <a:pt x="12" y="1997"/>
                  <a:pt x="15" y="2001"/>
                  <a:pt x="13" y="2004"/>
                </a:cubicBezTo>
                <a:cubicBezTo>
                  <a:pt x="0" y="2074"/>
                  <a:pt x="0" y="2074"/>
                  <a:pt x="0" y="2074"/>
                </a:cubicBezTo>
                <a:cubicBezTo>
                  <a:pt x="47" y="2051"/>
                  <a:pt x="57" y="2058"/>
                  <a:pt x="60" y="2053"/>
                </a:cubicBezTo>
                <a:cubicBezTo>
                  <a:pt x="86" y="2046"/>
                  <a:pt x="88" y="2051"/>
                  <a:pt x="93" y="2044"/>
                </a:cubicBezTo>
                <a:cubicBezTo>
                  <a:pt x="135" y="2037"/>
                  <a:pt x="138" y="2037"/>
                  <a:pt x="141" y="2037"/>
                </a:cubicBezTo>
                <a:cubicBezTo>
                  <a:pt x="178" y="2029"/>
                  <a:pt x="183" y="2033"/>
                  <a:pt x="190" y="2032"/>
                </a:cubicBezTo>
                <a:cubicBezTo>
                  <a:pt x="239" y="2030"/>
                  <a:pt x="244" y="2027"/>
                  <a:pt x="246" y="2033"/>
                </a:cubicBezTo>
                <a:cubicBezTo>
                  <a:pt x="314" y="2037"/>
                  <a:pt x="328" y="2029"/>
                  <a:pt x="340" y="2032"/>
                </a:cubicBezTo>
                <a:cubicBezTo>
                  <a:pt x="380" y="2037"/>
                  <a:pt x="384" y="2032"/>
                  <a:pt x="387" y="2035"/>
                </a:cubicBezTo>
                <a:cubicBezTo>
                  <a:pt x="426" y="2046"/>
                  <a:pt x="434" y="2040"/>
                  <a:pt x="440" y="2045"/>
                </a:cubicBezTo>
                <a:cubicBezTo>
                  <a:pt x="489" y="2055"/>
                  <a:pt x="497" y="2053"/>
                  <a:pt x="505" y="2054"/>
                </a:cubicBezTo>
                <a:cubicBezTo>
                  <a:pt x="541" y="2062"/>
                  <a:pt x="543" y="2072"/>
                  <a:pt x="548" y="2071"/>
                </a:cubicBezTo>
                <a:cubicBezTo>
                  <a:pt x="620" y="2083"/>
                  <a:pt x="627" y="2084"/>
                  <a:pt x="634" y="2086"/>
                </a:cubicBezTo>
                <a:cubicBezTo>
                  <a:pt x="692" y="2089"/>
                  <a:pt x="696" y="2090"/>
                  <a:pt x="700" y="2090"/>
                </a:cubicBezTo>
                <a:cubicBezTo>
                  <a:pt x="718" y="2081"/>
                  <a:pt x="711" y="2084"/>
                  <a:pt x="703" y="2089"/>
                </a:cubicBezTo>
                <a:cubicBezTo>
                  <a:pt x="641" y="2080"/>
                  <a:pt x="633" y="2074"/>
                  <a:pt x="624" y="2075"/>
                </a:cubicBezTo>
                <a:cubicBezTo>
                  <a:pt x="484" y="2043"/>
                  <a:pt x="482" y="2034"/>
                  <a:pt x="477" y="2038"/>
                </a:cubicBezTo>
                <a:cubicBezTo>
                  <a:pt x="444" y="2032"/>
                  <a:pt x="439" y="2029"/>
                  <a:pt x="434" y="2032"/>
                </a:cubicBezTo>
                <a:cubicBezTo>
                  <a:pt x="400" y="2025"/>
                  <a:pt x="396" y="2025"/>
                  <a:pt x="394" y="2024"/>
                </a:cubicBezTo>
                <a:cubicBezTo>
                  <a:pt x="343" y="2018"/>
                  <a:pt x="333" y="2022"/>
                  <a:pt x="324" y="2019"/>
                </a:cubicBezTo>
                <a:cubicBezTo>
                  <a:pt x="262" y="2020"/>
                  <a:pt x="257" y="2017"/>
                  <a:pt x="251" y="2019"/>
                </a:cubicBezTo>
                <a:cubicBezTo>
                  <a:pt x="209" y="2019"/>
                  <a:pt x="202" y="2023"/>
                  <a:pt x="197" y="2017"/>
                </a:cubicBezTo>
                <a:cubicBezTo>
                  <a:pt x="163" y="2024"/>
                  <a:pt x="159" y="2021"/>
                  <a:pt x="153" y="2025"/>
                </a:cubicBezTo>
                <a:cubicBezTo>
                  <a:pt x="126" y="2026"/>
                  <a:pt x="113" y="2030"/>
                  <a:pt x="100" y="2033"/>
                </a:cubicBezTo>
                <a:cubicBezTo>
                  <a:pt x="46" y="2044"/>
                  <a:pt x="41" y="2049"/>
                  <a:pt x="38" y="2046"/>
                </a:cubicBezTo>
                <a:cubicBezTo>
                  <a:pt x="58" y="2023"/>
                  <a:pt x="73" y="2020"/>
                  <a:pt x="88" y="2016"/>
                </a:cubicBezTo>
                <a:cubicBezTo>
                  <a:pt x="150" y="2002"/>
                  <a:pt x="153" y="2007"/>
                  <a:pt x="158" y="2001"/>
                </a:cubicBezTo>
                <a:cubicBezTo>
                  <a:pt x="211" y="2000"/>
                  <a:pt x="226" y="1994"/>
                  <a:pt x="238" y="1996"/>
                </a:cubicBezTo>
                <a:cubicBezTo>
                  <a:pt x="305" y="1993"/>
                  <a:pt x="312" y="1989"/>
                  <a:pt x="319" y="1990"/>
                </a:cubicBezTo>
                <a:cubicBezTo>
                  <a:pt x="365" y="1990"/>
                  <a:pt x="371" y="1992"/>
                  <a:pt x="377" y="1993"/>
                </a:cubicBezTo>
                <a:cubicBezTo>
                  <a:pt x="409" y="2001"/>
                  <a:pt x="424" y="1993"/>
                  <a:pt x="436" y="2003"/>
                </a:cubicBezTo>
                <a:cubicBezTo>
                  <a:pt x="467" y="2007"/>
                  <a:pt x="471" y="2008"/>
                  <a:pt x="473" y="2012"/>
                </a:cubicBezTo>
                <a:cubicBezTo>
                  <a:pt x="514" y="2012"/>
                  <a:pt x="519" y="2020"/>
                  <a:pt x="524" y="2020"/>
                </a:cubicBezTo>
                <a:cubicBezTo>
                  <a:pt x="580" y="2038"/>
                  <a:pt x="586" y="2039"/>
                  <a:pt x="591" y="2042"/>
                </a:cubicBezTo>
                <a:cubicBezTo>
                  <a:pt x="630" y="2053"/>
                  <a:pt x="638" y="2047"/>
                  <a:pt x="642" y="2056"/>
                </a:cubicBezTo>
                <a:cubicBezTo>
                  <a:pt x="683" y="2057"/>
                  <a:pt x="687" y="2066"/>
                  <a:pt x="694" y="2060"/>
                </a:cubicBezTo>
                <a:cubicBezTo>
                  <a:pt x="718" y="2066"/>
                  <a:pt x="724" y="2067"/>
                  <a:pt x="730" y="2067"/>
                </a:cubicBezTo>
                <a:cubicBezTo>
                  <a:pt x="681" y="2055"/>
                  <a:pt x="672" y="2053"/>
                  <a:pt x="662" y="2049"/>
                </a:cubicBezTo>
                <a:cubicBezTo>
                  <a:pt x="639" y="2048"/>
                  <a:pt x="637" y="2043"/>
                  <a:pt x="634" y="2044"/>
                </a:cubicBezTo>
                <a:cubicBezTo>
                  <a:pt x="602" y="2034"/>
                  <a:pt x="597" y="2035"/>
                  <a:pt x="592" y="2034"/>
                </a:cubicBezTo>
                <a:cubicBezTo>
                  <a:pt x="550" y="2016"/>
                  <a:pt x="547" y="2017"/>
                  <a:pt x="546" y="2016"/>
                </a:cubicBezTo>
                <a:cubicBezTo>
                  <a:pt x="500" y="2003"/>
                  <a:pt x="476" y="1998"/>
                  <a:pt x="452" y="1992"/>
                </a:cubicBezTo>
                <a:cubicBezTo>
                  <a:pt x="373" y="1979"/>
                  <a:pt x="366" y="1983"/>
                  <a:pt x="361" y="1980"/>
                </a:cubicBezTo>
                <a:cubicBezTo>
                  <a:pt x="317" y="1980"/>
                  <a:pt x="311" y="1977"/>
                  <a:pt x="304" y="1979"/>
                </a:cubicBezTo>
                <a:cubicBezTo>
                  <a:pt x="254" y="1981"/>
                  <a:pt x="240" y="1988"/>
                  <a:pt x="229" y="1981"/>
                </a:cubicBezTo>
                <a:cubicBezTo>
                  <a:pt x="97" y="1998"/>
                  <a:pt x="86" y="2008"/>
                  <a:pt x="78" y="2002"/>
                </a:cubicBezTo>
                <a:cubicBezTo>
                  <a:pt x="120" y="1992"/>
                  <a:pt x="112" y="1982"/>
                  <a:pt x="127" y="1976"/>
                </a:cubicBezTo>
                <a:cubicBezTo>
                  <a:pt x="158" y="1975"/>
                  <a:pt x="166" y="1976"/>
                  <a:pt x="174" y="1973"/>
                </a:cubicBezTo>
                <a:cubicBezTo>
                  <a:pt x="251" y="1972"/>
                  <a:pt x="259" y="1966"/>
                  <a:pt x="267" y="1970"/>
                </a:cubicBezTo>
                <a:cubicBezTo>
                  <a:pt x="297" y="1969"/>
                  <a:pt x="306" y="1966"/>
                  <a:pt x="312" y="1970"/>
                </a:cubicBezTo>
                <a:cubicBezTo>
                  <a:pt x="434" y="1970"/>
                  <a:pt x="451" y="1972"/>
                  <a:pt x="468" y="1978"/>
                </a:cubicBezTo>
                <a:cubicBezTo>
                  <a:pt x="509" y="1983"/>
                  <a:pt x="514" y="1981"/>
                  <a:pt x="519" y="1982"/>
                </a:cubicBezTo>
                <a:cubicBezTo>
                  <a:pt x="599" y="1990"/>
                  <a:pt x="601" y="1999"/>
                  <a:pt x="606" y="1997"/>
                </a:cubicBezTo>
                <a:cubicBezTo>
                  <a:pt x="652" y="2009"/>
                  <a:pt x="662" y="2003"/>
                  <a:pt x="670" y="2009"/>
                </a:cubicBezTo>
                <a:cubicBezTo>
                  <a:pt x="697" y="2023"/>
                  <a:pt x="702" y="2017"/>
                  <a:pt x="706" y="2020"/>
                </a:cubicBezTo>
                <a:cubicBezTo>
                  <a:pt x="669" y="2010"/>
                  <a:pt x="666" y="1994"/>
                  <a:pt x="657" y="2000"/>
                </a:cubicBezTo>
                <a:cubicBezTo>
                  <a:pt x="630" y="1988"/>
                  <a:pt x="622" y="1995"/>
                  <a:pt x="616" y="1986"/>
                </a:cubicBezTo>
                <a:cubicBezTo>
                  <a:pt x="542" y="1976"/>
                  <a:pt x="535" y="1970"/>
                  <a:pt x="525" y="1974"/>
                </a:cubicBezTo>
                <a:cubicBezTo>
                  <a:pt x="482" y="1967"/>
                  <a:pt x="480" y="1966"/>
                  <a:pt x="479" y="1963"/>
                </a:cubicBezTo>
                <a:cubicBezTo>
                  <a:pt x="462" y="1959"/>
                  <a:pt x="459" y="1963"/>
                  <a:pt x="456" y="1961"/>
                </a:cubicBezTo>
                <a:cubicBezTo>
                  <a:pt x="424" y="1960"/>
                  <a:pt x="420" y="1957"/>
                  <a:pt x="415" y="1957"/>
                </a:cubicBezTo>
                <a:cubicBezTo>
                  <a:pt x="350" y="1950"/>
                  <a:pt x="339" y="1957"/>
                  <a:pt x="331" y="1951"/>
                </a:cubicBezTo>
                <a:cubicBezTo>
                  <a:pt x="265" y="1954"/>
                  <a:pt x="248" y="1958"/>
                  <a:pt x="232" y="1955"/>
                </a:cubicBezTo>
                <a:cubicBezTo>
                  <a:pt x="190" y="1956"/>
                  <a:pt x="185" y="1957"/>
                  <a:pt x="180" y="1961"/>
                </a:cubicBezTo>
                <a:cubicBezTo>
                  <a:pt x="140" y="1964"/>
                  <a:pt x="138" y="1962"/>
                  <a:pt x="136" y="1963"/>
                </a:cubicBezTo>
                <a:cubicBezTo>
                  <a:pt x="170" y="1946"/>
                  <a:pt x="182" y="1937"/>
                  <a:pt x="192" y="1943"/>
                </a:cubicBezTo>
                <a:cubicBezTo>
                  <a:pt x="246" y="1933"/>
                  <a:pt x="253" y="1924"/>
                  <a:pt x="258" y="1930"/>
                </a:cubicBezTo>
                <a:cubicBezTo>
                  <a:pt x="295" y="1927"/>
                  <a:pt x="301" y="1923"/>
                  <a:pt x="307" y="1925"/>
                </a:cubicBezTo>
                <a:cubicBezTo>
                  <a:pt x="327" y="1924"/>
                  <a:pt x="331" y="1922"/>
                  <a:pt x="334" y="1924"/>
                </a:cubicBezTo>
                <a:cubicBezTo>
                  <a:pt x="388" y="1925"/>
                  <a:pt x="404" y="1929"/>
                  <a:pt x="421" y="1929"/>
                </a:cubicBezTo>
                <a:cubicBezTo>
                  <a:pt x="460" y="1931"/>
                  <a:pt x="464" y="1930"/>
                  <a:pt x="468" y="1932"/>
                </a:cubicBezTo>
                <a:cubicBezTo>
                  <a:pt x="500" y="1938"/>
                  <a:pt x="509" y="1939"/>
                  <a:pt x="516" y="1945"/>
                </a:cubicBezTo>
                <a:cubicBezTo>
                  <a:pt x="545" y="1947"/>
                  <a:pt x="549" y="1948"/>
                  <a:pt x="553" y="1948"/>
                </a:cubicBezTo>
                <a:cubicBezTo>
                  <a:pt x="581" y="1954"/>
                  <a:pt x="585" y="1955"/>
                  <a:pt x="589" y="1956"/>
                </a:cubicBezTo>
                <a:cubicBezTo>
                  <a:pt x="631" y="1965"/>
                  <a:pt x="637" y="1957"/>
                  <a:pt x="640" y="1963"/>
                </a:cubicBezTo>
                <a:cubicBezTo>
                  <a:pt x="669" y="1971"/>
                  <a:pt x="675" y="1965"/>
                  <a:pt x="677" y="1973"/>
                </a:cubicBezTo>
                <a:cubicBezTo>
                  <a:pt x="724" y="1978"/>
                  <a:pt x="732" y="1980"/>
                  <a:pt x="742" y="1975"/>
                </a:cubicBezTo>
                <a:cubicBezTo>
                  <a:pt x="794" y="1988"/>
                  <a:pt x="801" y="1972"/>
                  <a:pt x="804" y="1979"/>
                </a:cubicBezTo>
                <a:cubicBezTo>
                  <a:pt x="853" y="1977"/>
                  <a:pt x="861" y="1982"/>
                  <a:pt x="870" y="1979"/>
                </a:cubicBezTo>
                <a:cubicBezTo>
                  <a:pt x="900" y="1977"/>
                  <a:pt x="904" y="1976"/>
                  <a:pt x="908" y="1978"/>
                </a:cubicBezTo>
                <a:cubicBezTo>
                  <a:pt x="897" y="1971"/>
                  <a:pt x="890" y="1973"/>
                  <a:pt x="884" y="1974"/>
                </a:cubicBezTo>
                <a:cubicBezTo>
                  <a:pt x="803" y="1972"/>
                  <a:pt x="797" y="1971"/>
                  <a:pt x="791" y="1970"/>
                </a:cubicBezTo>
                <a:cubicBezTo>
                  <a:pt x="749" y="1968"/>
                  <a:pt x="743" y="1967"/>
                  <a:pt x="737" y="1968"/>
                </a:cubicBezTo>
                <a:cubicBezTo>
                  <a:pt x="658" y="1953"/>
                  <a:pt x="651" y="1957"/>
                  <a:pt x="646" y="1952"/>
                </a:cubicBezTo>
                <a:cubicBezTo>
                  <a:pt x="564" y="1938"/>
                  <a:pt x="554" y="1936"/>
                  <a:pt x="545" y="1932"/>
                </a:cubicBezTo>
                <a:cubicBezTo>
                  <a:pt x="508" y="1929"/>
                  <a:pt x="500" y="1925"/>
                  <a:pt x="491" y="1924"/>
                </a:cubicBezTo>
                <a:cubicBezTo>
                  <a:pt x="443" y="1917"/>
                  <a:pt x="439" y="1914"/>
                  <a:pt x="434" y="1917"/>
                </a:cubicBezTo>
                <a:cubicBezTo>
                  <a:pt x="368" y="1913"/>
                  <a:pt x="358" y="1915"/>
                  <a:pt x="349" y="1911"/>
                </a:cubicBezTo>
                <a:cubicBezTo>
                  <a:pt x="280" y="1915"/>
                  <a:pt x="270" y="1914"/>
                  <a:pt x="260" y="1918"/>
                </a:cubicBezTo>
                <a:cubicBezTo>
                  <a:pt x="210" y="1922"/>
                  <a:pt x="205" y="1923"/>
                  <a:pt x="200" y="1927"/>
                </a:cubicBezTo>
                <a:cubicBezTo>
                  <a:pt x="203" y="1912"/>
                  <a:pt x="214" y="1906"/>
                  <a:pt x="223" y="1905"/>
                </a:cubicBezTo>
                <a:cubicBezTo>
                  <a:pt x="262" y="1903"/>
                  <a:pt x="272" y="1903"/>
                  <a:pt x="282" y="1900"/>
                </a:cubicBezTo>
                <a:cubicBezTo>
                  <a:pt x="349" y="1898"/>
                  <a:pt x="359" y="1896"/>
                  <a:pt x="369" y="1894"/>
                </a:cubicBezTo>
                <a:cubicBezTo>
                  <a:pt x="452" y="1895"/>
                  <a:pt x="455" y="1898"/>
                  <a:pt x="458" y="1897"/>
                </a:cubicBezTo>
                <a:cubicBezTo>
                  <a:pt x="522" y="1908"/>
                  <a:pt x="530" y="1902"/>
                  <a:pt x="536" y="1908"/>
                </a:cubicBezTo>
                <a:cubicBezTo>
                  <a:pt x="571" y="1918"/>
                  <a:pt x="575" y="1912"/>
                  <a:pt x="577" y="1918"/>
                </a:cubicBezTo>
                <a:cubicBezTo>
                  <a:pt x="628" y="1926"/>
                  <a:pt x="656" y="1930"/>
                  <a:pt x="684" y="1937"/>
                </a:cubicBezTo>
                <a:cubicBezTo>
                  <a:pt x="734" y="1944"/>
                  <a:pt x="740" y="1949"/>
                  <a:pt x="747" y="1947"/>
                </a:cubicBezTo>
                <a:cubicBezTo>
                  <a:pt x="821" y="1951"/>
                  <a:pt x="829" y="1947"/>
                  <a:pt x="837" y="1946"/>
                </a:cubicBezTo>
                <a:cubicBezTo>
                  <a:pt x="859" y="1935"/>
                  <a:pt x="855" y="1936"/>
                  <a:pt x="851" y="1940"/>
                </a:cubicBezTo>
                <a:cubicBezTo>
                  <a:pt x="802" y="1944"/>
                  <a:pt x="788" y="1936"/>
                  <a:pt x="771" y="1941"/>
                </a:cubicBezTo>
                <a:cubicBezTo>
                  <a:pt x="701" y="1932"/>
                  <a:pt x="695" y="1921"/>
                  <a:pt x="687" y="1925"/>
                </a:cubicBezTo>
                <a:cubicBezTo>
                  <a:pt x="651" y="1925"/>
                  <a:pt x="650" y="1910"/>
                  <a:pt x="644" y="1918"/>
                </a:cubicBezTo>
                <a:cubicBezTo>
                  <a:pt x="573" y="1907"/>
                  <a:pt x="547" y="1893"/>
                  <a:pt x="518" y="1892"/>
                </a:cubicBezTo>
                <a:cubicBezTo>
                  <a:pt x="472" y="1886"/>
                  <a:pt x="468" y="1886"/>
                  <a:pt x="465" y="1885"/>
                </a:cubicBezTo>
                <a:cubicBezTo>
                  <a:pt x="426" y="1884"/>
                  <a:pt x="423" y="1883"/>
                  <a:pt x="420" y="1881"/>
                </a:cubicBezTo>
                <a:cubicBezTo>
                  <a:pt x="390" y="1886"/>
                  <a:pt x="387" y="1878"/>
                  <a:pt x="381" y="1886"/>
                </a:cubicBezTo>
                <a:cubicBezTo>
                  <a:pt x="318" y="1882"/>
                  <a:pt x="301" y="1888"/>
                  <a:pt x="285" y="1888"/>
                </a:cubicBezTo>
                <a:cubicBezTo>
                  <a:pt x="243" y="1890"/>
                  <a:pt x="254" y="1879"/>
                  <a:pt x="263" y="1881"/>
                </a:cubicBezTo>
                <a:cubicBezTo>
                  <a:pt x="333" y="1866"/>
                  <a:pt x="337" y="1862"/>
                  <a:pt x="339" y="1865"/>
                </a:cubicBezTo>
                <a:cubicBezTo>
                  <a:pt x="362" y="1863"/>
                  <a:pt x="366" y="1862"/>
                  <a:pt x="369" y="1862"/>
                </a:cubicBezTo>
                <a:cubicBezTo>
                  <a:pt x="432" y="1861"/>
                  <a:pt x="438" y="1864"/>
                  <a:pt x="444" y="1865"/>
                </a:cubicBezTo>
                <a:cubicBezTo>
                  <a:pt x="505" y="1873"/>
                  <a:pt x="512" y="1869"/>
                  <a:pt x="518" y="1871"/>
                </a:cubicBezTo>
                <a:cubicBezTo>
                  <a:pt x="566" y="1885"/>
                  <a:pt x="580" y="1881"/>
                  <a:pt x="592" y="1887"/>
                </a:cubicBezTo>
                <a:cubicBezTo>
                  <a:pt x="631" y="1892"/>
                  <a:pt x="633" y="1897"/>
                  <a:pt x="636" y="1896"/>
                </a:cubicBezTo>
                <a:cubicBezTo>
                  <a:pt x="666" y="1905"/>
                  <a:pt x="669" y="1906"/>
                  <a:pt x="671" y="1907"/>
                </a:cubicBezTo>
                <a:cubicBezTo>
                  <a:pt x="693" y="1912"/>
                  <a:pt x="697" y="1906"/>
                  <a:pt x="700" y="1913"/>
                </a:cubicBezTo>
                <a:cubicBezTo>
                  <a:pt x="759" y="1922"/>
                  <a:pt x="762" y="1921"/>
                  <a:pt x="765" y="1921"/>
                </a:cubicBezTo>
                <a:cubicBezTo>
                  <a:pt x="800" y="1925"/>
                  <a:pt x="805" y="1929"/>
                  <a:pt x="812" y="1924"/>
                </a:cubicBezTo>
                <a:cubicBezTo>
                  <a:pt x="896" y="1917"/>
                  <a:pt x="903" y="1922"/>
                  <a:pt x="904" y="1915"/>
                </a:cubicBezTo>
                <a:cubicBezTo>
                  <a:pt x="941" y="1910"/>
                  <a:pt x="946" y="1909"/>
                  <a:pt x="951" y="1911"/>
                </a:cubicBezTo>
                <a:cubicBezTo>
                  <a:pt x="905" y="1904"/>
                  <a:pt x="893" y="1921"/>
                  <a:pt x="885" y="1913"/>
                </a:cubicBezTo>
                <a:cubicBezTo>
                  <a:pt x="846" y="1919"/>
                  <a:pt x="837" y="1917"/>
                  <a:pt x="828" y="1917"/>
                </a:cubicBezTo>
                <a:cubicBezTo>
                  <a:pt x="792" y="1912"/>
                  <a:pt x="784" y="1914"/>
                  <a:pt x="777" y="1913"/>
                </a:cubicBezTo>
                <a:cubicBezTo>
                  <a:pt x="738" y="1903"/>
                  <a:pt x="721" y="1904"/>
                  <a:pt x="706" y="1901"/>
                </a:cubicBezTo>
                <a:cubicBezTo>
                  <a:pt x="649" y="1879"/>
                  <a:pt x="642" y="1891"/>
                  <a:pt x="638" y="1884"/>
                </a:cubicBezTo>
                <a:cubicBezTo>
                  <a:pt x="605" y="1878"/>
                  <a:pt x="601" y="1875"/>
                  <a:pt x="597" y="1874"/>
                </a:cubicBezTo>
                <a:cubicBezTo>
                  <a:pt x="550" y="1863"/>
                  <a:pt x="544" y="1867"/>
                  <a:pt x="540" y="1863"/>
                </a:cubicBezTo>
                <a:cubicBezTo>
                  <a:pt x="502" y="1857"/>
                  <a:pt x="493" y="1855"/>
                  <a:pt x="484" y="1851"/>
                </a:cubicBezTo>
                <a:cubicBezTo>
                  <a:pt x="446" y="1850"/>
                  <a:pt x="441" y="1849"/>
                  <a:pt x="436" y="1850"/>
                </a:cubicBezTo>
                <a:cubicBezTo>
                  <a:pt x="427" y="1849"/>
                  <a:pt x="427" y="1849"/>
                  <a:pt x="426" y="1849"/>
                </a:cubicBezTo>
                <a:cubicBezTo>
                  <a:pt x="441" y="1845"/>
                  <a:pt x="447" y="1841"/>
                  <a:pt x="453" y="1841"/>
                </a:cubicBezTo>
                <a:cubicBezTo>
                  <a:pt x="505" y="1847"/>
                  <a:pt x="512" y="1842"/>
                  <a:pt x="517" y="1843"/>
                </a:cubicBezTo>
                <a:cubicBezTo>
                  <a:pt x="568" y="1846"/>
                  <a:pt x="586" y="1847"/>
                  <a:pt x="604" y="1850"/>
                </a:cubicBezTo>
                <a:cubicBezTo>
                  <a:pt x="715" y="1864"/>
                  <a:pt x="721" y="1868"/>
                  <a:pt x="727" y="1870"/>
                </a:cubicBezTo>
                <a:cubicBezTo>
                  <a:pt x="767" y="1870"/>
                  <a:pt x="775" y="1878"/>
                  <a:pt x="787" y="1871"/>
                </a:cubicBezTo>
                <a:cubicBezTo>
                  <a:pt x="812" y="1876"/>
                  <a:pt x="815" y="1872"/>
                  <a:pt x="818" y="1875"/>
                </a:cubicBezTo>
                <a:cubicBezTo>
                  <a:pt x="838" y="1878"/>
                  <a:pt x="833" y="1869"/>
                  <a:pt x="827" y="1869"/>
                </a:cubicBezTo>
                <a:cubicBezTo>
                  <a:pt x="753" y="1860"/>
                  <a:pt x="740" y="1862"/>
                  <a:pt x="727" y="1859"/>
                </a:cubicBezTo>
                <a:cubicBezTo>
                  <a:pt x="684" y="1853"/>
                  <a:pt x="681" y="1851"/>
                  <a:pt x="678" y="1850"/>
                </a:cubicBezTo>
                <a:cubicBezTo>
                  <a:pt x="661" y="1852"/>
                  <a:pt x="655" y="1843"/>
                  <a:pt x="648" y="1846"/>
                </a:cubicBezTo>
                <a:cubicBezTo>
                  <a:pt x="594" y="1836"/>
                  <a:pt x="591" y="1835"/>
                  <a:pt x="587" y="1838"/>
                </a:cubicBezTo>
                <a:cubicBezTo>
                  <a:pt x="522" y="1827"/>
                  <a:pt x="517" y="1833"/>
                  <a:pt x="514" y="1828"/>
                </a:cubicBezTo>
                <a:cubicBezTo>
                  <a:pt x="480" y="1832"/>
                  <a:pt x="473" y="1830"/>
                  <a:pt x="465" y="1829"/>
                </a:cubicBezTo>
                <a:cubicBezTo>
                  <a:pt x="401" y="1836"/>
                  <a:pt x="395" y="1840"/>
                  <a:pt x="391" y="1837"/>
                </a:cubicBezTo>
                <a:cubicBezTo>
                  <a:pt x="321" y="1841"/>
                  <a:pt x="308" y="1853"/>
                  <a:pt x="299" y="1847"/>
                </a:cubicBezTo>
                <a:cubicBezTo>
                  <a:pt x="357" y="1823"/>
                  <a:pt x="369" y="1823"/>
                  <a:pt x="382" y="1819"/>
                </a:cubicBezTo>
                <a:cubicBezTo>
                  <a:pt x="443" y="1805"/>
                  <a:pt x="449" y="1806"/>
                  <a:pt x="456" y="1804"/>
                </a:cubicBezTo>
                <a:cubicBezTo>
                  <a:pt x="500" y="1801"/>
                  <a:pt x="505" y="1805"/>
                  <a:pt x="513" y="1801"/>
                </a:cubicBezTo>
                <a:cubicBezTo>
                  <a:pt x="546" y="1804"/>
                  <a:pt x="560" y="1799"/>
                  <a:pt x="573" y="1802"/>
                </a:cubicBezTo>
                <a:cubicBezTo>
                  <a:pt x="598" y="1804"/>
                  <a:pt x="606" y="1802"/>
                  <a:pt x="612" y="1804"/>
                </a:cubicBezTo>
                <a:cubicBezTo>
                  <a:pt x="666" y="1801"/>
                  <a:pt x="677" y="1810"/>
                  <a:pt x="691" y="1806"/>
                </a:cubicBezTo>
                <a:cubicBezTo>
                  <a:pt x="743" y="1812"/>
                  <a:pt x="755" y="1821"/>
                  <a:pt x="768" y="1817"/>
                </a:cubicBezTo>
                <a:cubicBezTo>
                  <a:pt x="815" y="1828"/>
                  <a:pt x="822" y="1827"/>
                  <a:pt x="829" y="1829"/>
                </a:cubicBezTo>
                <a:cubicBezTo>
                  <a:pt x="863" y="1836"/>
                  <a:pt x="876" y="1842"/>
                  <a:pt x="891" y="1843"/>
                </a:cubicBezTo>
                <a:cubicBezTo>
                  <a:pt x="916" y="1847"/>
                  <a:pt x="922" y="1848"/>
                  <a:pt x="927" y="1850"/>
                </a:cubicBezTo>
                <a:cubicBezTo>
                  <a:pt x="988" y="1849"/>
                  <a:pt x="999" y="1857"/>
                  <a:pt x="1012" y="1853"/>
                </a:cubicBezTo>
                <a:cubicBezTo>
                  <a:pt x="1041" y="1850"/>
                  <a:pt x="1043" y="1850"/>
                  <a:pt x="1044" y="1850"/>
                </a:cubicBezTo>
                <a:cubicBezTo>
                  <a:pt x="999" y="1849"/>
                  <a:pt x="988" y="1843"/>
                  <a:pt x="975" y="1849"/>
                </a:cubicBezTo>
                <a:cubicBezTo>
                  <a:pt x="934" y="1842"/>
                  <a:pt x="931" y="1843"/>
                  <a:pt x="929" y="1838"/>
                </a:cubicBezTo>
                <a:cubicBezTo>
                  <a:pt x="892" y="1836"/>
                  <a:pt x="887" y="1832"/>
                  <a:pt x="881" y="1829"/>
                </a:cubicBezTo>
                <a:cubicBezTo>
                  <a:pt x="836" y="1823"/>
                  <a:pt x="830" y="1817"/>
                  <a:pt x="823" y="1816"/>
                </a:cubicBezTo>
                <a:cubicBezTo>
                  <a:pt x="784" y="1810"/>
                  <a:pt x="780" y="1809"/>
                  <a:pt x="776" y="1808"/>
                </a:cubicBezTo>
                <a:cubicBezTo>
                  <a:pt x="747" y="1807"/>
                  <a:pt x="745" y="1799"/>
                  <a:pt x="739" y="1805"/>
                </a:cubicBezTo>
                <a:cubicBezTo>
                  <a:pt x="696" y="1802"/>
                  <a:pt x="690" y="1789"/>
                  <a:pt x="681" y="1796"/>
                </a:cubicBezTo>
                <a:cubicBezTo>
                  <a:pt x="600" y="1793"/>
                  <a:pt x="592" y="1791"/>
                  <a:pt x="584" y="1788"/>
                </a:cubicBezTo>
                <a:cubicBezTo>
                  <a:pt x="555" y="1789"/>
                  <a:pt x="550" y="1790"/>
                  <a:pt x="546" y="1793"/>
                </a:cubicBezTo>
                <a:cubicBezTo>
                  <a:pt x="478" y="1787"/>
                  <a:pt x="468" y="1796"/>
                  <a:pt x="460" y="1790"/>
                </a:cubicBezTo>
                <a:cubicBezTo>
                  <a:pt x="447" y="1786"/>
                  <a:pt x="452" y="1789"/>
                  <a:pt x="459" y="1788"/>
                </a:cubicBezTo>
                <a:cubicBezTo>
                  <a:pt x="503" y="1789"/>
                  <a:pt x="512" y="1780"/>
                  <a:pt x="519" y="1779"/>
                </a:cubicBezTo>
                <a:cubicBezTo>
                  <a:pt x="592" y="1770"/>
                  <a:pt x="598" y="1780"/>
                  <a:pt x="607" y="1775"/>
                </a:cubicBezTo>
                <a:cubicBezTo>
                  <a:pt x="711" y="1778"/>
                  <a:pt x="713" y="1793"/>
                  <a:pt x="718" y="1785"/>
                </a:cubicBezTo>
                <a:cubicBezTo>
                  <a:pt x="749" y="1798"/>
                  <a:pt x="747" y="1779"/>
                  <a:pt x="751" y="1787"/>
                </a:cubicBezTo>
                <a:cubicBezTo>
                  <a:pt x="793" y="1807"/>
                  <a:pt x="794" y="1787"/>
                  <a:pt x="798" y="1794"/>
                </a:cubicBezTo>
                <a:cubicBezTo>
                  <a:pt x="832" y="1808"/>
                  <a:pt x="838" y="1809"/>
                  <a:pt x="844" y="1805"/>
                </a:cubicBezTo>
                <a:cubicBezTo>
                  <a:pt x="887" y="1811"/>
                  <a:pt x="894" y="1824"/>
                  <a:pt x="904" y="1817"/>
                </a:cubicBezTo>
                <a:cubicBezTo>
                  <a:pt x="923" y="1819"/>
                  <a:pt x="927" y="1825"/>
                  <a:pt x="932" y="1822"/>
                </a:cubicBezTo>
                <a:cubicBezTo>
                  <a:pt x="991" y="1824"/>
                  <a:pt x="988" y="1823"/>
                  <a:pt x="985" y="1822"/>
                </a:cubicBezTo>
                <a:cubicBezTo>
                  <a:pt x="941" y="1816"/>
                  <a:pt x="929" y="1813"/>
                  <a:pt x="915" y="1817"/>
                </a:cubicBezTo>
                <a:cubicBezTo>
                  <a:pt x="882" y="1804"/>
                  <a:pt x="876" y="1810"/>
                  <a:pt x="874" y="1802"/>
                </a:cubicBezTo>
                <a:cubicBezTo>
                  <a:pt x="838" y="1791"/>
                  <a:pt x="833" y="1797"/>
                  <a:pt x="829" y="1794"/>
                </a:cubicBezTo>
                <a:cubicBezTo>
                  <a:pt x="730" y="1777"/>
                  <a:pt x="718" y="1770"/>
                  <a:pt x="704" y="1773"/>
                </a:cubicBezTo>
                <a:cubicBezTo>
                  <a:pt x="613" y="1766"/>
                  <a:pt x="600" y="1761"/>
                  <a:pt x="586" y="1765"/>
                </a:cubicBezTo>
                <a:cubicBezTo>
                  <a:pt x="524" y="1768"/>
                  <a:pt x="520" y="1772"/>
                  <a:pt x="517" y="1766"/>
                </a:cubicBezTo>
                <a:cubicBezTo>
                  <a:pt x="480" y="1769"/>
                  <a:pt x="473" y="1774"/>
                  <a:pt x="466" y="1773"/>
                </a:cubicBezTo>
                <a:cubicBezTo>
                  <a:pt x="436" y="1778"/>
                  <a:pt x="441" y="1763"/>
                  <a:pt x="448" y="1757"/>
                </a:cubicBezTo>
                <a:cubicBezTo>
                  <a:pt x="504" y="1746"/>
                  <a:pt x="510" y="1742"/>
                  <a:pt x="515" y="1747"/>
                </a:cubicBezTo>
                <a:cubicBezTo>
                  <a:pt x="542" y="1741"/>
                  <a:pt x="545" y="1745"/>
                  <a:pt x="549" y="1745"/>
                </a:cubicBezTo>
                <a:cubicBezTo>
                  <a:pt x="585" y="1745"/>
                  <a:pt x="590" y="1741"/>
                  <a:pt x="595" y="1742"/>
                </a:cubicBezTo>
                <a:cubicBezTo>
                  <a:pt x="689" y="1745"/>
                  <a:pt x="698" y="1748"/>
                  <a:pt x="707" y="1747"/>
                </a:cubicBezTo>
                <a:cubicBezTo>
                  <a:pt x="726" y="1749"/>
                  <a:pt x="730" y="1752"/>
                  <a:pt x="735" y="1752"/>
                </a:cubicBezTo>
                <a:cubicBezTo>
                  <a:pt x="766" y="1759"/>
                  <a:pt x="771" y="1758"/>
                  <a:pt x="775" y="1764"/>
                </a:cubicBezTo>
                <a:cubicBezTo>
                  <a:pt x="828" y="1774"/>
                  <a:pt x="842" y="1776"/>
                  <a:pt x="855" y="1780"/>
                </a:cubicBezTo>
                <a:cubicBezTo>
                  <a:pt x="903" y="1782"/>
                  <a:pt x="909" y="1791"/>
                  <a:pt x="916" y="1788"/>
                </a:cubicBezTo>
                <a:cubicBezTo>
                  <a:pt x="964" y="1794"/>
                  <a:pt x="969" y="1802"/>
                  <a:pt x="977" y="1800"/>
                </a:cubicBezTo>
                <a:cubicBezTo>
                  <a:pt x="1073" y="1805"/>
                  <a:pt x="1085" y="1813"/>
                  <a:pt x="1100" y="1807"/>
                </a:cubicBezTo>
                <a:cubicBezTo>
                  <a:pt x="1124" y="1811"/>
                  <a:pt x="1129" y="1804"/>
                  <a:pt x="1132" y="1807"/>
                </a:cubicBezTo>
                <a:cubicBezTo>
                  <a:pt x="1171" y="1807"/>
                  <a:pt x="1181" y="1802"/>
                  <a:pt x="1189" y="1804"/>
                </a:cubicBezTo>
                <a:cubicBezTo>
                  <a:pt x="1247" y="1804"/>
                  <a:pt x="1257" y="1798"/>
                  <a:pt x="1265" y="1798"/>
                </a:cubicBezTo>
                <a:cubicBezTo>
                  <a:pt x="1322" y="1783"/>
                  <a:pt x="1327" y="1782"/>
                  <a:pt x="1332" y="1777"/>
                </a:cubicBezTo>
                <a:cubicBezTo>
                  <a:pt x="1302" y="1785"/>
                  <a:pt x="1293" y="1781"/>
                  <a:pt x="1281" y="1790"/>
                </a:cubicBezTo>
                <a:cubicBezTo>
                  <a:pt x="1209" y="1792"/>
                  <a:pt x="1189" y="1800"/>
                  <a:pt x="1172" y="1794"/>
                </a:cubicBezTo>
                <a:cubicBezTo>
                  <a:pt x="1124" y="1789"/>
                  <a:pt x="1121" y="1794"/>
                  <a:pt x="1119" y="1788"/>
                </a:cubicBezTo>
                <a:cubicBezTo>
                  <a:pt x="1084" y="1783"/>
                  <a:pt x="1075" y="1781"/>
                  <a:pt x="1067" y="1778"/>
                </a:cubicBezTo>
                <a:cubicBezTo>
                  <a:pt x="1024" y="1766"/>
                  <a:pt x="1020" y="1763"/>
                  <a:pt x="1015" y="1763"/>
                </a:cubicBezTo>
                <a:cubicBezTo>
                  <a:pt x="930" y="1734"/>
                  <a:pt x="921" y="1736"/>
                  <a:pt x="913" y="1731"/>
                </a:cubicBezTo>
                <a:cubicBezTo>
                  <a:pt x="872" y="1723"/>
                  <a:pt x="872" y="1723"/>
                  <a:pt x="872" y="1723"/>
                </a:cubicBezTo>
                <a:cubicBezTo>
                  <a:pt x="796" y="1706"/>
                  <a:pt x="789" y="1717"/>
                  <a:pt x="786" y="1708"/>
                </a:cubicBezTo>
                <a:cubicBezTo>
                  <a:pt x="752" y="1705"/>
                  <a:pt x="750" y="1703"/>
                  <a:pt x="746" y="1706"/>
                </a:cubicBezTo>
                <a:cubicBezTo>
                  <a:pt x="702" y="1704"/>
                  <a:pt x="698" y="1700"/>
                  <a:pt x="693" y="1700"/>
                </a:cubicBezTo>
                <a:cubicBezTo>
                  <a:pt x="656" y="1700"/>
                  <a:pt x="651" y="1698"/>
                  <a:pt x="646" y="1697"/>
                </a:cubicBezTo>
                <a:cubicBezTo>
                  <a:pt x="631" y="1693"/>
                  <a:pt x="647" y="1694"/>
                  <a:pt x="663" y="1692"/>
                </a:cubicBezTo>
                <a:cubicBezTo>
                  <a:pt x="748" y="1696"/>
                  <a:pt x="758" y="1693"/>
                  <a:pt x="768" y="1692"/>
                </a:cubicBezTo>
                <a:cubicBezTo>
                  <a:pt x="814" y="1692"/>
                  <a:pt x="817" y="1705"/>
                  <a:pt x="823" y="1701"/>
                </a:cubicBezTo>
                <a:cubicBezTo>
                  <a:pt x="893" y="1720"/>
                  <a:pt x="898" y="1716"/>
                  <a:pt x="902" y="1720"/>
                </a:cubicBezTo>
                <a:cubicBezTo>
                  <a:pt x="925" y="1724"/>
                  <a:pt x="927" y="1726"/>
                  <a:pt x="931" y="1723"/>
                </a:cubicBezTo>
                <a:cubicBezTo>
                  <a:pt x="939" y="1729"/>
                  <a:pt x="949" y="1728"/>
                  <a:pt x="957" y="1729"/>
                </a:cubicBezTo>
                <a:cubicBezTo>
                  <a:pt x="1002" y="1738"/>
                  <a:pt x="1006" y="1741"/>
                  <a:pt x="1011" y="1742"/>
                </a:cubicBezTo>
                <a:cubicBezTo>
                  <a:pt x="1043" y="1750"/>
                  <a:pt x="1047" y="1751"/>
                  <a:pt x="1051" y="1749"/>
                </a:cubicBezTo>
                <a:cubicBezTo>
                  <a:pt x="1083" y="1762"/>
                  <a:pt x="1090" y="1751"/>
                  <a:pt x="1093" y="1760"/>
                </a:cubicBezTo>
                <a:cubicBezTo>
                  <a:pt x="1164" y="1750"/>
                  <a:pt x="1174" y="1761"/>
                  <a:pt x="1189" y="1751"/>
                </a:cubicBezTo>
                <a:cubicBezTo>
                  <a:pt x="1274" y="1733"/>
                  <a:pt x="1280" y="1735"/>
                  <a:pt x="1287" y="1731"/>
                </a:cubicBezTo>
                <a:cubicBezTo>
                  <a:pt x="1301" y="1721"/>
                  <a:pt x="1299" y="1722"/>
                  <a:pt x="1296" y="1723"/>
                </a:cubicBezTo>
                <a:cubicBezTo>
                  <a:pt x="1242" y="1734"/>
                  <a:pt x="1238" y="1735"/>
                  <a:pt x="1233" y="1739"/>
                </a:cubicBezTo>
                <a:cubicBezTo>
                  <a:pt x="1198" y="1742"/>
                  <a:pt x="1187" y="1742"/>
                  <a:pt x="1175" y="1747"/>
                </a:cubicBezTo>
                <a:cubicBezTo>
                  <a:pt x="1097" y="1746"/>
                  <a:pt x="1085" y="1745"/>
                  <a:pt x="1074" y="1748"/>
                </a:cubicBezTo>
                <a:cubicBezTo>
                  <a:pt x="1029" y="1731"/>
                  <a:pt x="1024" y="1732"/>
                  <a:pt x="1019" y="1733"/>
                </a:cubicBezTo>
                <a:cubicBezTo>
                  <a:pt x="968" y="1722"/>
                  <a:pt x="966" y="1720"/>
                  <a:pt x="963" y="1718"/>
                </a:cubicBezTo>
                <a:cubicBezTo>
                  <a:pt x="888" y="1705"/>
                  <a:pt x="870" y="1698"/>
                  <a:pt x="852" y="1692"/>
                </a:cubicBezTo>
                <a:cubicBezTo>
                  <a:pt x="783" y="1690"/>
                  <a:pt x="782" y="1675"/>
                  <a:pt x="776" y="1683"/>
                </a:cubicBezTo>
                <a:cubicBezTo>
                  <a:pt x="741" y="1678"/>
                  <a:pt x="733" y="1680"/>
                  <a:pt x="724" y="1679"/>
                </a:cubicBezTo>
                <a:cubicBezTo>
                  <a:pt x="667" y="1683"/>
                  <a:pt x="665" y="1675"/>
                  <a:pt x="659" y="1681"/>
                </a:cubicBezTo>
                <a:cubicBezTo>
                  <a:pt x="662" y="1669"/>
                  <a:pt x="672" y="1670"/>
                  <a:pt x="683" y="1669"/>
                </a:cubicBezTo>
                <a:cubicBezTo>
                  <a:pt x="732" y="1664"/>
                  <a:pt x="752" y="1669"/>
                  <a:pt x="773" y="1664"/>
                </a:cubicBezTo>
                <a:cubicBezTo>
                  <a:pt x="797" y="1669"/>
                  <a:pt x="804" y="1670"/>
                  <a:pt x="810" y="1671"/>
                </a:cubicBezTo>
                <a:cubicBezTo>
                  <a:pt x="851" y="1682"/>
                  <a:pt x="858" y="1679"/>
                  <a:pt x="864" y="1683"/>
                </a:cubicBezTo>
                <a:cubicBezTo>
                  <a:pt x="906" y="1691"/>
                  <a:pt x="912" y="1691"/>
                  <a:pt x="917" y="1696"/>
                </a:cubicBezTo>
                <a:cubicBezTo>
                  <a:pt x="943" y="1696"/>
                  <a:pt x="947" y="1703"/>
                  <a:pt x="954" y="1699"/>
                </a:cubicBezTo>
                <a:cubicBezTo>
                  <a:pt x="1003" y="1704"/>
                  <a:pt x="1006" y="1708"/>
                  <a:pt x="1009" y="1708"/>
                </a:cubicBezTo>
                <a:cubicBezTo>
                  <a:pt x="1072" y="1718"/>
                  <a:pt x="1080" y="1708"/>
                  <a:pt x="1085" y="1716"/>
                </a:cubicBezTo>
                <a:cubicBezTo>
                  <a:pt x="1148" y="1712"/>
                  <a:pt x="1153" y="1718"/>
                  <a:pt x="1160" y="1714"/>
                </a:cubicBezTo>
                <a:cubicBezTo>
                  <a:pt x="1205" y="1716"/>
                  <a:pt x="1214" y="1704"/>
                  <a:pt x="1220" y="1709"/>
                </a:cubicBezTo>
                <a:cubicBezTo>
                  <a:pt x="1305" y="1688"/>
                  <a:pt x="1313" y="1684"/>
                  <a:pt x="1319" y="1681"/>
                </a:cubicBezTo>
                <a:cubicBezTo>
                  <a:pt x="1358" y="1670"/>
                  <a:pt x="1363" y="1665"/>
                  <a:pt x="1367" y="1663"/>
                </a:cubicBezTo>
                <a:cubicBezTo>
                  <a:pt x="1319" y="1676"/>
                  <a:pt x="1311" y="1676"/>
                  <a:pt x="1303" y="1682"/>
                </a:cubicBezTo>
                <a:cubicBezTo>
                  <a:pt x="1252" y="1689"/>
                  <a:pt x="1247" y="1696"/>
                  <a:pt x="1244" y="1693"/>
                </a:cubicBezTo>
                <a:cubicBezTo>
                  <a:pt x="1175" y="1703"/>
                  <a:pt x="1166" y="1705"/>
                  <a:pt x="1158" y="1706"/>
                </a:cubicBezTo>
                <a:cubicBezTo>
                  <a:pt x="1073" y="1701"/>
                  <a:pt x="1065" y="1700"/>
                  <a:pt x="1057" y="1700"/>
                </a:cubicBezTo>
                <a:cubicBezTo>
                  <a:pt x="1027" y="1691"/>
                  <a:pt x="1020" y="1706"/>
                  <a:pt x="1018" y="1695"/>
                </a:cubicBezTo>
                <a:cubicBezTo>
                  <a:pt x="988" y="1695"/>
                  <a:pt x="984" y="1692"/>
                  <a:pt x="979" y="1689"/>
                </a:cubicBezTo>
                <a:cubicBezTo>
                  <a:pt x="823" y="1665"/>
                  <a:pt x="821" y="1655"/>
                  <a:pt x="816" y="1660"/>
                </a:cubicBezTo>
                <a:cubicBezTo>
                  <a:pt x="789" y="1656"/>
                  <a:pt x="788" y="1655"/>
                  <a:pt x="785" y="1656"/>
                </a:cubicBezTo>
                <a:cubicBezTo>
                  <a:pt x="888" y="1653"/>
                  <a:pt x="913" y="1660"/>
                  <a:pt x="939" y="1661"/>
                </a:cubicBezTo>
                <a:cubicBezTo>
                  <a:pt x="970" y="1669"/>
                  <a:pt x="974" y="1669"/>
                  <a:pt x="978" y="1666"/>
                </a:cubicBezTo>
                <a:cubicBezTo>
                  <a:pt x="1021" y="1678"/>
                  <a:pt x="1030" y="1667"/>
                  <a:pt x="1034" y="1677"/>
                </a:cubicBezTo>
                <a:cubicBezTo>
                  <a:pt x="1079" y="1681"/>
                  <a:pt x="1083" y="1674"/>
                  <a:pt x="1086" y="1677"/>
                </a:cubicBezTo>
                <a:cubicBezTo>
                  <a:pt x="1123" y="1675"/>
                  <a:pt x="1128" y="1682"/>
                  <a:pt x="1137" y="1674"/>
                </a:cubicBezTo>
                <a:cubicBezTo>
                  <a:pt x="1232" y="1659"/>
                  <a:pt x="1245" y="1664"/>
                  <a:pt x="1260" y="1654"/>
                </a:cubicBezTo>
                <a:cubicBezTo>
                  <a:pt x="1316" y="1636"/>
                  <a:pt x="1331" y="1630"/>
                  <a:pt x="1345" y="1625"/>
                </a:cubicBezTo>
                <a:cubicBezTo>
                  <a:pt x="1412" y="1587"/>
                  <a:pt x="1413" y="1587"/>
                  <a:pt x="1413" y="1586"/>
                </a:cubicBezTo>
                <a:close/>
                <a:moveTo>
                  <a:pt x="885" y="1554"/>
                </a:moveTo>
                <a:cubicBezTo>
                  <a:pt x="890" y="1553"/>
                  <a:pt x="885" y="1557"/>
                  <a:pt x="882" y="1560"/>
                </a:cubicBezTo>
                <a:cubicBezTo>
                  <a:pt x="876" y="1561"/>
                  <a:pt x="881" y="1556"/>
                  <a:pt x="885" y="1554"/>
                </a:cubicBezTo>
                <a:close/>
                <a:moveTo>
                  <a:pt x="230" y="1635"/>
                </a:moveTo>
                <a:cubicBezTo>
                  <a:pt x="229" y="1638"/>
                  <a:pt x="228" y="1641"/>
                  <a:pt x="226" y="1644"/>
                </a:cubicBezTo>
                <a:cubicBezTo>
                  <a:pt x="219" y="1647"/>
                  <a:pt x="226" y="1636"/>
                  <a:pt x="230" y="1635"/>
                </a:cubicBezTo>
                <a:close/>
                <a:moveTo>
                  <a:pt x="45" y="2000"/>
                </a:moveTo>
                <a:cubicBezTo>
                  <a:pt x="37" y="2007"/>
                  <a:pt x="30" y="2015"/>
                  <a:pt x="26" y="2023"/>
                </a:cubicBezTo>
                <a:cubicBezTo>
                  <a:pt x="5" y="2034"/>
                  <a:pt x="15" y="2026"/>
                  <a:pt x="15" y="2017"/>
                </a:cubicBezTo>
                <a:cubicBezTo>
                  <a:pt x="41" y="1976"/>
                  <a:pt x="44" y="1972"/>
                  <a:pt x="41" y="1968"/>
                </a:cubicBezTo>
                <a:cubicBezTo>
                  <a:pt x="65" y="1913"/>
                  <a:pt x="75" y="1910"/>
                  <a:pt x="72" y="1905"/>
                </a:cubicBezTo>
                <a:cubicBezTo>
                  <a:pt x="95" y="1863"/>
                  <a:pt x="95" y="1856"/>
                  <a:pt x="98" y="1850"/>
                </a:cubicBezTo>
                <a:cubicBezTo>
                  <a:pt x="112" y="1826"/>
                  <a:pt x="110" y="1821"/>
                  <a:pt x="119" y="1818"/>
                </a:cubicBezTo>
                <a:cubicBezTo>
                  <a:pt x="138" y="1776"/>
                  <a:pt x="148" y="1760"/>
                  <a:pt x="152" y="1743"/>
                </a:cubicBezTo>
                <a:cubicBezTo>
                  <a:pt x="171" y="1710"/>
                  <a:pt x="179" y="1703"/>
                  <a:pt x="183" y="1694"/>
                </a:cubicBezTo>
                <a:cubicBezTo>
                  <a:pt x="217" y="1664"/>
                  <a:pt x="212" y="1666"/>
                  <a:pt x="215" y="1669"/>
                </a:cubicBezTo>
                <a:cubicBezTo>
                  <a:pt x="204" y="1692"/>
                  <a:pt x="203" y="1696"/>
                  <a:pt x="204" y="1701"/>
                </a:cubicBezTo>
                <a:cubicBezTo>
                  <a:pt x="195" y="1723"/>
                  <a:pt x="195" y="1724"/>
                  <a:pt x="196" y="1724"/>
                </a:cubicBezTo>
                <a:cubicBezTo>
                  <a:pt x="166" y="1784"/>
                  <a:pt x="168" y="1793"/>
                  <a:pt x="160" y="1801"/>
                </a:cubicBezTo>
                <a:cubicBezTo>
                  <a:pt x="146" y="1834"/>
                  <a:pt x="137" y="1841"/>
                  <a:pt x="137" y="1850"/>
                </a:cubicBezTo>
                <a:cubicBezTo>
                  <a:pt x="121" y="1886"/>
                  <a:pt x="117" y="1894"/>
                  <a:pt x="113" y="1902"/>
                </a:cubicBezTo>
                <a:cubicBezTo>
                  <a:pt x="94" y="1930"/>
                  <a:pt x="88" y="1934"/>
                  <a:pt x="89" y="1939"/>
                </a:cubicBezTo>
                <a:cubicBezTo>
                  <a:pt x="62" y="1985"/>
                  <a:pt x="45" y="1991"/>
                  <a:pt x="45" y="2000"/>
                </a:cubicBezTo>
                <a:close/>
                <a:moveTo>
                  <a:pt x="229" y="1850"/>
                </a:moveTo>
                <a:cubicBezTo>
                  <a:pt x="228" y="1851"/>
                  <a:pt x="227" y="1853"/>
                  <a:pt x="224" y="1855"/>
                </a:cubicBezTo>
                <a:cubicBezTo>
                  <a:pt x="198" y="1885"/>
                  <a:pt x="194" y="1894"/>
                  <a:pt x="186" y="1902"/>
                </a:cubicBezTo>
                <a:cubicBezTo>
                  <a:pt x="198" y="1867"/>
                  <a:pt x="207" y="1865"/>
                  <a:pt x="204" y="1861"/>
                </a:cubicBezTo>
                <a:cubicBezTo>
                  <a:pt x="228" y="1817"/>
                  <a:pt x="233" y="1810"/>
                  <a:pt x="234" y="1803"/>
                </a:cubicBezTo>
                <a:cubicBezTo>
                  <a:pt x="266" y="1737"/>
                  <a:pt x="268" y="1729"/>
                  <a:pt x="271" y="1723"/>
                </a:cubicBezTo>
                <a:cubicBezTo>
                  <a:pt x="276" y="1715"/>
                  <a:pt x="275" y="1709"/>
                  <a:pt x="283" y="1704"/>
                </a:cubicBezTo>
                <a:cubicBezTo>
                  <a:pt x="320" y="1641"/>
                  <a:pt x="333" y="1614"/>
                  <a:pt x="353" y="1590"/>
                </a:cubicBezTo>
                <a:cubicBezTo>
                  <a:pt x="370" y="1563"/>
                  <a:pt x="380" y="1558"/>
                  <a:pt x="380" y="1551"/>
                </a:cubicBezTo>
                <a:cubicBezTo>
                  <a:pt x="375" y="1567"/>
                  <a:pt x="378" y="1576"/>
                  <a:pt x="373" y="1583"/>
                </a:cubicBezTo>
                <a:cubicBezTo>
                  <a:pt x="361" y="1612"/>
                  <a:pt x="354" y="1619"/>
                  <a:pt x="350" y="1627"/>
                </a:cubicBezTo>
                <a:cubicBezTo>
                  <a:pt x="327" y="1680"/>
                  <a:pt x="320" y="1686"/>
                  <a:pt x="318" y="1694"/>
                </a:cubicBezTo>
                <a:cubicBezTo>
                  <a:pt x="303" y="1745"/>
                  <a:pt x="284" y="1746"/>
                  <a:pt x="291" y="1751"/>
                </a:cubicBezTo>
                <a:cubicBezTo>
                  <a:pt x="272" y="1791"/>
                  <a:pt x="262" y="1798"/>
                  <a:pt x="261" y="1806"/>
                </a:cubicBezTo>
                <a:cubicBezTo>
                  <a:pt x="231" y="1846"/>
                  <a:pt x="230" y="1848"/>
                  <a:pt x="229" y="1850"/>
                </a:cubicBezTo>
                <a:close/>
                <a:moveTo>
                  <a:pt x="385" y="1792"/>
                </a:moveTo>
                <a:cubicBezTo>
                  <a:pt x="384" y="1783"/>
                  <a:pt x="399" y="1782"/>
                  <a:pt x="403" y="1783"/>
                </a:cubicBezTo>
                <a:cubicBezTo>
                  <a:pt x="404" y="1793"/>
                  <a:pt x="391" y="1784"/>
                  <a:pt x="385" y="1792"/>
                </a:cubicBezTo>
                <a:close/>
                <a:moveTo>
                  <a:pt x="431" y="1793"/>
                </a:moveTo>
                <a:cubicBezTo>
                  <a:pt x="436" y="1792"/>
                  <a:pt x="431" y="1799"/>
                  <a:pt x="428" y="1795"/>
                </a:cubicBezTo>
                <a:cubicBezTo>
                  <a:pt x="424" y="1798"/>
                  <a:pt x="421" y="1795"/>
                  <a:pt x="417" y="1799"/>
                </a:cubicBezTo>
                <a:cubicBezTo>
                  <a:pt x="408" y="1797"/>
                  <a:pt x="427" y="1792"/>
                  <a:pt x="431" y="1793"/>
                </a:cubicBezTo>
                <a:close/>
                <a:moveTo>
                  <a:pt x="583" y="1697"/>
                </a:moveTo>
                <a:cubicBezTo>
                  <a:pt x="586" y="1711"/>
                  <a:pt x="568" y="1700"/>
                  <a:pt x="560" y="1710"/>
                </a:cubicBezTo>
                <a:cubicBezTo>
                  <a:pt x="561" y="1696"/>
                  <a:pt x="575" y="1708"/>
                  <a:pt x="583" y="1697"/>
                </a:cubicBezTo>
                <a:close/>
                <a:moveTo>
                  <a:pt x="642" y="1707"/>
                </a:moveTo>
                <a:cubicBezTo>
                  <a:pt x="646" y="1712"/>
                  <a:pt x="653" y="1707"/>
                  <a:pt x="658" y="1710"/>
                </a:cubicBezTo>
                <a:cubicBezTo>
                  <a:pt x="713" y="1718"/>
                  <a:pt x="725" y="1710"/>
                  <a:pt x="734" y="1715"/>
                </a:cubicBezTo>
                <a:cubicBezTo>
                  <a:pt x="772" y="1721"/>
                  <a:pt x="782" y="1717"/>
                  <a:pt x="791" y="1723"/>
                </a:cubicBezTo>
                <a:cubicBezTo>
                  <a:pt x="834" y="1729"/>
                  <a:pt x="845" y="1727"/>
                  <a:pt x="854" y="1732"/>
                </a:cubicBezTo>
                <a:cubicBezTo>
                  <a:pt x="904" y="1738"/>
                  <a:pt x="907" y="1744"/>
                  <a:pt x="912" y="1745"/>
                </a:cubicBezTo>
                <a:cubicBezTo>
                  <a:pt x="932" y="1753"/>
                  <a:pt x="938" y="1749"/>
                  <a:pt x="942" y="1753"/>
                </a:cubicBezTo>
                <a:cubicBezTo>
                  <a:pt x="1062" y="1787"/>
                  <a:pt x="1067" y="1788"/>
                  <a:pt x="1072" y="1791"/>
                </a:cubicBezTo>
                <a:cubicBezTo>
                  <a:pt x="1107" y="1789"/>
                  <a:pt x="1109" y="1802"/>
                  <a:pt x="1115" y="1797"/>
                </a:cubicBezTo>
                <a:cubicBezTo>
                  <a:pt x="1123" y="1795"/>
                  <a:pt x="1116" y="1806"/>
                  <a:pt x="1112" y="1803"/>
                </a:cubicBezTo>
                <a:cubicBezTo>
                  <a:pt x="1065" y="1804"/>
                  <a:pt x="1062" y="1802"/>
                  <a:pt x="1060" y="1799"/>
                </a:cubicBezTo>
                <a:cubicBezTo>
                  <a:pt x="1029" y="1804"/>
                  <a:pt x="1021" y="1793"/>
                  <a:pt x="1010" y="1798"/>
                </a:cubicBezTo>
                <a:cubicBezTo>
                  <a:pt x="972" y="1793"/>
                  <a:pt x="964" y="1785"/>
                  <a:pt x="954" y="1787"/>
                </a:cubicBezTo>
                <a:cubicBezTo>
                  <a:pt x="897" y="1767"/>
                  <a:pt x="890" y="1778"/>
                  <a:pt x="886" y="1769"/>
                </a:cubicBezTo>
                <a:cubicBezTo>
                  <a:pt x="832" y="1761"/>
                  <a:pt x="828" y="1760"/>
                  <a:pt x="824" y="1759"/>
                </a:cubicBezTo>
                <a:cubicBezTo>
                  <a:pt x="769" y="1746"/>
                  <a:pt x="764" y="1748"/>
                  <a:pt x="759" y="1747"/>
                </a:cubicBezTo>
                <a:cubicBezTo>
                  <a:pt x="709" y="1735"/>
                  <a:pt x="699" y="1737"/>
                  <a:pt x="692" y="1729"/>
                </a:cubicBezTo>
                <a:cubicBezTo>
                  <a:pt x="608" y="1731"/>
                  <a:pt x="600" y="1727"/>
                  <a:pt x="589" y="1732"/>
                </a:cubicBezTo>
                <a:cubicBezTo>
                  <a:pt x="527" y="1725"/>
                  <a:pt x="529" y="1724"/>
                  <a:pt x="530" y="1723"/>
                </a:cubicBezTo>
                <a:cubicBezTo>
                  <a:pt x="578" y="1715"/>
                  <a:pt x="590" y="1713"/>
                  <a:pt x="602" y="1716"/>
                </a:cubicBezTo>
                <a:close/>
                <a:moveTo>
                  <a:pt x="599" y="1690"/>
                </a:moveTo>
                <a:cubicBezTo>
                  <a:pt x="601" y="1681"/>
                  <a:pt x="618" y="1685"/>
                  <a:pt x="627" y="1675"/>
                </a:cubicBezTo>
                <a:cubicBezTo>
                  <a:pt x="625" y="1685"/>
                  <a:pt x="607" y="1687"/>
                  <a:pt x="599" y="1690"/>
                </a:cubicBezTo>
                <a:close/>
                <a:moveTo>
                  <a:pt x="645" y="1659"/>
                </a:moveTo>
                <a:cubicBezTo>
                  <a:pt x="642" y="1653"/>
                  <a:pt x="656" y="1650"/>
                  <a:pt x="660" y="1646"/>
                </a:cubicBezTo>
                <a:cubicBezTo>
                  <a:pt x="664" y="1657"/>
                  <a:pt x="652" y="1652"/>
                  <a:pt x="645" y="1659"/>
                </a:cubicBezTo>
                <a:close/>
                <a:moveTo>
                  <a:pt x="756" y="1654"/>
                </a:moveTo>
                <a:cubicBezTo>
                  <a:pt x="750" y="1652"/>
                  <a:pt x="742" y="1655"/>
                  <a:pt x="736" y="1654"/>
                </a:cubicBezTo>
                <a:cubicBezTo>
                  <a:pt x="735" y="1645"/>
                  <a:pt x="748" y="1653"/>
                  <a:pt x="753" y="1649"/>
                </a:cubicBezTo>
                <a:cubicBezTo>
                  <a:pt x="760" y="1651"/>
                  <a:pt x="767" y="1650"/>
                  <a:pt x="774" y="1649"/>
                </a:cubicBezTo>
                <a:cubicBezTo>
                  <a:pt x="775" y="1659"/>
                  <a:pt x="762" y="1650"/>
                  <a:pt x="756" y="1654"/>
                </a:cubicBezTo>
                <a:close/>
                <a:moveTo>
                  <a:pt x="2401" y="2005"/>
                </a:moveTo>
                <a:cubicBezTo>
                  <a:pt x="2408" y="1993"/>
                  <a:pt x="2402" y="1977"/>
                  <a:pt x="2411" y="1965"/>
                </a:cubicBezTo>
                <a:cubicBezTo>
                  <a:pt x="2409" y="1949"/>
                  <a:pt x="2415" y="1936"/>
                  <a:pt x="2415" y="1921"/>
                </a:cubicBezTo>
                <a:cubicBezTo>
                  <a:pt x="2418" y="1915"/>
                  <a:pt x="2412" y="1906"/>
                  <a:pt x="2418" y="1900"/>
                </a:cubicBezTo>
                <a:cubicBezTo>
                  <a:pt x="2415" y="1892"/>
                  <a:pt x="2420" y="1885"/>
                  <a:pt x="2415" y="1876"/>
                </a:cubicBezTo>
                <a:cubicBezTo>
                  <a:pt x="2419" y="1870"/>
                  <a:pt x="2409" y="1859"/>
                  <a:pt x="2414" y="1854"/>
                </a:cubicBezTo>
                <a:cubicBezTo>
                  <a:pt x="2413" y="1852"/>
                  <a:pt x="2412" y="1851"/>
                  <a:pt x="2412" y="1850"/>
                </a:cubicBezTo>
                <a:cubicBezTo>
                  <a:pt x="2408" y="1842"/>
                  <a:pt x="2411" y="1836"/>
                  <a:pt x="2408" y="1828"/>
                </a:cubicBezTo>
                <a:cubicBezTo>
                  <a:pt x="2403" y="1830"/>
                  <a:pt x="2407" y="1823"/>
                  <a:pt x="2403" y="1824"/>
                </a:cubicBezTo>
                <a:cubicBezTo>
                  <a:pt x="2398" y="1820"/>
                  <a:pt x="2406" y="1811"/>
                  <a:pt x="2397" y="1813"/>
                </a:cubicBezTo>
                <a:cubicBezTo>
                  <a:pt x="2400" y="1825"/>
                  <a:pt x="2402" y="1838"/>
                  <a:pt x="2404" y="1850"/>
                </a:cubicBezTo>
                <a:cubicBezTo>
                  <a:pt x="2408" y="1872"/>
                  <a:pt x="2409" y="1894"/>
                  <a:pt x="2405" y="1913"/>
                </a:cubicBezTo>
                <a:cubicBezTo>
                  <a:pt x="2408" y="1930"/>
                  <a:pt x="2398" y="1943"/>
                  <a:pt x="2402" y="1960"/>
                </a:cubicBezTo>
                <a:cubicBezTo>
                  <a:pt x="2399" y="1967"/>
                  <a:pt x="2399" y="1975"/>
                  <a:pt x="2396" y="1982"/>
                </a:cubicBezTo>
                <a:cubicBezTo>
                  <a:pt x="2399" y="1987"/>
                  <a:pt x="2391" y="1989"/>
                  <a:pt x="2396" y="1995"/>
                </a:cubicBezTo>
                <a:cubicBezTo>
                  <a:pt x="2385" y="1995"/>
                  <a:pt x="2399" y="2005"/>
                  <a:pt x="2392" y="2007"/>
                </a:cubicBezTo>
                <a:cubicBezTo>
                  <a:pt x="2388" y="2013"/>
                  <a:pt x="2394" y="2023"/>
                  <a:pt x="2387" y="2029"/>
                </a:cubicBezTo>
                <a:cubicBezTo>
                  <a:pt x="2390" y="2038"/>
                  <a:pt x="2385" y="2044"/>
                  <a:pt x="2385" y="2052"/>
                </a:cubicBezTo>
                <a:cubicBezTo>
                  <a:pt x="2383" y="2055"/>
                  <a:pt x="2382" y="2058"/>
                  <a:pt x="2384" y="2062"/>
                </a:cubicBezTo>
                <a:cubicBezTo>
                  <a:pt x="2376" y="2064"/>
                  <a:pt x="2382" y="2070"/>
                  <a:pt x="2380" y="2074"/>
                </a:cubicBezTo>
                <a:cubicBezTo>
                  <a:pt x="2377" y="2082"/>
                  <a:pt x="2375" y="2090"/>
                  <a:pt x="2372" y="2097"/>
                </a:cubicBezTo>
                <a:cubicBezTo>
                  <a:pt x="2371" y="2105"/>
                  <a:pt x="2369" y="2112"/>
                  <a:pt x="2367" y="2119"/>
                </a:cubicBezTo>
                <a:cubicBezTo>
                  <a:pt x="2370" y="2125"/>
                  <a:pt x="2361" y="2126"/>
                  <a:pt x="2363" y="2131"/>
                </a:cubicBezTo>
                <a:cubicBezTo>
                  <a:pt x="2363" y="2135"/>
                  <a:pt x="2362" y="2139"/>
                  <a:pt x="2359" y="2142"/>
                </a:cubicBezTo>
                <a:cubicBezTo>
                  <a:pt x="2362" y="2150"/>
                  <a:pt x="2354" y="2154"/>
                  <a:pt x="2353" y="2161"/>
                </a:cubicBezTo>
                <a:cubicBezTo>
                  <a:pt x="2365" y="2161"/>
                  <a:pt x="2365" y="2161"/>
                  <a:pt x="2365" y="2161"/>
                </a:cubicBezTo>
                <a:cubicBezTo>
                  <a:pt x="2368" y="2151"/>
                  <a:pt x="2373" y="2141"/>
                  <a:pt x="2376" y="2131"/>
                </a:cubicBezTo>
                <a:cubicBezTo>
                  <a:pt x="2378" y="2116"/>
                  <a:pt x="2384" y="2103"/>
                  <a:pt x="2384" y="2088"/>
                </a:cubicBezTo>
                <a:cubicBezTo>
                  <a:pt x="2391" y="2076"/>
                  <a:pt x="2392" y="2062"/>
                  <a:pt x="2397" y="2049"/>
                </a:cubicBezTo>
                <a:cubicBezTo>
                  <a:pt x="2398" y="2035"/>
                  <a:pt x="2403" y="2021"/>
                  <a:pt x="2401" y="2005"/>
                </a:cubicBezTo>
                <a:close/>
                <a:moveTo>
                  <a:pt x="1848" y="2083"/>
                </a:moveTo>
                <a:cubicBezTo>
                  <a:pt x="1837" y="2071"/>
                  <a:pt x="1827" y="2058"/>
                  <a:pt x="1815" y="2048"/>
                </a:cubicBezTo>
                <a:cubicBezTo>
                  <a:pt x="1743" y="1977"/>
                  <a:pt x="1737" y="1972"/>
                  <a:pt x="1733" y="1965"/>
                </a:cubicBezTo>
                <a:cubicBezTo>
                  <a:pt x="1666" y="1891"/>
                  <a:pt x="1651" y="1871"/>
                  <a:pt x="1636" y="1850"/>
                </a:cubicBezTo>
                <a:cubicBezTo>
                  <a:pt x="1576" y="1734"/>
                  <a:pt x="1570" y="1734"/>
                  <a:pt x="1568" y="1730"/>
                </a:cubicBezTo>
                <a:cubicBezTo>
                  <a:pt x="1563" y="1714"/>
                  <a:pt x="1566" y="1709"/>
                  <a:pt x="1562" y="1710"/>
                </a:cubicBezTo>
                <a:cubicBezTo>
                  <a:pt x="1560" y="1694"/>
                  <a:pt x="1559" y="1690"/>
                  <a:pt x="1557" y="1687"/>
                </a:cubicBezTo>
                <a:cubicBezTo>
                  <a:pt x="1558" y="1700"/>
                  <a:pt x="1552" y="1702"/>
                  <a:pt x="1558" y="1709"/>
                </a:cubicBezTo>
                <a:cubicBezTo>
                  <a:pt x="1561" y="1727"/>
                  <a:pt x="1562" y="1732"/>
                  <a:pt x="1566" y="1737"/>
                </a:cubicBezTo>
                <a:cubicBezTo>
                  <a:pt x="1608" y="1833"/>
                  <a:pt x="1615" y="1842"/>
                  <a:pt x="1617" y="1850"/>
                </a:cubicBezTo>
                <a:cubicBezTo>
                  <a:pt x="1630" y="1877"/>
                  <a:pt x="1634" y="1884"/>
                  <a:pt x="1637" y="1883"/>
                </a:cubicBezTo>
                <a:cubicBezTo>
                  <a:pt x="1687" y="1963"/>
                  <a:pt x="1705" y="1985"/>
                  <a:pt x="1727" y="2013"/>
                </a:cubicBezTo>
                <a:cubicBezTo>
                  <a:pt x="1767" y="2045"/>
                  <a:pt x="1770" y="2058"/>
                  <a:pt x="1776" y="2060"/>
                </a:cubicBezTo>
                <a:cubicBezTo>
                  <a:pt x="1861" y="2152"/>
                  <a:pt x="1866" y="2156"/>
                  <a:pt x="1871" y="2161"/>
                </a:cubicBezTo>
                <a:cubicBezTo>
                  <a:pt x="1865" y="2152"/>
                  <a:pt x="1861" y="2136"/>
                  <a:pt x="1853" y="2132"/>
                </a:cubicBezTo>
                <a:cubicBezTo>
                  <a:pt x="1790" y="2069"/>
                  <a:pt x="1789" y="2056"/>
                  <a:pt x="1784" y="2057"/>
                </a:cubicBezTo>
                <a:cubicBezTo>
                  <a:pt x="1762" y="2030"/>
                  <a:pt x="1757" y="2034"/>
                  <a:pt x="1755" y="2025"/>
                </a:cubicBezTo>
                <a:cubicBezTo>
                  <a:pt x="1720" y="1996"/>
                  <a:pt x="1720" y="1984"/>
                  <a:pt x="1714" y="1987"/>
                </a:cubicBezTo>
                <a:cubicBezTo>
                  <a:pt x="1638" y="1877"/>
                  <a:pt x="1634" y="1870"/>
                  <a:pt x="1631" y="1864"/>
                </a:cubicBezTo>
                <a:cubicBezTo>
                  <a:pt x="1677" y="1921"/>
                  <a:pt x="1680" y="1927"/>
                  <a:pt x="1685" y="1927"/>
                </a:cubicBezTo>
                <a:cubicBezTo>
                  <a:pt x="1708" y="1953"/>
                  <a:pt x="1709" y="1963"/>
                  <a:pt x="1714" y="1961"/>
                </a:cubicBezTo>
                <a:cubicBezTo>
                  <a:pt x="1783" y="2035"/>
                  <a:pt x="1790" y="2043"/>
                  <a:pt x="1798" y="2046"/>
                </a:cubicBezTo>
                <a:cubicBezTo>
                  <a:pt x="1845" y="2089"/>
                  <a:pt x="1846" y="2102"/>
                  <a:pt x="1851" y="2101"/>
                </a:cubicBezTo>
                <a:cubicBezTo>
                  <a:pt x="1873" y="2132"/>
                  <a:pt x="1878" y="2128"/>
                  <a:pt x="1880" y="2135"/>
                </a:cubicBezTo>
                <a:cubicBezTo>
                  <a:pt x="1905" y="2147"/>
                  <a:pt x="1893" y="2133"/>
                  <a:pt x="1882" y="2118"/>
                </a:cubicBezTo>
                <a:close/>
                <a:moveTo>
                  <a:pt x="2436" y="1972"/>
                </a:moveTo>
                <a:cubicBezTo>
                  <a:pt x="2431" y="1958"/>
                  <a:pt x="2436" y="1947"/>
                  <a:pt x="2434" y="1934"/>
                </a:cubicBezTo>
                <a:cubicBezTo>
                  <a:pt x="2431" y="1920"/>
                  <a:pt x="2431" y="1907"/>
                  <a:pt x="2431" y="1894"/>
                </a:cubicBezTo>
                <a:cubicBezTo>
                  <a:pt x="2429" y="1879"/>
                  <a:pt x="2427" y="1865"/>
                  <a:pt x="2423" y="1850"/>
                </a:cubicBezTo>
                <a:cubicBezTo>
                  <a:pt x="2421" y="1837"/>
                  <a:pt x="2418" y="1825"/>
                  <a:pt x="2413" y="1812"/>
                </a:cubicBezTo>
                <a:cubicBezTo>
                  <a:pt x="2409" y="1804"/>
                  <a:pt x="2405" y="1795"/>
                  <a:pt x="2400" y="1786"/>
                </a:cubicBezTo>
                <a:cubicBezTo>
                  <a:pt x="2387" y="1789"/>
                  <a:pt x="2409" y="1804"/>
                  <a:pt x="2401" y="1808"/>
                </a:cubicBezTo>
                <a:cubicBezTo>
                  <a:pt x="2410" y="1815"/>
                  <a:pt x="2407" y="1821"/>
                  <a:pt x="2413" y="1832"/>
                </a:cubicBezTo>
                <a:cubicBezTo>
                  <a:pt x="2413" y="1838"/>
                  <a:pt x="2414" y="1843"/>
                  <a:pt x="2415" y="1850"/>
                </a:cubicBezTo>
                <a:cubicBezTo>
                  <a:pt x="2415" y="1853"/>
                  <a:pt x="2416" y="1856"/>
                  <a:pt x="2417" y="1859"/>
                </a:cubicBezTo>
                <a:cubicBezTo>
                  <a:pt x="2421" y="1865"/>
                  <a:pt x="2415" y="1867"/>
                  <a:pt x="2420" y="1873"/>
                </a:cubicBezTo>
                <a:cubicBezTo>
                  <a:pt x="2412" y="1875"/>
                  <a:pt x="2428" y="1885"/>
                  <a:pt x="2420" y="1886"/>
                </a:cubicBezTo>
                <a:cubicBezTo>
                  <a:pt x="2421" y="1895"/>
                  <a:pt x="2422" y="1904"/>
                  <a:pt x="2424" y="1913"/>
                </a:cubicBezTo>
                <a:cubicBezTo>
                  <a:pt x="2425" y="1918"/>
                  <a:pt x="2423" y="1922"/>
                  <a:pt x="2424" y="1926"/>
                </a:cubicBezTo>
                <a:cubicBezTo>
                  <a:pt x="2421" y="1930"/>
                  <a:pt x="2428" y="1937"/>
                  <a:pt x="2424" y="1939"/>
                </a:cubicBezTo>
                <a:cubicBezTo>
                  <a:pt x="2428" y="1976"/>
                  <a:pt x="2427" y="2011"/>
                  <a:pt x="2424" y="2046"/>
                </a:cubicBezTo>
                <a:cubicBezTo>
                  <a:pt x="2418" y="2061"/>
                  <a:pt x="2419" y="2079"/>
                  <a:pt x="2412" y="2094"/>
                </a:cubicBezTo>
                <a:cubicBezTo>
                  <a:pt x="2415" y="2099"/>
                  <a:pt x="2407" y="2100"/>
                  <a:pt x="2412" y="2107"/>
                </a:cubicBezTo>
                <a:cubicBezTo>
                  <a:pt x="2411" y="2110"/>
                  <a:pt x="2410" y="2114"/>
                  <a:pt x="2408" y="2118"/>
                </a:cubicBezTo>
                <a:cubicBezTo>
                  <a:pt x="2405" y="2127"/>
                  <a:pt x="2407" y="2137"/>
                  <a:pt x="2402" y="2144"/>
                </a:cubicBezTo>
                <a:cubicBezTo>
                  <a:pt x="2401" y="2150"/>
                  <a:pt x="2400" y="2155"/>
                  <a:pt x="2398" y="2161"/>
                </a:cubicBezTo>
                <a:cubicBezTo>
                  <a:pt x="2410" y="2161"/>
                  <a:pt x="2410" y="2161"/>
                  <a:pt x="2410" y="2161"/>
                </a:cubicBezTo>
                <a:cubicBezTo>
                  <a:pt x="2411" y="2159"/>
                  <a:pt x="2412" y="2157"/>
                  <a:pt x="2413" y="2155"/>
                </a:cubicBezTo>
                <a:cubicBezTo>
                  <a:pt x="2413" y="2141"/>
                  <a:pt x="2418" y="2130"/>
                  <a:pt x="2421" y="2118"/>
                </a:cubicBezTo>
                <a:cubicBezTo>
                  <a:pt x="2423" y="2107"/>
                  <a:pt x="2422" y="2094"/>
                  <a:pt x="2427" y="2083"/>
                </a:cubicBezTo>
                <a:cubicBezTo>
                  <a:pt x="2430" y="2071"/>
                  <a:pt x="2430" y="2058"/>
                  <a:pt x="2435" y="2047"/>
                </a:cubicBezTo>
                <a:cubicBezTo>
                  <a:pt x="2434" y="2041"/>
                  <a:pt x="2436" y="2036"/>
                  <a:pt x="2436" y="2030"/>
                </a:cubicBezTo>
                <a:cubicBezTo>
                  <a:pt x="2439" y="2025"/>
                  <a:pt x="2434" y="2017"/>
                  <a:pt x="2436" y="2011"/>
                </a:cubicBezTo>
                <a:cubicBezTo>
                  <a:pt x="2440" y="1999"/>
                  <a:pt x="2435" y="1985"/>
                  <a:pt x="2436" y="1972"/>
                </a:cubicBezTo>
                <a:close/>
                <a:moveTo>
                  <a:pt x="1821" y="2138"/>
                </a:moveTo>
                <a:cubicBezTo>
                  <a:pt x="1814" y="2138"/>
                  <a:pt x="1811" y="2128"/>
                  <a:pt x="1805" y="2127"/>
                </a:cubicBezTo>
                <a:cubicBezTo>
                  <a:pt x="1757" y="2084"/>
                  <a:pt x="1754" y="2074"/>
                  <a:pt x="1747" y="2074"/>
                </a:cubicBezTo>
                <a:cubicBezTo>
                  <a:pt x="1699" y="2031"/>
                  <a:pt x="1696" y="2022"/>
                  <a:pt x="1689" y="2022"/>
                </a:cubicBezTo>
                <a:cubicBezTo>
                  <a:pt x="1626" y="1966"/>
                  <a:pt x="1625" y="1952"/>
                  <a:pt x="1617" y="1954"/>
                </a:cubicBezTo>
                <a:cubicBezTo>
                  <a:pt x="1548" y="1868"/>
                  <a:pt x="1544" y="1859"/>
                  <a:pt x="1540" y="1850"/>
                </a:cubicBezTo>
                <a:cubicBezTo>
                  <a:pt x="1520" y="1803"/>
                  <a:pt x="1518" y="1794"/>
                  <a:pt x="1511" y="1797"/>
                </a:cubicBezTo>
                <a:cubicBezTo>
                  <a:pt x="1515" y="1820"/>
                  <a:pt x="1523" y="1829"/>
                  <a:pt x="1520" y="1834"/>
                </a:cubicBezTo>
                <a:cubicBezTo>
                  <a:pt x="1451" y="1707"/>
                  <a:pt x="1453" y="1693"/>
                  <a:pt x="1444" y="1694"/>
                </a:cubicBezTo>
                <a:cubicBezTo>
                  <a:pt x="1515" y="1844"/>
                  <a:pt x="1519" y="1846"/>
                  <a:pt x="1523" y="1850"/>
                </a:cubicBezTo>
                <a:cubicBezTo>
                  <a:pt x="1552" y="1907"/>
                  <a:pt x="1560" y="1922"/>
                  <a:pt x="1567" y="1937"/>
                </a:cubicBezTo>
                <a:cubicBezTo>
                  <a:pt x="1690" y="2114"/>
                  <a:pt x="1700" y="2123"/>
                  <a:pt x="1709" y="2135"/>
                </a:cubicBezTo>
                <a:cubicBezTo>
                  <a:pt x="1732" y="2161"/>
                  <a:pt x="1736" y="2157"/>
                  <a:pt x="1738" y="2161"/>
                </a:cubicBezTo>
                <a:cubicBezTo>
                  <a:pt x="1718" y="2123"/>
                  <a:pt x="1707" y="2120"/>
                  <a:pt x="1700" y="2104"/>
                </a:cubicBezTo>
                <a:cubicBezTo>
                  <a:pt x="1663" y="2064"/>
                  <a:pt x="1654" y="2053"/>
                  <a:pt x="1646" y="2040"/>
                </a:cubicBezTo>
                <a:cubicBezTo>
                  <a:pt x="1582" y="1936"/>
                  <a:pt x="1581" y="1927"/>
                  <a:pt x="1575" y="1927"/>
                </a:cubicBezTo>
                <a:cubicBezTo>
                  <a:pt x="1587" y="1933"/>
                  <a:pt x="1590" y="1942"/>
                  <a:pt x="1595" y="1942"/>
                </a:cubicBezTo>
                <a:cubicBezTo>
                  <a:pt x="1638" y="1987"/>
                  <a:pt x="1642" y="1992"/>
                  <a:pt x="1645" y="1998"/>
                </a:cubicBezTo>
                <a:cubicBezTo>
                  <a:pt x="1681" y="2022"/>
                  <a:pt x="1682" y="2032"/>
                  <a:pt x="1687" y="2030"/>
                </a:cubicBezTo>
                <a:cubicBezTo>
                  <a:pt x="1750" y="2098"/>
                  <a:pt x="1761" y="2092"/>
                  <a:pt x="1765" y="2104"/>
                </a:cubicBezTo>
                <a:cubicBezTo>
                  <a:pt x="1812" y="2147"/>
                  <a:pt x="1821" y="2154"/>
                  <a:pt x="1829" y="2161"/>
                </a:cubicBezTo>
                <a:cubicBezTo>
                  <a:pt x="1831" y="2144"/>
                  <a:pt x="1824" y="2146"/>
                  <a:pt x="1821" y="2138"/>
                </a:cubicBezTo>
                <a:close/>
                <a:moveTo>
                  <a:pt x="1637" y="2119"/>
                </a:moveTo>
                <a:cubicBezTo>
                  <a:pt x="1623" y="2101"/>
                  <a:pt x="1608" y="2086"/>
                  <a:pt x="1593" y="2069"/>
                </a:cubicBezTo>
                <a:cubicBezTo>
                  <a:pt x="1578" y="2052"/>
                  <a:pt x="1564" y="2032"/>
                  <a:pt x="1548" y="2017"/>
                </a:cubicBezTo>
                <a:cubicBezTo>
                  <a:pt x="1551" y="2009"/>
                  <a:pt x="1539" y="2006"/>
                  <a:pt x="1537" y="1994"/>
                </a:cubicBezTo>
                <a:cubicBezTo>
                  <a:pt x="1529" y="1991"/>
                  <a:pt x="1525" y="1976"/>
                  <a:pt x="1520" y="1966"/>
                </a:cubicBezTo>
                <a:cubicBezTo>
                  <a:pt x="1511" y="1971"/>
                  <a:pt x="1521" y="1955"/>
                  <a:pt x="1513" y="1960"/>
                </a:cubicBezTo>
                <a:cubicBezTo>
                  <a:pt x="1511" y="1955"/>
                  <a:pt x="1508" y="1949"/>
                  <a:pt x="1506" y="1944"/>
                </a:cubicBezTo>
                <a:cubicBezTo>
                  <a:pt x="1502" y="1931"/>
                  <a:pt x="1493" y="1930"/>
                  <a:pt x="1489" y="1917"/>
                </a:cubicBezTo>
                <a:cubicBezTo>
                  <a:pt x="1484" y="1909"/>
                  <a:pt x="1483" y="1902"/>
                  <a:pt x="1482" y="1895"/>
                </a:cubicBezTo>
                <a:cubicBezTo>
                  <a:pt x="1477" y="1888"/>
                  <a:pt x="1475" y="1876"/>
                  <a:pt x="1467" y="1879"/>
                </a:cubicBezTo>
                <a:cubicBezTo>
                  <a:pt x="1468" y="1884"/>
                  <a:pt x="1460" y="1885"/>
                  <a:pt x="1467" y="1892"/>
                </a:cubicBezTo>
                <a:cubicBezTo>
                  <a:pt x="1470" y="1897"/>
                  <a:pt x="1472" y="1903"/>
                  <a:pt x="1475" y="1908"/>
                </a:cubicBezTo>
                <a:cubicBezTo>
                  <a:pt x="1470" y="1908"/>
                  <a:pt x="1477" y="1922"/>
                  <a:pt x="1480" y="1918"/>
                </a:cubicBezTo>
                <a:cubicBezTo>
                  <a:pt x="1484" y="1924"/>
                  <a:pt x="1478" y="1926"/>
                  <a:pt x="1484" y="1932"/>
                </a:cubicBezTo>
                <a:cubicBezTo>
                  <a:pt x="1492" y="1939"/>
                  <a:pt x="1497" y="1953"/>
                  <a:pt x="1503" y="1965"/>
                </a:cubicBezTo>
                <a:cubicBezTo>
                  <a:pt x="1519" y="1982"/>
                  <a:pt x="1532" y="2007"/>
                  <a:pt x="1545" y="2031"/>
                </a:cubicBezTo>
                <a:cubicBezTo>
                  <a:pt x="1557" y="2038"/>
                  <a:pt x="1564" y="2058"/>
                  <a:pt x="1575" y="2065"/>
                </a:cubicBezTo>
                <a:cubicBezTo>
                  <a:pt x="1585" y="2077"/>
                  <a:pt x="1595" y="2088"/>
                  <a:pt x="1604" y="2099"/>
                </a:cubicBezTo>
                <a:cubicBezTo>
                  <a:pt x="1607" y="2110"/>
                  <a:pt x="1615" y="2107"/>
                  <a:pt x="1619" y="2115"/>
                </a:cubicBezTo>
                <a:cubicBezTo>
                  <a:pt x="1624" y="2121"/>
                  <a:pt x="1628" y="2128"/>
                  <a:pt x="1635" y="2129"/>
                </a:cubicBezTo>
                <a:cubicBezTo>
                  <a:pt x="1640" y="2135"/>
                  <a:pt x="1645" y="2140"/>
                  <a:pt x="1651" y="2141"/>
                </a:cubicBezTo>
                <a:cubicBezTo>
                  <a:pt x="1656" y="2147"/>
                  <a:pt x="1661" y="2155"/>
                  <a:pt x="1668" y="2156"/>
                </a:cubicBezTo>
                <a:cubicBezTo>
                  <a:pt x="1669" y="2157"/>
                  <a:pt x="1671" y="2159"/>
                  <a:pt x="1673" y="2161"/>
                </a:cubicBezTo>
                <a:cubicBezTo>
                  <a:pt x="1689" y="2161"/>
                  <a:pt x="1689" y="2161"/>
                  <a:pt x="1689" y="2161"/>
                </a:cubicBezTo>
                <a:cubicBezTo>
                  <a:pt x="1681" y="2156"/>
                  <a:pt x="1675" y="2145"/>
                  <a:pt x="1665" y="2144"/>
                </a:cubicBezTo>
                <a:cubicBezTo>
                  <a:pt x="1657" y="2131"/>
                  <a:pt x="1646" y="2127"/>
                  <a:pt x="1637" y="2119"/>
                </a:cubicBezTo>
                <a:close/>
                <a:moveTo>
                  <a:pt x="2161" y="2081"/>
                </a:moveTo>
                <a:cubicBezTo>
                  <a:pt x="2158" y="2077"/>
                  <a:pt x="2157" y="2073"/>
                  <a:pt x="2158" y="2070"/>
                </a:cubicBezTo>
                <a:cubicBezTo>
                  <a:pt x="2154" y="1989"/>
                  <a:pt x="2157" y="1975"/>
                  <a:pt x="2151" y="1957"/>
                </a:cubicBezTo>
                <a:cubicBezTo>
                  <a:pt x="2143" y="1854"/>
                  <a:pt x="2143" y="1852"/>
                  <a:pt x="2142" y="1850"/>
                </a:cubicBezTo>
                <a:cubicBezTo>
                  <a:pt x="2122" y="1784"/>
                  <a:pt x="2128" y="1782"/>
                  <a:pt x="2124" y="1776"/>
                </a:cubicBezTo>
                <a:cubicBezTo>
                  <a:pt x="2100" y="1714"/>
                  <a:pt x="2097" y="1705"/>
                  <a:pt x="2095" y="1697"/>
                </a:cubicBezTo>
                <a:cubicBezTo>
                  <a:pt x="2101" y="1724"/>
                  <a:pt x="2102" y="1725"/>
                  <a:pt x="2102" y="1726"/>
                </a:cubicBezTo>
                <a:cubicBezTo>
                  <a:pt x="2129" y="1819"/>
                  <a:pt x="2126" y="1827"/>
                  <a:pt x="2131" y="1837"/>
                </a:cubicBezTo>
                <a:cubicBezTo>
                  <a:pt x="2132" y="1855"/>
                  <a:pt x="2141" y="1862"/>
                  <a:pt x="2135" y="1865"/>
                </a:cubicBezTo>
                <a:cubicBezTo>
                  <a:pt x="2138" y="1931"/>
                  <a:pt x="2140" y="1935"/>
                  <a:pt x="2142" y="1939"/>
                </a:cubicBezTo>
                <a:cubicBezTo>
                  <a:pt x="2150" y="2010"/>
                  <a:pt x="2145" y="2021"/>
                  <a:pt x="2147" y="2033"/>
                </a:cubicBezTo>
                <a:cubicBezTo>
                  <a:pt x="2149" y="2123"/>
                  <a:pt x="2150" y="2136"/>
                  <a:pt x="2149" y="2149"/>
                </a:cubicBezTo>
                <a:cubicBezTo>
                  <a:pt x="2160" y="2157"/>
                  <a:pt x="2161" y="2153"/>
                  <a:pt x="2162" y="2149"/>
                </a:cubicBezTo>
                <a:cubicBezTo>
                  <a:pt x="2159" y="2097"/>
                  <a:pt x="2156" y="2088"/>
                  <a:pt x="2161" y="2081"/>
                </a:cubicBezTo>
                <a:close/>
                <a:moveTo>
                  <a:pt x="33" y="1449"/>
                </a:moveTo>
                <a:cubicBezTo>
                  <a:pt x="56" y="1462"/>
                  <a:pt x="71" y="1482"/>
                  <a:pt x="95" y="1494"/>
                </a:cubicBezTo>
                <a:cubicBezTo>
                  <a:pt x="97" y="1500"/>
                  <a:pt x="105" y="1501"/>
                  <a:pt x="110" y="1505"/>
                </a:cubicBezTo>
                <a:cubicBezTo>
                  <a:pt x="117" y="1507"/>
                  <a:pt x="116" y="1516"/>
                  <a:pt x="127" y="1514"/>
                </a:cubicBezTo>
                <a:cubicBezTo>
                  <a:pt x="134" y="1525"/>
                  <a:pt x="150" y="1528"/>
                  <a:pt x="160" y="1536"/>
                </a:cubicBezTo>
                <a:cubicBezTo>
                  <a:pt x="158" y="1527"/>
                  <a:pt x="150" y="1527"/>
                  <a:pt x="145" y="1522"/>
                </a:cubicBezTo>
                <a:cubicBezTo>
                  <a:pt x="142" y="1514"/>
                  <a:pt x="131" y="1514"/>
                  <a:pt x="127" y="1508"/>
                </a:cubicBezTo>
                <a:cubicBezTo>
                  <a:pt x="115" y="1500"/>
                  <a:pt x="103" y="1492"/>
                  <a:pt x="92" y="1483"/>
                </a:cubicBezTo>
                <a:cubicBezTo>
                  <a:pt x="81" y="1473"/>
                  <a:pt x="67" y="1466"/>
                  <a:pt x="59" y="1454"/>
                </a:cubicBezTo>
                <a:cubicBezTo>
                  <a:pt x="45" y="1448"/>
                  <a:pt x="37" y="1434"/>
                  <a:pt x="21" y="1429"/>
                </a:cubicBezTo>
                <a:cubicBezTo>
                  <a:pt x="19" y="1426"/>
                  <a:pt x="17" y="1423"/>
                  <a:pt x="12" y="1424"/>
                </a:cubicBezTo>
                <a:cubicBezTo>
                  <a:pt x="13" y="1418"/>
                  <a:pt x="8" y="1418"/>
                  <a:pt x="6" y="1415"/>
                </a:cubicBezTo>
                <a:cubicBezTo>
                  <a:pt x="4" y="1414"/>
                  <a:pt x="2" y="1413"/>
                  <a:pt x="0" y="1412"/>
                </a:cubicBezTo>
                <a:cubicBezTo>
                  <a:pt x="0" y="1427"/>
                  <a:pt x="0" y="1427"/>
                  <a:pt x="0" y="1427"/>
                </a:cubicBezTo>
                <a:cubicBezTo>
                  <a:pt x="9" y="1427"/>
                  <a:pt x="12" y="1433"/>
                  <a:pt x="18" y="1435"/>
                </a:cubicBezTo>
                <a:cubicBezTo>
                  <a:pt x="22" y="1440"/>
                  <a:pt x="30" y="1442"/>
                  <a:pt x="33" y="1449"/>
                </a:cubicBezTo>
                <a:close/>
                <a:moveTo>
                  <a:pt x="11" y="1606"/>
                </a:moveTo>
                <a:cubicBezTo>
                  <a:pt x="16" y="1604"/>
                  <a:pt x="21" y="1615"/>
                  <a:pt x="22" y="1606"/>
                </a:cubicBezTo>
                <a:cubicBezTo>
                  <a:pt x="16" y="1602"/>
                  <a:pt x="8" y="1601"/>
                  <a:pt x="0" y="1599"/>
                </a:cubicBezTo>
                <a:cubicBezTo>
                  <a:pt x="0" y="1604"/>
                  <a:pt x="0" y="1604"/>
                  <a:pt x="0" y="1604"/>
                </a:cubicBezTo>
                <a:cubicBezTo>
                  <a:pt x="3" y="1605"/>
                  <a:pt x="5" y="1608"/>
                  <a:pt x="11" y="1606"/>
                </a:cubicBezTo>
                <a:close/>
                <a:moveTo>
                  <a:pt x="2119" y="2102"/>
                </a:moveTo>
                <a:cubicBezTo>
                  <a:pt x="2125" y="2098"/>
                  <a:pt x="2116" y="2089"/>
                  <a:pt x="2121" y="2085"/>
                </a:cubicBezTo>
                <a:cubicBezTo>
                  <a:pt x="2115" y="2006"/>
                  <a:pt x="2120" y="1984"/>
                  <a:pt x="2114" y="1959"/>
                </a:cubicBezTo>
                <a:cubicBezTo>
                  <a:pt x="2119" y="1920"/>
                  <a:pt x="2112" y="1912"/>
                  <a:pt x="2114" y="1907"/>
                </a:cubicBezTo>
                <a:cubicBezTo>
                  <a:pt x="2109" y="1878"/>
                  <a:pt x="2111" y="1869"/>
                  <a:pt x="2111" y="1861"/>
                </a:cubicBezTo>
                <a:cubicBezTo>
                  <a:pt x="2104" y="1826"/>
                  <a:pt x="2110" y="1824"/>
                  <a:pt x="2106" y="1818"/>
                </a:cubicBezTo>
                <a:cubicBezTo>
                  <a:pt x="2101" y="1785"/>
                  <a:pt x="2098" y="1779"/>
                  <a:pt x="2101" y="1775"/>
                </a:cubicBezTo>
                <a:cubicBezTo>
                  <a:pt x="2089" y="1739"/>
                  <a:pt x="2087" y="1733"/>
                  <a:pt x="2084" y="1728"/>
                </a:cubicBezTo>
                <a:cubicBezTo>
                  <a:pt x="2070" y="1693"/>
                  <a:pt x="2059" y="1670"/>
                  <a:pt x="2047" y="1646"/>
                </a:cubicBezTo>
                <a:cubicBezTo>
                  <a:pt x="2025" y="1605"/>
                  <a:pt x="2014" y="1602"/>
                  <a:pt x="2016" y="1610"/>
                </a:cubicBezTo>
                <a:cubicBezTo>
                  <a:pt x="2040" y="1652"/>
                  <a:pt x="2043" y="1652"/>
                  <a:pt x="2047" y="1666"/>
                </a:cubicBezTo>
                <a:cubicBezTo>
                  <a:pt x="2064" y="1692"/>
                  <a:pt x="2065" y="1707"/>
                  <a:pt x="2073" y="1718"/>
                </a:cubicBezTo>
                <a:cubicBezTo>
                  <a:pt x="2101" y="1833"/>
                  <a:pt x="2096" y="1839"/>
                  <a:pt x="2098" y="1848"/>
                </a:cubicBezTo>
                <a:cubicBezTo>
                  <a:pt x="2102" y="1892"/>
                  <a:pt x="2102" y="1908"/>
                  <a:pt x="2104" y="1925"/>
                </a:cubicBezTo>
                <a:cubicBezTo>
                  <a:pt x="2102" y="2001"/>
                  <a:pt x="2110" y="2008"/>
                  <a:pt x="2107" y="2011"/>
                </a:cubicBezTo>
                <a:cubicBezTo>
                  <a:pt x="2106" y="2090"/>
                  <a:pt x="2110" y="2108"/>
                  <a:pt x="2111" y="2125"/>
                </a:cubicBezTo>
                <a:cubicBezTo>
                  <a:pt x="2120" y="2161"/>
                  <a:pt x="2120" y="2161"/>
                  <a:pt x="2120" y="2161"/>
                </a:cubicBezTo>
                <a:cubicBezTo>
                  <a:pt x="2117" y="2124"/>
                  <a:pt x="2124" y="2115"/>
                  <a:pt x="2119" y="2102"/>
                </a:cubicBezTo>
                <a:close/>
                <a:moveTo>
                  <a:pt x="17" y="1522"/>
                </a:moveTo>
                <a:cubicBezTo>
                  <a:pt x="18" y="1528"/>
                  <a:pt x="28" y="1525"/>
                  <a:pt x="29" y="1531"/>
                </a:cubicBezTo>
                <a:cubicBezTo>
                  <a:pt x="34" y="1532"/>
                  <a:pt x="41" y="1532"/>
                  <a:pt x="44" y="1536"/>
                </a:cubicBezTo>
                <a:cubicBezTo>
                  <a:pt x="46" y="1541"/>
                  <a:pt x="57" y="1535"/>
                  <a:pt x="58" y="1541"/>
                </a:cubicBezTo>
                <a:cubicBezTo>
                  <a:pt x="65" y="1541"/>
                  <a:pt x="67" y="1546"/>
                  <a:pt x="76" y="1544"/>
                </a:cubicBezTo>
                <a:cubicBezTo>
                  <a:pt x="77" y="1547"/>
                  <a:pt x="89" y="1554"/>
                  <a:pt x="90" y="1546"/>
                </a:cubicBezTo>
                <a:cubicBezTo>
                  <a:pt x="64" y="1540"/>
                  <a:pt x="44" y="1527"/>
                  <a:pt x="20" y="1519"/>
                </a:cubicBezTo>
                <a:cubicBezTo>
                  <a:pt x="17" y="1514"/>
                  <a:pt x="10" y="1514"/>
                  <a:pt x="5" y="1511"/>
                </a:cubicBezTo>
                <a:cubicBezTo>
                  <a:pt x="3" y="1511"/>
                  <a:pt x="2" y="1510"/>
                  <a:pt x="0" y="1509"/>
                </a:cubicBezTo>
                <a:cubicBezTo>
                  <a:pt x="0" y="1516"/>
                  <a:pt x="0" y="1516"/>
                  <a:pt x="0" y="1516"/>
                </a:cubicBezTo>
                <a:cubicBezTo>
                  <a:pt x="1" y="1516"/>
                  <a:pt x="2" y="1516"/>
                  <a:pt x="3" y="1517"/>
                </a:cubicBezTo>
                <a:cubicBezTo>
                  <a:pt x="5" y="1521"/>
                  <a:pt x="12" y="1521"/>
                  <a:pt x="17" y="1522"/>
                </a:cubicBezTo>
                <a:close/>
                <a:moveTo>
                  <a:pt x="13" y="1574"/>
                </a:moveTo>
                <a:cubicBezTo>
                  <a:pt x="18" y="1579"/>
                  <a:pt x="24" y="1583"/>
                  <a:pt x="33" y="1583"/>
                </a:cubicBezTo>
                <a:cubicBezTo>
                  <a:pt x="34" y="1585"/>
                  <a:pt x="36" y="1586"/>
                  <a:pt x="37" y="1587"/>
                </a:cubicBezTo>
                <a:cubicBezTo>
                  <a:pt x="41" y="1590"/>
                  <a:pt x="48" y="1590"/>
                  <a:pt x="54" y="1591"/>
                </a:cubicBezTo>
                <a:cubicBezTo>
                  <a:pt x="57" y="1597"/>
                  <a:pt x="68" y="1596"/>
                  <a:pt x="72" y="1602"/>
                </a:cubicBezTo>
                <a:cubicBezTo>
                  <a:pt x="81" y="1598"/>
                  <a:pt x="90" y="1610"/>
                  <a:pt x="95" y="1601"/>
                </a:cubicBezTo>
                <a:cubicBezTo>
                  <a:pt x="82" y="1602"/>
                  <a:pt x="77" y="1594"/>
                  <a:pt x="66" y="1593"/>
                </a:cubicBezTo>
                <a:cubicBezTo>
                  <a:pt x="63" y="1589"/>
                  <a:pt x="56" y="1589"/>
                  <a:pt x="51" y="1588"/>
                </a:cubicBezTo>
                <a:cubicBezTo>
                  <a:pt x="50" y="1588"/>
                  <a:pt x="50" y="1587"/>
                  <a:pt x="50" y="1587"/>
                </a:cubicBezTo>
                <a:cubicBezTo>
                  <a:pt x="46" y="1585"/>
                  <a:pt x="42" y="1583"/>
                  <a:pt x="39" y="1580"/>
                </a:cubicBezTo>
                <a:cubicBezTo>
                  <a:pt x="27" y="1579"/>
                  <a:pt x="22" y="1572"/>
                  <a:pt x="13" y="1569"/>
                </a:cubicBezTo>
                <a:cubicBezTo>
                  <a:pt x="10" y="1565"/>
                  <a:pt x="5" y="1565"/>
                  <a:pt x="0" y="1564"/>
                </a:cubicBezTo>
                <a:cubicBezTo>
                  <a:pt x="0" y="1571"/>
                  <a:pt x="0" y="1571"/>
                  <a:pt x="0" y="1571"/>
                </a:cubicBezTo>
                <a:cubicBezTo>
                  <a:pt x="1" y="1571"/>
                  <a:pt x="1" y="1571"/>
                  <a:pt x="1" y="1572"/>
                </a:cubicBezTo>
                <a:cubicBezTo>
                  <a:pt x="5" y="1573"/>
                  <a:pt x="7" y="1576"/>
                  <a:pt x="13" y="1574"/>
                </a:cubicBezTo>
                <a:close/>
                <a:moveTo>
                  <a:pt x="27" y="1336"/>
                </a:moveTo>
                <a:cubicBezTo>
                  <a:pt x="28" y="1340"/>
                  <a:pt x="30" y="1341"/>
                  <a:pt x="33" y="1342"/>
                </a:cubicBezTo>
                <a:cubicBezTo>
                  <a:pt x="35" y="1349"/>
                  <a:pt x="43" y="1349"/>
                  <a:pt x="45" y="1356"/>
                </a:cubicBezTo>
                <a:cubicBezTo>
                  <a:pt x="57" y="1360"/>
                  <a:pt x="63" y="1371"/>
                  <a:pt x="72" y="1379"/>
                </a:cubicBezTo>
                <a:cubicBezTo>
                  <a:pt x="91" y="1393"/>
                  <a:pt x="107" y="1411"/>
                  <a:pt x="122" y="1430"/>
                </a:cubicBezTo>
                <a:cubicBezTo>
                  <a:pt x="131" y="1437"/>
                  <a:pt x="136" y="1449"/>
                  <a:pt x="146" y="1455"/>
                </a:cubicBezTo>
                <a:cubicBezTo>
                  <a:pt x="146" y="1459"/>
                  <a:pt x="151" y="1458"/>
                  <a:pt x="152" y="1461"/>
                </a:cubicBezTo>
                <a:cubicBezTo>
                  <a:pt x="153" y="1464"/>
                  <a:pt x="155" y="1465"/>
                  <a:pt x="158" y="1466"/>
                </a:cubicBezTo>
                <a:cubicBezTo>
                  <a:pt x="160" y="1473"/>
                  <a:pt x="168" y="1474"/>
                  <a:pt x="170" y="1481"/>
                </a:cubicBezTo>
                <a:cubicBezTo>
                  <a:pt x="181" y="1486"/>
                  <a:pt x="186" y="1497"/>
                  <a:pt x="197" y="1503"/>
                </a:cubicBezTo>
                <a:cubicBezTo>
                  <a:pt x="199" y="1509"/>
                  <a:pt x="207" y="1510"/>
                  <a:pt x="211" y="1514"/>
                </a:cubicBezTo>
                <a:cubicBezTo>
                  <a:pt x="215" y="1519"/>
                  <a:pt x="218" y="1526"/>
                  <a:pt x="226" y="1526"/>
                </a:cubicBezTo>
                <a:cubicBezTo>
                  <a:pt x="226" y="1517"/>
                  <a:pt x="219" y="1515"/>
                  <a:pt x="214" y="1511"/>
                </a:cubicBezTo>
                <a:cubicBezTo>
                  <a:pt x="209" y="1507"/>
                  <a:pt x="207" y="1499"/>
                  <a:pt x="199" y="1497"/>
                </a:cubicBezTo>
                <a:cubicBezTo>
                  <a:pt x="195" y="1493"/>
                  <a:pt x="190" y="1489"/>
                  <a:pt x="185" y="1486"/>
                </a:cubicBezTo>
                <a:cubicBezTo>
                  <a:pt x="181" y="1480"/>
                  <a:pt x="176" y="1475"/>
                  <a:pt x="170" y="1472"/>
                </a:cubicBezTo>
                <a:cubicBezTo>
                  <a:pt x="169" y="1468"/>
                  <a:pt x="169" y="1465"/>
                  <a:pt x="164" y="1466"/>
                </a:cubicBezTo>
                <a:cubicBezTo>
                  <a:pt x="162" y="1463"/>
                  <a:pt x="161" y="1460"/>
                  <a:pt x="158" y="1458"/>
                </a:cubicBezTo>
                <a:cubicBezTo>
                  <a:pt x="154" y="1452"/>
                  <a:pt x="149" y="1447"/>
                  <a:pt x="143" y="1444"/>
                </a:cubicBezTo>
                <a:cubicBezTo>
                  <a:pt x="142" y="1440"/>
                  <a:pt x="142" y="1437"/>
                  <a:pt x="137" y="1438"/>
                </a:cubicBezTo>
                <a:cubicBezTo>
                  <a:pt x="137" y="1433"/>
                  <a:pt x="135" y="1430"/>
                  <a:pt x="131" y="1429"/>
                </a:cubicBezTo>
                <a:cubicBezTo>
                  <a:pt x="131" y="1419"/>
                  <a:pt x="121" y="1420"/>
                  <a:pt x="119" y="1412"/>
                </a:cubicBezTo>
                <a:cubicBezTo>
                  <a:pt x="102" y="1392"/>
                  <a:pt x="83" y="1375"/>
                  <a:pt x="65" y="1356"/>
                </a:cubicBezTo>
                <a:cubicBezTo>
                  <a:pt x="45" y="1338"/>
                  <a:pt x="25" y="1320"/>
                  <a:pt x="6" y="1302"/>
                </a:cubicBezTo>
                <a:cubicBezTo>
                  <a:pt x="4" y="1301"/>
                  <a:pt x="2" y="1300"/>
                  <a:pt x="0" y="1299"/>
                </a:cubicBezTo>
                <a:cubicBezTo>
                  <a:pt x="0" y="1316"/>
                  <a:pt x="0" y="1316"/>
                  <a:pt x="0" y="1316"/>
                </a:cubicBezTo>
                <a:cubicBezTo>
                  <a:pt x="7" y="1321"/>
                  <a:pt x="14" y="1326"/>
                  <a:pt x="21" y="1331"/>
                </a:cubicBezTo>
                <a:cubicBezTo>
                  <a:pt x="21" y="1334"/>
                  <a:pt x="26" y="1333"/>
                  <a:pt x="27" y="1336"/>
                </a:cubicBezTo>
                <a:close/>
                <a:moveTo>
                  <a:pt x="28" y="1371"/>
                </a:moveTo>
                <a:cubicBezTo>
                  <a:pt x="35" y="1372"/>
                  <a:pt x="35" y="1380"/>
                  <a:pt x="40" y="1382"/>
                </a:cubicBezTo>
                <a:cubicBezTo>
                  <a:pt x="38" y="1393"/>
                  <a:pt x="51" y="1388"/>
                  <a:pt x="52" y="1397"/>
                </a:cubicBezTo>
                <a:cubicBezTo>
                  <a:pt x="69" y="1412"/>
                  <a:pt x="85" y="1429"/>
                  <a:pt x="99" y="1448"/>
                </a:cubicBezTo>
                <a:cubicBezTo>
                  <a:pt x="109" y="1454"/>
                  <a:pt x="115" y="1465"/>
                  <a:pt x="123" y="1473"/>
                </a:cubicBezTo>
                <a:cubicBezTo>
                  <a:pt x="131" y="1473"/>
                  <a:pt x="128" y="1484"/>
                  <a:pt x="135" y="1484"/>
                </a:cubicBezTo>
                <a:cubicBezTo>
                  <a:pt x="138" y="1491"/>
                  <a:pt x="146" y="1490"/>
                  <a:pt x="147" y="1499"/>
                </a:cubicBezTo>
                <a:cubicBezTo>
                  <a:pt x="153" y="1500"/>
                  <a:pt x="157" y="1504"/>
                  <a:pt x="162" y="1507"/>
                </a:cubicBezTo>
                <a:cubicBezTo>
                  <a:pt x="160" y="1518"/>
                  <a:pt x="173" y="1513"/>
                  <a:pt x="174" y="1521"/>
                </a:cubicBezTo>
                <a:cubicBezTo>
                  <a:pt x="179" y="1524"/>
                  <a:pt x="182" y="1528"/>
                  <a:pt x="189" y="1529"/>
                </a:cubicBezTo>
                <a:cubicBezTo>
                  <a:pt x="189" y="1533"/>
                  <a:pt x="192" y="1534"/>
                  <a:pt x="195" y="1535"/>
                </a:cubicBezTo>
                <a:cubicBezTo>
                  <a:pt x="198" y="1535"/>
                  <a:pt x="201" y="1540"/>
                  <a:pt x="203" y="1535"/>
                </a:cubicBezTo>
                <a:cubicBezTo>
                  <a:pt x="197" y="1531"/>
                  <a:pt x="192" y="1527"/>
                  <a:pt x="188" y="1521"/>
                </a:cubicBezTo>
                <a:cubicBezTo>
                  <a:pt x="183" y="1522"/>
                  <a:pt x="183" y="1517"/>
                  <a:pt x="179" y="1515"/>
                </a:cubicBezTo>
                <a:cubicBezTo>
                  <a:pt x="179" y="1510"/>
                  <a:pt x="170" y="1513"/>
                  <a:pt x="171" y="1507"/>
                </a:cubicBezTo>
                <a:cubicBezTo>
                  <a:pt x="164" y="1503"/>
                  <a:pt x="159" y="1498"/>
                  <a:pt x="156" y="1492"/>
                </a:cubicBezTo>
                <a:cubicBezTo>
                  <a:pt x="147" y="1491"/>
                  <a:pt x="148" y="1479"/>
                  <a:pt x="138" y="1478"/>
                </a:cubicBezTo>
                <a:cubicBezTo>
                  <a:pt x="133" y="1463"/>
                  <a:pt x="117" y="1459"/>
                  <a:pt x="111" y="1444"/>
                </a:cubicBezTo>
                <a:cubicBezTo>
                  <a:pt x="99" y="1435"/>
                  <a:pt x="91" y="1422"/>
                  <a:pt x="81" y="1410"/>
                </a:cubicBezTo>
                <a:cubicBezTo>
                  <a:pt x="73" y="1398"/>
                  <a:pt x="60" y="1391"/>
                  <a:pt x="51" y="1379"/>
                </a:cubicBezTo>
                <a:cubicBezTo>
                  <a:pt x="40" y="1370"/>
                  <a:pt x="32" y="1358"/>
                  <a:pt x="22" y="1348"/>
                </a:cubicBezTo>
                <a:cubicBezTo>
                  <a:pt x="13" y="1343"/>
                  <a:pt x="7" y="1336"/>
                  <a:pt x="0" y="1329"/>
                </a:cubicBezTo>
                <a:cubicBezTo>
                  <a:pt x="0" y="1344"/>
                  <a:pt x="0" y="1344"/>
                  <a:pt x="0" y="1344"/>
                </a:cubicBezTo>
                <a:cubicBezTo>
                  <a:pt x="2" y="1346"/>
                  <a:pt x="3" y="1347"/>
                  <a:pt x="4" y="1348"/>
                </a:cubicBezTo>
                <a:cubicBezTo>
                  <a:pt x="13" y="1355"/>
                  <a:pt x="21" y="1362"/>
                  <a:pt x="28" y="1371"/>
                </a:cubicBezTo>
                <a:close/>
                <a:moveTo>
                  <a:pt x="5" y="1267"/>
                </a:moveTo>
                <a:cubicBezTo>
                  <a:pt x="4" y="1275"/>
                  <a:pt x="11" y="1275"/>
                  <a:pt x="17" y="1276"/>
                </a:cubicBezTo>
                <a:cubicBezTo>
                  <a:pt x="22" y="1284"/>
                  <a:pt x="32" y="1288"/>
                  <a:pt x="40" y="1292"/>
                </a:cubicBezTo>
                <a:cubicBezTo>
                  <a:pt x="46" y="1300"/>
                  <a:pt x="52" y="1306"/>
                  <a:pt x="58" y="1312"/>
                </a:cubicBezTo>
                <a:cubicBezTo>
                  <a:pt x="61" y="1316"/>
                  <a:pt x="63" y="1321"/>
                  <a:pt x="70" y="1321"/>
                </a:cubicBezTo>
                <a:cubicBezTo>
                  <a:pt x="70" y="1328"/>
                  <a:pt x="75" y="1330"/>
                  <a:pt x="79" y="1332"/>
                </a:cubicBezTo>
                <a:cubicBezTo>
                  <a:pt x="92" y="1347"/>
                  <a:pt x="102" y="1363"/>
                  <a:pt x="118" y="1375"/>
                </a:cubicBezTo>
                <a:cubicBezTo>
                  <a:pt x="124" y="1382"/>
                  <a:pt x="129" y="1390"/>
                  <a:pt x="136" y="1397"/>
                </a:cubicBezTo>
                <a:cubicBezTo>
                  <a:pt x="141" y="1406"/>
                  <a:pt x="149" y="1411"/>
                  <a:pt x="154" y="1420"/>
                </a:cubicBezTo>
                <a:cubicBezTo>
                  <a:pt x="158" y="1430"/>
                  <a:pt x="170" y="1431"/>
                  <a:pt x="172" y="1443"/>
                </a:cubicBezTo>
                <a:cubicBezTo>
                  <a:pt x="176" y="1445"/>
                  <a:pt x="181" y="1447"/>
                  <a:pt x="181" y="1454"/>
                </a:cubicBezTo>
                <a:cubicBezTo>
                  <a:pt x="185" y="1454"/>
                  <a:pt x="190" y="1466"/>
                  <a:pt x="193" y="1457"/>
                </a:cubicBezTo>
                <a:cubicBezTo>
                  <a:pt x="182" y="1462"/>
                  <a:pt x="190" y="1447"/>
                  <a:pt x="184" y="1448"/>
                </a:cubicBezTo>
                <a:cubicBezTo>
                  <a:pt x="182" y="1444"/>
                  <a:pt x="179" y="1441"/>
                  <a:pt x="178" y="1437"/>
                </a:cubicBezTo>
                <a:cubicBezTo>
                  <a:pt x="169" y="1433"/>
                  <a:pt x="166" y="1423"/>
                  <a:pt x="160" y="1417"/>
                </a:cubicBezTo>
                <a:cubicBezTo>
                  <a:pt x="159" y="1411"/>
                  <a:pt x="152" y="1414"/>
                  <a:pt x="154" y="1406"/>
                </a:cubicBezTo>
                <a:cubicBezTo>
                  <a:pt x="144" y="1408"/>
                  <a:pt x="149" y="1396"/>
                  <a:pt x="142" y="1397"/>
                </a:cubicBezTo>
                <a:cubicBezTo>
                  <a:pt x="141" y="1385"/>
                  <a:pt x="131" y="1383"/>
                  <a:pt x="127" y="1374"/>
                </a:cubicBezTo>
                <a:cubicBezTo>
                  <a:pt x="114" y="1362"/>
                  <a:pt x="105" y="1347"/>
                  <a:pt x="91" y="1338"/>
                </a:cubicBezTo>
                <a:cubicBezTo>
                  <a:pt x="89" y="1327"/>
                  <a:pt x="80" y="1323"/>
                  <a:pt x="73" y="1318"/>
                </a:cubicBezTo>
                <a:cubicBezTo>
                  <a:pt x="72" y="1306"/>
                  <a:pt x="60" y="1306"/>
                  <a:pt x="58" y="1295"/>
                </a:cubicBezTo>
                <a:cubicBezTo>
                  <a:pt x="45" y="1292"/>
                  <a:pt x="43" y="1279"/>
                  <a:pt x="28" y="1278"/>
                </a:cubicBezTo>
                <a:cubicBezTo>
                  <a:pt x="29" y="1270"/>
                  <a:pt x="20" y="1271"/>
                  <a:pt x="17" y="1267"/>
                </a:cubicBezTo>
                <a:cubicBezTo>
                  <a:pt x="10" y="1265"/>
                  <a:pt x="9" y="1258"/>
                  <a:pt x="2" y="1256"/>
                </a:cubicBezTo>
                <a:cubicBezTo>
                  <a:pt x="1" y="1255"/>
                  <a:pt x="1" y="1255"/>
                  <a:pt x="0" y="1255"/>
                </a:cubicBezTo>
                <a:cubicBezTo>
                  <a:pt x="0" y="1265"/>
                  <a:pt x="0" y="1265"/>
                  <a:pt x="0" y="1265"/>
                </a:cubicBezTo>
                <a:cubicBezTo>
                  <a:pt x="2" y="1265"/>
                  <a:pt x="4" y="1266"/>
                  <a:pt x="5" y="1267"/>
                </a:cubicBezTo>
                <a:close/>
                <a:moveTo>
                  <a:pt x="3825" y="1569"/>
                </a:moveTo>
                <a:cubicBezTo>
                  <a:pt x="3816" y="1562"/>
                  <a:pt x="3807" y="1560"/>
                  <a:pt x="3797" y="1562"/>
                </a:cubicBezTo>
                <a:cubicBezTo>
                  <a:pt x="3787" y="1561"/>
                  <a:pt x="3777" y="1555"/>
                  <a:pt x="3766" y="1557"/>
                </a:cubicBezTo>
                <a:cubicBezTo>
                  <a:pt x="3762" y="1555"/>
                  <a:pt x="3758" y="1552"/>
                  <a:pt x="3752" y="1556"/>
                </a:cubicBezTo>
                <a:cubicBezTo>
                  <a:pt x="3748" y="1551"/>
                  <a:pt x="3743" y="1552"/>
                  <a:pt x="3739" y="1551"/>
                </a:cubicBezTo>
                <a:cubicBezTo>
                  <a:pt x="3728" y="1553"/>
                  <a:pt x="3718" y="1550"/>
                  <a:pt x="3708" y="1546"/>
                </a:cubicBezTo>
                <a:cubicBezTo>
                  <a:pt x="3688" y="1545"/>
                  <a:pt x="3669" y="1541"/>
                  <a:pt x="3648" y="1542"/>
                </a:cubicBezTo>
                <a:cubicBezTo>
                  <a:pt x="3638" y="1539"/>
                  <a:pt x="3625" y="1548"/>
                  <a:pt x="3617" y="1541"/>
                </a:cubicBezTo>
                <a:cubicBezTo>
                  <a:pt x="3611" y="1543"/>
                  <a:pt x="3607" y="1540"/>
                  <a:pt x="3601" y="1544"/>
                </a:cubicBezTo>
                <a:cubicBezTo>
                  <a:pt x="3595" y="1547"/>
                  <a:pt x="3591" y="1538"/>
                  <a:pt x="3584" y="1544"/>
                </a:cubicBezTo>
                <a:cubicBezTo>
                  <a:pt x="3589" y="1552"/>
                  <a:pt x="3598" y="1544"/>
                  <a:pt x="3604" y="1549"/>
                </a:cubicBezTo>
                <a:cubicBezTo>
                  <a:pt x="3612" y="1549"/>
                  <a:pt x="3620" y="1549"/>
                  <a:pt x="3628" y="1548"/>
                </a:cubicBezTo>
                <a:cubicBezTo>
                  <a:pt x="3642" y="1550"/>
                  <a:pt x="3656" y="1550"/>
                  <a:pt x="3672" y="1548"/>
                </a:cubicBezTo>
                <a:cubicBezTo>
                  <a:pt x="3677" y="1557"/>
                  <a:pt x="3685" y="1551"/>
                  <a:pt x="3691" y="1556"/>
                </a:cubicBezTo>
                <a:cubicBezTo>
                  <a:pt x="3699" y="1550"/>
                  <a:pt x="3704" y="1562"/>
                  <a:pt x="3712" y="1557"/>
                </a:cubicBezTo>
                <a:cubicBezTo>
                  <a:pt x="3718" y="1559"/>
                  <a:pt x="3725" y="1560"/>
                  <a:pt x="3732" y="1562"/>
                </a:cubicBezTo>
                <a:cubicBezTo>
                  <a:pt x="3738" y="1564"/>
                  <a:pt x="3746" y="1561"/>
                  <a:pt x="3752" y="1566"/>
                </a:cubicBezTo>
                <a:cubicBezTo>
                  <a:pt x="3760" y="1560"/>
                  <a:pt x="3764" y="1575"/>
                  <a:pt x="3773" y="1567"/>
                </a:cubicBezTo>
                <a:cubicBezTo>
                  <a:pt x="3775" y="1570"/>
                  <a:pt x="3779" y="1569"/>
                  <a:pt x="3782" y="1571"/>
                </a:cubicBezTo>
                <a:cubicBezTo>
                  <a:pt x="3786" y="1568"/>
                  <a:pt x="3789" y="1572"/>
                  <a:pt x="3792" y="1572"/>
                </a:cubicBezTo>
                <a:cubicBezTo>
                  <a:pt x="3806" y="1576"/>
                  <a:pt x="3821" y="1577"/>
                  <a:pt x="3835" y="1580"/>
                </a:cubicBezTo>
                <a:cubicBezTo>
                  <a:pt x="3837" y="1580"/>
                  <a:pt x="3839" y="1580"/>
                  <a:pt x="3840" y="1580"/>
                </a:cubicBezTo>
                <a:cubicBezTo>
                  <a:pt x="3840" y="1569"/>
                  <a:pt x="3840" y="1569"/>
                  <a:pt x="3840" y="1569"/>
                </a:cubicBezTo>
                <a:cubicBezTo>
                  <a:pt x="3835" y="1568"/>
                  <a:pt x="3830" y="1567"/>
                  <a:pt x="3825" y="1569"/>
                </a:cubicBezTo>
                <a:close/>
                <a:moveTo>
                  <a:pt x="66" y="1161"/>
                </a:moveTo>
                <a:cubicBezTo>
                  <a:pt x="76" y="1163"/>
                  <a:pt x="80" y="1170"/>
                  <a:pt x="90" y="1172"/>
                </a:cubicBezTo>
                <a:cubicBezTo>
                  <a:pt x="130" y="1194"/>
                  <a:pt x="136" y="1196"/>
                  <a:pt x="142" y="1197"/>
                </a:cubicBezTo>
                <a:cubicBezTo>
                  <a:pt x="203" y="1236"/>
                  <a:pt x="209" y="1238"/>
                  <a:pt x="216" y="1239"/>
                </a:cubicBezTo>
                <a:cubicBezTo>
                  <a:pt x="270" y="1269"/>
                  <a:pt x="279" y="1275"/>
                  <a:pt x="292" y="1277"/>
                </a:cubicBezTo>
                <a:cubicBezTo>
                  <a:pt x="334" y="1289"/>
                  <a:pt x="331" y="1300"/>
                  <a:pt x="342" y="1296"/>
                </a:cubicBezTo>
                <a:cubicBezTo>
                  <a:pt x="412" y="1309"/>
                  <a:pt x="424" y="1309"/>
                  <a:pt x="435" y="1308"/>
                </a:cubicBezTo>
                <a:cubicBezTo>
                  <a:pt x="429" y="1305"/>
                  <a:pt x="396" y="1300"/>
                  <a:pt x="360" y="1296"/>
                </a:cubicBezTo>
                <a:cubicBezTo>
                  <a:pt x="314" y="1274"/>
                  <a:pt x="305" y="1273"/>
                  <a:pt x="298" y="1271"/>
                </a:cubicBezTo>
                <a:cubicBezTo>
                  <a:pt x="268" y="1253"/>
                  <a:pt x="261" y="1256"/>
                  <a:pt x="260" y="1252"/>
                </a:cubicBezTo>
                <a:cubicBezTo>
                  <a:pt x="193" y="1210"/>
                  <a:pt x="176" y="1209"/>
                  <a:pt x="168" y="1196"/>
                </a:cubicBezTo>
                <a:cubicBezTo>
                  <a:pt x="83" y="1155"/>
                  <a:pt x="76" y="1152"/>
                  <a:pt x="71" y="1147"/>
                </a:cubicBezTo>
                <a:cubicBezTo>
                  <a:pt x="140" y="1177"/>
                  <a:pt x="150" y="1176"/>
                  <a:pt x="156" y="1179"/>
                </a:cubicBezTo>
                <a:cubicBezTo>
                  <a:pt x="201" y="1206"/>
                  <a:pt x="215" y="1202"/>
                  <a:pt x="218" y="1210"/>
                </a:cubicBezTo>
                <a:cubicBezTo>
                  <a:pt x="278" y="1230"/>
                  <a:pt x="285" y="1243"/>
                  <a:pt x="303" y="1245"/>
                </a:cubicBezTo>
                <a:cubicBezTo>
                  <a:pt x="364" y="1264"/>
                  <a:pt x="384" y="1264"/>
                  <a:pt x="399" y="1269"/>
                </a:cubicBezTo>
                <a:cubicBezTo>
                  <a:pt x="485" y="1272"/>
                  <a:pt x="483" y="1270"/>
                  <a:pt x="495" y="1272"/>
                </a:cubicBezTo>
                <a:cubicBezTo>
                  <a:pt x="565" y="1259"/>
                  <a:pt x="573" y="1259"/>
                  <a:pt x="576" y="1253"/>
                </a:cubicBezTo>
                <a:cubicBezTo>
                  <a:pt x="439" y="1260"/>
                  <a:pt x="413" y="1263"/>
                  <a:pt x="396" y="1257"/>
                </a:cubicBezTo>
                <a:cubicBezTo>
                  <a:pt x="354" y="1249"/>
                  <a:pt x="344" y="1252"/>
                  <a:pt x="344" y="1247"/>
                </a:cubicBezTo>
                <a:cubicBezTo>
                  <a:pt x="309" y="1236"/>
                  <a:pt x="298" y="1236"/>
                  <a:pt x="294" y="1228"/>
                </a:cubicBezTo>
                <a:cubicBezTo>
                  <a:pt x="210" y="1194"/>
                  <a:pt x="205" y="1188"/>
                  <a:pt x="194" y="1187"/>
                </a:cubicBezTo>
                <a:cubicBezTo>
                  <a:pt x="138" y="1160"/>
                  <a:pt x="130" y="1156"/>
                  <a:pt x="124" y="1151"/>
                </a:cubicBezTo>
                <a:cubicBezTo>
                  <a:pt x="81" y="1136"/>
                  <a:pt x="64" y="1128"/>
                  <a:pt x="50" y="1118"/>
                </a:cubicBezTo>
                <a:cubicBezTo>
                  <a:pt x="0" y="1116"/>
                  <a:pt x="0" y="1116"/>
                  <a:pt x="0" y="1116"/>
                </a:cubicBezTo>
                <a:cubicBezTo>
                  <a:pt x="0" y="1130"/>
                  <a:pt x="0" y="1130"/>
                  <a:pt x="0" y="1130"/>
                </a:cubicBezTo>
                <a:close/>
                <a:moveTo>
                  <a:pt x="45" y="1130"/>
                </a:moveTo>
                <a:cubicBezTo>
                  <a:pt x="45" y="1137"/>
                  <a:pt x="35" y="1131"/>
                  <a:pt x="33" y="1130"/>
                </a:cubicBezTo>
                <a:cubicBezTo>
                  <a:pt x="35" y="1121"/>
                  <a:pt x="40" y="1133"/>
                  <a:pt x="45" y="1130"/>
                </a:cubicBezTo>
                <a:close/>
                <a:moveTo>
                  <a:pt x="3833" y="1489"/>
                </a:moveTo>
                <a:cubicBezTo>
                  <a:pt x="3825" y="1493"/>
                  <a:pt x="3818" y="1494"/>
                  <a:pt x="3812" y="1488"/>
                </a:cubicBezTo>
                <a:cubicBezTo>
                  <a:pt x="3742" y="1497"/>
                  <a:pt x="3737" y="1489"/>
                  <a:pt x="3728" y="1496"/>
                </a:cubicBezTo>
                <a:cubicBezTo>
                  <a:pt x="3675" y="1496"/>
                  <a:pt x="3676" y="1502"/>
                  <a:pt x="3666" y="1500"/>
                </a:cubicBezTo>
                <a:cubicBezTo>
                  <a:pt x="3595" y="1515"/>
                  <a:pt x="3582" y="1508"/>
                  <a:pt x="3582" y="1518"/>
                </a:cubicBezTo>
                <a:cubicBezTo>
                  <a:pt x="3657" y="1509"/>
                  <a:pt x="3660" y="1510"/>
                  <a:pt x="3663" y="1512"/>
                </a:cubicBezTo>
                <a:cubicBezTo>
                  <a:pt x="3728" y="1514"/>
                  <a:pt x="3735" y="1511"/>
                  <a:pt x="3740" y="1515"/>
                </a:cubicBezTo>
                <a:cubicBezTo>
                  <a:pt x="3764" y="1515"/>
                  <a:pt x="3762" y="1517"/>
                  <a:pt x="3770" y="1514"/>
                </a:cubicBezTo>
                <a:cubicBezTo>
                  <a:pt x="3782" y="1527"/>
                  <a:pt x="3789" y="1525"/>
                  <a:pt x="3795" y="1526"/>
                </a:cubicBezTo>
                <a:cubicBezTo>
                  <a:pt x="3840" y="1512"/>
                  <a:pt x="3840" y="1512"/>
                  <a:pt x="3840" y="1512"/>
                </a:cubicBezTo>
                <a:cubicBezTo>
                  <a:pt x="3784" y="1503"/>
                  <a:pt x="3777" y="1507"/>
                  <a:pt x="3773" y="1502"/>
                </a:cubicBezTo>
                <a:cubicBezTo>
                  <a:pt x="3766" y="1498"/>
                  <a:pt x="3768" y="1501"/>
                  <a:pt x="3772" y="1499"/>
                </a:cubicBezTo>
                <a:cubicBezTo>
                  <a:pt x="3788" y="1503"/>
                  <a:pt x="3792" y="1500"/>
                  <a:pt x="3795" y="1499"/>
                </a:cubicBezTo>
                <a:cubicBezTo>
                  <a:pt x="3824" y="1498"/>
                  <a:pt x="3829" y="1501"/>
                  <a:pt x="3834" y="1502"/>
                </a:cubicBezTo>
                <a:cubicBezTo>
                  <a:pt x="3838" y="1490"/>
                  <a:pt x="3835" y="1489"/>
                  <a:pt x="3833" y="1489"/>
                </a:cubicBezTo>
                <a:close/>
                <a:moveTo>
                  <a:pt x="66" y="1257"/>
                </a:moveTo>
                <a:cubicBezTo>
                  <a:pt x="68" y="1264"/>
                  <a:pt x="75" y="1265"/>
                  <a:pt x="78" y="1271"/>
                </a:cubicBezTo>
                <a:cubicBezTo>
                  <a:pt x="98" y="1294"/>
                  <a:pt x="102" y="1294"/>
                  <a:pt x="104" y="1297"/>
                </a:cubicBezTo>
                <a:cubicBezTo>
                  <a:pt x="116" y="1304"/>
                  <a:pt x="117" y="1308"/>
                  <a:pt x="119" y="1311"/>
                </a:cubicBezTo>
                <a:cubicBezTo>
                  <a:pt x="217" y="1393"/>
                  <a:pt x="223" y="1405"/>
                  <a:pt x="238" y="1409"/>
                </a:cubicBezTo>
                <a:cubicBezTo>
                  <a:pt x="279" y="1431"/>
                  <a:pt x="282" y="1437"/>
                  <a:pt x="291" y="1437"/>
                </a:cubicBezTo>
                <a:cubicBezTo>
                  <a:pt x="303" y="1435"/>
                  <a:pt x="293" y="1433"/>
                  <a:pt x="285" y="1428"/>
                </a:cubicBezTo>
                <a:cubicBezTo>
                  <a:pt x="204" y="1374"/>
                  <a:pt x="190" y="1370"/>
                  <a:pt x="181" y="1358"/>
                </a:cubicBezTo>
                <a:cubicBezTo>
                  <a:pt x="117" y="1297"/>
                  <a:pt x="118" y="1286"/>
                  <a:pt x="110" y="1285"/>
                </a:cubicBezTo>
                <a:cubicBezTo>
                  <a:pt x="88" y="1258"/>
                  <a:pt x="74" y="1254"/>
                  <a:pt x="65" y="1243"/>
                </a:cubicBezTo>
                <a:cubicBezTo>
                  <a:pt x="10" y="1204"/>
                  <a:pt x="6" y="1201"/>
                  <a:pt x="0" y="1199"/>
                </a:cubicBezTo>
                <a:cubicBezTo>
                  <a:pt x="32" y="1237"/>
                  <a:pt x="49" y="1247"/>
                  <a:pt x="66" y="1257"/>
                </a:cubicBezTo>
                <a:close/>
                <a:moveTo>
                  <a:pt x="3" y="1183"/>
                </a:moveTo>
                <a:cubicBezTo>
                  <a:pt x="9" y="1185"/>
                  <a:pt x="7" y="1190"/>
                  <a:pt x="15" y="1189"/>
                </a:cubicBezTo>
                <a:cubicBezTo>
                  <a:pt x="78" y="1222"/>
                  <a:pt x="81" y="1227"/>
                  <a:pt x="85" y="1230"/>
                </a:cubicBezTo>
                <a:cubicBezTo>
                  <a:pt x="116" y="1250"/>
                  <a:pt x="119" y="1255"/>
                  <a:pt x="126" y="1255"/>
                </a:cubicBezTo>
                <a:cubicBezTo>
                  <a:pt x="154" y="1289"/>
                  <a:pt x="171" y="1286"/>
                  <a:pt x="174" y="1298"/>
                </a:cubicBezTo>
                <a:cubicBezTo>
                  <a:pt x="211" y="1321"/>
                  <a:pt x="215" y="1332"/>
                  <a:pt x="227" y="1334"/>
                </a:cubicBezTo>
                <a:cubicBezTo>
                  <a:pt x="262" y="1360"/>
                  <a:pt x="270" y="1366"/>
                  <a:pt x="280" y="1370"/>
                </a:cubicBezTo>
                <a:cubicBezTo>
                  <a:pt x="327" y="1381"/>
                  <a:pt x="332" y="1388"/>
                  <a:pt x="342" y="1389"/>
                </a:cubicBezTo>
                <a:cubicBezTo>
                  <a:pt x="379" y="1386"/>
                  <a:pt x="362" y="1382"/>
                  <a:pt x="341" y="1383"/>
                </a:cubicBezTo>
                <a:cubicBezTo>
                  <a:pt x="264" y="1347"/>
                  <a:pt x="251" y="1347"/>
                  <a:pt x="247" y="1336"/>
                </a:cubicBezTo>
                <a:cubicBezTo>
                  <a:pt x="207" y="1310"/>
                  <a:pt x="191" y="1298"/>
                  <a:pt x="179" y="1283"/>
                </a:cubicBezTo>
                <a:cubicBezTo>
                  <a:pt x="147" y="1262"/>
                  <a:pt x="143" y="1252"/>
                  <a:pt x="132" y="1250"/>
                </a:cubicBezTo>
                <a:cubicBezTo>
                  <a:pt x="97" y="1221"/>
                  <a:pt x="94" y="1221"/>
                  <a:pt x="94" y="1219"/>
                </a:cubicBezTo>
                <a:cubicBezTo>
                  <a:pt x="109" y="1228"/>
                  <a:pt x="115" y="1227"/>
                  <a:pt x="117" y="1230"/>
                </a:cubicBezTo>
                <a:cubicBezTo>
                  <a:pt x="148" y="1252"/>
                  <a:pt x="153" y="1256"/>
                  <a:pt x="161" y="1257"/>
                </a:cubicBezTo>
                <a:cubicBezTo>
                  <a:pt x="206" y="1287"/>
                  <a:pt x="219" y="1293"/>
                  <a:pt x="232" y="1299"/>
                </a:cubicBezTo>
                <a:cubicBezTo>
                  <a:pt x="317" y="1344"/>
                  <a:pt x="337" y="1342"/>
                  <a:pt x="349" y="1348"/>
                </a:cubicBezTo>
                <a:cubicBezTo>
                  <a:pt x="465" y="1351"/>
                  <a:pt x="474" y="1354"/>
                  <a:pt x="477" y="1348"/>
                </a:cubicBezTo>
                <a:cubicBezTo>
                  <a:pt x="383" y="1343"/>
                  <a:pt x="365" y="1340"/>
                  <a:pt x="343" y="1340"/>
                </a:cubicBezTo>
                <a:cubicBezTo>
                  <a:pt x="290" y="1316"/>
                  <a:pt x="281" y="1319"/>
                  <a:pt x="279" y="1315"/>
                </a:cubicBezTo>
                <a:cubicBezTo>
                  <a:pt x="254" y="1296"/>
                  <a:pt x="242" y="1301"/>
                  <a:pt x="243" y="1293"/>
                </a:cubicBezTo>
                <a:cubicBezTo>
                  <a:pt x="164" y="1248"/>
                  <a:pt x="155" y="1245"/>
                  <a:pt x="149" y="1237"/>
                </a:cubicBezTo>
                <a:cubicBezTo>
                  <a:pt x="95" y="1207"/>
                  <a:pt x="88" y="1202"/>
                  <a:pt x="81" y="1196"/>
                </a:cubicBezTo>
                <a:cubicBezTo>
                  <a:pt x="4" y="1157"/>
                  <a:pt x="4" y="1153"/>
                  <a:pt x="0" y="1151"/>
                </a:cubicBezTo>
                <a:close/>
                <a:moveTo>
                  <a:pt x="70" y="1202"/>
                </a:moveTo>
                <a:cubicBezTo>
                  <a:pt x="73" y="1206"/>
                  <a:pt x="78" y="1207"/>
                  <a:pt x="82" y="1210"/>
                </a:cubicBezTo>
                <a:cubicBezTo>
                  <a:pt x="78" y="1220"/>
                  <a:pt x="75" y="1204"/>
                  <a:pt x="67" y="1208"/>
                </a:cubicBezTo>
                <a:cubicBezTo>
                  <a:pt x="64" y="1204"/>
                  <a:pt x="59" y="1202"/>
                  <a:pt x="55" y="1199"/>
                </a:cubicBezTo>
                <a:cubicBezTo>
                  <a:pt x="60" y="1190"/>
                  <a:pt x="63" y="1205"/>
                  <a:pt x="70" y="1202"/>
                </a:cubicBezTo>
                <a:close/>
                <a:moveTo>
                  <a:pt x="35" y="1185"/>
                </a:moveTo>
                <a:cubicBezTo>
                  <a:pt x="41" y="1188"/>
                  <a:pt x="46" y="1191"/>
                  <a:pt x="52" y="1194"/>
                </a:cubicBezTo>
                <a:cubicBezTo>
                  <a:pt x="50" y="1201"/>
                  <a:pt x="44" y="1187"/>
                  <a:pt x="35" y="1191"/>
                </a:cubicBezTo>
                <a:cubicBezTo>
                  <a:pt x="31" y="1185"/>
                  <a:pt x="25" y="1182"/>
                  <a:pt x="17" y="1180"/>
                </a:cubicBezTo>
                <a:cubicBezTo>
                  <a:pt x="20" y="1173"/>
                  <a:pt x="32" y="1182"/>
                  <a:pt x="35" y="1185"/>
                </a:cubicBezTo>
                <a:close/>
                <a:moveTo>
                  <a:pt x="29" y="1923"/>
                </a:moveTo>
                <a:cubicBezTo>
                  <a:pt x="24" y="1917"/>
                  <a:pt x="30" y="1914"/>
                  <a:pt x="34" y="1910"/>
                </a:cubicBezTo>
                <a:cubicBezTo>
                  <a:pt x="44" y="1877"/>
                  <a:pt x="46" y="1872"/>
                  <a:pt x="47" y="1866"/>
                </a:cubicBezTo>
                <a:cubicBezTo>
                  <a:pt x="62" y="1828"/>
                  <a:pt x="70" y="1818"/>
                  <a:pt x="74" y="1809"/>
                </a:cubicBezTo>
                <a:cubicBezTo>
                  <a:pt x="123" y="1738"/>
                  <a:pt x="116" y="1731"/>
                  <a:pt x="124" y="1727"/>
                </a:cubicBezTo>
                <a:cubicBezTo>
                  <a:pt x="146" y="1696"/>
                  <a:pt x="149" y="1692"/>
                  <a:pt x="150" y="1688"/>
                </a:cubicBezTo>
                <a:cubicBezTo>
                  <a:pt x="168" y="1656"/>
                  <a:pt x="165" y="1657"/>
                  <a:pt x="166" y="1660"/>
                </a:cubicBezTo>
                <a:cubicBezTo>
                  <a:pt x="143" y="1677"/>
                  <a:pt x="143" y="1690"/>
                  <a:pt x="139" y="1692"/>
                </a:cubicBezTo>
                <a:cubicBezTo>
                  <a:pt x="117" y="1719"/>
                  <a:pt x="117" y="1721"/>
                  <a:pt x="116" y="1723"/>
                </a:cubicBezTo>
                <a:cubicBezTo>
                  <a:pt x="73" y="1788"/>
                  <a:pt x="59" y="1797"/>
                  <a:pt x="52" y="1807"/>
                </a:cubicBezTo>
                <a:cubicBezTo>
                  <a:pt x="32" y="1842"/>
                  <a:pt x="29" y="1846"/>
                  <a:pt x="25" y="1850"/>
                </a:cubicBezTo>
                <a:cubicBezTo>
                  <a:pt x="7" y="1875"/>
                  <a:pt x="6" y="1884"/>
                  <a:pt x="0" y="1891"/>
                </a:cubicBezTo>
                <a:cubicBezTo>
                  <a:pt x="5" y="1904"/>
                  <a:pt x="3" y="1897"/>
                  <a:pt x="12" y="1893"/>
                </a:cubicBezTo>
                <a:cubicBezTo>
                  <a:pt x="35" y="1848"/>
                  <a:pt x="36" y="1847"/>
                  <a:pt x="36" y="1845"/>
                </a:cubicBezTo>
                <a:cubicBezTo>
                  <a:pt x="49" y="1838"/>
                  <a:pt x="48" y="1841"/>
                  <a:pt x="45" y="1843"/>
                </a:cubicBezTo>
                <a:cubicBezTo>
                  <a:pt x="31" y="1867"/>
                  <a:pt x="35" y="1879"/>
                  <a:pt x="26" y="1887"/>
                </a:cubicBezTo>
                <a:cubicBezTo>
                  <a:pt x="14" y="1906"/>
                  <a:pt x="22" y="1913"/>
                  <a:pt x="14" y="1916"/>
                </a:cubicBezTo>
                <a:cubicBezTo>
                  <a:pt x="0" y="1980"/>
                  <a:pt x="0" y="1980"/>
                  <a:pt x="0" y="1980"/>
                </a:cubicBezTo>
                <a:close/>
                <a:moveTo>
                  <a:pt x="1055" y="2111"/>
                </a:moveTo>
                <a:cubicBezTo>
                  <a:pt x="1052" y="2102"/>
                  <a:pt x="1048" y="2094"/>
                  <a:pt x="1043" y="2087"/>
                </a:cubicBezTo>
                <a:cubicBezTo>
                  <a:pt x="1043" y="2076"/>
                  <a:pt x="1032" y="2071"/>
                  <a:pt x="1036" y="2058"/>
                </a:cubicBezTo>
                <a:cubicBezTo>
                  <a:pt x="1029" y="2052"/>
                  <a:pt x="1031" y="2040"/>
                  <a:pt x="1028" y="2032"/>
                </a:cubicBezTo>
                <a:cubicBezTo>
                  <a:pt x="1026" y="2022"/>
                  <a:pt x="1023" y="2012"/>
                  <a:pt x="1024" y="2001"/>
                </a:cubicBezTo>
                <a:cubicBezTo>
                  <a:pt x="1020" y="1993"/>
                  <a:pt x="1020" y="1983"/>
                  <a:pt x="1023" y="1970"/>
                </a:cubicBezTo>
                <a:cubicBezTo>
                  <a:pt x="1018" y="1968"/>
                  <a:pt x="1026" y="1958"/>
                  <a:pt x="1022" y="1955"/>
                </a:cubicBezTo>
                <a:cubicBezTo>
                  <a:pt x="1021" y="1950"/>
                  <a:pt x="1029" y="1939"/>
                  <a:pt x="1023" y="1937"/>
                </a:cubicBezTo>
                <a:cubicBezTo>
                  <a:pt x="1019" y="1939"/>
                  <a:pt x="1012" y="1956"/>
                  <a:pt x="1017" y="1960"/>
                </a:cubicBezTo>
                <a:cubicBezTo>
                  <a:pt x="1016" y="1965"/>
                  <a:pt x="1016" y="1969"/>
                  <a:pt x="1017" y="1972"/>
                </a:cubicBezTo>
                <a:cubicBezTo>
                  <a:pt x="1016" y="1976"/>
                  <a:pt x="1013" y="1982"/>
                  <a:pt x="1017" y="1984"/>
                </a:cubicBezTo>
                <a:cubicBezTo>
                  <a:pt x="1016" y="2000"/>
                  <a:pt x="1018" y="2015"/>
                  <a:pt x="1020" y="2029"/>
                </a:cubicBezTo>
                <a:cubicBezTo>
                  <a:pt x="1017" y="2034"/>
                  <a:pt x="1010" y="2032"/>
                  <a:pt x="1010" y="2042"/>
                </a:cubicBezTo>
                <a:cubicBezTo>
                  <a:pt x="1015" y="2047"/>
                  <a:pt x="1011" y="2058"/>
                  <a:pt x="1014" y="2064"/>
                </a:cubicBezTo>
                <a:cubicBezTo>
                  <a:pt x="1012" y="2073"/>
                  <a:pt x="1016" y="2078"/>
                  <a:pt x="1017" y="2086"/>
                </a:cubicBezTo>
                <a:cubicBezTo>
                  <a:pt x="1020" y="2099"/>
                  <a:pt x="1020" y="2115"/>
                  <a:pt x="1027" y="2127"/>
                </a:cubicBezTo>
                <a:cubicBezTo>
                  <a:pt x="1026" y="2140"/>
                  <a:pt x="1032" y="2149"/>
                  <a:pt x="1035" y="2161"/>
                </a:cubicBezTo>
                <a:cubicBezTo>
                  <a:pt x="1046" y="2161"/>
                  <a:pt x="1046" y="2161"/>
                  <a:pt x="1046" y="2161"/>
                </a:cubicBezTo>
                <a:cubicBezTo>
                  <a:pt x="1045" y="2157"/>
                  <a:pt x="1044" y="2153"/>
                  <a:pt x="1042" y="2149"/>
                </a:cubicBezTo>
                <a:cubicBezTo>
                  <a:pt x="1042" y="2143"/>
                  <a:pt x="1038" y="2139"/>
                  <a:pt x="1037" y="2133"/>
                </a:cubicBezTo>
                <a:cubicBezTo>
                  <a:pt x="1039" y="2126"/>
                  <a:pt x="1035" y="2123"/>
                  <a:pt x="1032" y="2120"/>
                </a:cubicBezTo>
                <a:cubicBezTo>
                  <a:pt x="1033" y="2095"/>
                  <a:pt x="1020" y="2079"/>
                  <a:pt x="1022" y="2054"/>
                </a:cubicBezTo>
                <a:cubicBezTo>
                  <a:pt x="1030" y="2055"/>
                  <a:pt x="1022" y="2065"/>
                  <a:pt x="1028" y="2068"/>
                </a:cubicBezTo>
                <a:cubicBezTo>
                  <a:pt x="1031" y="2070"/>
                  <a:pt x="1031" y="2075"/>
                  <a:pt x="1030" y="2080"/>
                </a:cubicBezTo>
                <a:cubicBezTo>
                  <a:pt x="1035" y="2087"/>
                  <a:pt x="1039" y="2094"/>
                  <a:pt x="1039" y="2104"/>
                </a:cubicBezTo>
                <a:cubicBezTo>
                  <a:pt x="1050" y="2121"/>
                  <a:pt x="1057" y="2141"/>
                  <a:pt x="1065" y="2161"/>
                </a:cubicBezTo>
                <a:cubicBezTo>
                  <a:pt x="1075" y="2161"/>
                  <a:pt x="1075" y="2161"/>
                  <a:pt x="1075" y="2161"/>
                </a:cubicBezTo>
                <a:cubicBezTo>
                  <a:pt x="1075" y="2150"/>
                  <a:pt x="1068" y="2144"/>
                  <a:pt x="1067" y="2135"/>
                </a:cubicBezTo>
                <a:cubicBezTo>
                  <a:pt x="1062" y="2127"/>
                  <a:pt x="1058" y="2119"/>
                  <a:pt x="1055" y="2111"/>
                </a:cubicBezTo>
                <a:close/>
                <a:moveTo>
                  <a:pt x="1023" y="2051"/>
                </a:moveTo>
                <a:cubicBezTo>
                  <a:pt x="1014" y="2052"/>
                  <a:pt x="1020" y="2044"/>
                  <a:pt x="1020" y="2039"/>
                </a:cubicBezTo>
                <a:cubicBezTo>
                  <a:pt x="1024" y="2041"/>
                  <a:pt x="1024" y="2046"/>
                  <a:pt x="1023" y="2051"/>
                </a:cubicBezTo>
                <a:close/>
                <a:moveTo>
                  <a:pt x="1015" y="2136"/>
                </a:moveTo>
                <a:cubicBezTo>
                  <a:pt x="1005" y="2126"/>
                  <a:pt x="1005" y="2111"/>
                  <a:pt x="998" y="2099"/>
                </a:cubicBezTo>
                <a:cubicBezTo>
                  <a:pt x="1001" y="2092"/>
                  <a:pt x="995" y="2091"/>
                  <a:pt x="999" y="2084"/>
                </a:cubicBezTo>
                <a:cubicBezTo>
                  <a:pt x="995" y="2081"/>
                  <a:pt x="1003" y="2070"/>
                  <a:pt x="994" y="2071"/>
                </a:cubicBezTo>
                <a:cubicBezTo>
                  <a:pt x="985" y="2097"/>
                  <a:pt x="999" y="2110"/>
                  <a:pt x="998" y="2132"/>
                </a:cubicBezTo>
                <a:cubicBezTo>
                  <a:pt x="1003" y="2139"/>
                  <a:pt x="1005" y="2149"/>
                  <a:pt x="1007" y="2158"/>
                </a:cubicBezTo>
                <a:cubicBezTo>
                  <a:pt x="1007" y="2159"/>
                  <a:pt x="1008" y="2160"/>
                  <a:pt x="1009" y="2161"/>
                </a:cubicBezTo>
                <a:cubicBezTo>
                  <a:pt x="1019" y="2161"/>
                  <a:pt x="1019" y="2161"/>
                  <a:pt x="1019" y="2161"/>
                </a:cubicBezTo>
                <a:cubicBezTo>
                  <a:pt x="1019" y="2160"/>
                  <a:pt x="1019" y="2159"/>
                  <a:pt x="1018" y="2158"/>
                </a:cubicBezTo>
                <a:cubicBezTo>
                  <a:pt x="1019" y="2150"/>
                  <a:pt x="1011" y="2147"/>
                  <a:pt x="1015" y="2136"/>
                </a:cubicBezTo>
                <a:close/>
                <a:moveTo>
                  <a:pt x="3774" y="1597"/>
                </a:moveTo>
                <a:cubicBezTo>
                  <a:pt x="3765" y="1591"/>
                  <a:pt x="3753" y="1597"/>
                  <a:pt x="3745" y="1588"/>
                </a:cubicBezTo>
                <a:cubicBezTo>
                  <a:pt x="3741" y="1588"/>
                  <a:pt x="3738" y="1588"/>
                  <a:pt x="3735" y="1587"/>
                </a:cubicBezTo>
                <a:cubicBezTo>
                  <a:pt x="3718" y="1585"/>
                  <a:pt x="3703" y="1579"/>
                  <a:pt x="3686" y="1576"/>
                </a:cubicBezTo>
                <a:cubicBezTo>
                  <a:pt x="3676" y="1577"/>
                  <a:pt x="3668" y="1571"/>
                  <a:pt x="3658" y="1570"/>
                </a:cubicBezTo>
                <a:cubicBezTo>
                  <a:pt x="3655" y="1560"/>
                  <a:pt x="3649" y="1569"/>
                  <a:pt x="3645" y="1564"/>
                </a:cubicBezTo>
                <a:cubicBezTo>
                  <a:pt x="3640" y="1559"/>
                  <a:pt x="3633" y="1565"/>
                  <a:pt x="3630" y="1557"/>
                </a:cubicBezTo>
                <a:cubicBezTo>
                  <a:pt x="3625" y="1560"/>
                  <a:pt x="3623" y="1556"/>
                  <a:pt x="3619" y="1556"/>
                </a:cubicBezTo>
                <a:cubicBezTo>
                  <a:pt x="3613" y="1564"/>
                  <a:pt x="3612" y="1550"/>
                  <a:pt x="3606" y="1558"/>
                </a:cubicBezTo>
                <a:cubicBezTo>
                  <a:pt x="3600" y="1553"/>
                  <a:pt x="3591" y="1556"/>
                  <a:pt x="3584" y="1554"/>
                </a:cubicBezTo>
                <a:cubicBezTo>
                  <a:pt x="3581" y="1551"/>
                  <a:pt x="3576" y="1556"/>
                  <a:pt x="3574" y="1550"/>
                </a:cubicBezTo>
                <a:cubicBezTo>
                  <a:pt x="3569" y="1553"/>
                  <a:pt x="3567" y="1545"/>
                  <a:pt x="3561" y="1551"/>
                </a:cubicBezTo>
                <a:cubicBezTo>
                  <a:pt x="3556" y="1543"/>
                  <a:pt x="3546" y="1551"/>
                  <a:pt x="3540" y="1544"/>
                </a:cubicBezTo>
                <a:cubicBezTo>
                  <a:pt x="3534" y="1547"/>
                  <a:pt x="3528" y="1548"/>
                  <a:pt x="3523" y="1544"/>
                </a:cubicBezTo>
                <a:cubicBezTo>
                  <a:pt x="3517" y="1548"/>
                  <a:pt x="3512" y="1545"/>
                  <a:pt x="3506" y="1545"/>
                </a:cubicBezTo>
                <a:cubicBezTo>
                  <a:pt x="3500" y="1551"/>
                  <a:pt x="3496" y="1545"/>
                  <a:pt x="3490" y="1551"/>
                </a:cubicBezTo>
                <a:cubicBezTo>
                  <a:pt x="3485" y="1550"/>
                  <a:pt x="3475" y="1555"/>
                  <a:pt x="3479" y="1561"/>
                </a:cubicBezTo>
                <a:cubicBezTo>
                  <a:pt x="3494" y="1558"/>
                  <a:pt x="3507" y="1561"/>
                  <a:pt x="3523" y="1555"/>
                </a:cubicBezTo>
                <a:cubicBezTo>
                  <a:pt x="3530" y="1561"/>
                  <a:pt x="3541" y="1555"/>
                  <a:pt x="3549" y="1559"/>
                </a:cubicBezTo>
                <a:cubicBezTo>
                  <a:pt x="3559" y="1558"/>
                  <a:pt x="3566" y="1564"/>
                  <a:pt x="3576" y="1563"/>
                </a:cubicBezTo>
                <a:cubicBezTo>
                  <a:pt x="3593" y="1568"/>
                  <a:pt x="3612" y="1569"/>
                  <a:pt x="3631" y="1570"/>
                </a:cubicBezTo>
                <a:cubicBezTo>
                  <a:pt x="3635" y="1574"/>
                  <a:pt x="3640" y="1572"/>
                  <a:pt x="3643" y="1579"/>
                </a:cubicBezTo>
                <a:cubicBezTo>
                  <a:pt x="3650" y="1572"/>
                  <a:pt x="3652" y="1585"/>
                  <a:pt x="3658" y="1580"/>
                </a:cubicBezTo>
                <a:cubicBezTo>
                  <a:pt x="3664" y="1586"/>
                  <a:pt x="3673" y="1584"/>
                  <a:pt x="3680" y="1587"/>
                </a:cubicBezTo>
                <a:cubicBezTo>
                  <a:pt x="3682" y="1588"/>
                  <a:pt x="3683" y="1589"/>
                  <a:pt x="3685" y="1591"/>
                </a:cubicBezTo>
                <a:cubicBezTo>
                  <a:pt x="3696" y="1584"/>
                  <a:pt x="3703" y="1597"/>
                  <a:pt x="3714" y="1593"/>
                </a:cubicBezTo>
                <a:cubicBezTo>
                  <a:pt x="3722" y="1603"/>
                  <a:pt x="3735" y="1594"/>
                  <a:pt x="3743" y="1602"/>
                </a:cubicBezTo>
                <a:cubicBezTo>
                  <a:pt x="3776" y="1609"/>
                  <a:pt x="3808" y="1614"/>
                  <a:pt x="3840" y="1621"/>
                </a:cubicBezTo>
                <a:cubicBezTo>
                  <a:pt x="3840" y="1609"/>
                  <a:pt x="3840" y="1609"/>
                  <a:pt x="3840" y="1609"/>
                </a:cubicBezTo>
                <a:cubicBezTo>
                  <a:pt x="3828" y="1606"/>
                  <a:pt x="3815" y="1604"/>
                  <a:pt x="3803" y="1599"/>
                </a:cubicBezTo>
                <a:cubicBezTo>
                  <a:pt x="3791" y="1606"/>
                  <a:pt x="3785" y="1593"/>
                  <a:pt x="3774" y="1597"/>
                </a:cubicBezTo>
                <a:close/>
                <a:moveTo>
                  <a:pt x="1087" y="2104"/>
                </a:moveTo>
                <a:cubicBezTo>
                  <a:pt x="1080" y="2082"/>
                  <a:pt x="1073" y="2060"/>
                  <a:pt x="1069" y="2036"/>
                </a:cubicBezTo>
                <a:cubicBezTo>
                  <a:pt x="1070" y="2030"/>
                  <a:pt x="1069" y="2024"/>
                  <a:pt x="1068" y="2018"/>
                </a:cubicBezTo>
                <a:cubicBezTo>
                  <a:pt x="1069" y="2010"/>
                  <a:pt x="1075" y="2000"/>
                  <a:pt x="1067" y="1997"/>
                </a:cubicBezTo>
                <a:cubicBezTo>
                  <a:pt x="1060" y="2006"/>
                  <a:pt x="1063" y="2019"/>
                  <a:pt x="1060" y="2037"/>
                </a:cubicBezTo>
                <a:cubicBezTo>
                  <a:pt x="1065" y="2043"/>
                  <a:pt x="1063" y="2054"/>
                  <a:pt x="1065" y="2062"/>
                </a:cubicBezTo>
                <a:cubicBezTo>
                  <a:pt x="1065" y="2072"/>
                  <a:pt x="1071" y="2078"/>
                  <a:pt x="1070" y="2088"/>
                </a:cubicBezTo>
                <a:cubicBezTo>
                  <a:pt x="1076" y="2094"/>
                  <a:pt x="1074" y="2104"/>
                  <a:pt x="1079" y="2111"/>
                </a:cubicBezTo>
                <a:cubicBezTo>
                  <a:pt x="1081" y="2120"/>
                  <a:pt x="1086" y="2128"/>
                  <a:pt x="1087" y="2137"/>
                </a:cubicBezTo>
                <a:cubicBezTo>
                  <a:pt x="1091" y="2145"/>
                  <a:pt x="1094" y="2153"/>
                  <a:pt x="1097" y="2161"/>
                </a:cubicBezTo>
                <a:cubicBezTo>
                  <a:pt x="1111" y="2161"/>
                  <a:pt x="1111" y="2161"/>
                  <a:pt x="1111" y="2161"/>
                </a:cubicBezTo>
                <a:cubicBezTo>
                  <a:pt x="1109" y="2152"/>
                  <a:pt x="1102" y="2146"/>
                  <a:pt x="1103" y="2135"/>
                </a:cubicBezTo>
                <a:cubicBezTo>
                  <a:pt x="1093" y="2127"/>
                  <a:pt x="1093" y="2114"/>
                  <a:pt x="1087" y="2104"/>
                </a:cubicBezTo>
                <a:close/>
                <a:moveTo>
                  <a:pt x="1121" y="2089"/>
                </a:moveTo>
                <a:cubicBezTo>
                  <a:pt x="1117" y="2074"/>
                  <a:pt x="1115" y="2058"/>
                  <a:pt x="1112" y="2042"/>
                </a:cubicBezTo>
                <a:cubicBezTo>
                  <a:pt x="1113" y="2033"/>
                  <a:pt x="1107" y="2028"/>
                  <a:pt x="1110" y="2017"/>
                </a:cubicBezTo>
                <a:cubicBezTo>
                  <a:pt x="1112" y="2012"/>
                  <a:pt x="1108" y="2010"/>
                  <a:pt x="1110" y="2005"/>
                </a:cubicBezTo>
                <a:cubicBezTo>
                  <a:pt x="1103" y="2005"/>
                  <a:pt x="1115" y="1993"/>
                  <a:pt x="1104" y="1995"/>
                </a:cubicBezTo>
                <a:cubicBezTo>
                  <a:pt x="1103" y="2007"/>
                  <a:pt x="1106" y="2017"/>
                  <a:pt x="1103" y="2031"/>
                </a:cubicBezTo>
                <a:cubicBezTo>
                  <a:pt x="1106" y="2036"/>
                  <a:pt x="1104" y="2043"/>
                  <a:pt x="1108" y="2047"/>
                </a:cubicBezTo>
                <a:cubicBezTo>
                  <a:pt x="1106" y="2054"/>
                  <a:pt x="1106" y="2061"/>
                  <a:pt x="1109" y="2065"/>
                </a:cubicBezTo>
                <a:cubicBezTo>
                  <a:pt x="1111" y="2089"/>
                  <a:pt x="1115" y="2113"/>
                  <a:pt x="1121" y="2134"/>
                </a:cubicBezTo>
                <a:cubicBezTo>
                  <a:pt x="1124" y="2143"/>
                  <a:pt x="1126" y="2152"/>
                  <a:pt x="1129" y="2161"/>
                </a:cubicBezTo>
                <a:cubicBezTo>
                  <a:pt x="1142" y="2161"/>
                  <a:pt x="1142" y="2161"/>
                  <a:pt x="1142" y="2161"/>
                </a:cubicBezTo>
                <a:cubicBezTo>
                  <a:pt x="1139" y="2152"/>
                  <a:pt x="1137" y="2143"/>
                  <a:pt x="1133" y="2134"/>
                </a:cubicBezTo>
                <a:cubicBezTo>
                  <a:pt x="1128" y="2120"/>
                  <a:pt x="1124" y="2105"/>
                  <a:pt x="1121" y="2089"/>
                </a:cubicBezTo>
                <a:close/>
                <a:moveTo>
                  <a:pt x="84" y="1642"/>
                </a:moveTo>
                <a:cubicBezTo>
                  <a:pt x="87" y="1632"/>
                  <a:pt x="72" y="1640"/>
                  <a:pt x="69" y="1634"/>
                </a:cubicBezTo>
                <a:cubicBezTo>
                  <a:pt x="60" y="1635"/>
                  <a:pt x="57" y="1629"/>
                  <a:pt x="46" y="1632"/>
                </a:cubicBezTo>
                <a:cubicBezTo>
                  <a:pt x="44" y="1625"/>
                  <a:pt x="31" y="1630"/>
                  <a:pt x="29" y="1623"/>
                </a:cubicBezTo>
                <a:cubicBezTo>
                  <a:pt x="20" y="1624"/>
                  <a:pt x="15" y="1620"/>
                  <a:pt x="8" y="1618"/>
                </a:cubicBezTo>
                <a:cubicBezTo>
                  <a:pt x="6" y="1617"/>
                  <a:pt x="3" y="1616"/>
                  <a:pt x="0" y="1615"/>
                </a:cubicBezTo>
                <a:cubicBezTo>
                  <a:pt x="0" y="1623"/>
                  <a:pt x="0" y="1623"/>
                  <a:pt x="0" y="1623"/>
                </a:cubicBezTo>
                <a:cubicBezTo>
                  <a:pt x="8" y="1624"/>
                  <a:pt x="14" y="1626"/>
                  <a:pt x="20" y="1629"/>
                </a:cubicBezTo>
                <a:cubicBezTo>
                  <a:pt x="42" y="1633"/>
                  <a:pt x="63" y="1637"/>
                  <a:pt x="84" y="1642"/>
                </a:cubicBezTo>
                <a:close/>
                <a:moveTo>
                  <a:pt x="1168" y="2102"/>
                </a:moveTo>
                <a:cubicBezTo>
                  <a:pt x="1168" y="2095"/>
                  <a:pt x="1170" y="2087"/>
                  <a:pt x="1168" y="2081"/>
                </a:cubicBezTo>
                <a:cubicBezTo>
                  <a:pt x="1168" y="2069"/>
                  <a:pt x="1174" y="2069"/>
                  <a:pt x="1167" y="2063"/>
                </a:cubicBezTo>
                <a:cubicBezTo>
                  <a:pt x="1163" y="2072"/>
                  <a:pt x="1162" y="2081"/>
                  <a:pt x="1163" y="2088"/>
                </a:cubicBezTo>
                <a:cubicBezTo>
                  <a:pt x="1161" y="2093"/>
                  <a:pt x="1161" y="2097"/>
                  <a:pt x="1163" y="2100"/>
                </a:cubicBezTo>
                <a:cubicBezTo>
                  <a:pt x="1162" y="2105"/>
                  <a:pt x="1159" y="2111"/>
                  <a:pt x="1163" y="2112"/>
                </a:cubicBezTo>
                <a:cubicBezTo>
                  <a:pt x="1158" y="2123"/>
                  <a:pt x="1161" y="2129"/>
                  <a:pt x="1159" y="2138"/>
                </a:cubicBezTo>
                <a:cubicBezTo>
                  <a:pt x="1156" y="2145"/>
                  <a:pt x="1164" y="2157"/>
                  <a:pt x="1156" y="2159"/>
                </a:cubicBezTo>
                <a:cubicBezTo>
                  <a:pt x="1158" y="2152"/>
                  <a:pt x="1155" y="2147"/>
                  <a:pt x="1154" y="2146"/>
                </a:cubicBezTo>
                <a:cubicBezTo>
                  <a:pt x="1153" y="2145"/>
                  <a:pt x="1155" y="2142"/>
                  <a:pt x="1155" y="2140"/>
                </a:cubicBezTo>
                <a:cubicBezTo>
                  <a:pt x="1155" y="2140"/>
                  <a:pt x="1153" y="2140"/>
                  <a:pt x="1152" y="2140"/>
                </a:cubicBezTo>
                <a:cubicBezTo>
                  <a:pt x="1152" y="2139"/>
                  <a:pt x="1152" y="2132"/>
                  <a:pt x="1152" y="2131"/>
                </a:cubicBezTo>
                <a:cubicBezTo>
                  <a:pt x="1150" y="2126"/>
                  <a:pt x="1149" y="2117"/>
                  <a:pt x="1150" y="2115"/>
                </a:cubicBezTo>
                <a:cubicBezTo>
                  <a:pt x="1151" y="2112"/>
                  <a:pt x="1148" y="2113"/>
                  <a:pt x="1148" y="2111"/>
                </a:cubicBezTo>
                <a:cubicBezTo>
                  <a:pt x="1145" y="2096"/>
                  <a:pt x="1144" y="2079"/>
                  <a:pt x="1143" y="2062"/>
                </a:cubicBezTo>
                <a:cubicBezTo>
                  <a:pt x="1144" y="2044"/>
                  <a:pt x="1138" y="2030"/>
                  <a:pt x="1142" y="2011"/>
                </a:cubicBezTo>
                <a:cubicBezTo>
                  <a:pt x="1142" y="2007"/>
                  <a:pt x="1139" y="2004"/>
                  <a:pt x="1142" y="1999"/>
                </a:cubicBezTo>
                <a:cubicBezTo>
                  <a:pt x="1134" y="1999"/>
                  <a:pt x="1147" y="1986"/>
                  <a:pt x="1139" y="1986"/>
                </a:cubicBezTo>
                <a:cubicBezTo>
                  <a:pt x="1142" y="1976"/>
                  <a:pt x="1143" y="1967"/>
                  <a:pt x="1137" y="1962"/>
                </a:cubicBezTo>
                <a:cubicBezTo>
                  <a:pt x="1131" y="2001"/>
                  <a:pt x="1136" y="2035"/>
                  <a:pt x="1134" y="2072"/>
                </a:cubicBezTo>
                <a:cubicBezTo>
                  <a:pt x="1138" y="2074"/>
                  <a:pt x="1135" y="2079"/>
                  <a:pt x="1134" y="2084"/>
                </a:cubicBezTo>
                <a:cubicBezTo>
                  <a:pt x="1139" y="2086"/>
                  <a:pt x="1133" y="2094"/>
                  <a:pt x="1137" y="2097"/>
                </a:cubicBezTo>
                <a:cubicBezTo>
                  <a:pt x="1142" y="2103"/>
                  <a:pt x="1134" y="2117"/>
                  <a:pt x="1142" y="2122"/>
                </a:cubicBezTo>
                <a:cubicBezTo>
                  <a:pt x="1143" y="2131"/>
                  <a:pt x="1143" y="2140"/>
                  <a:pt x="1144" y="2149"/>
                </a:cubicBezTo>
                <a:cubicBezTo>
                  <a:pt x="1146" y="2153"/>
                  <a:pt x="1147" y="2157"/>
                  <a:pt x="1147" y="2161"/>
                </a:cubicBezTo>
                <a:cubicBezTo>
                  <a:pt x="1172" y="2161"/>
                  <a:pt x="1172" y="2161"/>
                  <a:pt x="1172" y="2161"/>
                </a:cubicBezTo>
                <a:cubicBezTo>
                  <a:pt x="1169" y="2155"/>
                  <a:pt x="1169" y="2147"/>
                  <a:pt x="1167" y="2141"/>
                </a:cubicBezTo>
                <a:cubicBezTo>
                  <a:pt x="1169" y="2129"/>
                  <a:pt x="1168" y="2118"/>
                  <a:pt x="1168" y="2102"/>
                </a:cubicBezTo>
                <a:close/>
                <a:moveTo>
                  <a:pt x="1211" y="2053"/>
                </a:moveTo>
                <a:cubicBezTo>
                  <a:pt x="1208" y="2066"/>
                  <a:pt x="1204" y="2080"/>
                  <a:pt x="1201" y="2093"/>
                </a:cubicBezTo>
                <a:cubicBezTo>
                  <a:pt x="1199" y="2112"/>
                  <a:pt x="1196" y="2132"/>
                  <a:pt x="1191" y="2153"/>
                </a:cubicBezTo>
                <a:cubicBezTo>
                  <a:pt x="1192" y="2155"/>
                  <a:pt x="1192" y="2158"/>
                  <a:pt x="1192" y="2161"/>
                </a:cubicBezTo>
                <a:cubicBezTo>
                  <a:pt x="1201" y="2161"/>
                  <a:pt x="1201" y="2161"/>
                  <a:pt x="1201" y="2161"/>
                </a:cubicBezTo>
                <a:cubicBezTo>
                  <a:pt x="1204" y="2134"/>
                  <a:pt x="1209" y="2110"/>
                  <a:pt x="1209" y="2083"/>
                </a:cubicBezTo>
                <a:cubicBezTo>
                  <a:pt x="1211" y="2073"/>
                  <a:pt x="1221" y="2057"/>
                  <a:pt x="1211" y="2053"/>
                </a:cubicBezTo>
                <a:close/>
                <a:moveTo>
                  <a:pt x="3" y="1812"/>
                </a:moveTo>
                <a:cubicBezTo>
                  <a:pt x="15" y="1804"/>
                  <a:pt x="13" y="1794"/>
                  <a:pt x="25" y="1787"/>
                </a:cubicBezTo>
                <a:cubicBezTo>
                  <a:pt x="28" y="1782"/>
                  <a:pt x="34" y="1779"/>
                  <a:pt x="33" y="1774"/>
                </a:cubicBezTo>
                <a:cubicBezTo>
                  <a:pt x="39" y="1769"/>
                  <a:pt x="44" y="1765"/>
                  <a:pt x="45" y="1759"/>
                </a:cubicBezTo>
                <a:cubicBezTo>
                  <a:pt x="26" y="1773"/>
                  <a:pt x="12" y="1788"/>
                  <a:pt x="0" y="1803"/>
                </a:cubicBezTo>
                <a:cubicBezTo>
                  <a:pt x="0" y="1818"/>
                  <a:pt x="0" y="1818"/>
                  <a:pt x="0" y="1818"/>
                </a:cubicBezTo>
                <a:cubicBezTo>
                  <a:pt x="2" y="1816"/>
                  <a:pt x="4" y="1814"/>
                  <a:pt x="3" y="1812"/>
                </a:cubicBezTo>
                <a:close/>
                <a:moveTo>
                  <a:pt x="61" y="2080"/>
                </a:moveTo>
                <a:cubicBezTo>
                  <a:pt x="72" y="2073"/>
                  <a:pt x="81" y="2079"/>
                  <a:pt x="92" y="2069"/>
                </a:cubicBezTo>
                <a:cubicBezTo>
                  <a:pt x="158" y="2058"/>
                  <a:pt x="160" y="2071"/>
                  <a:pt x="167" y="2061"/>
                </a:cubicBezTo>
                <a:cubicBezTo>
                  <a:pt x="246" y="2065"/>
                  <a:pt x="264" y="2056"/>
                  <a:pt x="280" y="2062"/>
                </a:cubicBezTo>
                <a:cubicBezTo>
                  <a:pt x="346" y="2063"/>
                  <a:pt x="349" y="2073"/>
                  <a:pt x="354" y="2068"/>
                </a:cubicBezTo>
                <a:cubicBezTo>
                  <a:pt x="394" y="2077"/>
                  <a:pt x="399" y="2069"/>
                  <a:pt x="403" y="2074"/>
                </a:cubicBezTo>
                <a:cubicBezTo>
                  <a:pt x="443" y="2084"/>
                  <a:pt x="447" y="2085"/>
                  <a:pt x="450" y="2087"/>
                </a:cubicBezTo>
                <a:cubicBezTo>
                  <a:pt x="477" y="2102"/>
                  <a:pt x="483" y="2089"/>
                  <a:pt x="486" y="2098"/>
                </a:cubicBezTo>
                <a:cubicBezTo>
                  <a:pt x="526" y="2104"/>
                  <a:pt x="530" y="2105"/>
                  <a:pt x="534" y="2108"/>
                </a:cubicBezTo>
                <a:cubicBezTo>
                  <a:pt x="561" y="2108"/>
                  <a:pt x="572" y="2108"/>
                  <a:pt x="569" y="2102"/>
                </a:cubicBezTo>
                <a:cubicBezTo>
                  <a:pt x="510" y="2093"/>
                  <a:pt x="504" y="2091"/>
                  <a:pt x="498" y="2090"/>
                </a:cubicBezTo>
                <a:cubicBezTo>
                  <a:pt x="415" y="2067"/>
                  <a:pt x="405" y="2061"/>
                  <a:pt x="392" y="2063"/>
                </a:cubicBezTo>
                <a:cubicBezTo>
                  <a:pt x="314" y="2045"/>
                  <a:pt x="307" y="2053"/>
                  <a:pt x="301" y="2052"/>
                </a:cubicBezTo>
                <a:cubicBezTo>
                  <a:pt x="235" y="2048"/>
                  <a:pt x="222" y="2050"/>
                  <a:pt x="209" y="2050"/>
                </a:cubicBezTo>
                <a:cubicBezTo>
                  <a:pt x="146" y="2052"/>
                  <a:pt x="139" y="2053"/>
                  <a:pt x="133" y="2056"/>
                </a:cubicBezTo>
                <a:cubicBezTo>
                  <a:pt x="32" y="2067"/>
                  <a:pt x="24" y="2078"/>
                  <a:pt x="18" y="2078"/>
                </a:cubicBezTo>
                <a:cubicBezTo>
                  <a:pt x="10" y="2091"/>
                  <a:pt x="20" y="2089"/>
                  <a:pt x="31" y="2087"/>
                </a:cubicBezTo>
                <a:close/>
                <a:moveTo>
                  <a:pt x="595" y="2136"/>
                </a:moveTo>
                <a:cubicBezTo>
                  <a:pt x="587" y="2131"/>
                  <a:pt x="577" y="2136"/>
                  <a:pt x="569" y="2133"/>
                </a:cubicBezTo>
                <a:cubicBezTo>
                  <a:pt x="483" y="2122"/>
                  <a:pt x="477" y="2123"/>
                  <a:pt x="474" y="2117"/>
                </a:cubicBezTo>
                <a:cubicBezTo>
                  <a:pt x="421" y="2114"/>
                  <a:pt x="414" y="2101"/>
                  <a:pt x="403" y="2105"/>
                </a:cubicBezTo>
                <a:cubicBezTo>
                  <a:pt x="248" y="2083"/>
                  <a:pt x="243" y="2078"/>
                  <a:pt x="236" y="2081"/>
                </a:cubicBezTo>
                <a:cubicBezTo>
                  <a:pt x="174" y="2080"/>
                  <a:pt x="168" y="2076"/>
                  <a:pt x="161" y="2083"/>
                </a:cubicBezTo>
                <a:cubicBezTo>
                  <a:pt x="128" y="2086"/>
                  <a:pt x="115" y="2085"/>
                  <a:pt x="101" y="2088"/>
                </a:cubicBezTo>
                <a:cubicBezTo>
                  <a:pt x="19" y="2094"/>
                  <a:pt x="10" y="2104"/>
                  <a:pt x="5" y="2100"/>
                </a:cubicBezTo>
                <a:cubicBezTo>
                  <a:pt x="8" y="2114"/>
                  <a:pt x="16" y="2111"/>
                  <a:pt x="23" y="2112"/>
                </a:cubicBezTo>
                <a:cubicBezTo>
                  <a:pt x="108" y="2099"/>
                  <a:pt x="113" y="2102"/>
                  <a:pt x="121" y="2096"/>
                </a:cubicBezTo>
                <a:cubicBezTo>
                  <a:pt x="164" y="2097"/>
                  <a:pt x="172" y="2090"/>
                  <a:pt x="178" y="2092"/>
                </a:cubicBezTo>
                <a:cubicBezTo>
                  <a:pt x="325" y="2095"/>
                  <a:pt x="332" y="2108"/>
                  <a:pt x="343" y="2104"/>
                </a:cubicBezTo>
                <a:cubicBezTo>
                  <a:pt x="441" y="2120"/>
                  <a:pt x="450" y="2125"/>
                  <a:pt x="459" y="2127"/>
                </a:cubicBezTo>
                <a:cubicBezTo>
                  <a:pt x="493" y="2135"/>
                  <a:pt x="495" y="2139"/>
                  <a:pt x="499" y="2138"/>
                </a:cubicBezTo>
                <a:cubicBezTo>
                  <a:pt x="537" y="2143"/>
                  <a:pt x="542" y="2137"/>
                  <a:pt x="544" y="2143"/>
                </a:cubicBezTo>
                <a:cubicBezTo>
                  <a:pt x="585" y="2145"/>
                  <a:pt x="590" y="2143"/>
                  <a:pt x="595" y="2147"/>
                </a:cubicBezTo>
                <a:cubicBezTo>
                  <a:pt x="634" y="2140"/>
                  <a:pt x="643" y="2135"/>
                  <a:pt x="639" y="2128"/>
                </a:cubicBezTo>
                <a:close/>
                <a:moveTo>
                  <a:pt x="995" y="2146"/>
                </a:moveTo>
                <a:cubicBezTo>
                  <a:pt x="988" y="2140"/>
                  <a:pt x="999" y="2125"/>
                  <a:pt x="990" y="2120"/>
                </a:cubicBezTo>
                <a:cubicBezTo>
                  <a:pt x="981" y="2132"/>
                  <a:pt x="987" y="2147"/>
                  <a:pt x="987" y="2161"/>
                </a:cubicBezTo>
                <a:cubicBezTo>
                  <a:pt x="995" y="2161"/>
                  <a:pt x="995" y="2161"/>
                  <a:pt x="995" y="2161"/>
                </a:cubicBezTo>
                <a:cubicBezTo>
                  <a:pt x="995" y="2156"/>
                  <a:pt x="994" y="2151"/>
                  <a:pt x="995" y="2146"/>
                </a:cubicBezTo>
                <a:close/>
                <a:moveTo>
                  <a:pt x="514" y="2146"/>
                </a:moveTo>
                <a:cubicBezTo>
                  <a:pt x="506" y="2145"/>
                  <a:pt x="499" y="2146"/>
                  <a:pt x="491" y="2147"/>
                </a:cubicBezTo>
                <a:cubicBezTo>
                  <a:pt x="419" y="2148"/>
                  <a:pt x="414" y="2136"/>
                  <a:pt x="406" y="2141"/>
                </a:cubicBezTo>
                <a:cubicBezTo>
                  <a:pt x="358" y="2140"/>
                  <a:pt x="354" y="2125"/>
                  <a:pt x="345" y="2133"/>
                </a:cubicBezTo>
                <a:cubicBezTo>
                  <a:pt x="311" y="2126"/>
                  <a:pt x="297" y="2125"/>
                  <a:pt x="282" y="2123"/>
                </a:cubicBezTo>
                <a:cubicBezTo>
                  <a:pt x="214" y="2116"/>
                  <a:pt x="206" y="2121"/>
                  <a:pt x="200" y="2120"/>
                </a:cubicBezTo>
                <a:cubicBezTo>
                  <a:pt x="151" y="2120"/>
                  <a:pt x="144" y="2119"/>
                  <a:pt x="137" y="2120"/>
                </a:cubicBezTo>
                <a:cubicBezTo>
                  <a:pt x="111" y="2118"/>
                  <a:pt x="106" y="2125"/>
                  <a:pt x="103" y="2122"/>
                </a:cubicBezTo>
                <a:cubicBezTo>
                  <a:pt x="40" y="2130"/>
                  <a:pt x="36" y="2131"/>
                  <a:pt x="32" y="2131"/>
                </a:cubicBezTo>
                <a:cubicBezTo>
                  <a:pt x="4" y="2137"/>
                  <a:pt x="2" y="2138"/>
                  <a:pt x="0" y="2139"/>
                </a:cubicBezTo>
                <a:cubicBezTo>
                  <a:pt x="60" y="2138"/>
                  <a:pt x="69" y="2138"/>
                  <a:pt x="80" y="2134"/>
                </a:cubicBezTo>
                <a:cubicBezTo>
                  <a:pt x="151" y="2133"/>
                  <a:pt x="162" y="2129"/>
                  <a:pt x="172" y="2131"/>
                </a:cubicBezTo>
                <a:cubicBezTo>
                  <a:pt x="273" y="2131"/>
                  <a:pt x="282" y="2138"/>
                  <a:pt x="293" y="2134"/>
                </a:cubicBezTo>
                <a:cubicBezTo>
                  <a:pt x="356" y="2145"/>
                  <a:pt x="360" y="2148"/>
                  <a:pt x="366" y="2144"/>
                </a:cubicBezTo>
                <a:cubicBezTo>
                  <a:pt x="431" y="2152"/>
                  <a:pt x="450" y="2156"/>
                  <a:pt x="471" y="2154"/>
                </a:cubicBezTo>
                <a:cubicBezTo>
                  <a:pt x="523" y="2147"/>
                  <a:pt x="527" y="2156"/>
                  <a:pt x="534" y="215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</p:sp>
      <p:grpSp>
        <p:nvGrpSpPr>
          <p:cNvPr id="9" name="Group 8" title="Text Container Shape"/>
          <p:cNvGrpSpPr/>
          <p:nvPr/>
        </p:nvGrpSpPr>
        <p:grpSpPr>
          <a:xfrm>
            <a:off x="2452688" y="1262063"/>
            <a:ext cx="7286625" cy="4333875"/>
            <a:chOff x="2452688" y="1262063"/>
            <a:chExt cx="7286625" cy="4333875"/>
          </a:xfrm>
        </p:grpSpPr>
        <p:sp>
          <p:nvSpPr>
            <p:cNvPr id="175" name="Freeform 159"/>
            <p:cNvSpPr/>
            <p:nvPr/>
          </p:nvSpPr>
          <p:spPr bwMode="auto">
            <a:xfrm>
              <a:off x="2452688" y="1262063"/>
              <a:ext cx="7286625" cy="4333875"/>
            </a:xfrm>
            <a:custGeom>
              <a:avLst/>
              <a:gdLst/>
              <a:ahLst/>
              <a:cxnLst/>
              <a:rect l="0" t="0" r="r" b="b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80" name="Freeform 164"/>
            <p:cNvSpPr>
              <a:spLocks noEditPoints="1"/>
            </p:cNvSpPr>
            <p:nvPr/>
          </p:nvSpPr>
          <p:spPr bwMode="auto">
            <a:xfrm>
              <a:off x="2643188" y="1452563"/>
              <a:ext cx="6905625" cy="3952875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85" name="Straight Connector 184"/>
            <p:cNvCxnSpPr/>
            <p:nvPr/>
          </p:nvCxnSpPr>
          <p:spPr>
            <a:xfrm>
              <a:off x="5410200" y="3862794"/>
              <a:ext cx="1371600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84743" y="6296730"/>
            <a:ext cx="2743200" cy="36512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40910" y="6296730"/>
            <a:ext cx="4114800" cy="365125"/>
          </a:xfrm>
        </p:spPr>
        <p:txBody>
          <a:bodyPr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4076" y="6296730"/>
            <a:ext cx="2781542" cy="365125"/>
          </a:xfrm>
        </p:spPr>
        <p:txBody>
          <a:bodyPr anchor="ctr"/>
          <a:lstStyle>
            <a:lvl1pPr algn="l">
              <a:defRPr sz="1200">
                <a:solidFill>
                  <a:schemeClr val="bg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62301" y="1830579"/>
            <a:ext cx="5859724" cy="1841715"/>
          </a:xfrm>
        </p:spPr>
        <p:txBody>
          <a:bodyPr anchor="t">
            <a:normAutofit/>
          </a:bodyPr>
          <a:lstStyle>
            <a:lvl1pPr algn="ctr">
              <a:lnSpc>
                <a:spcPct val="105000"/>
              </a:lnSpc>
              <a:defRPr sz="39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4584" y="4176131"/>
            <a:ext cx="4566474" cy="1038807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spcBef>
                <a:spcPts val="0"/>
              </a:spcBef>
              <a:buNone/>
              <a:defRPr sz="20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48813529"/>
      </p:ext>
    </p:extLst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933699" y="2438399"/>
            <a:ext cx="4160520" cy="36576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43751" y="2438399"/>
            <a:ext cx="4160520" cy="36576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016259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49057108"/>
      </p:ext>
    </p:extLst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33698" y="566928"/>
            <a:ext cx="8770573" cy="15636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699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933699" y="3316639"/>
            <a:ext cx="4160520" cy="277936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43751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543751" y="3316639"/>
            <a:ext cx="4160520" cy="277936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2530744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07089296"/>
      </p:ext>
    </p:extLst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 title="Feathers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7" name="Freeform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2181175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5" title="Feather"/>
          <p:cNvSpPr>
            <a:spLocks noEditPoints="1"/>
          </p:cNvSpPr>
          <p:nvPr/>
        </p:nvSpPr>
        <p:spPr bwMode="auto">
          <a:xfrm rot="2047334" flipH="1">
            <a:off x="8572457" y="453681"/>
            <a:ext cx="3409445" cy="5857295"/>
          </a:xfrm>
          <a:custGeom>
            <a:avLst/>
            <a:gdLst/>
            <a:ahLst/>
            <a:cxnLst/>
            <a:rect l="0" t="0" r="r" b="b"/>
            <a:pathLst>
              <a:path w="869" h="1495">
                <a:moveTo>
                  <a:pt x="865" y="156"/>
                </a:moveTo>
                <a:cubicBezTo>
                  <a:pt x="856" y="165"/>
                  <a:pt x="851" y="173"/>
                  <a:pt x="844" y="182"/>
                </a:cubicBezTo>
                <a:cubicBezTo>
                  <a:pt x="804" y="216"/>
                  <a:pt x="802" y="216"/>
                  <a:pt x="800" y="216"/>
                </a:cubicBezTo>
                <a:cubicBezTo>
                  <a:pt x="775" y="232"/>
                  <a:pt x="768" y="237"/>
                  <a:pt x="760" y="239"/>
                </a:cubicBezTo>
                <a:cubicBezTo>
                  <a:pt x="699" y="279"/>
                  <a:pt x="696" y="275"/>
                  <a:pt x="693" y="278"/>
                </a:cubicBezTo>
                <a:cubicBezTo>
                  <a:pt x="706" y="270"/>
                  <a:pt x="707" y="266"/>
                  <a:pt x="714" y="263"/>
                </a:cubicBezTo>
                <a:cubicBezTo>
                  <a:pt x="766" y="230"/>
                  <a:pt x="774" y="225"/>
                  <a:pt x="782" y="219"/>
                </a:cubicBezTo>
                <a:cubicBezTo>
                  <a:pt x="830" y="181"/>
                  <a:pt x="830" y="177"/>
                  <a:pt x="834" y="174"/>
                </a:cubicBezTo>
                <a:cubicBezTo>
                  <a:pt x="831" y="170"/>
                  <a:pt x="831" y="178"/>
                  <a:pt x="827" y="175"/>
                </a:cubicBezTo>
                <a:cubicBezTo>
                  <a:pt x="792" y="205"/>
                  <a:pt x="784" y="209"/>
                  <a:pt x="783" y="213"/>
                </a:cubicBezTo>
                <a:cubicBezTo>
                  <a:pt x="763" y="227"/>
                  <a:pt x="760" y="223"/>
                  <a:pt x="757" y="227"/>
                </a:cubicBezTo>
                <a:cubicBezTo>
                  <a:pt x="776" y="212"/>
                  <a:pt x="774" y="208"/>
                  <a:pt x="780" y="206"/>
                </a:cubicBezTo>
                <a:cubicBezTo>
                  <a:pt x="824" y="164"/>
                  <a:pt x="830" y="160"/>
                  <a:pt x="833" y="155"/>
                </a:cubicBezTo>
                <a:cubicBezTo>
                  <a:pt x="806" y="176"/>
                  <a:pt x="797" y="184"/>
                  <a:pt x="788" y="193"/>
                </a:cubicBezTo>
                <a:cubicBezTo>
                  <a:pt x="731" y="226"/>
                  <a:pt x="724" y="237"/>
                  <a:pt x="720" y="234"/>
                </a:cubicBezTo>
                <a:cubicBezTo>
                  <a:pt x="766" y="194"/>
                  <a:pt x="786" y="180"/>
                  <a:pt x="803" y="159"/>
                </a:cubicBezTo>
                <a:cubicBezTo>
                  <a:pt x="785" y="170"/>
                  <a:pt x="775" y="180"/>
                  <a:pt x="763" y="188"/>
                </a:cubicBezTo>
                <a:cubicBezTo>
                  <a:pt x="736" y="208"/>
                  <a:pt x="735" y="202"/>
                  <a:pt x="737" y="200"/>
                </a:cubicBezTo>
                <a:cubicBezTo>
                  <a:pt x="749" y="181"/>
                  <a:pt x="754" y="177"/>
                  <a:pt x="756" y="172"/>
                </a:cubicBezTo>
                <a:cubicBezTo>
                  <a:pt x="787" y="134"/>
                  <a:pt x="791" y="136"/>
                  <a:pt x="790" y="130"/>
                </a:cubicBezTo>
                <a:cubicBezTo>
                  <a:pt x="769" y="150"/>
                  <a:pt x="765" y="152"/>
                  <a:pt x="766" y="155"/>
                </a:cubicBezTo>
                <a:cubicBezTo>
                  <a:pt x="746" y="174"/>
                  <a:pt x="746" y="170"/>
                  <a:pt x="746" y="169"/>
                </a:cubicBezTo>
                <a:cubicBezTo>
                  <a:pt x="748" y="164"/>
                  <a:pt x="752" y="160"/>
                  <a:pt x="752" y="160"/>
                </a:cubicBezTo>
                <a:cubicBezTo>
                  <a:pt x="764" y="139"/>
                  <a:pt x="770" y="129"/>
                  <a:pt x="777" y="119"/>
                </a:cubicBezTo>
                <a:cubicBezTo>
                  <a:pt x="800" y="82"/>
                  <a:pt x="812" y="81"/>
                  <a:pt x="808" y="77"/>
                </a:cubicBezTo>
                <a:cubicBezTo>
                  <a:pt x="770" y="123"/>
                  <a:pt x="765" y="125"/>
                  <a:pt x="763" y="127"/>
                </a:cubicBezTo>
                <a:cubicBezTo>
                  <a:pt x="747" y="156"/>
                  <a:pt x="743" y="161"/>
                  <a:pt x="740" y="166"/>
                </a:cubicBezTo>
                <a:cubicBezTo>
                  <a:pt x="744" y="144"/>
                  <a:pt x="749" y="134"/>
                  <a:pt x="753" y="124"/>
                </a:cubicBezTo>
                <a:cubicBezTo>
                  <a:pt x="782" y="79"/>
                  <a:pt x="781" y="77"/>
                  <a:pt x="784" y="75"/>
                </a:cubicBezTo>
                <a:cubicBezTo>
                  <a:pt x="769" y="89"/>
                  <a:pt x="765" y="92"/>
                  <a:pt x="765" y="96"/>
                </a:cubicBezTo>
                <a:cubicBezTo>
                  <a:pt x="728" y="162"/>
                  <a:pt x="722" y="177"/>
                  <a:pt x="718" y="191"/>
                </a:cubicBezTo>
                <a:cubicBezTo>
                  <a:pt x="710" y="205"/>
                  <a:pt x="719" y="210"/>
                  <a:pt x="712" y="213"/>
                </a:cubicBezTo>
                <a:cubicBezTo>
                  <a:pt x="703" y="240"/>
                  <a:pt x="708" y="247"/>
                  <a:pt x="697" y="251"/>
                </a:cubicBezTo>
                <a:cubicBezTo>
                  <a:pt x="699" y="232"/>
                  <a:pt x="702" y="230"/>
                  <a:pt x="701" y="228"/>
                </a:cubicBezTo>
                <a:cubicBezTo>
                  <a:pt x="714" y="177"/>
                  <a:pt x="714" y="170"/>
                  <a:pt x="714" y="162"/>
                </a:cubicBezTo>
                <a:cubicBezTo>
                  <a:pt x="735" y="103"/>
                  <a:pt x="740" y="88"/>
                  <a:pt x="749" y="73"/>
                </a:cubicBezTo>
                <a:cubicBezTo>
                  <a:pt x="757" y="53"/>
                  <a:pt x="753" y="62"/>
                  <a:pt x="744" y="70"/>
                </a:cubicBezTo>
                <a:cubicBezTo>
                  <a:pt x="727" y="107"/>
                  <a:pt x="722" y="112"/>
                  <a:pt x="722" y="118"/>
                </a:cubicBezTo>
                <a:cubicBezTo>
                  <a:pt x="706" y="172"/>
                  <a:pt x="705" y="175"/>
                  <a:pt x="703" y="177"/>
                </a:cubicBezTo>
                <a:cubicBezTo>
                  <a:pt x="696" y="206"/>
                  <a:pt x="696" y="209"/>
                  <a:pt x="696" y="212"/>
                </a:cubicBezTo>
                <a:cubicBezTo>
                  <a:pt x="687" y="247"/>
                  <a:pt x="685" y="253"/>
                  <a:pt x="684" y="260"/>
                </a:cubicBezTo>
                <a:cubicBezTo>
                  <a:pt x="671" y="275"/>
                  <a:pt x="673" y="272"/>
                  <a:pt x="677" y="270"/>
                </a:cubicBezTo>
                <a:cubicBezTo>
                  <a:pt x="682" y="240"/>
                  <a:pt x="681" y="234"/>
                  <a:pt x="684" y="229"/>
                </a:cubicBezTo>
                <a:cubicBezTo>
                  <a:pt x="694" y="189"/>
                  <a:pt x="690" y="182"/>
                  <a:pt x="693" y="177"/>
                </a:cubicBezTo>
                <a:cubicBezTo>
                  <a:pt x="706" y="119"/>
                  <a:pt x="707" y="113"/>
                  <a:pt x="709" y="107"/>
                </a:cubicBezTo>
                <a:cubicBezTo>
                  <a:pt x="721" y="64"/>
                  <a:pt x="727" y="59"/>
                  <a:pt x="729" y="53"/>
                </a:cubicBezTo>
                <a:cubicBezTo>
                  <a:pt x="751" y="15"/>
                  <a:pt x="760" y="13"/>
                  <a:pt x="759" y="10"/>
                </a:cubicBezTo>
                <a:cubicBezTo>
                  <a:pt x="752" y="12"/>
                  <a:pt x="750" y="14"/>
                  <a:pt x="749" y="17"/>
                </a:cubicBezTo>
                <a:cubicBezTo>
                  <a:pt x="722" y="50"/>
                  <a:pt x="719" y="46"/>
                  <a:pt x="715" y="51"/>
                </a:cubicBezTo>
                <a:cubicBezTo>
                  <a:pt x="696" y="86"/>
                  <a:pt x="689" y="94"/>
                  <a:pt x="687" y="103"/>
                </a:cubicBezTo>
                <a:cubicBezTo>
                  <a:pt x="667" y="145"/>
                  <a:pt x="670" y="146"/>
                  <a:pt x="670" y="148"/>
                </a:cubicBezTo>
                <a:cubicBezTo>
                  <a:pt x="662" y="166"/>
                  <a:pt x="660" y="175"/>
                  <a:pt x="659" y="185"/>
                </a:cubicBezTo>
                <a:cubicBezTo>
                  <a:pt x="655" y="217"/>
                  <a:pt x="655" y="222"/>
                  <a:pt x="653" y="226"/>
                </a:cubicBezTo>
                <a:cubicBezTo>
                  <a:pt x="646" y="259"/>
                  <a:pt x="650" y="265"/>
                  <a:pt x="650" y="270"/>
                </a:cubicBezTo>
                <a:cubicBezTo>
                  <a:pt x="632" y="316"/>
                  <a:pt x="637" y="319"/>
                  <a:pt x="630" y="321"/>
                </a:cubicBezTo>
                <a:cubicBezTo>
                  <a:pt x="630" y="285"/>
                  <a:pt x="633" y="283"/>
                  <a:pt x="633" y="280"/>
                </a:cubicBezTo>
                <a:cubicBezTo>
                  <a:pt x="637" y="248"/>
                  <a:pt x="637" y="243"/>
                  <a:pt x="639" y="238"/>
                </a:cubicBezTo>
                <a:cubicBezTo>
                  <a:pt x="639" y="222"/>
                  <a:pt x="641" y="220"/>
                  <a:pt x="641" y="217"/>
                </a:cubicBezTo>
                <a:cubicBezTo>
                  <a:pt x="649" y="175"/>
                  <a:pt x="652" y="166"/>
                  <a:pt x="654" y="157"/>
                </a:cubicBezTo>
                <a:cubicBezTo>
                  <a:pt x="673" y="112"/>
                  <a:pt x="670" y="107"/>
                  <a:pt x="677" y="103"/>
                </a:cubicBezTo>
                <a:cubicBezTo>
                  <a:pt x="690" y="65"/>
                  <a:pt x="699" y="63"/>
                  <a:pt x="694" y="59"/>
                </a:cubicBezTo>
                <a:cubicBezTo>
                  <a:pt x="663" y="118"/>
                  <a:pt x="658" y="124"/>
                  <a:pt x="654" y="130"/>
                </a:cubicBezTo>
                <a:cubicBezTo>
                  <a:pt x="644" y="160"/>
                  <a:pt x="640" y="163"/>
                  <a:pt x="644" y="166"/>
                </a:cubicBezTo>
                <a:cubicBezTo>
                  <a:pt x="632" y="198"/>
                  <a:pt x="638" y="202"/>
                  <a:pt x="632" y="204"/>
                </a:cubicBezTo>
                <a:cubicBezTo>
                  <a:pt x="630" y="226"/>
                  <a:pt x="628" y="229"/>
                  <a:pt x="630" y="233"/>
                </a:cubicBezTo>
                <a:cubicBezTo>
                  <a:pt x="624" y="286"/>
                  <a:pt x="621" y="292"/>
                  <a:pt x="621" y="298"/>
                </a:cubicBezTo>
                <a:cubicBezTo>
                  <a:pt x="622" y="314"/>
                  <a:pt x="617" y="316"/>
                  <a:pt x="621" y="318"/>
                </a:cubicBezTo>
                <a:cubicBezTo>
                  <a:pt x="615" y="341"/>
                  <a:pt x="613" y="344"/>
                  <a:pt x="612" y="347"/>
                </a:cubicBezTo>
                <a:cubicBezTo>
                  <a:pt x="610" y="337"/>
                  <a:pt x="612" y="332"/>
                  <a:pt x="615" y="327"/>
                </a:cubicBezTo>
                <a:cubicBezTo>
                  <a:pt x="612" y="290"/>
                  <a:pt x="621" y="286"/>
                  <a:pt x="616" y="280"/>
                </a:cubicBezTo>
                <a:cubicBezTo>
                  <a:pt x="615" y="259"/>
                  <a:pt x="621" y="255"/>
                  <a:pt x="620" y="250"/>
                </a:cubicBezTo>
                <a:cubicBezTo>
                  <a:pt x="624" y="201"/>
                  <a:pt x="625" y="198"/>
                  <a:pt x="626" y="196"/>
                </a:cubicBezTo>
                <a:cubicBezTo>
                  <a:pt x="635" y="171"/>
                  <a:pt x="633" y="168"/>
                  <a:pt x="634" y="166"/>
                </a:cubicBezTo>
                <a:cubicBezTo>
                  <a:pt x="642" y="141"/>
                  <a:pt x="642" y="139"/>
                  <a:pt x="642" y="136"/>
                </a:cubicBezTo>
                <a:cubicBezTo>
                  <a:pt x="655" y="109"/>
                  <a:pt x="657" y="104"/>
                  <a:pt x="662" y="99"/>
                </a:cubicBezTo>
                <a:cubicBezTo>
                  <a:pt x="645" y="113"/>
                  <a:pt x="645" y="122"/>
                  <a:pt x="637" y="130"/>
                </a:cubicBezTo>
                <a:cubicBezTo>
                  <a:pt x="617" y="197"/>
                  <a:pt x="614" y="202"/>
                  <a:pt x="614" y="207"/>
                </a:cubicBezTo>
                <a:cubicBezTo>
                  <a:pt x="613" y="227"/>
                  <a:pt x="609" y="228"/>
                  <a:pt x="612" y="231"/>
                </a:cubicBezTo>
                <a:cubicBezTo>
                  <a:pt x="612" y="251"/>
                  <a:pt x="612" y="254"/>
                  <a:pt x="608" y="256"/>
                </a:cubicBezTo>
                <a:cubicBezTo>
                  <a:pt x="608" y="278"/>
                  <a:pt x="607" y="283"/>
                  <a:pt x="607" y="289"/>
                </a:cubicBezTo>
                <a:cubicBezTo>
                  <a:pt x="595" y="363"/>
                  <a:pt x="592" y="374"/>
                  <a:pt x="587" y="384"/>
                </a:cubicBezTo>
                <a:cubicBezTo>
                  <a:pt x="589" y="326"/>
                  <a:pt x="592" y="323"/>
                  <a:pt x="592" y="319"/>
                </a:cubicBezTo>
                <a:cubicBezTo>
                  <a:pt x="594" y="243"/>
                  <a:pt x="593" y="240"/>
                  <a:pt x="594" y="237"/>
                </a:cubicBezTo>
                <a:cubicBezTo>
                  <a:pt x="597" y="223"/>
                  <a:pt x="596" y="219"/>
                  <a:pt x="596" y="216"/>
                </a:cubicBezTo>
                <a:cubicBezTo>
                  <a:pt x="608" y="177"/>
                  <a:pt x="610" y="170"/>
                  <a:pt x="614" y="163"/>
                </a:cubicBezTo>
                <a:cubicBezTo>
                  <a:pt x="624" y="125"/>
                  <a:pt x="623" y="130"/>
                  <a:pt x="621" y="134"/>
                </a:cubicBezTo>
                <a:cubicBezTo>
                  <a:pt x="598" y="185"/>
                  <a:pt x="595" y="190"/>
                  <a:pt x="594" y="195"/>
                </a:cubicBezTo>
                <a:cubicBezTo>
                  <a:pt x="583" y="227"/>
                  <a:pt x="590" y="232"/>
                  <a:pt x="586" y="235"/>
                </a:cubicBezTo>
                <a:cubicBezTo>
                  <a:pt x="585" y="269"/>
                  <a:pt x="583" y="276"/>
                  <a:pt x="584" y="284"/>
                </a:cubicBezTo>
                <a:cubicBezTo>
                  <a:pt x="583" y="334"/>
                  <a:pt x="581" y="338"/>
                  <a:pt x="584" y="342"/>
                </a:cubicBezTo>
                <a:cubicBezTo>
                  <a:pt x="578" y="377"/>
                  <a:pt x="579" y="381"/>
                  <a:pt x="575" y="384"/>
                </a:cubicBezTo>
                <a:cubicBezTo>
                  <a:pt x="572" y="368"/>
                  <a:pt x="578" y="365"/>
                  <a:pt x="575" y="361"/>
                </a:cubicBezTo>
                <a:cubicBezTo>
                  <a:pt x="580" y="316"/>
                  <a:pt x="571" y="307"/>
                  <a:pt x="578" y="300"/>
                </a:cubicBezTo>
                <a:cubicBezTo>
                  <a:pt x="572" y="220"/>
                  <a:pt x="574" y="213"/>
                  <a:pt x="573" y="205"/>
                </a:cubicBezTo>
                <a:cubicBezTo>
                  <a:pt x="581" y="177"/>
                  <a:pt x="576" y="169"/>
                  <a:pt x="580" y="163"/>
                </a:cubicBezTo>
                <a:cubicBezTo>
                  <a:pt x="594" y="117"/>
                  <a:pt x="601" y="111"/>
                  <a:pt x="598" y="103"/>
                </a:cubicBezTo>
                <a:cubicBezTo>
                  <a:pt x="577" y="151"/>
                  <a:pt x="576" y="154"/>
                  <a:pt x="573" y="156"/>
                </a:cubicBezTo>
                <a:cubicBezTo>
                  <a:pt x="562" y="241"/>
                  <a:pt x="563" y="252"/>
                  <a:pt x="564" y="263"/>
                </a:cubicBezTo>
                <a:cubicBezTo>
                  <a:pt x="569" y="302"/>
                  <a:pt x="564" y="307"/>
                  <a:pt x="568" y="312"/>
                </a:cubicBezTo>
                <a:cubicBezTo>
                  <a:pt x="566" y="341"/>
                  <a:pt x="565" y="352"/>
                  <a:pt x="568" y="364"/>
                </a:cubicBezTo>
                <a:cubicBezTo>
                  <a:pt x="553" y="423"/>
                  <a:pt x="553" y="420"/>
                  <a:pt x="555" y="417"/>
                </a:cubicBezTo>
                <a:cubicBezTo>
                  <a:pt x="556" y="394"/>
                  <a:pt x="560" y="392"/>
                  <a:pt x="558" y="388"/>
                </a:cubicBezTo>
                <a:cubicBezTo>
                  <a:pt x="561" y="333"/>
                  <a:pt x="563" y="331"/>
                  <a:pt x="562" y="329"/>
                </a:cubicBezTo>
                <a:cubicBezTo>
                  <a:pt x="559" y="274"/>
                  <a:pt x="553" y="255"/>
                  <a:pt x="554" y="236"/>
                </a:cubicBezTo>
                <a:cubicBezTo>
                  <a:pt x="554" y="218"/>
                  <a:pt x="555" y="214"/>
                  <a:pt x="554" y="209"/>
                </a:cubicBezTo>
                <a:cubicBezTo>
                  <a:pt x="559" y="193"/>
                  <a:pt x="557" y="190"/>
                  <a:pt x="559" y="188"/>
                </a:cubicBezTo>
                <a:cubicBezTo>
                  <a:pt x="569" y="145"/>
                  <a:pt x="573" y="136"/>
                  <a:pt x="573" y="126"/>
                </a:cubicBezTo>
                <a:cubicBezTo>
                  <a:pt x="557" y="167"/>
                  <a:pt x="554" y="173"/>
                  <a:pt x="555" y="179"/>
                </a:cubicBezTo>
                <a:cubicBezTo>
                  <a:pt x="548" y="204"/>
                  <a:pt x="545" y="211"/>
                  <a:pt x="547" y="219"/>
                </a:cubicBezTo>
                <a:cubicBezTo>
                  <a:pt x="545" y="249"/>
                  <a:pt x="547" y="257"/>
                  <a:pt x="548" y="265"/>
                </a:cubicBezTo>
                <a:cubicBezTo>
                  <a:pt x="553" y="302"/>
                  <a:pt x="551" y="305"/>
                  <a:pt x="550" y="308"/>
                </a:cubicBezTo>
                <a:cubicBezTo>
                  <a:pt x="556" y="350"/>
                  <a:pt x="553" y="352"/>
                  <a:pt x="554" y="354"/>
                </a:cubicBezTo>
                <a:cubicBezTo>
                  <a:pt x="551" y="391"/>
                  <a:pt x="544" y="394"/>
                  <a:pt x="549" y="399"/>
                </a:cubicBezTo>
                <a:cubicBezTo>
                  <a:pt x="548" y="423"/>
                  <a:pt x="541" y="425"/>
                  <a:pt x="543" y="428"/>
                </a:cubicBezTo>
                <a:cubicBezTo>
                  <a:pt x="534" y="435"/>
                  <a:pt x="534" y="428"/>
                  <a:pt x="538" y="422"/>
                </a:cubicBezTo>
                <a:cubicBezTo>
                  <a:pt x="537" y="386"/>
                  <a:pt x="541" y="383"/>
                  <a:pt x="540" y="379"/>
                </a:cubicBezTo>
                <a:cubicBezTo>
                  <a:pt x="538" y="342"/>
                  <a:pt x="537" y="338"/>
                  <a:pt x="538" y="333"/>
                </a:cubicBezTo>
                <a:cubicBezTo>
                  <a:pt x="535" y="297"/>
                  <a:pt x="532" y="288"/>
                  <a:pt x="531" y="280"/>
                </a:cubicBezTo>
                <a:cubicBezTo>
                  <a:pt x="528" y="237"/>
                  <a:pt x="531" y="236"/>
                  <a:pt x="530" y="234"/>
                </a:cubicBezTo>
                <a:cubicBezTo>
                  <a:pt x="531" y="195"/>
                  <a:pt x="535" y="192"/>
                  <a:pt x="534" y="187"/>
                </a:cubicBezTo>
                <a:cubicBezTo>
                  <a:pt x="537" y="169"/>
                  <a:pt x="538" y="165"/>
                  <a:pt x="539" y="161"/>
                </a:cubicBezTo>
                <a:cubicBezTo>
                  <a:pt x="534" y="156"/>
                  <a:pt x="534" y="160"/>
                  <a:pt x="532" y="164"/>
                </a:cubicBezTo>
                <a:cubicBezTo>
                  <a:pt x="527" y="184"/>
                  <a:pt x="527" y="187"/>
                  <a:pt x="528" y="189"/>
                </a:cubicBezTo>
                <a:cubicBezTo>
                  <a:pt x="521" y="228"/>
                  <a:pt x="522" y="230"/>
                  <a:pt x="522" y="232"/>
                </a:cubicBezTo>
                <a:cubicBezTo>
                  <a:pt x="521" y="256"/>
                  <a:pt x="520" y="257"/>
                  <a:pt x="522" y="259"/>
                </a:cubicBezTo>
                <a:cubicBezTo>
                  <a:pt x="527" y="285"/>
                  <a:pt x="520" y="288"/>
                  <a:pt x="524" y="293"/>
                </a:cubicBezTo>
                <a:cubicBezTo>
                  <a:pt x="532" y="343"/>
                  <a:pt x="530" y="351"/>
                  <a:pt x="534" y="361"/>
                </a:cubicBezTo>
                <a:cubicBezTo>
                  <a:pt x="531" y="378"/>
                  <a:pt x="529" y="380"/>
                  <a:pt x="532" y="382"/>
                </a:cubicBezTo>
                <a:cubicBezTo>
                  <a:pt x="530" y="417"/>
                  <a:pt x="530" y="421"/>
                  <a:pt x="528" y="424"/>
                </a:cubicBezTo>
                <a:cubicBezTo>
                  <a:pt x="523" y="442"/>
                  <a:pt x="525" y="445"/>
                  <a:pt x="522" y="444"/>
                </a:cubicBezTo>
                <a:cubicBezTo>
                  <a:pt x="523" y="396"/>
                  <a:pt x="516" y="383"/>
                  <a:pt x="519" y="372"/>
                </a:cubicBezTo>
                <a:cubicBezTo>
                  <a:pt x="517" y="348"/>
                  <a:pt x="514" y="341"/>
                  <a:pt x="515" y="335"/>
                </a:cubicBezTo>
                <a:cubicBezTo>
                  <a:pt x="506" y="291"/>
                  <a:pt x="509" y="286"/>
                  <a:pt x="507" y="280"/>
                </a:cubicBezTo>
                <a:cubicBezTo>
                  <a:pt x="508" y="220"/>
                  <a:pt x="509" y="215"/>
                  <a:pt x="510" y="209"/>
                </a:cubicBezTo>
                <a:cubicBezTo>
                  <a:pt x="513" y="185"/>
                  <a:pt x="512" y="178"/>
                  <a:pt x="516" y="173"/>
                </a:cubicBezTo>
                <a:cubicBezTo>
                  <a:pt x="515" y="159"/>
                  <a:pt x="514" y="162"/>
                  <a:pt x="512" y="164"/>
                </a:cubicBezTo>
                <a:cubicBezTo>
                  <a:pt x="505" y="191"/>
                  <a:pt x="507" y="196"/>
                  <a:pt x="504" y="201"/>
                </a:cubicBezTo>
                <a:cubicBezTo>
                  <a:pt x="500" y="221"/>
                  <a:pt x="502" y="226"/>
                  <a:pt x="501" y="230"/>
                </a:cubicBezTo>
                <a:cubicBezTo>
                  <a:pt x="498" y="248"/>
                  <a:pt x="500" y="251"/>
                  <a:pt x="500" y="253"/>
                </a:cubicBezTo>
                <a:cubicBezTo>
                  <a:pt x="496" y="271"/>
                  <a:pt x="502" y="275"/>
                  <a:pt x="498" y="277"/>
                </a:cubicBezTo>
                <a:cubicBezTo>
                  <a:pt x="497" y="300"/>
                  <a:pt x="497" y="294"/>
                  <a:pt x="497" y="290"/>
                </a:cubicBezTo>
                <a:cubicBezTo>
                  <a:pt x="494" y="271"/>
                  <a:pt x="495" y="268"/>
                  <a:pt x="495" y="266"/>
                </a:cubicBezTo>
                <a:cubicBezTo>
                  <a:pt x="494" y="202"/>
                  <a:pt x="495" y="187"/>
                  <a:pt x="499" y="173"/>
                </a:cubicBezTo>
                <a:cubicBezTo>
                  <a:pt x="501" y="135"/>
                  <a:pt x="510" y="133"/>
                  <a:pt x="503" y="128"/>
                </a:cubicBezTo>
                <a:cubicBezTo>
                  <a:pt x="490" y="173"/>
                  <a:pt x="490" y="178"/>
                  <a:pt x="489" y="183"/>
                </a:cubicBezTo>
                <a:cubicBezTo>
                  <a:pt x="485" y="220"/>
                  <a:pt x="485" y="223"/>
                  <a:pt x="485" y="225"/>
                </a:cubicBezTo>
                <a:cubicBezTo>
                  <a:pt x="484" y="256"/>
                  <a:pt x="483" y="258"/>
                  <a:pt x="486" y="261"/>
                </a:cubicBezTo>
                <a:cubicBezTo>
                  <a:pt x="484" y="277"/>
                  <a:pt x="489" y="280"/>
                  <a:pt x="487" y="282"/>
                </a:cubicBezTo>
                <a:cubicBezTo>
                  <a:pt x="498" y="337"/>
                  <a:pt x="496" y="347"/>
                  <a:pt x="502" y="357"/>
                </a:cubicBezTo>
                <a:cubicBezTo>
                  <a:pt x="506" y="408"/>
                  <a:pt x="505" y="413"/>
                  <a:pt x="503" y="418"/>
                </a:cubicBezTo>
                <a:cubicBezTo>
                  <a:pt x="505" y="450"/>
                  <a:pt x="505" y="453"/>
                  <a:pt x="503" y="455"/>
                </a:cubicBezTo>
                <a:cubicBezTo>
                  <a:pt x="499" y="471"/>
                  <a:pt x="503" y="479"/>
                  <a:pt x="498" y="475"/>
                </a:cubicBezTo>
                <a:cubicBezTo>
                  <a:pt x="493" y="426"/>
                  <a:pt x="495" y="423"/>
                  <a:pt x="495" y="419"/>
                </a:cubicBezTo>
                <a:cubicBezTo>
                  <a:pt x="485" y="375"/>
                  <a:pt x="480" y="366"/>
                  <a:pt x="483" y="359"/>
                </a:cubicBezTo>
                <a:cubicBezTo>
                  <a:pt x="470" y="321"/>
                  <a:pt x="476" y="319"/>
                  <a:pt x="470" y="314"/>
                </a:cubicBezTo>
                <a:cubicBezTo>
                  <a:pt x="459" y="218"/>
                  <a:pt x="466" y="212"/>
                  <a:pt x="462" y="204"/>
                </a:cubicBezTo>
                <a:cubicBezTo>
                  <a:pt x="457" y="195"/>
                  <a:pt x="457" y="204"/>
                  <a:pt x="457" y="213"/>
                </a:cubicBezTo>
                <a:cubicBezTo>
                  <a:pt x="457" y="232"/>
                  <a:pt x="452" y="236"/>
                  <a:pt x="455" y="241"/>
                </a:cubicBezTo>
                <a:cubicBezTo>
                  <a:pt x="454" y="275"/>
                  <a:pt x="459" y="280"/>
                  <a:pt x="456" y="285"/>
                </a:cubicBezTo>
                <a:cubicBezTo>
                  <a:pt x="462" y="317"/>
                  <a:pt x="462" y="322"/>
                  <a:pt x="465" y="327"/>
                </a:cubicBezTo>
                <a:cubicBezTo>
                  <a:pt x="475" y="362"/>
                  <a:pt x="473" y="368"/>
                  <a:pt x="475" y="375"/>
                </a:cubicBezTo>
                <a:cubicBezTo>
                  <a:pt x="478" y="394"/>
                  <a:pt x="483" y="397"/>
                  <a:pt x="481" y="400"/>
                </a:cubicBezTo>
                <a:cubicBezTo>
                  <a:pt x="484" y="436"/>
                  <a:pt x="490" y="444"/>
                  <a:pt x="487" y="449"/>
                </a:cubicBezTo>
                <a:cubicBezTo>
                  <a:pt x="483" y="480"/>
                  <a:pt x="490" y="485"/>
                  <a:pt x="488" y="488"/>
                </a:cubicBezTo>
                <a:cubicBezTo>
                  <a:pt x="483" y="503"/>
                  <a:pt x="485" y="499"/>
                  <a:pt x="485" y="495"/>
                </a:cubicBezTo>
                <a:cubicBezTo>
                  <a:pt x="486" y="464"/>
                  <a:pt x="482" y="459"/>
                  <a:pt x="483" y="454"/>
                </a:cubicBezTo>
                <a:cubicBezTo>
                  <a:pt x="474" y="394"/>
                  <a:pt x="466" y="388"/>
                  <a:pt x="469" y="384"/>
                </a:cubicBezTo>
                <a:cubicBezTo>
                  <a:pt x="462" y="348"/>
                  <a:pt x="459" y="346"/>
                  <a:pt x="457" y="346"/>
                </a:cubicBezTo>
                <a:cubicBezTo>
                  <a:pt x="449" y="328"/>
                  <a:pt x="460" y="322"/>
                  <a:pt x="453" y="324"/>
                </a:cubicBezTo>
                <a:cubicBezTo>
                  <a:pt x="446" y="286"/>
                  <a:pt x="449" y="281"/>
                  <a:pt x="445" y="276"/>
                </a:cubicBezTo>
                <a:cubicBezTo>
                  <a:pt x="449" y="241"/>
                  <a:pt x="443" y="235"/>
                  <a:pt x="444" y="230"/>
                </a:cubicBezTo>
                <a:cubicBezTo>
                  <a:pt x="450" y="210"/>
                  <a:pt x="442" y="203"/>
                  <a:pt x="449" y="199"/>
                </a:cubicBezTo>
                <a:cubicBezTo>
                  <a:pt x="454" y="163"/>
                  <a:pt x="461" y="159"/>
                  <a:pt x="458" y="153"/>
                </a:cubicBezTo>
                <a:cubicBezTo>
                  <a:pt x="444" y="191"/>
                  <a:pt x="439" y="200"/>
                  <a:pt x="440" y="211"/>
                </a:cubicBezTo>
                <a:cubicBezTo>
                  <a:pt x="435" y="250"/>
                  <a:pt x="436" y="261"/>
                  <a:pt x="437" y="271"/>
                </a:cubicBezTo>
                <a:cubicBezTo>
                  <a:pt x="442" y="313"/>
                  <a:pt x="444" y="323"/>
                  <a:pt x="448" y="335"/>
                </a:cubicBezTo>
                <a:cubicBezTo>
                  <a:pt x="458" y="387"/>
                  <a:pt x="461" y="393"/>
                  <a:pt x="460" y="398"/>
                </a:cubicBezTo>
                <a:cubicBezTo>
                  <a:pt x="473" y="464"/>
                  <a:pt x="476" y="471"/>
                  <a:pt x="475" y="477"/>
                </a:cubicBezTo>
                <a:cubicBezTo>
                  <a:pt x="472" y="519"/>
                  <a:pt x="470" y="522"/>
                  <a:pt x="473" y="526"/>
                </a:cubicBezTo>
                <a:cubicBezTo>
                  <a:pt x="466" y="546"/>
                  <a:pt x="465" y="547"/>
                  <a:pt x="465" y="548"/>
                </a:cubicBezTo>
                <a:cubicBezTo>
                  <a:pt x="459" y="507"/>
                  <a:pt x="462" y="504"/>
                  <a:pt x="463" y="501"/>
                </a:cubicBezTo>
                <a:cubicBezTo>
                  <a:pt x="458" y="462"/>
                  <a:pt x="451" y="454"/>
                  <a:pt x="451" y="448"/>
                </a:cubicBezTo>
                <a:cubicBezTo>
                  <a:pt x="436" y="412"/>
                  <a:pt x="440" y="409"/>
                  <a:pt x="436" y="405"/>
                </a:cubicBezTo>
                <a:cubicBezTo>
                  <a:pt x="427" y="372"/>
                  <a:pt x="429" y="369"/>
                  <a:pt x="426" y="365"/>
                </a:cubicBezTo>
                <a:cubicBezTo>
                  <a:pt x="421" y="351"/>
                  <a:pt x="423" y="350"/>
                  <a:pt x="421" y="347"/>
                </a:cubicBezTo>
                <a:cubicBezTo>
                  <a:pt x="417" y="313"/>
                  <a:pt x="414" y="309"/>
                  <a:pt x="415" y="305"/>
                </a:cubicBezTo>
                <a:cubicBezTo>
                  <a:pt x="416" y="260"/>
                  <a:pt x="418" y="257"/>
                  <a:pt x="414" y="253"/>
                </a:cubicBezTo>
                <a:cubicBezTo>
                  <a:pt x="416" y="237"/>
                  <a:pt x="416" y="229"/>
                  <a:pt x="414" y="222"/>
                </a:cubicBezTo>
                <a:cubicBezTo>
                  <a:pt x="416" y="200"/>
                  <a:pt x="418" y="197"/>
                  <a:pt x="418" y="194"/>
                </a:cubicBezTo>
                <a:cubicBezTo>
                  <a:pt x="414" y="206"/>
                  <a:pt x="410" y="211"/>
                  <a:pt x="412" y="216"/>
                </a:cubicBezTo>
                <a:cubicBezTo>
                  <a:pt x="409" y="236"/>
                  <a:pt x="410" y="242"/>
                  <a:pt x="410" y="247"/>
                </a:cubicBezTo>
                <a:cubicBezTo>
                  <a:pt x="407" y="327"/>
                  <a:pt x="412" y="332"/>
                  <a:pt x="410" y="335"/>
                </a:cubicBezTo>
                <a:cubicBezTo>
                  <a:pt x="414" y="368"/>
                  <a:pt x="422" y="373"/>
                  <a:pt x="420" y="377"/>
                </a:cubicBezTo>
                <a:cubicBezTo>
                  <a:pt x="438" y="439"/>
                  <a:pt x="445" y="459"/>
                  <a:pt x="448" y="477"/>
                </a:cubicBezTo>
                <a:cubicBezTo>
                  <a:pt x="451" y="509"/>
                  <a:pt x="452" y="514"/>
                  <a:pt x="453" y="518"/>
                </a:cubicBezTo>
                <a:cubicBezTo>
                  <a:pt x="449" y="518"/>
                  <a:pt x="452" y="515"/>
                  <a:pt x="448" y="512"/>
                </a:cubicBezTo>
                <a:cubicBezTo>
                  <a:pt x="443" y="484"/>
                  <a:pt x="442" y="477"/>
                  <a:pt x="441" y="470"/>
                </a:cubicBezTo>
                <a:cubicBezTo>
                  <a:pt x="432" y="436"/>
                  <a:pt x="429" y="432"/>
                  <a:pt x="428" y="428"/>
                </a:cubicBezTo>
                <a:cubicBezTo>
                  <a:pt x="416" y="393"/>
                  <a:pt x="413" y="389"/>
                  <a:pt x="414" y="386"/>
                </a:cubicBezTo>
                <a:cubicBezTo>
                  <a:pt x="407" y="359"/>
                  <a:pt x="405" y="356"/>
                  <a:pt x="403" y="350"/>
                </a:cubicBezTo>
                <a:cubicBezTo>
                  <a:pt x="401" y="334"/>
                  <a:pt x="403" y="333"/>
                  <a:pt x="403" y="333"/>
                </a:cubicBezTo>
                <a:cubicBezTo>
                  <a:pt x="401" y="321"/>
                  <a:pt x="400" y="317"/>
                  <a:pt x="399" y="314"/>
                </a:cubicBezTo>
                <a:cubicBezTo>
                  <a:pt x="395" y="298"/>
                  <a:pt x="397" y="295"/>
                  <a:pt x="396" y="293"/>
                </a:cubicBezTo>
                <a:cubicBezTo>
                  <a:pt x="390" y="256"/>
                  <a:pt x="396" y="250"/>
                  <a:pt x="392" y="243"/>
                </a:cubicBezTo>
                <a:cubicBezTo>
                  <a:pt x="394" y="217"/>
                  <a:pt x="395" y="215"/>
                  <a:pt x="395" y="213"/>
                </a:cubicBezTo>
                <a:cubicBezTo>
                  <a:pt x="388" y="211"/>
                  <a:pt x="391" y="212"/>
                  <a:pt x="391" y="214"/>
                </a:cubicBezTo>
                <a:cubicBezTo>
                  <a:pt x="386" y="231"/>
                  <a:pt x="389" y="235"/>
                  <a:pt x="386" y="237"/>
                </a:cubicBezTo>
                <a:cubicBezTo>
                  <a:pt x="387" y="268"/>
                  <a:pt x="385" y="271"/>
                  <a:pt x="388" y="275"/>
                </a:cubicBezTo>
                <a:cubicBezTo>
                  <a:pt x="391" y="325"/>
                  <a:pt x="397" y="338"/>
                  <a:pt x="393" y="350"/>
                </a:cubicBezTo>
                <a:cubicBezTo>
                  <a:pt x="405" y="382"/>
                  <a:pt x="403" y="390"/>
                  <a:pt x="408" y="398"/>
                </a:cubicBezTo>
                <a:cubicBezTo>
                  <a:pt x="419" y="430"/>
                  <a:pt x="421" y="438"/>
                  <a:pt x="423" y="446"/>
                </a:cubicBezTo>
                <a:cubicBezTo>
                  <a:pt x="436" y="483"/>
                  <a:pt x="432" y="487"/>
                  <a:pt x="436" y="491"/>
                </a:cubicBezTo>
                <a:cubicBezTo>
                  <a:pt x="440" y="554"/>
                  <a:pt x="443" y="558"/>
                  <a:pt x="443" y="562"/>
                </a:cubicBezTo>
                <a:cubicBezTo>
                  <a:pt x="428" y="572"/>
                  <a:pt x="429" y="568"/>
                  <a:pt x="430" y="564"/>
                </a:cubicBezTo>
                <a:cubicBezTo>
                  <a:pt x="417" y="498"/>
                  <a:pt x="416" y="485"/>
                  <a:pt x="415" y="472"/>
                </a:cubicBezTo>
                <a:cubicBezTo>
                  <a:pt x="409" y="449"/>
                  <a:pt x="405" y="442"/>
                  <a:pt x="406" y="436"/>
                </a:cubicBezTo>
                <a:cubicBezTo>
                  <a:pt x="401" y="421"/>
                  <a:pt x="398" y="415"/>
                  <a:pt x="398" y="411"/>
                </a:cubicBezTo>
                <a:cubicBezTo>
                  <a:pt x="393" y="374"/>
                  <a:pt x="387" y="375"/>
                  <a:pt x="389" y="372"/>
                </a:cubicBezTo>
                <a:cubicBezTo>
                  <a:pt x="382" y="312"/>
                  <a:pt x="377" y="293"/>
                  <a:pt x="381" y="275"/>
                </a:cubicBezTo>
                <a:cubicBezTo>
                  <a:pt x="385" y="244"/>
                  <a:pt x="380" y="238"/>
                  <a:pt x="383" y="234"/>
                </a:cubicBezTo>
                <a:cubicBezTo>
                  <a:pt x="377" y="239"/>
                  <a:pt x="376" y="242"/>
                  <a:pt x="376" y="244"/>
                </a:cubicBezTo>
                <a:cubicBezTo>
                  <a:pt x="375" y="300"/>
                  <a:pt x="373" y="312"/>
                  <a:pt x="372" y="324"/>
                </a:cubicBezTo>
                <a:cubicBezTo>
                  <a:pt x="386" y="402"/>
                  <a:pt x="389" y="407"/>
                  <a:pt x="389" y="412"/>
                </a:cubicBezTo>
                <a:cubicBezTo>
                  <a:pt x="411" y="512"/>
                  <a:pt x="416" y="522"/>
                  <a:pt x="416" y="532"/>
                </a:cubicBezTo>
                <a:cubicBezTo>
                  <a:pt x="418" y="573"/>
                  <a:pt x="419" y="584"/>
                  <a:pt x="420" y="595"/>
                </a:cubicBezTo>
                <a:cubicBezTo>
                  <a:pt x="411" y="622"/>
                  <a:pt x="419" y="616"/>
                  <a:pt x="413" y="608"/>
                </a:cubicBezTo>
                <a:cubicBezTo>
                  <a:pt x="406" y="541"/>
                  <a:pt x="407" y="534"/>
                  <a:pt x="403" y="527"/>
                </a:cubicBezTo>
                <a:cubicBezTo>
                  <a:pt x="394" y="499"/>
                  <a:pt x="398" y="493"/>
                  <a:pt x="395" y="486"/>
                </a:cubicBezTo>
                <a:cubicBezTo>
                  <a:pt x="376" y="417"/>
                  <a:pt x="378" y="413"/>
                  <a:pt x="374" y="408"/>
                </a:cubicBezTo>
                <a:cubicBezTo>
                  <a:pt x="370" y="378"/>
                  <a:pt x="365" y="372"/>
                  <a:pt x="367" y="369"/>
                </a:cubicBezTo>
                <a:cubicBezTo>
                  <a:pt x="363" y="308"/>
                  <a:pt x="356" y="298"/>
                  <a:pt x="360" y="290"/>
                </a:cubicBezTo>
                <a:cubicBezTo>
                  <a:pt x="362" y="248"/>
                  <a:pt x="362" y="244"/>
                  <a:pt x="362" y="239"/>
                </a:cubicBezTo>
                <a:cubicBezTo>
                  <a:pt x="363" y="220"/>
                  <a:pt x="361" y="223"/>
                  <a:pt x="360" y="226"/>
                </a:cubicBezTo>
                <a:cubicBezTo>
                  <a:pt x="358" y="241"/>
                  <a:pt x="353" y="244"/>
                  <a:pt x="357" y="248"/>
                </a:cubicBezTo>
                <a:cubicBezTo>
                  <a:pt x="352" y="267"/>
                  <a:pt x="356" y="270"/>
                  <a:pt x="351" y="272"/>
                </a:cubicBezTo>
                <a:cubicBezTo>
                  <a:pt x="350" y="303"/>
                  <a:pt x="355" y="306"/>
                  <a:pt x="353" y="308"/>
                </a:cubicBezTo>
                <a:cubicBezTo>
                  <a:pt x="351" y="332"/>
                  <a:pt x="356" y="338"/>
                  <a:pt x="353" y="342"/>
                </a:cubicBezTo>
                <a:cubicBezTo>
                  <a:pt x="363" y="389"/>
                  <a:pt x="362" y="393"/>
                  <a:pt x="367" y="398"/>
                </a:cubicBezTo>
                <a:cubicBezTo>
                  <a:pt x="367" y="433"/>
                  <a:pt x="379" y="443"/>
                  <a:pt x="375" y="451"/>
                </a:cubicBezTo>
                <a:cubicBezTo>
                  <a:pt x="395" y="536"/>
                  <a:pt x="399" y="541"/>
                  <a:pt x="399" y="545"/>
                </a:cubicBezTo>
                <a:cubicBezTo>
                  <a:pt x="400" y="576"/>
                  <a:pt x="402" y="581"/>
                  <a:pt x="406" y="586"/>
                </a:cubicBezTo>
                <a:cubicBezTo>
                  <a:pt x="406" y="605"/>
                  <a:pt x="405" y="608"/>
                  <a:pt x="404" y="610"/>
                </a:cubicBezTo>
                <a:cubicBezTo>
                  <a:pt x="402" y="627"/>
                  <a:pt x="408" y="632"/>
                  <a:pt x="403" y="635"/>
                </a:cubicBezTo>
                <a:cubicBezTo>
                  <a:pt x="396" y="601"/>
                  <a:pt x="401" y="597"/>
                  <a:pt x="398" y="592"/>
                </a:cubicBezTo>
                <a:cubicBezTo>
                  <a:pt x="383" y="512"/>
                  <a:pt x="375" y="506"/>
                  <a:pt x="377" y="501"/>
                </a:cubicBezTo>
                <a:cubicBezTo>
                  <a:pt x="354" y="435"/>
                  <a:pt x="354" y="416"/>
                  <a:pt x="344" y="395"/>
                </a:cubicBezTo>
                <a:cubicBezTo>
                  <a:pt x="338" y="338"/>
                  <a:pt x="338" y="335"/>
                  <a:pt x="339" y="333"/>
                </a:cubicBezTo>
                <a:cubicBezTo>
                  <a:pt x="340" y="299"/>
                  <a:pt x="336" y="293"/>
                  <a:pt x="338" y="287"/>
                </a:cubicBezTo>
                <a:cubicBezTo>
                  <a:pt x="331" y="289"/>
                  <a:pt x="332" y="300"/>
                  <a:pt x="330" y="310"/>
                </a:cubicBezTo>
                <a:cubicBezTo>
                  <a:pt x="334" y="336"/>
                  <a:pt x="329" y="338"/>
                  <a:pt x="333" y="342"/>
                </a:cubicBezTo>
                <a:cubicBezTo>
                  <a:pt x="337" y="378"/>
                  <a:pt x="335" y="383"/>
                  <a:pt x="337" y="388"/>
                </a:cubicBezTo>
                <a:cubicBezTo>
                  <a:pt x="337" y="409"/>
                  <a:pt x="345" y="415"/>
                  <a:pt x="343" y="420"/>
                </a:cubicBezTo>
                <a:cubicBezTo>
                  <a:pt x="357" y="454"/>
                  <a:pt x="351" y="461"/>
                  <a:pt x="357" y="467"/>
                </a:cubicBezTo>
                <a:cubicBezTo>
                  <a:pt x="369" y="497"/>
                  <a:pt x="364" y="504"/>
                  <a:pt x="368" y="506"/>
                </a:cubicBezTo>
                <a:cubicBezTo>
                  <a:pt x="379" y="543"/>
                  <a:pt x="382" y="551"/>
                  <a:pt x="384" y="558"/>
                </a:cubicBezTo>
                <a:cubicBezTo>
                  <a:pt x="390" y="600"/>
                  <a:pt x="393" y="605"/>
                  <a:pt x="388" y="609"/>
                </a:cubicBezTo>
                <a:cubicBezTo>
                  <a:pt x="376" y="559"/>
                  <a:pt x="371" y="556"/>
                  <a:pt x="373" y="554"/>
                </a:cubicBezTo>
                <a:cubicBezTo>
                  <a:pt x="357" y="504"/>
                  <a:pt x="350" y="497"/>
                  <a:pt x="350" y="491"/>
                </a:cubicBezTo>
                <a:cubicBezTo>
                  <a:pt x="323" y="433"/>
                  <a:pt x="327" y="431"/>
                  <a:pt x="324" y="427"/>
                </a:cubicBezTo>
                <a:cubicBezTo>
                  <a:pt x="313" y="386"/>
                  <a:pt x="309" y="374"/>
                  <a:pt x="308" y="362"/>
                </a:cubicBezTo>
                <a:cubicBezTo>
                  <a:pt x="306" y="320"/>
                  <a:pt x="303" y="314"/>
                  <a:pt x="304" y="308"/>
                </a:cubicBezTo>
                <a:cubicBezTo>
                  <a:pt x="303" y="284"/>
                  <a:pt x="306" y="279"/>
                  <a:pt x="306" y="273"/>
                </a:cubicBezTo>
                <a:cubicBezTo>
                  <a:pt x="300" y="263"/>
                  <a:pt x="301" y="273"/>
                  <a:pt x="300" y="282"/>
                </a:cubicBezTo>
                <a:cubicBezTo>
                  <a:pt x="298" y="301"/>
                  <a:pt x="297" y="305"/>
                  <a:pt x="295" y="310"/>
                </a:cubicBezTo>
                <a:cubicBezTo>
                  <a:pt x="307" y="382"/>
                  <a:pt x="302" y="391"/>
                  <a:pt x="310" y="402"/>
                </a:cubicBezTo>
                <a:cubicBezTo>
                  <a:pt x="317" y="439"/>
                  <a:pt x="325" y="446"/>
                  <a:pt x="323" y="450"/>
                </a:cubicBezTo>
                <a:cubicBezTo>
                  <a:pt x="337" y="478"/>
                  <a:pt x="337" y="489"/>
                  <a:pt x="345" y="500"/>
                </a:cubicBezTo>
                <a:cubicBezTo>
                  <a:pt x="352" y="526"/>
                  <a:pt x="359" y="530"/>
                  <a:pt x="355" y="532"/>
                </a:cubicBezTo>
                <a:cubicBezTo>
                  <a:pt x="378" y="589"/>
                  <a:pt x="373" y="597"/>
                  <a:pt x="377" y="600"/>
                </a:cubicBezTo>
                <a:cubicBezTo>
                  <a:pt x="374" y="595"/>
                  <a:pt x="367" y="591"/>
                  <a:pt x="366" y="588"/>
                </a:cubicBezTo>
                <a:cubicBezTo>
                  <a:pt x="355" y="552"/>
                  <a:pt x="348" y="544"/>
                  <a:pt x="350" y="538"/>
                </a:cubicBezTo>
                <a:cubicBezTo>
                  <a:pt x="324" y="484"/>
                  <a:pt x="321" y="468"/>
                  <a:pt x="311" y="451"/>
                </a:cubicBezTo>
                <a:cubicBezTo>
                  <a:pt x="301" y="423"/>
                  <a:pt x="301" y="419"/>
                  <a:pt x="300" y="415"/>
                </a:cubicBezTo>
                <a:cubicBezTo>
                  <a:pt x="290" y="374"/>
                  <a:pt x="287" y="369"/>
                  <a:pt x="289" y="366"/>
                </a:cubicBezTo>
                <a:cubicBezTo>
                  <a:pt x="286" y="345"/>
                  <a:pt x="285" y="337"/>
                  <a:pt x="285" y="330"/>
                </a:cubicBezTo>
                <a:cubicBezTo>
                  <a:pt x="278" y="309"/>
                  <a:pt x="280" y="316"/>
                  <a:pt x="280" y="319"/>
                </a:cubicBezTo>
                <a:cubicBezTo>
                  <a:pt x="279" y="330"/>
                  <a:pt x="279" y="333"/>
                  <a:pt x="279" y="334"/>
                </a:cubicBezTo>
                <a:cubicBezTo>
                  <a:pt x="276" y="357"/>
                  <a:pt x="284" y="362"/>
                  <a:pt x="281" y="365"/>
                </a:cubicBezTo>
                <a:cubicBezTo>
                  <a:pt x="287" y="400"/>
                  <a:pt x="290" y="404"/>
                  <a:pt x="290" y="407"/>
                </a:cubicBezTo>
                <a:cubicBezTo>
                  <a:pt x="314" y="477"/>
                  <a:pt x="313" y="479"/>
                  <a:pt x="313" y="481"/>
                </a:cubicBezTo>
                <a:cubicBezTo>
                  <a:pt x="324" y="507"/>
                  <a:pt x="331" y="514"/>
                  <a:pt x="329" y="519"/>
                </a:cubicBezTo>
                <a:cubicBezTo>
                  <a:pt x="359" y="601"/>
                  <a:pt x="365" y="601"/>
                  <a:pt x="364" y="609"/>
                </a:cubicBezTo>
                <a:cubicBezTo>
                  <a:pt x="371" y="640"/>
                  <a:pt x="372" y="643"/>
                  <a:pt x="374" y="646"/>
                </a:cubicBezTo>
                <a:cubicBezTo>
                  <a:pt x="376" y="667"/>
                  <a:pt x="377" y="669"/>
                  <a:pt x="374" y="671"/>
                </a:cubicBezTo>
                <a:cubicBezTo>
                  <a:pt x="375" y="687"/>
                  <a:pt x="374" y="690"/>
                  <a:pt x="375" y="692"/>
                </a:cubicBezTo>
                <a:cubicBezTo>
                  <a:pt x="370" y="713"/>
                  <a:pt x="369" y="717"/>
                  <a:pt x="367" y="715"/>
                </a:cubicBezTo>
                <a:cubicBezTo>
                  <a:pt x="363" y="675"/>
                  <a:pt x="362" y="670"/>
                  <a:pt x="363" y="666"/>
                </a:cubicBezTo>
                <a:cubicBezTo>
                  <a:pt x="352" y="608"/>
                  <a:pt x="345" y="610"/>
                  <a:pt x="346" y="605"/>
                </a:cubicBezTo>
                <a:cubicBezTo>
                  <a:pt x="334" y="572"/>
                  <a:pt x="329" y="574"/>
                  <a:pt x="329" y="568"/>
                </a:cubicBezTo>
                <a:cubicBezTo>
                  <a:pt x="310" y="526"/>
                  <a:pt x="303" y="521"/>
                  <a:pt x="305" y="517"/>
                </a:cubicBezTo>
                <a:cubicBezTo>
                  <a:pt x="290" y="492"/>
                  <a:pt x="293" y="489"/>
                  <a:pt x="289" y="484"/>
                </a:cubicBezTo>
                <a:cubicBezTo>
                  <a:pt x="272" y="442"/>
                  <a:pt x="272" y="433"/>
                  <a:pt x="267" y="424"/>
                </a:cubicBezTo>
                <a:cubicBezTo>
                  <a:pt x="263" y="382"/>
                  <a:pt x="261" y="377"/>
                  <a:pt x="262" y="373"/>
                </a:cubicBezTo>
                <a:cubicBezTo>
                  <a:pt x="263" y="332"/>
                  <a:pt x="259" y="327"/>
                  <a:pt x="260" y="323"/>
                </a:cubicBezTo>
                <a:cubicBezTo>
                  <a:pt x="255" y="324"/>
                  <a:pt x="255" y="328"/>
                  <a:pt x="258" y="332"/>
                </a:cubicBezTo>
                <a:cubicBezTo>
                  <a:pt x="253" y="357"/>
                  <a:pt x="255" y="358"/>
                  <a:pt x="255" y="359"/>
                </a:cubicBezTo>
                <a:cubicBezTo>
                  <a:pt x="256" y="372"/>
                  <a:pt x="254" y="373"/>
                  <a:pt x="255" y="376"/>
                </a:cubicBezTo>
                <a:cubicBezTo>
                  <a:pt x="262" y="413"/>
                  <a:pt x="257" y="421"/>
                  <a:pt x="262" y="430"/>
                </a:cubicBezTo>
                <a:cubicBezTo>
                  <a:pt x="271" y="463"/>
                  <a:pt x="270" y="468"/>
                  <a:pt x="276" y="474"/>
                </a:cubicBezTo>
                <a:cubicBezTo>
                  <a:pt x="293" y="525"/>
                  <a:pt x="305" y="537"/>
                  <a:pt x="308" y="549"/>
                </a:cubicBezTo>
                <a:cubicBezTo>
                  <a:pt x="326" y="593"/>
                  <a:pt x="338" y="598"/>
                  <a:pt x="333" y="600"/>
                </a:cubicBezTo>
                <a:cubicBezTo>
                  <a:pt x="344" y="639"/>
                  <a:pt x="350" y="643"/>
                  <a:pt x="348" y="645"/>
                </a:cubicBezTo>
                <a:cubicBezTo>
                  <a:pt x="360" y="675"/>
                  <a:pt x="349" y="681"/>
                  <a:pt x="356" y="679"/>
                </a:cubicBezTo>
                <a:cubicBezTo>
                  <a:pt x="356" y="718"/>
                  <a:pt x="357" y="722"/>
                  <a:pt x="358" y="727"/>
                </a:cubicBezTo>
                <a:cubicBezTo>
                  <a:pt x="355" y="728"/>
                  <a:pt x="353" y="720"/>
                  <a:pt x="355" y="712"/>
                </a:cubicBezTo>
                <a:cubicBezTo>
                  <a:pt x="344" y="656"/>
                  <a:pt x="337" y="650"/>
                  <a:pt x="339" y="647"/>
                </a:cubicBezTo>
                <a:cubicBezTo>
                  <a:pt x="327" y="614"/>
                  <a:pt x="329" y="612"/>
                  <a:pt x="327" y="609"/>
                </a:cubicBezTo>
                <a:cubicBezTo>
                  <a:pt x="296" y="547"/>
                  <a:pt x="292" y="535"/>
                  <a:pt x="286" y="521"/>
                </a:cubicBezTo>
                <a:cubicBezTo>
                  <a:pt x="264" y="475"/>
                  <a:pt x="265" y="471"/>
                  <a:pt x="260" y="465"/>
                </a:cubicBezTo>
                <a:cubicBezTo>
                  <a:pt x="247" y="411"/>
                  <a:pt x="246" y="405"/>
                  <a:pt x="244" y="399"/>
                </a:cubicBezTo>
                <a:cubicBezTo>
                  <a:pt x="237" y="392"/>
                  <a:pt x="243" y="396"/>
                  <a:pt x="240" y="399"/>
                </a:cubicBezTo>
                <a:cubicBezTo>
                  <a:pt x="245" y="450"/>
                  <a:pt x="252" y="456"/>
                  <a:pt x="251" y="460"/>
                </a:cubicBezTo>
                <a:cubicBezTo>
                  <a:pt x="278" y="524"/>
                  <a:pt x="284" y="536"/>
                  <a:pt x="288" y="548"/>
                </a:cubicBezTo>
                <a:cubicBezTo>
                  <a:pt x="302" y="574"/>
                  <a:pt x="305" y="577"/>
                  <a:pt x="303" y="579"/>
                </a:cubicBezTo>
                <a:cubicBezTo>
                  <a:pt x="316" y="612"/>
                  <a:pt x="323" y="618"/>
                  <a:pt x="323" y="624"/>
                </a:cubicBezTo>
                <a:cubicBezTo>
                  <a:pt x="325" y="635"/>
                  <a:pt x="328" y="634"/>
                  <a:pt x="329" y="635"/>
                </a:cubicBezTo>
                <a:cubicBezTo>
                  <a:pt x="329" y="647"/>
                  <a:pt x="332" y="649"/>
                  <a:pt x="330" y="651"/>
                </a:cubicBezTo>
                <a:cubicBezTo>
                  <a:pt x="342" y="695"/>
                  <a:pt x="341" y="702"/>
                  <a:pt x="346" y="710"/>
                </a:cubicBezTo>
                <a:cubicBezTo>
                  <a:pt x="344" y="729"/>
                  <a:pt x="346" y="732"/>
                  <a:pt x="343" y="730"/>
                </a:cubicBezTo>
                <a:cubicBezTo>
                  <a:pt x="342" y="696"/>
                  <a:pt x="336" y="691"/>
                  <a:pt x="340" y="688"/>
                </a:cubicBezTo>
                <a:cubicBezTo>
                  <a:pt x="322" y="644"/>
                  <a:pt x="323" y="635"/>
                  <a:pt x="319" y="625"/>
                </a:cubicBezTo>
                <a:cubicBezTo>
                  <a:pt x="304" y="603"/>
                  <a:pt x="309" y="596"/>
                  <a:pt x="304" y="598"/>
                </a:cubicBezTo>
                <a:cubicBezTo>
                  <a:pt x="283" y="562"/>
                  <a:pt x="281" y="562"/>
                  <a:pt x="280" y="557"/>
                </a:cubicBezTo>
                <a:cubicBezTo>
                  <a:pt x="239" y="483"/>
                  <a:pt x="234" y="468"/>
                  <a:pt x="227" y="453"/>
                </a:cubicBezTo>
                <a:cubicBezTo>
                  <a:pt x="222" y="406"/>
                  <a:pt x="214" y="401"/>
                  <a:pt x="217" y="399"/>
                </a:cubicBezTo>
                <a:cubicBezTo>
                  <a:pt x="210" y="368"/>
                  <a:pt x="206" y="371"/>
                  <a:pt x="209" y="374"/>
                </a:cubicBezTo>
                <a:cubicBezTo>
                  <a:pt x="211" y="412"/>
                  <a:pt x="214" y="416"/>
                  <a:pt x="212" y="419"/>
                </a:cubicBezTo>
                <a:cubicBezTo>
                  <a:pt x="217" y="447"/>
                  <a:pt x="220" y="451"/>
                  <a:pt x="218" y="454"/>
                </a:cubicBezTo>
                <a:cubicBezTo>
                  <a:pt x="237" y="486"/>
                  <a:pt x="228" y="488"/>
                  <a:pt x="233" y="492"/>
                </a:cubicBezTo>
                <a:cubicBezTo>
                  <a:pt x="243" y="506"/>
                  <a:pt x="241" y="507"/>
                  <a:pt x="243" y="510"/>
                </a:cubicBezTo>
                <a:cubicBezTo>
                  <a:pt x="273" y="563"/>
                  <a:pt x="281" y="573"/>
                  <a:pt x="290" y="592"/>
                </a:cubicBezTo>
                <a:cubicBezTo>
                  <a:pt x="313" y="641"/>
                  <a:pt x="320" y="646"/>
                  <a:pt x="317" y="650"/>
                </a:cubicBezTo>
                <a:cubicBezTo>
                  <a:pt x="324" y="674"/>
                  <a:pt x="328" y="677"/>
                  <a:pt x="326" y="679"/>
                </a:cubicBezTo>
                <a:cubicBezTo>
                  <a:pt x="331" y="728"/>
                  <a:pt x="335" y="734"/>
                  <a:pt x="335" y="739"/>
                </a:cubicBezTo>
                <a:cubicBezTo>
                  <a:pt x="329" y="772"/>
                  <a:pt x="335" y="778"/>
                  <a:pt x="329" y="782"/>
                </a:cubicBezTo>
                <a:cubicBezTo>
                  <a:pt x="329" y="760"/>
                  <a:pt x="324" y="756"/>
                  <a:pt x="326" y="754"/>
                </a:cubicBezTo>
                <a:cubicBezTo>
                  <a:pt x="316" y="694"/>
                  <a:pt x="311" y="688"/>
                  <a:pt x="312" y="684"/>
                </a:cubicBezTo>
                <a:cubicBezTo>
                  <a:pt x="303" y="664"/>
                  <a:pt x="300" y="660"/>
                  <a:pt x="297" y="655"/>
                </a:cubicBezTo>
                <a:cubicBezTo>
                  <a:pt x="277" y="614"/>
                  <a:pt x="276" y="603"/>
                  <a:pt x="266" y="592"/>
                </a:cubicBezTo>
                <a:cubicBezTo>
                  <a:pt x="229" y="512"/>
                  <a:pt x="224" y="509"/>
                  <a:pt x="226" y="507"/>
                </a:cubicBezTo>
                <a:cubicBezTo>
                  <a:pt x="219" y="487"/>
                  <a:pt x="218" y="484"/>
                  <a:pt x="215" y="481"/>
                </a:cubicBezTo>
                <a:cubicBezTo>
                  <a:pt x="207" y="434"/>
                  <a:pt x="204" y="427"/>
                  <a:pt x="203" y="421"/>
                </a:cubicBezTo>
                <a:cubicBezTo>
                  <a:pt x="200" y="407"/>
                  <a:pt x="202" y="403"/>
                  <a:pt x="198" y="400"/>
                </a:cubicBezTo>
                <a:cubicBezTo>
                  <a:pt x="196" y="424"/>
                  <a:pt x="202" y="423"/>
                  <a:pt x="200" y="426"/>
                </a:cubicBezTo>
                <a:cubicBezTo>
                  <a:pt x="204" y="466"/>
                  <a:pt x="207" y="469"/>
                  <a:pt x="205" y="471"/>
                </a:cubicBezTo>
                <a:cubicBezTo>
                  <a:pt x="232" y="535"/>
                  <a:pt x="234" y="550"/>
                  <a:pt x="247" y="566"/>
                </a:cubicBezTo>
                <a:cubicBezTo>
                  <a:pt x="301" y="688"/>
                  <a:pt x="306" y="693"/>
                  <a:pt x="305" y="698"/>
                </a:cubicBezTo>
                <a:cubicBezTo>
                  <a:pt x="318" y="764"/>
                  <a:pt x="321" y="768"/>
                  <a:pt x="316" y="771"/>
                </a:cubicBezTo>
                <a:cubicBezTo>
                  <a:pt x="320" y="797"/>
                  <a:pt x="318" y="798"/>
                  <a:pt x="320" y="800"/>
                </a:cubicBezTo>
                <a:cubicBezTo>
                  <a:pt x="311" y="765"/>
                  <a:pt x="308" y="755"/>
                  <a:pt x="311" y="746"/>
                </a:cubicBezTo>
                <a:cubicBezTo>
                  <a:pt x="292" y="699"/>
                  <a:pt x="295" y="695"/>
                  <a:pt x="291" y="689"/>
                </a:cubicBezTo>
                <a:cubicBezTo>
                  <a:pt x="279" y="664"/>
                  <a:pt x="281" y="659"/>
                  <a:pt x="274" y="652"/>
                </a:cubicBezTo>
                <a:cubicBezTo>
                  <a:pt x="272" y="634"/>
                  <a:pt x="265" y="630"/>
                  <a:pt x="264" y="627"/>
                </a:cubicBezTo>
                <a:cubicBezTo>
                  <a:pt x="258" y="606"/>
                  <a:pt x="250" y="601"/>
                  <a:pt x="253" y="598"/>
                </a:cubicBezTo>
                <a:cubicBezTo>
                  <a:pt x="219" y="535"/>
                  <a:pt x="210" y="531"/>
                  <a:pt x="213" y="526"/>
                </a:cubicBezTo>
                <a:cubicBezTo>
                  <a:pt x="196" y="496"/>
                  <a:pt x="200" y="495"/>
                  <a:pt x="199" y="493"/>
                </a:cubicBezTo>
                <a:cubicBezTo>
                  <a:pt x="188" y="444"/>
                  <a:pt x="183" y="435"/>
                  <a:pt x="184" y="427"/>
                </a:cubicBezTo>
                <a:cubicBezTo>
                  <a:pt x="176" y="409"/>
                  <a:pt x="175" y="415"/>
                  <a:pt x="176" y="421"/>
                </a:cubicBezTo>
                <a:cubicBezTo>
                  <a:pt x="180" y="443"/>
                  <a:pt x="180" y="448"/>
                  <a:pt x="180" y="452"/>
                </a:cubicBezTo>
                <a:cubicBezTo>
                  <a:pt x="181" y="498"/>
                  <a:pt x="184" y="526"/>
                  <a:pt x="195" y="545"/>
                </a:cubicBezTo>
                <a:cubicBezTo>
                  <a:pt x="206" y="572"/>
                  <a:pt x="208" y="569"/>
                  <a:pt x="211" y="577"/>
                </a:cubicBezTo>
                <a:cubicBezTo>
                  <a:pt x="236" y="627"/>
                  <a:pt x="240" y="630"/>
                  <a:pt x="238" y="632"/>
                </a:cubicBezTo>
                <a:cubicBezTo>
                  <a:pt x="260" y="671"/>
                  <a:pt x="263" y="679"/>
                  <a:pt x="270" y="687"/>
                </a:cubicBezTo>
                <a:cubicBezTo>
                  <a:pt x="277" y="703"/>
                  <a:pt x="278" y="705"/>
                  <a:pt x="280" y="707"/>
                </a:cubicBezTo>
                <a:cubicBezTo>
                  <a:pt x="284" y="736"/>
                  <a:pt x="293" y="745"/>
                  <a:pt x="290" y="751"/>
                </a:cubicBezTo>
                <a:cubicBezTo>
                  <a:pt x="300" y="786"/>
                  <a:pt x="298" y="788"/>
                  <a:pt x="301" y="790"/>
                </a:cubicBezTo>
                <a:cubicBezTo>
                  <a:pt x="285" y="760"/>
                  <a:pt x="280" y="751"/>
                  <a:pt x="281" y="743"/>
                </a:cubicBezTo>
                <a:cubicBezTo>
                  <a:pt x="267" y="717"/>
                  <a:pt x="263" y="712"/>
                  <a:pt x="264" y="709"/>
                </a:cubicBezTo>
                <a:cubicBezTo>
                  <a:pt x="248" y="682"/>
                  <a:pt x="246" y="670"/>
                  <a:pt x="242" y="658"/>
                </a:cubicBezTo>
                <a:cubicBezTo>
                  <a:pt x="179" y="534"/>
                  <a:pt x="172" y="518"/>
                  <a:pt x="162" y="502"/>
                </a:cubicBezTo>
                <a:cubicBezTo>
                  <a:pt x="145" y="444"/>
                  <a:pt x="148" y="430"/>
                  <a:pt x="143" y="415"/>
                </a:cubicBezTo>
                <a:cubicBezTo>
                  <a:pt x="140" y="444"/>
                  <a:pt x="143" y="452"/>
                  <a:pt x="143" y="459"/>
                </a:cubicBezTo>
                <a:cubicBezTo>
                  <a:pt x="153" y="499"/>
                  <a:pt x="156" y="503"/>
                  <a:pt x="155" y="507"/>
                </a:cubicBezTo>
                <a:cubicBezTo>
                  <a:pt x="184" y="563"/>
                  <a:pt x="185" y="565"/>
                  <a:pt x="185" y="569"/>
                </a:cubicBezTo>
                <a:cubicBezTo>
                  <a:pt x="202" y="603"/>
                  <a:pt x="208" y="605"/>
                  <a:pt x="207" y="612"/>
                </a:cubicBezTo>
                <a:cubicBezTo>
                  <a:pt x="217" y="641"/>
                  <a:pt x="230" y="639"/>
                  <a:pt x="224" y="644"/>
                </a:cubicBezTo>
                <a:cubicBezTo>
                  <a:pt x="287" y="796"/>
                  <a:pt x="292" y="802"/>
                  <a:pt x="291" y="807"/>
                </a:cubicBezTo>
                <a:cubicBezTo>
                  <a:pt x="298" y="844"/>
                  <a:pt x="299" y="847"/>
                  <a:pt x="297" y="849"/>
                </a:cubicBezTo>
                <a:cubicBezTo>
                  <a:pt x="295" y="844"/>
                  <a:pt x="294" y="840"/>
                  <a:pt x="292" y="836"/>
                </a:cubicBezTo>
                <a:cubicBezTo>
                  <a:pt x="285" y="809"/>
                  <a:pt x="281" y="804"/>
                  <a:pt x="278" y="799"/>
                </a:cubicBezTo>
                <a:cubicBezTo>
                  <a:pt x="255" y="746"/>
                  <a:pt x="249" y="747"/>
                  <a:pt x="250" y="741"/>
                </a:cubicBezTo>
                <a:cubicBezTo>
                  <a:pt x="223" y="694"/>
                  <a:pt x="225" y="692"/>
                  <a:pt x="223" y="689"/>
                </a:cubicBezTo>
                <a:cubicBezTo>
                  <a:pt x="216" y="674"/>
                  <a:pt x="215" y="671"/>
                  <a:pt x="212" y="667"/>
                </a:cubicBezTo>
                <a:cubicBezTo>
                  <a:pt x="201" y="644"/>
                  <a:pt x="195" y="640"/>
                  <a:pt x="198" y="638"/>
                </a:cubicBezTo>
                <a:cubicBezTo>
                  <a:pt x="149" y="549"/>
                  <a:pt x="156" y="559"/>
                  <a:pt x="157" y="567"/>
                </a:cubicBezTo>
                <a:cubicBezTo>
                  <a:pt x="160" y="580"/>
                  <a:pt x="164" y="583"/>
                  <a:pt x="165" y="586"/>
                </a:cubicBezTo>
                <a:cubicBezTo>
                  <a:pt x="177" y="613"/>
                  <a:pt x="172" y="614"/>
                  <a:pt x="179" y="618"/>
                </a:cubicBezTo>
                <a:cubicBezTo>
                  <a:pt x="187" y="642"/>
                  <a:pt x="191" y="644"/>
                  <a:pt x="192" y="647"/>
                </a:cubicBezTo>
                <a:cubicBezTo>
                  <a:pt x="208" y="677"/>
                  <a:pt x="206" y="681"/>
                  <a:pt x="209" y="680"/>
                </a:cubicBezTo>
                <a:cubicBezTo>
                  <a:pt x="229" y="715"/>
                  <a:pt x="236" y="735"/>
                  <a:pt x="245" y="754"/>
                </a:cubicBezTo>
                <a:cubicBezTo>
                  <a:pt x="265" y="789"/>
                  <a:pt x="268" y="793"/>
                  <a:pt x="268" y="796"/>
                </a:cubicBezTo>
                <a:cubicBezTo>
                  <a:pt x="284" y="831"/>
                  <a:pt x="281" y="834"/>
                  <a:pt x="283" y="837"/>
                </a:cubicBezTo>
                <a:cubicBezTo>
                  <a:pt x="287" y="855"/>
                  <a:pt x="283" y="857"/>
                  <a:pt x="287" y="859"/>
                </a:cubicBezTo>
                <a:cubicBezTo>
                  <a:pt x="285" y="886"/>
                  <a:pt x="282" y="878"/>
                  <a:pt x="285" y="870"/>
                </a:cubicBezTo>
                <a:cubicBezTo>
                  <a:pt x="268" y="821"/>
                  <a:pt x="270" y="819"/>
                  <a:pt x="268" y="816"/>
                </a:cubicBezTo>
                <a:cubicBezTo>
                  <a:pt x="259" y="786"/>
                  <a:pt x="252" y="782"/>
                  <a:pt x="251" y="779"/>
                </a:cubicBezTo>
                <a:cubicBezTo>
                  <a:pt x="234" y="751"/>
                  <a:pt x="238" y="749"/>
                  <a:pt x="234" y="745"/>
                </a:cubicBezTo>
                <a:cubicBezTo>
                  <a:pt x="205" y="692"/>
                  <a:pt x="202" y="688"/>
                  <a:pt x="199" y="684"/>
                </a:cubicBezTo>
                <a:cubicBezTo>
                  <a:pt x="177" y="630"/>
                  <a:pt x="166" y="611"/>
                  <a:pt x="158" y="593"/>
                </a:cubicBezTo>
                <a:cubicBezTo>
                  <a:pt x="147" y="546"/>
                  <a:pt x="142" y="548"/>
                  <a:pt x="140" y="540"/>
                </a:cubicBezTo>
                <a:cubicBezTo>
                  <a:pt x="140" y="522"/>
                  <a:pt x="138" y="522"/>
                  <a:pt x="136" y="521"/>
                </a:cubicBezTo>
                <a:cubicBezTo>
                  <a:pt x="130" y="496"/>
                  <a:pt x="129" y="493"/>
                  <a:pt x="131" y="490"/>
                </a:cubicBezTo>
                <a:cubicBezTo>
                  <a:pt x="122" y="493"/>
                  <a:pt x="128" y="497"/>
                  <a:pt x="125" y="499"/>
                </a:cubicBezTo>
                <a:cubicBezTo>
                  <a:pt x="131" y="527"/>
                  <a:pt x="132" y="536"/>
                  <a:pt x="136" y="545"/>
                </a:cubicBezTo>
                <a:cubicBezTo>
                  <a:pt x="139" y="569"/>
                  <a:pt x="140" y="574"/>
                  <a:pt x="139" y="580"/>
                </a:cubicBezTo>
                <a:cubicBezTo>
                  <a:pt x="160" y="639"/>
                  <a:pt x="161" y="642"/>
                  <a:pt x="159" y="645"/>
                </a:cubicBezTo>
                <a:cubicBezTo>
                  <a:pt x="169" y="668"/>
                  <a:pt x="176" y="672"/>
                  <a:pt x="172" y="674"/>
                </a:cubicBezTo>
                <a:cubicBezTo>
                  <a:pt x="200" y="724"/>
                  <a:pt x="201" y="738"/>
                  <a:pt x="214" y="755"/>
                </a:cubicBezTo>
                <a:cubicBezTo>
                  <a:pt x="236" y="805"/>
                  <a:pt x="246" y="814"/>
                  <a:pt x="247" y="821"/>
                </a:cubicBezTo>
                <a:cubicBezTo>
                  <a:pt x="268" y="868"/>
                  <a:pt x="261" y="870"/>
                  <a:pt x="266" y="874"/>
                </a:cubicBezTo>
                <a:cubicBezTo>
                  <a:pt x="224" y="800"/>
                  <a:pt x="220" y="795"/>
                  <a:pt x="217" y="789"/>
                </a:cubicBezTo>
                <a:cubicBezTo>
                  <a:pt x="185" y="740"/>
                  <a:pt x="190" y="733"/>
                  <a:pt x="185" y="736"/>
                </a:cubicBezTo>
                <a:cubicBezTo>
                  <a:pt x="171" y="702"/>
                  <a:pt x="168" y="697"/>
                  <a:pt x="166" y="693"/>
                </a:cubicBezTo>
                <a:cubicBezTo>
                  <a:pt x="134" y="606"/>
                  <a:pt x="125" y="601"/>
                  <a:pt x="129" y="597"/>
                </a:cubicBezTo>
                <a:cubicBezTo>
                  <a:pt x="119" y="542"/>
                  <a:pt x="118" y="540"/>
                  <a:pt x="116" y="538"/>
                </a:cubicBezTo>
                <a:cubicBezTo>
                  <a:pt x="111" y="539"/>
                  <a:pt x="113" y="558"/>
                  <a:pt x="117" y="576"/>
                </a:cubicBezTo>
                <a:cubicBezTo>
                  <a:pt x="141" y="650"/>
                  <a:pt x="140" y="667"/>
                  <a:pt x="151" y="685"/>
                </a:cubicBezTo>
                <a:cubicBezTo>
                  <a:pt x="194" y="767"/>
                  <a:pt x="201" y="774"/>
                  <a:pt x="207" y="789"/>
                </a:cubicBezTo>
                <a:cubicBezTo>
                  <a:pt x="228" y="836"/>
                  <a:pt x="240" y="840"/>
                  <a:pt x="235" y="842"/>
                </a:cubicBezTo>
                <a:cubicBezTo>
                  <a:pt x="251" y="882"/>
                  <a:pt x="258" y="889"/>
                  <a:pt x="255" y="894"/>
                </a:cubicBezTo>
                <a:cubicBezTo>
                  <a:pt x="228" y="846"/>
                  <a:pt x="227" y="844"/>
                  <a:pt x="225" y="842"/>
                </a:cubicBezTo>
                <a:cubicBezTo>
                  <a:pt x="212" y="821"/>
                  <a:pt x="210" y="822"/>
                  <a:pt x="209" y="820"/>
                </a:cubicBezTo>
                <a:cubicBezTo>
                  <a:pt x="166" y="769"/>
                  <a:pt x="157" y="757"/>
                  <a:pt x="144" y="743"/>
                </a:cubicBezTo>
                <a:cubicBezTo>
                  <a:pt x="123" y="700"/>
                  <a:pt x="116" y="696"/>
                  <a:pt x="115" y="693"/>
                </a:cubicBezTo>
                <a:cubicBezTo>
                  <a:pt x="107" y="669"/>
                  <a:pt x="105" y="663"/>
                  <a:pt x="101" y="657"/>
                </a:cubicBezTo>
                <a:cubicBezTo>
                  <a:pt x="96" y="630"/>
                  <a:pt x="93" y="623"/>
                  <a:pt x="91" y="615"/>
                </a:cubicBezTo>
                <a:cubicBezTo>
                  <a:pt x="87" y="604"/>
                  <a:pt x="82" y="608"/>
                  <a:pt x="85" y="614"/>
                </a:cubicBezTo>
                <a:cubicBezTo>
                  <a:pt x="95" y="654"/>
                  <a:pt x="92" y="660"/>
                  <a:pt x="95" y="666"/>
                </a:cubicBezTo>
                <a:cubicBezTo>
                  <a:pt x="154" y="770"/>
                  <a:pt x="155" y="771"/>
                  <a:pt x="161" y="778"/>
                </a:cubicBezTo>
                <a:cubicBezTo>
                  <a:pt x="204" y="829"/>
                  <a:pt x="208" y="830"/>
                  <a:pt x="211" y="836"/>
                </a:cubicBezTo>
                <a:cubicBezTo>
                  <a:pt x="249" y="919"/>
                  <a:pt x="255" y="928"/>
                  <a:pt x="253" y="935"/>
                </a:cubicBezTo>
                <a:cubicBezTo>
                  <a:pt x="253" y="956"/>
                  <a:pt x="256" y="954"/>
                  <a:pt x="252" y="951"/>
                </a:cubicBezTo>
                <a:cubicBezTo>
                  <a:pt x="255" y="941"/>
                  <a:pt x="249" y="937"/>
                  <a:pt x="247" y="934"/>
                </a:cubicBezTo>
                <a:cubicBezTo>
                  <a:pt x="223" y="877"/>
                  <a:pt x="219" y="872"/>
                  <a:pt x="216" y="866"/>
                </a:cubicBezTo>
                <a:cubicBezTo>
                  <a:pt x="166" y="796"/>
                  <a:pt x="160" y="792"/>
                  <a:pt x="155" y="782"/>
                </a:cubicBezTo>
                <a:cubicBezTo>
                  <a:pt x="107" y="716"/>
                  <a:pt x="103" y="719"/>
                  <a:pt x="103" y="714"/>
                </a:cubicBezTo>
                <a:cubicBezTo>
                  <a:pt x="85" y="675"/>
                  <a:pt x="83" y="673"/>
                  <a:pt x="82" y="671"/>
                </a:cubicBezTo>
                <a:cubicBezTo>
                  <a:pt x="79" y="658"/>
                  <a:pt x="74" y="655"/>
                  <a:pt x="76" y="653"/>
                </a:cubicBezTo>
                <a:cubicBezTo>
                  <a:pt x="72" y="651"/>
                  <a:pt x="73" y="653"/>
                  <a:pt x="70" y="654"/>
                </a:cubicBezTo>
                <a:cubicBezTo>
                  <a:pt x="78" y="674"/>
                  <a:pt x="75" y="677"/>
                  <a:pt x="80" y="682"/>
                </a:cubicBezTo>
                <a:cubicBezTo>
                  <a:pt x="93" y="713"/>
                  <a:pt x="99" y="721"/>
                  <a:pt x="102" y="730"/>
                </a:cubicBezTo>
                <a:cubicBezTo>
                  <a:pt x="168" y="818"/>
                  <a:pt x="173" y="816"/>
                  <a:pt x="176" y="821"/>
                </a:cubicBezTo>
                <a:cubicBezTo>
                  <a:pt x="206" y="868"/>
                  <a:pt x="208" y="871"/>
                  <a:pt x="210" y="875"/>
                </a:cubicBezTo>
                <a:cubicBezTo>
                  <a:pt x="237" y="926"/>
                  <a:pt x="238" y="934"/>
                  <a:pt x="240" y="942"/>
                </a:cubicBezTo>
                <a:cubicBezTo>
                  <a:pt x="254" y="974"/>
                  <a:pt x="251" y="976"/>
                  <a:pt x="252" y="978"/>
                </a:cubicBezTo>
                <a:cubicBezTo>
                  <a:pt x="244" y="978"/>
                  <a:pt x="245" y="972"/>
                  <a:pt x="245" y="965"/>
                </a:cubicBezTo>
                <a:cubicBezTo>
                  <a:pt x="220" y="909"/>
                  <a:pt x="215" y="897"/>
                  <a:pt x="207" y="885"/>
                </a:cubicBezTo>
                <a:cubicBezTo>
                  <a:pt x="195" y="866"/>
                  <a:pt x="195" y="864"/>
                  <a:pt x="193" y="865"/>
                </a:cubicBezTo>
                <a:cubicBezTo>
                  <a:pt x="179" y="855"/>
                  <a:pt x="185" y="844"/>
                  <a:pt x="180" y="848"/>
                </a:cubicBezTo>
                <a:cubicBezTo>
                  <a:pt x="148" y="807"/>
                  <a:pt x="140" y="795"/>
                  <a:pt x="131" y="783"/>
                </a:cubicBezTo>
                <a:cubicBezTo>
                  <a:pt x="118" y="762"/>
                  <a:pt x="110" y="755"/>
                  <a:pt x="106" y="749"/>
                </a:cubicBezTo>
                <a:cubicBezTo>
                  <a:pt x="80" y="696"/>
                  <a:pt x="80" y="694"/>
                  <a:pt x="80" y="692"/>
                </a:cubicBezTo>
                <a:cubicBezTo>
                  <a:pt x="71" y="664"/>
                  <a:pt x="69" y="658"/>
                  <a:pt x="65" y="661"/>
                </a:cubicBezTo>
                <a:cubicBezTo>
                  <a:pt x="71" y="688"/>
                  <a:pt x="73" y="693"/>
                  <a:pt x="76" y="697"/>
                </a:cubicBezTo>
                <a:cubicBezTo>
                  <a:pt x="113" y="772"/>
                  <a:pt x="120" y="781"/>
                  <a:pt x="125" y="789"/>
                </a:cubicBezTo>
                <a:cubicBezTo>
                  <a:pt x="135" y="803"/>
                  <a:pt x="136" y="809"/>
                  <a:pt x="140" y="813"/>
                </a:cubicBezTo>
                <a:cubicBezTo>
                  <a:pt x="178" y="859"/>
                  <a:pt x="181" y="858"/>
                  <a:pt x="179" y="860"/>
                </a:cubicBezTo>
                <a:cubicBezTo>
                  <a:pt x="193" y="881"/>
                  <a:pt x="195" y="882"/>
                  <a:pt x="198" y="889"/>
                </a:cubicBezTo>
                <a:cubicBezTo>
                  <a:pt x="227" y="944"/>
                  <a:pt x="231" y="952"/>
                  <a:pt x="235" y="961"/>
                </a:cubicBezTo>
                <a:cubicBezTo>
                  <a:pt x="244" y="999"/>
                  <a:pt x="243" y="1002"/>
                  <a:pt x="242" y="1005"/>
                </a:cubicBezTo>
                <a:cubicBezTo>
                  <a:pt x="238" y="996"/>
                  <a:pt x="233" y="991"/>
                  <a:pt x="234" y="988"/>
                </a:cubicBezTo>
                <a:cubicBezTo>
                  <a:pt x="225" y="962"/>
                  <a:pt x="224" y="959"/>
                  <a:pt x="222" y="957"/>
                </a:cubicBezTo>
                <a:cubicBezTo>
                  <a:pt x="210" y="930"/>
                  <a:pt x="207" y="921"/>
                  <a:pt x="204" y="912"/>
                </a:cubicBezTo>
                <a:cubicBezTo>
                  <a:pt x="190" y="898"/>
                  <a:pt x="190" y="892"/>
                  <a:pt x="189" y="891"/>
                </a:cubicBezTo>
                <a:cubicBezTo>
                  <a:pt x="171" y="869"/>
                  <a:pt x="172" y="868"/>
                  <a:pt x="171" y="866"/>
                </a:cubicBezTo>
                <a:cubicBezTo>
                  <a:pt x="166" y="860"/>
                  <a:pt x="165" y="861"/>
                  <a:pt x="164" y="859"/>
                </a:cubicBezTo>
                <a:cubicBezTo>
                  <a:pt x="156" y="850"/>
                  <a:pt x="152" y="845"/>
                  <a:pt x="148" y="841"/>
                </a:cubicBezTo>
                <a:cubicBezTo>
                  <a:pt x="65" y="711"/>
                  <a:pt x="53" y="694"/>
                  <a:pt x="50" y="678"/>
                </a:cubicBezTo>
                <a:cubicBezTo>
                  <a:pt x="50" y="701"/>
                  <a:pt x="55" y="704"/>
                  <a:pt x="53" y="706"/>
                </a:cubicBezTo>
                <a:cubicBezTo>
                  <a:pt x="169" y="875"/>
                  <a:pt x="172" y="884"/>
                  <a:pt x="197" y="919"/>
                </a:cubicBezTo>
                <a:cubicBezTo>
                  <a:pt x="218" y="976"/>
                  <a:pt x="221" y="979"/>
                  <a:pt x="224" y="983"/>
                </a:cubicBezTo>
                <a:cubicBezTo>
                  <a:pt x="228" y="1009"/>
                  <a:pt x="232" y="1014"/>
                  <a:pt x="228" y="1017"/>
                </a:cubicBezTo>
                <a:cubicBezTo>
                  <a:pt x="224" y="1004"/>
                  <a:pt x="219" y="996"/>
                  <a:pt x="221" y="990"/>
                </a:cubicBezTo>
                <a:cubicBezTo>
                  <a:pt x="201" y="949"/>
                  <a:pt x="198" y="938"/>
                  <a:pt x="196" y="934"/>
                </a:cubicBezTo>
                <a:cubicBezTo>
                  <a:pt x="166" y="892"/>
                  <a:pt x="165" y="887"/>
                  <a:pt x="163" y="885"/>
                </a:cubicBezTo>
                <a:cubicBezTo>
                  <a:pt x="129" y="843"/>
                  <a:pt x="120" y="840"/>
                  <a:pt x="115" y="826"/>
                </a:cubicBezTo>
                <a:cubicBezTo>
                  <a:pt x="95" y="810"/>
                  <a:pt x="100" y="803"/>
                  <a:pt x="95" y="801"/>
                </a:cubicBezTo>
                <a:cubicBezTo>
                  <a:pt x="58" y="746"/>
                  <a:pt x="61" y="750"/>
                  <a:pt x="63" y="753"/>
                </a:cubicBezTo>
                <a:cubicBezTo>
                  <a:pt x="73" y="778"/>
                  <a:pt x="76" y="782"/>
                  <a:pt x="79" y="786"/>
                </a:cubicBezTo>
                <a:cubicBezTo>
                  <a:pt x="96" y="817"/>
                  <a:pt x="95" y="817"/>
                  <a:pt x="101" y="826"/>
                </a:cubicBezTo>
                <a:cubicBezTo>
                  <a:pt x="112" y="844"/>
                  <a:pt x="119" y="843"/>
                  <a:pt x="118" y="851"/>
                </a:cubicBezTo>
                <a:cubicBezTo>
                  <a:pt x="187" y="941"/>
                  <a:pt x="193" y="948"/>
                  <a:pt x="198" y="955"/>
                </a:cubicBezTo>
                <a:cubicBezTo>
                  <a:pt x="206" y="972"/>
                  <a:pt x="204" y="974"/>
                  <a:pt x="206" y="976"/>
                </a:cubicBezTo>
                <a:cubicBezTo>
                  <a:pt x="210" y="996"/>
                  <a:pt x="210" y="999"/>
                  <a:pt x="212" y="1001"/>
                </a:cubicBezTo>
                <a:cubicBezTo>
                  <a:pt x="219" y="1030"/>
                  <a:pt x="221" y="1035"/>
                  <a:pt x="219" y="1038"/>
                </a:cubicBezTo>
                <a:cubicBezTo>
                  <a:pt x="213" y="1023"/>
                  <a:pt x="208" y="1019"/>
                  <a:pt x="207" y="1015"/>
                </a:cubicBezTo>
                <a:cubicBezTo>
                  <a:pt x="176" y="958"/>
                  <a:pt x="173" y="948"/>
                  <a:pt x="164" y="941"/>
                </a:cubicBezTo>
                <a:cubicBezTo>
                  <a:pt x="138" y="898"/>
                  <a:pt x="141" y="893"/>
                  <a:pt x="136" y="892"/>
                </a:cubicBezTo>
                <a:cubicBezTo>
                  <a:pt x="80" y="806"/>
                  <a:pt x="75" y="794"/>
                  <a:pt x="68" y="781"/>
                </a:cubicBezTo>
                <a:cubicBezTo>
                  <a:pt x="55" y="735"/>
                  <a:pt x="49" y="731"/>
                  <a:pt x="52" y="729"/>
                </a:cubicBezTo>
                <a:cubicBezTo>
                  <a:pt x="46" y="719"/>
                  <a:pt x="43" y="724"/>
                  <a:pt x="46" y="731"/>
                </a:cubicBezTo>
                <a:cubicBezTo>
                  <a:pt x="61" y="773"/>
                  <a:pt x="58" y="778"/>
                  <a:pt x="63" y="785"/>
                </a:cubicBezTo>
                <a:cubicBezTo>
                  <a:pt x="108" y="861"/>
                  <a:pt x="106" y="867"/>
                  <a:pt x="113" y="874"/>
                </a:cubicBezTo>
                <a:cubicBezTo>
                  <a:pt x="153" y="937"/>
                  <a:pt x="160" y="950"/>
                  <a:pt x="170" y="963"/>
                </a:cubicBezTo>
                <a:cubicBezTo>
                  <a:pt x="201" y="1018"/>
                  <a:pt x="197" y="1023"/>
                  <a:pt x="203" y="1030"/>
                </a:cubicBezTo>
                <a:cubicBezTo>
                  <a:pt x="212" y="1054"/>
                  <a:pt x="211" y="1060"/>
                  <a:pt x="215" y="1066"/>
                </a:cubicBezTo>
                <a:cubicBezTo>
                  <a:pt x="213" y="1076"/>
                  <a:pt x="211" y="1072"/>
                  <a:pt x="209" y="1068"/>
                </a:cubicBezTo>
                <a:cubicBezTo>
                  <a:pt x="192" y="1018"/>
                  <a:pt x="185" y="1004"/>
                  <a:pt x="179" y="986"/>
                </a:cubicBezTo>
                <a:cubicBezTo>
                  <a:pt x="167" y="965"/>
                  <a:pt x="163" y="959"/>
                  <a:pt x="162" y="959"/>
                </a:cubicBezTo>
                <a:cubicBezTo>
                  <a:pt x="150" y="943"/>
                  <a:pt x="146" y="939"/>
                  <a:pt x="143" y="936"/>
                </a:cubicBezTo>
                <a:cubicBezTo>
                  <a:pt x="94" y="874"/>
                  <a:pt x="79" y="852"/>
                  <a:pt x="64" y="833"/>
                </a:cubicBezTo>
                <a:cubicBezTo>
                  <a:pt x="39" y="757"/>
                  <a:pt x="29" y="752"/>
                  <a:pt x="35" y="749"/>
                </a:cubicBezTo>
                <a:cubicBezTo>
                  <a:pt x="29" y="755"/>
                  <a:pt x="31" y="759"/>
                  <a:pt x="33" y="763"/>
                </a:cubicBezTo>
                <a:cubicBezTo>
                  <a:pt x="44" y="793"/>
                  <a:pt x="39" y="799"/>
                  <a:pt x="45" y="807"/>
                </a:cubicBezTo>
                <a:cubicBezTo>
                  <a:pt x="89" y="874"/>
                  <a:pt x="113" y="915"/>
                  <a:pt x="129" y="931"/>
                </a:cubicBezTo>
                <a:cubicBezTo>
                  <a:pt x="153" y="967"/>
                  <a:pt x="164" y="977"/>
                  <a:pt x="170" y="987"/>
                </a:cubicBezTo>
                <a:cubicBezTo>
                  <a:pt x="186" y="1036"/>
                  <a:pt x="176" y="1025"/>
                  <a:pt x="171" y="1012"/>
                </a:cubicBezTo>
                <a:cubicBezTo>
                  <a:pt x="150" y="985"/>
                  <a:pt x="142" y="980"/>
                  <a:pt x="145" y="976"/>
                </a:cubicBezTo>
                <a:cubicBezTo>
                  <a:pt x="89" y="910"/>
                  <a:pt x="75" y="887"/>
                  <a:pt x="51" y="850"/>
                </a:cubicBezTo>
                <a:cubicBezTo>
                  <a:pt x="32" y="802"/>
                  <a:pt x="32" y="799"/>
                  <a:pt x="33" y="797"/>
                </a:cubicBezTo>
                <a:cubicBezTo>
                  <a:pt x="29" y="798"/>
                  <a:pt x="29" y="800"/>
                  <a:pt x="29" y="802"/>
                </a:cubicBezTo>
                <a:cubicBezTo>
                  <a:pt x="34" y="829"/>
                  <a:pt x="41" y="834"/>
                  <a:pt x="38" y="838"/>
                </a:cubicBezTo>
                <a:cubicBezTo>
                  <a:pt x="56" y="874"/>
                  <a:pt x="56" y="876"/>
                  <a:pt x="56" y="876"/>
                </a:cubicBezTo>
                <a:cubicBezTo>
                  <a:pt x="77" y="905"/>
                  <a:pt x="93" y="930"/>
                  <a:pt x="103" y="938"/>
                </a:cubicBezTo>
                <a:cubicBezTo>
                  <a:pt x="143" y="990"/>
                  <a:pt x="145" y="993"/>
                  <a:pt x="147" y="997"/>
                </a:cubicBezTo>
                <a:cubicBezTo>
                  <a:pt x="170" y="1023"/>
                  <a:pt x="170" y="1030"/>
                  <a:pt x="170" y="1032"/>
                </a:cubicBezTo>
                <a:cubicBezTo>
                  <a:pt x="192" y="1072"/>
                  <a:pt x="200" y="1081"/>
                  <a:pt x="202" y="1090"/>
                </a:cubicBezTo>
                <a:cubicBezTo>
                  <a:pt x="202" y="1098"/>
                  <a:pt x="196" y="1094"/>
                  <a:pt x="199" y="1092"/>
                </a:cubicBezTo>
                <a:cubicBezTo>
                  <a:pt x="171" y="1039"/>
                  <a:pt x="164" y="1029"/>
                  <a:pt x="160" y="1024"/>
                </a:cubicBezTo>
                <a:cubicBezTo>
                  <a:pt x="153" y="1014"/>
                  <a:pt x="150" y="1010"/>
                  <a:pt x="146" y="1005"/>
                </a:cubicBezTo>
                <a:cubicBezTo>
                  <a:pt x="40" y="864"/>
                  <a:pt x="36" y="858"/>
                  <a:pt x="31" y="852"/>
                </a:cubicBezTo>
                <a:cubicBezTo>
                  <a:pt x="22" y="845"/>
                  <a:pt x="25" y="854"/>
                  <a:pt x="29" y="863"/>
                </a:cubicBezTo>
                <a:cubicBezTo>
                  <a:pt x="50" y="911"/>
                  <a:pt x="48" y="916"/>
                  <a:pt x="54" y="922"/>
                </a:cubicBezTo>
                <a:cubicBezTo>
                  <a:pt x="84" y="967"/>
                  <a:pt x="81" y="972"/>
                  <a:pt x="86" y="972"/>
                </a:cubicBezTo>
                <a:cubicBezTo>
                  <a:pt x="97" y="985"/>
                  <a:pt x="95" y="988"/>
                  <a:pt x="95" y="988"/>
                </a:cubicBezTo>
                <a:cubicBezTo>
                  <a:pt x="134" y="1039"/>
                  <a:pt x="133" y="1041"/>
                  <a:pt x="134" y="1043"/>
                </a:cubicBezTo>
                <a:cubicBezTo>
                  <a:pt x="154" y="1066"/>
                  <a:pt x="152" y="1068"/>
                  <a:pt x="153" y="1069"/>
                </a:cubicBezTo>
                <a:cubicBezTo>
                  <a:pt x="163" y="1084"/>
                  <a:pt x="168" y="1094"/>
                  <a:pt x="176" y="1104"/>
                </a:cubicBezTo>
                <a:cubicBezTo>
                  <a:pt x="193" y="1150"/>
                  <a:pt x="191" y="1152"/>
                  <a:pt x="193" y="1155"/>
                </a:cubicBezTo>
                <a:cubicBezTo>
                  <a:pt x="174" y="1126"/>
                  <a:pt x="178" y="1120"/>
                  <a:pt x="173" y="1121"/>
                </a:cubicBezTo>
                <a:cubicBezTo>
                  <a:pt x="150" y="1085"/>
                  <a:pt x="146" y="1076"/>
                  <a:pt x="137" y="1068"/>
                </a:cubicBezTo>
                <a:cubicBezTo>
                  <a:pt x="122" y="1043"/>
                  <a:pt x="118" y="1038"/>
                  <a:pt x="116" y="1034"/>
                </a:cubicBezTo>
                <a:cubicBezTo>
                  <a:pt x="107" y="1023"/>
                  <a:pt x="105" y="1016"/>
                  <a:pt x="100" y="1009"/>
                </a:cubicBezTo>
                <a:cubicBezTo>
                  <a:pt x="90" y="998"/>
                  <a:pt x="92" y="997"/>
                  <a:pt x="89" y="997"/>
                </a:cubicBezTo>
                <a:cubicBezTo>
                  <a:pt x="85" y="986"/>
                  <a:pt x="82" y="987"/>
                  <a:pt x="82" y="987"/>
                </a:cubicBezTo>
                <a:cubicBezTo>
                  <a:pt x="53" y="952"/>
                  <a:pt x="52" y="942"/>
                  <a:pt x="49" y="942"/>
                </a:cubicBezTo>
                <a:cubicBezTo>
                  <a:pt x="31" y="899"/>
                  <a:pt x="22" y="894"/>
                  <a:pt x="26" y="890"/>
                </a:cubicBezTo>
                <a:cubicBezTo>
                  <a:pt x="40" y="944"/>
                  <a:pt x="46" y="951"/>
                  <a:pt x="50" y="957"/>
                </a:cubicBezTo>
                <a:cubicBezTo>
                  <a:pt x="55" y="964"/>
                  <a:pt x="54" y="966"/>
                  <a:pt x="55" y="967"/>
                </a:cubicBezTo>
                <a:cubicBezTo>
                  <a:pt x="62" y="976"/>
                  <a:pt x="63" y="974"/>
                  <a:pt x="64" y="976"/>
                </a:cubicBezTo>
                <a:cubicBezTo>
                  <a:pt x="71" y="991"/>
                  <a:pt x="75" y="992"/>
                  <a:pt x="75" y="992"/>
                </a:cubicBezTo>
                <a:cubicBezTo>
                  <a:pt x="87" y="1006"/>
                  <a:pt x="91" y="1013"/>
                  <a:pt x="94" y="1018"/>
                </a:cubicBezTo>
                <a:cubicBezTo>
                  <a:pt x="102" y="1029"/>
                  <a:pt x="101" y="1031"/>
                  <a:pt x="102" y="1032"/>
                </a:cubicBezTo>
                <a:cubicBezTo>
                  <a:pt x="136" y="1079"/>
                  <a:pt x="145" y="1091"/>
                  <a:pt x="153" y="1103"/>
                </a:cubicBezTo>
                <a:cubicBezTo>
                  <a:pt x="187" y="1163"/>
                  <a:pt x="182" y="1168"/>
                  <a:pt x="186" y="1173"/>
                </a:cubicBezTo>
                <a:cubicBezTo>
                  <a:pt x="178" y="1170"/>
                  <a:pt x="174" y="1167"/>
                  <a:pt x="173" y="1165"/>
                </a:cubicBezTo>
                <a:cubicBezTo>
                  <a:pt x="155" y="1142"/>
                  <a:pt x="146" y="1120"/>
                  <a:pt x="135" y="1111"/>
                </a:cubicBezTo>
                <a:cubicBezTo>
                  <a:pt x="110" y="1078"/>
                  <a:pt x="102" y="1080"/>
                  <a:pt x="106" y="1076"/>
                </a:cubicBezTo>
                <a:cubicBezTo>
                  <a:pt x="83" y="1057"/>
                  <a:pt x="75" y="1040"/>
                  <a:pt x="65" y="1032"/>
                </a:cubicBezTo>
                <a:cubicBezTo>
                  <a:pt x="32" y="978"/>
                  <a:pt x="31" y="976"/>
                  <a:pt x="24" y="965"/>
                </a:cubicBezTo>
                <a:cubicBezTo>
                  <a:pt x="9" y="949"/>
                  <a:pt x="15" y="952"/>
                  <a:pt x="15" y="957"/>
                </a:cubicBezTo>
                <a:cubicBezTo>
                  <a:pt x="47" y="1023"/>
                  <a:pt x="52" y="1028"/>
                  <a:pt x="57" y="1035"/>
                </a:cubicBezTo>
                <a:cubicBezTo>
                  <a:pt x="102" y="1083"/>
                  <a:pt x="107" y="1092"/>
                  <a:pt x="113" y="1095"/>
                </a:cubicBezTo>
                <a:cubicBezTo>
                  <a:pt x="149" y="1143"/>
                  <a:pt x="150" y="1151"/>
                  <a:pt x="154" y="1149"/>
                </a:cubicBezTo>
                <a:cubicBezTo>
                  <a:pt x="174" y="1202"/>
                  <a:pt x="185" y="1210"/>
                  <a:pt x="182" y="1215"/>
                </a:cubicBezTo>
                <a:cubicBezTo>
                  <a:pt x="168" y="1179"/>
                  <a:pt x="159" y="1180"/>
                  <a:pt x="162" y="1177"/>
                </a:cubicBezTo>
                <a:cubicBezTo>
                  <a:pt x="140" y="1153"/>
                  <a:pt x="142" y="1142"/>
                  <a:pt x="135" y="1136"/>
                </a:cubicBezTo>
                <a:cubicBezTo>
                  <a:pt x="98" y="1090"/>
                  <a:pt x="95" y="1086"/>
                  <a:pt x="92" y="1086"/>
                </a:cubicBezTo>
                <a:cubicBezTo>
                  <a:pt x="82" y="1073"/>
                  <a:pt x="82" y="1071"/>
                  <a:pt x="82" y="1069"/>
                </a:cubicBezTo>
                <a:cubicBezTo>
                  <a:pt x="44" y="1034"/>
                  <a:pt x="41" y="1030"/>
                  <a:pt x="39" y="1026"/>
                </a:cubicBezTo>
                <a:cubicBezTo>
                  <a:pt x="13" y="992"/>
                  <a:pt x="16" y="996"/>
                  <a:pt x="17" y="1000"/>
                </a:cubicBezTo>
                <a:cubicBezTo>
                  <a:pt x="48" y="1041"/>
                  <a:pt x="46" y="1053"/>
                  <a:pt x="55" y="1056"/>
                </a:cubicBezTo>
                <a:cubicBezTo>
                  <a:pt x="80" y="1083"/>
                  <a:pt x="81" y="1085"/>
                  <a:pt x="83" y="1087"/>
                </a:cubicBezTo>
                <a:cubicBezTo>
                  <a:pt x="89" y="1101"/>
                  <a:pt x="103" y="1099"/>
                  <a:pt x="97" y="1104"/>
                </a:cubicBezTo>
                <a:cubicBezTo>
                  <a:pt x="125" y="1140"/>
                  <a:pt x="131" y="1145"/>
                  <a:pt x="130" y="1149"/>
                </a:cubicBezTo>
                <a:cubicBezTo>
                  <a:pt x="93" y="1107"/>
                  <a:pt x="89" y="1106"/>
                  <a:pt x="86" y="1102"/>
                </a:cubicBezTo>
                <a:cubicBezTo>
                  <a:pt x="63" y="1079"/>
                  <a:pt x="59" y="1075"/>
                  <a:pt x="55" y="1073"/>
                </a:cubicBezTo>
                <a:cubicBezTo>
                  <a:pt x="0" y="1009"/>
                  <a:pt x="9" y="1016"/>
                  <a:pt x="8" y="1021"/>
                </a:cubicBezTo>
                <a:cubicBezTo>
                  <a:pt x="27" y="1050"/>
                  <a:pt x="29" y="1050"/>
                  <a:pt x="30" y="1052"/>
                </a:cubicBezTo>
                <a:cubicBezTo>
                  <a:pt x="33" y="1062"/>
                  <a:pt x="38" y="1060"/>
                  <a:pt x="41" y="1066"/>
                </a:cubicBezTo>
                <a:cubicBezTo>
                  <a:pt x="86" y="1110"/>
                  <a:pt x="90" y="1120"/>
                  <a:pt x="96" y="1122"/>
                </a:cubicBezTo>
                <a:cubicBezTo>
                  <a:pt x="118" y="1149"/>
                  <a:pt x="127" y="1163"/>
                  <a:pt x="137" y="1176"/>
                </a:cubicBezTo>
                <a:cubicBezTo>
                  <a:pt x="148" y="1204"/>
                  <a:pt x="162" y="1211"/>
                  <a:pt x="158" y="1215"/>
                </a:cubicBezTo>
                <a:cubicBezTo>
                  <a:pt x="165" y="1240"/>
                  <a:pt x="164" y="1234"/>
                  <a:pt x="163" y="1229"/>
                </a:cubicBezTo>
                <a:cubicBezTo>
                  <a:pt x="151" y="1205"/>
                  <a:pt x="144" y="1201"/>
                  <a:pt x="143" y="1199"/>
                </a:cubicBezTo>
                <a:cubicBezTo>
                  <a:pt x="118" y="1171"/>
                  <a:pt x="122" y="1166"/>
                  <a:pt x="116" y="1164"/>
                </a:cubicBezTo>
                <a:cubicBezTo>
                  <a:pt x="82" y="1123"/>
                  <a:pt x="68" y="1114"/>
                  <a:pt x="60" y="1107"/>
                </a:cubicBezTo>
                <a:cubicBezTo>
                  <a:pt x="19" y="1050"/>
                  <a:pt x="22" y="1042"/>
                  <a:pt x="13" y="1042"/>
                </a:cubicBezTo>
                <a:cubicBezTo>
                  <a:pt x="62" y="1117"/>
                  <a:pt x="74" y="1136"/>
                  <a:pt x="95" y="1152"/>
                </a:cubicBezTo>
                <a:cubicBezTo>
                  <a:pt x="135" y="1204"/>
                  <a:pt x="140" y="1211"/>
                  <a:pt x="145" y="1217"/>
                </a:cubicBezTo>
                <a:cubicBezTo>
                  <a:pt x="170" y="1269"/>
                  <a:pt x="166" y="1271"/>
                  <a:pt x="171" y="1274"/>
                </a:cubicBezTo>
                <a:cubicBezTo>
                  <a:pt x="178" y="1302"/>
                  <a:pt x="178" y="1304"/>
                  <a:pt x="177" y="1307"/>
                </a:cubicBezTo>
                <a:cubicBezTo>
                  <a:pt x="169" y="1297"/>
                  <a:pt x="173" y="1295"/>
                  <a:pt x="168" y="1291"/>
                </a:cubicBezTo>
                <a:cubicBezTo>
                  <a:pt x="133" y="1236"/>
                  <a:pt x="128" y="1228"/>
                  <a:pt x="116" y="1208"/>
                </a:cubicBezTo>
                <a:cubicBezTo>
                  <a:pt x="41" y="1115"/>
                  <a:pt x="40" y="1112"/>
                  <a:pt x="37" y="1109"/>
                </a:cubicBezTo>
                <a:cubicBezTo>
                  <a:pt x="25" y="1086"/>
                  <a:pt x="30" y="1079"/>
                  <a:pt x="24" y="1081"/>
                </a:cubicBezTo>
                <a:cubicBezTo>
                  <a:pt x="59" y="1159"/>
                  <a:pt x="64" y="1161"/>
                  <a:pt x="69" y="1166"/>
                </a:cubicBezTo>
                <a:cubicBezTo>
                  <a:pt x="116" y="1220"/>
                  <a:pt x="123" y="1241"/>
                  <a:pt x="133" y="1245"/>
                </a:cubicBezTo>
                <a:cubicBezTo>
                  <a:pt x="146" y="1275"/>
                  <a:pt x="149" y="1274"/>
                  <a:pt x="153" y="1283"/>
                </a:cubicBezTo>
                <a:cubicBezTo>
                  <a:pt x="167" y="1322"/>
                  <a:pt x="173" y="1328"/>
                  <a:pt x="172" y="1333"/>
                </a:cubicBezTo>
                <a:cubicBezTo>
                  <a:pt x="172" y="1344"/>
                  <a:pt x="171" y="1342"/>
                  <a:pt x="167" y="1341"/>
                </a:cubicBezTo>
                <a:cubicBezTo>
                  <a:pt x="163" y="1322"/>
                  <a:pt x="155" y="1318"/>
                  <a:pt x="159" y="1315"/>
                </a:cubicBezTo>
                <a:cubicBezTo>
                  <a:pt x="128" y="1261"/>
                  <a:pt x="129" y="1259"/>
                  <a:pt x="117" y="1247"/>
                </a:cubicBezTo>
                <a:cubicBezTo>
                  <a:pt x="67" y="1189"/>
                  <a:pt x="67" y="1186"/>
                  <a:pt x="62" y="1181"/>
                </a:cubicBezTo>
                <a:cubicBezTo>
                  <a:pt x="50" y="1165"/>
                  <a:pt x="47" y="1166"/>
                  <a:pt x="49" y="1163"/>
                </a:cubicBezTo>
                <a:cubicBezTo>
                  <a:pt x="12" y="1111"/>
                  <a:pt x="15" y="1107"/>
                  <a:pt x="9" y="1101"/>
                </a:cubicBezTo>
                <a:cubicBezTo>
                  <a:pt x="13" y="1122"/>
                  <a:pt x="19" y="1126"/>
                  <a:pt x="16" y="1128"/>
                </a:cubicBezTo>
                <a:cubicBezTo>
                  <a:pt x="47" y="1180"/>
                  <a:pt x="52" y="1178"/>
                  <a:pt x="54" y="1184"/>
                </a:cubicBezTo>
                <a:cubicBezTo>
                  <a:pt x="108" y="1249"/>
                  <a:pt x="110" y="1258"/>
                  <a:pt x="114" y="1257"/>
                </a:cubicBezTo>
                <a:cubicBezTo>
                  <a:pt x="108" y="1251"/>
                  <a:pt x="101" y="1249"/>
                  <a:pt x="97" y="1247"/>
                </a:cubicBezTo>
                <a:cubicBezTo>
                  <a:pt x="70" y="1217"/>
                  <a:pt x="67" y="1206"/>
                  <a:pt x="63" y="1203"/>
                </a:cubicBezTo>
                <a:cubicBezTo>
                  <a:pt x="43" y="1184"/>
                  <a:pt x="42" y="1180"/>
                  <a:pt x="40" y="1177"/>
                </a:cubicBezTo>
                <a:cubicBezTo>
                  <a:pt x="2" y="1139"/>
                  <a:pt x="9" y="1144"/>
                  <a:pt x="8" y="1147"/>
                </a:cubicBezTo>
                <a:cubicBezTo>
                  <a:pt x="31" y="1180"/>
                  <a:pt x="28" y="1183"/>
                  <a:pt x="34" y="1187"/>
                </a:cubicBezTo>
                <a:cubicBezTo>
                  <a:pt x="104" y="1266"/>
                  <a:pt x="106" y="1270"/>
                  <a:pt x="109" y="1273"/>
                </a:cubicBezTo>
                <a:cubicBezTo>
                  <a:pt x="130" y="1308"/>
                  <a:pt x="136" y="1314"/>
                  <a:pt x="138" y="1320"/>
                </a:cubicBezTo>
                <a:cubicBezTo>
                  <a:pt x="148" y="1353"/>
                  <a:pt x="160" y="1358"/>
                  <a:pt x="154" y="1360"/>
                </a:cubicBezTo>
                <a:cubicBezTo>
                  <a:pt x="143" y="1349"/>
                  <a:pt x="143" y="1342"/>
                  <a:pt x="136" y="1334"/>
                </a:cubicBezTo>
                <a:cubicBezTo>
                  <a:pt x="102" y="1286"/>
                  <a:pt x="93" y="1279"/>
                  <a:pt x="95" y="1275"/>
                </a:cubicBezTo>
                <a:cubicBezTo>
                  <a:pt x="30" y="1202"/>
                  <a:pt x="24" y="1194"/>
                  <a:pt x="18" y="1185"/>
                </a:cubicBezTo>
                <a:cubicBezTo>
                  <a:pt x="17" y="1202"/>
                  <a:pt x="20" y="1204"/>
                  <a:pt x="22" y="1205"/>
                </a:cubicBezTo>
                <a:cubicBezTo>
                  <a:pt x="28" y="1233"/>
                  <a:pt x="31" y="1245"/>
                  <a:pt x="36" y="1247"/>
                </a:cubicBezTo>
                <a:cubicBezTo>
                  <a:pt x="44" y="1265"/>
                  <a:pt x="42" y="1268"/>
                  <a:pt x="45" y="1267"/>
                </a:cubicBezTo>
                <a:cubicBezTo>
                  <a:pt x="78" y="1315"/>
                  <a:pt x="77" y="1317"/>
                  <a:pt x="84" y="1325"/>
                </a:cubicBezTo>
                <a:cubicBezTo>
                  <a:pt x="106" y="1353"/>
                  <a:pt x="114" y="1357"/>
                  <a:pt x="107" y="1360"/>
                </a:cubicBezTo>
                <a:cubicBezTo>
                  <a:pt x="74" y="1315"/>
                  <a:pt x="69" y="1314"/>
                  <a:pt x="66" y="1306"/>
                </a:cubicBezTo>
                <a:cubicBezTo>
                  <a:pt x="42" y="1273"/>
                  <a:pt x="39" y="1262"/>
                  <a:pt x="33" y="1256"/>
                </a:cubicBezTo>
                <a:cubicBezTo>
                  <a:pt x="26" y="1249"/>
                  <a:pt x="31" y="1241"/>
                  <a:pt x="27" y="1238"/>
                </a:cubicBezTo>
                <a:cubicBezTo>
                  <a:pt x="23" y="1255"/>
                  <a:pt x="30" y="1264"/>
                  <a:pt x="33" y="1273"/>
                </a:cubicBezTo>
                <a:cubicBezTo>
                  <a:pt x="72" y="1327"/>
                  <a:pt x="77" y="1337"/>
                  <a:pt x="86" y="1343"/>
                </a:cubicBezTo>
                <a:cubicBezTo>
                  <a:pt x="91" y="1356"/>
                  <a:pt x="95" y="1356"/>
                  <a:pt x="95" y="1356"/>
                </a:cubicBezTo>
                <a:cubicBezTo>
                  <a:pt x="113" y="1378"/>
                  <a:pt x="122" y="1391"/>
                  <a:pt x="131" y="1399"/>
                </a:cubicBezTo>
                <a:cubicBezTo>
                  <a:pt x="141" y="1414"/>
                  <a:pt x="144" y="1416"/>
                  <a:pt x="146" y="1420"/>
                </a:cubicBezTo>
                <a:cubicBezTo>
                  <a:pt x="142" y="1419"/>
                  <a:pt x="139" y="1422"/>
                  <a:pt x="137" y="1417"/>
                </a:cubicBezTo>
                <a:cubicBezTo>
                  <a:pt x="104" y="1393"/>
                  <a:pt x="99" y="1389"/>
                  <a:pt x="94" y="1389"/>
                </a:cubicBezTo>
                <a:cubicBezTo>
                  <a:pt x="39" y="1357"/>
                  <a:pt x="44" y="1357"/>
                  <a:pt x="47" y="1361"/>
                </a:cubicBezTo>
                <a:cubicBezTo>
                  <a:pt x="73" y="1381"/>
                  <a:pt x="77" y="1386"/>
                  <a:pt x="82" y="1385"/>
                </a:cubicBezTo>
                <a:cubicBezTo>
                  <a:pt x="123" y="1414"/>
                  <a:pt x="127" y="1423"/>
                  <a:pt x="131" y="1423"/>
                </a:cubicBezTo>
                <a:cubicBezTo>
                  <a:pt x="163" y="1460"/>
                  <a:pt x="167" y="1459"/>
                  <a:pt x="169" y="1462"/>
                </a:cubicBezTo>
                <a:cubicBezTo>
                  <a:pt x="183" y="1480"/>
                  <a:pt x="180" y="1489"/>
                  <a:pt x="185" y="1495"/>
                </a:cubicBezTo>
                <a:cubicBezTo>
                  <a:pt x="198" y="1470"/>
                  <a:pt x="199" y="1467"/>
                  <a:pt x="200" y="1465"/>
                </a:cubicBezTo>
                <a:cubicBezTo>
                  <a:pt x="239" y="1447"/>
                  <a:pt x="243" y="1445"/>
                  <a:pt x="246" y="1443"/>
                </a:cubicBezTo>
                <a:cubicBezTo>
                  <a:pt x="237" y="1440"/>
                  <a:pt x="233" y="1441"/>
                  <a:pt x="230" y="1441"/>
                </a:cubicBezTo>
                <a:cubicBezTo>
                  <a:pt x="214" y="1443"/>
                  <a:pt x="212" y="1436"/>
                  <a:pt x="217" y="1430"/>
                </a:cubicBezTo>
                <a:cubicBezTo>
                  <a:pt x="295" y="1389"/>
                  <a:pt x="303" y="1382"/>
                  <a:pt x="310" y="1385"/>
                </a:cubicBezTo>
                <a:cubicBezTo>
                  <a:pt x="381" y="1375"/>
                  <a:pt x="383" y="1379"/>
                  <a:pt x="388" y="1373"/>
                </a:cubicBezTo>
                <a:cubicBezTo>
                  <a:pt x="426" y="1368"/>
                  <a:pt x="430" y="1366"/>
                  <a:pt x="433" y="1365"/>
                </a:cubicBezTo>
                <a:cubicBezTo>
                  <a:pt x="449" y="1360"/>
                  <a:pt x="453" y="1363"/>
                  <a:pt x="457" y="1358"/>
                </a:cubicBezTo>
                <a:cubicBezTo>
                  <a:pt x="441" y="1356"/>
                  <a:pt x="440" y="1359"/>
                  <a:pt x="438" y="1359"/>
                </a:cubicBezTo>
                <a:cubicBezTo>
                  <a:pt x="426" y="1362"/>
                  <a:pt x="425" y="1358"/>
                  <a:pt x="421" y="1362"/>
                </a:cubicBezTo>
                <a:cubicBezTo>
                  <a:pt x="371" y="1366"/>
                  <a:pt x="364" y="1369"/>
                  <a:pt x="357" y="1369"/>
                </a:cubicBezTo>
                <a:cubicBezTo>
                  <a:pt x="338" y="1375"/>
                  <a:pt x="337" y="1371"/>
                  <a:pt x="335" y="1372"/>
                </a:cubicBezTo>
                <a:cubicBezTo>
                  <a:pt x="307" y="1376"/>
                  <a:pt x="306" y="1372"/>
                  <a:pt x="303" y="1376"/>
                </a:cubicBezTo>
                <a:cubicBezTo>
                  <a:pt x="270" y="1383"/>
                  <a:pt x="263" y="1389"/>
                  <a:pt x="258" y="1388"/>
                </a:cubicBezTo>
                <a:cubicBezTo>
                  <a:pt x="202" y="1433"/>
                  <a:pt x="200" y="1437"/>
                  <a:pt x="196" y="1441"/>
                </a:cubicBezTo>
                <a:cubicBezTo>
                  <a:pt x="185" y="1441"/>
                  <a:pt x="190" y="1433"/>
                  <a:pt x="197" y="1425"/>
                </a:cubicBezTo>
                <a:cubicBezTo>
                  <a:pt x="279" y="1366"/>
                  <a:pt x="282" y="1364"/>
                  <a:pt x="284" y="1362"/>
                </a:cubicBezTo>
                <a:cubicBezTo>
                  <a:pt x="315" y="1356"/>
                  <a:pt x="324" y="1356"/>
                  <a:pt x="334" y="1353"/>
                </a:cubicBezTo>
                <a:cubicBezTo>
                  <a:pt x="381" y="1350"/>
                  <a:pt x="385" y="1350"/>
                  <a:pt x="390" y="1350"/>
                </a:cubicBezTo>
                <a:cubicBezTo>
                  <a:pt x="436" y="1341"/>
                  <a:pt x="441" y="1339"/>
                  <a:pt x="446" y="1339"/>
                </a:cubicBezTo>
                <a:cubicBezTo>
                  <a:pt x="489" y="1324"/>
                  <a:pt x="486" y="1320"/>
                  <a:pt x="481" y="1326"/>
                </a:cubicBezTo>
                <a:cubicBezTo>
                  <a:pt x="445" y="1330"/>
                  <a:pt x="442" y="1333"/>
                  <a:pt x="438" y="1335"/>
                </a:cubicBezTo>
                <a:cubicBezTo>
                  <a:pt x="414" y="1334"/>
                  <a:pt x="409" y="1345"/>
                  <a:pt x="406" y="1338"/>
                </a:cubicBezTo>
                <a:cubicBezTo>
                  <a:pt x="436" y="1330"/>
                  <a:pt x="444" y="1327"/>
                  <a:pt x="451" y="1328"/>
                </a:cubicBezTo>
                <a:cubicBezTo>
                  <a:pt x="502" y="1292"/>
                  <a:pt x="500" y="1297"/>
                  <a:pt x="495" y="1301"/>
                </a:cubicBezTo>
                <a:cubicBezTo>
                  <a:pt x="463" y="1311"/>
                  <a:pt x="458" y="1319"/>
                  <a:pt x="455" y="1320"/>
                </a:cubicBezTo>
                <a:cubicBezTo>
                  <a:pt x="410" y="1329"/>
                  <a:pt x="405" y="1329"/>
                  <a:pt x="400" y="1333"/>
                </a:cubicBezTo>
                <a:cubicBezTo>
                  <a:pt x="380" y="1333"/>
                  <a:pt x="378" y="1331"/>
                  <a:pt x="376" y="1333"/>
                </a:cubicBezTo>
                <a:cubicBezTo>
                  <a:pt x="356" y="1334"/>
                  <a:pt x="353" y="1333"/>
                  <a:pt x="355" y="1331"/>
                </a:cubicBezTo>
                <a:cubicBezTo>
                  <a:pt x="400" y="1320"/>
                  <a:pt x="402" y="1322"/>
                  <a:pt x="405" y="1319"/>
                </a:cubicBezTo>
                <a:cubicBezTo>
                  <a:pt x="429" y="1309"/>
                  <a:pt x="438" y="1305"/>
                  <a:pt x="450" y="1297"/>
                </a:cubicBezTo>
                <a:cubicBezTo>
                  <a:pt x="498" y="1254"/>
                  <a:pt x="508" y="1256"/>
                  <a:pt x="503" y="1248"/>
                </a:cubicBezTo>
                <a:cubicBezTo>
                  <a:pt x="391" y="1316"/>
                  <a:pt x="387" y="1317"/>
                  <a:pt x="384" y="1317"/>
                </a:cubicBezTo>
                <a:cubicBezTo>
                  <a:pt x="365" y="1320"/>
                  <a:pt x="363" y="1321"/>
                  <a:pt x="360" y="1322"/>
                </a:cubicBezTo>
                <a:cubicBezTo>
                  <a:pt x="345" y="1324"/>
                  <a:pt x="344" y="1319"/>
                  <a:pt x="342" y="1323"/>
                </a:cubicBezTo>
                <a:cubicBezTo>
                  <a:pt x="303" y="1328"/>
                  <a:pt x="296" y="1326"/>
                  <a:pt x="290" y="1326"/>
                </a:cubicBezTo>
                <a:cubicBezTo>
                  <a:pt x="244" y="1332"/>
                  <a:pt x="240" y="1335"/>
                  <a:pt x="237" y="1335"/>
                </a:cubicBezTo>
                <a:cubicBezTo>
                  <a:pt x="200" y="1351"/>
                  <a:pt x="199" y="1362"/>
                  <a:pt x="193" y="1356"/>
                </a:cubicBezTo>
                <a:cubicBezTo>
                  <a:pt x="222" y="1332"/>
                  <a:pt x="227" y="1334"/>
                  <a:pt x="232" y="1328"/>
                </a:cubicBezTo>
                <a:cubicBezTo>
                  <a:pt x="257" y="1323"/>
                  <a:pt x="260" y="1322"/>
                  <a:pt x="262" y="1322"/>
                </a:cubicBezTo>
                <a:cubicBezTo>
                  <a:pt x="340" y="1309"/>
                  <a:pt x="350" y="1304"/>
                  <a:pt x="360" y="1305"/>
                </a:cubicBezTo>
                <a:cubicBezTo>
                  <a:pt x="414" y="1282"/>
                  <a:pt x="428" y="1278"/>
                  <a:pt x="443" y="1270"/>
                </a:cubicBezTo>
                <a:cubicBezTo>
                  <a:pt x="485" y="1238"/>
                  <a:pt x="488" y="1241"/>
                  <a:pt x="493" y="1236"/>
                </a:cubicBezTo>
                <a:cubicBezTo>
                  <a:pt x="503" y="1226"/>
                  <a:pt x="507" y="1224"/>
                  <a:pt x="512" y="1220"/>
                </a:cubicBezTo>
                <a:cubicBezTo>
                  <a:pt x="513" y="1206"/>
                  <a:pt x="509" y="1214"/>
                  <a:pt x="502" y="1222"/>
                </a:cubicBezTo>
                <a:cubicBezTo>
                  <a:pt x="460" y="1250"/>
                  <a:pt x="445" y="1261"/>
                  <a:pt x="435" y="1266"/>
                </a:cubicBezTo>
                <a:cubicBezTo>
                  <a:pt x="399" y="1282"/>
                  <a:pt x="395" y="1285"/>
                  <a:pt x="392" y="1284"/>
                </a:cubicBezTo>
                <a:cubicBezTo>
                  <a:pt x="323" y="1300"/>
                  <a:pt x="316" y="1303"/>
                  <a:pt x="308" y="1308"/>
                </a:cubicBezTo>
                <a:cubicBezTo>
                  <a:pt x="286" y="1307"/>
                  <a:pt x="284" y="1307"/>
                  <a:pt x="281" y="1308"/>
                </a:cubicBezTo>
                <a:cubicBezTo>
                  <a:pt x="265" y="1315"/>
                  <a:pt x="263" y="1313"/>
                  <a:pt x="260" y="1316"/>
                </a:cubicBezTo>
                <a:cubicBezTo>
                  <a:pt x="276" y="1302"/>
                  <a:pt x="278" y="1307"/>
                  <a:pt x="282" y="1305"/>
                </a:cubicBezTo>
                <a:cubicBezTo>
                  <a:pt x="318" y="1297"/>
                  <a:pt x="324" y="1295"/>
                  <a:pt x="330" y="1297"/>
                </a:cubicBezTo>
                <a:cubicBezTo>
                  <a:pt x="385" y="1284"/>
                  <a:pt x="390" y="1272"/>
                  <a:pt x="392" y="1277"/>
                </a:cubicBezTo>
                <a:cubicBezTo>
                  <a:pt x="458" y="1239"/>
                  <a:pt x="469" y="1229"/>
                  <a:pt x="477" y="1218"/>
                </a:cubicBezTo>
                <a:cubicBezTo>
                  <a:pt x="489" y="1197"/>
                  <a:pt x="479" y="1209"/>
                  <a:pt x="469" y="1221"/>
                </a:cubicBezTo>
                <a:cubicBezTo>
                  <a:pt x="433" y="1250"/>
                  <a:pt x="428" y="1253"/>
                  <a:pt x="424" y="1257"/>
                </a:cubicBezTo>
                <a:cubicBezTo>
                  <a:pt x="379" y="1272"/>
                  <a:pt x="373" y="1275"/>
                  <a:pt x="368" y="1275"/>
                </a:cubicBezTo>
                <a:cubicBezTo>
                  <a:pt x="317" y="1286"/>
                  <a:pt x="313" y="1290"/>
                  <a:pt x="308" y="1294"/>
                </a:cubicBezTo>
                <a:cubicBezTo>
                  <a:pt x="276" y="1296"/>
                  <a:pt x="268" y="1298"/>
                  <a:pt x="259" y="1301"/>
                </a:cubicBezTo>
                <a:cubicBezTo>
                  <a:pt x="226" y="1315"/>
                  <a:pt x="218" y="1314"/>
                  <a:pt x="210" y="1318"/>
                </a:cubicBezTo>
                <a:cubicBezTo>
                  <a:pt x="188" y="1324"/>
                  <a:pt x="198" y="1326"/>
                  <a:pt x="196" y="1323"/>
                </a:cubicBezTo>
                <a:cubicBezTo>
                  <a:pt x="245" y="1292"/>
                  <a:pt x="250" y="1296"/>
                  <a:pt x="257" y="1291"/>
                </a:cubicBezTo>
                <a:cubicBezTo>
                  <a:pt x="286" y="1281"/>
                  <a:pt x="297" y="1283"/>
                  <a:pt x="309" y="1278"/>
                </a:cubicBezTo>
                <a:cubicBezTo>
                  <a:pt x="360" y="1270"/>
                  <a:pt x="377" y="1254"/>
                  <a:pt x="392" y="1257"/>
                </a:cubicBezTo>
                <a:cubicBezTo>
                  <a:pt x="464" y="1216"/>
                  <a:pt x="478" y="1201"/>
                  <a:pt x="492" y="1188"/>
                </a:cubicBezTo>
                <a:cubicBezTo>
                  <a:pt x="510" y="1153"/>
                  <a:pt x="511" y="1156"/>
                  <a:pt x="505" y="1158"/>
                </a:cubicBezTo>
                <a:cubicBezTo>
                  <a:pt x="490" y="1176"/>
                  <a:pt x="487" y="1180"/>
                  <a:pt x="487" y="1184"/>
                </a:cubicBezTo>
                <a:cubicBezTo>
                  <a:pt x="443" y="1223"/>
                  <a:pt x="444" y="1226"/>
                  <a:pt x="442" y="1224"/>
                </a:cubicBezTo>
                <a:cubicBezTo>
                  <a:pt x="413" y="1237"/>
                  <a:pt x="407" y="1243"/>
                  <a:pt x="403" y="1242"/>
                </a:cubicBezTo>
                <a:cubicBezTo>
                  <a:pt x="325" y="1267"/>
                  <a:pt x="322" y="1265"/>
                  <a:pt x="318" y="1267"/>
                </a:cubicBezTo>
                <a:cubicBezTo>
                  <a:pt x="273" y="1273"/>
                  <a:pt x="263" y="1283"/>
                  <a:pt x="256" y="1279"/>
                </a:cubicBezTo>
                <a:cubicBezTo>
                  <a:pt x="295" y="1265"/>
                  <a:pt x="305" y="1261"/>
                  <a:pt x="314" y="1262"/>
                </a:cubicBezTo>
                <a:cubicBezTo>
                  <a:pt x="363" y="1241"/>
                  <a:pt x="375" y="1239"/>
                  <a:pt x="387" y="1234"/>
                </a:cubicBezTo>
                <a:cubicBezTo>
                  <a:pt x="479" y="1164"/>
                  <a:pt x="483" y="1161"/>
                  <a:pt x="485" y="1158"/>
                </a:cubicBezTo>
                <a:cubicBezTo>
                  <a:pt x="512" y="1124"/>
                  <a:pt x="513" y="1117"/>
                  <a:pt x="520" y="1111"/>
                </a:cubicBezTo>
                <a:cubicBezTo>
                  <a:pt x="509" y="1116"/>
                  <a:pt x="505" y="1120"/>
                  <a:pt x="502" y="1124"/>
                </a:cubicBezTo>
                <a:cubicBezTo>
                  <a:pt x="478" y="1160"/>
                  <a:pt x="470" y="1160"/>
                  <a:pt x="471" y="1166"/>
                </a:cubicBezTo>
                <a:cubicBezTo>
                  <a:pt x="431" y="1191"/>
                  <a:pt x="426" y="1200"/>
                  <a:pt x="421" y="1202"/>
                </a:cubicBezTo>
                <a:cubicBezTo>
                  <a:pt x="378" y="1227"/>
                  <a:pt x="371" y="1230"/>
                  <a:pt x="363" y="1234"/>
                </a:cubicBezTo>
                <a:cubicBezTo>
                  <a:pt x="322" y="1251"/>
                  <a:pt x="307" y="1250"/>
                  <a:pt x="290" y="1259"/>
                </a:cubicBezTo>
                <a:cubicBezTo>
                  <a:pt x="246" y="1271"/>
                  <a:pt x="237" y="1279"/>
                  <a:pt x="231" y="1275"/>
                </a:cubicBezTo>
                <a:cubicBezTo>
                  <a:pt x="290" y="1254"/>
                  <a:pt x="296" y="1241"/>
                  <a:pt x="298" y="1246"/>
                </a:cubicBezTo>
                <a:cubicBezTo>
                  <a:pt x="362" y="1221"/>
                  <a:pt x="377" y="1211"/>
                  <a:pt x="391" y="1204"/>
                </a:cubicBezTo>
                <a:cubicBezTo>
                  <a:pt x="515" y="1103"/>
                  <a:pt x="512" y="1098"/>
                  <a:pt x="518" y="1095"/>
                </a:cubicBezTo>
                <a:cubicBezTo>
                  <a:pt x="532" y="1075"/>
                  <a:pt x="536" y="1073"/>
                  <a:pt x="535" y="1071"/>
                </a:cubicBezTo>
                <a:cubicBezTo>
                  <a:pt x="539" y="1064"/>
                  <a:pt x="536" y="1067"/>
                  <a:pt x="532" y="1070"/>
                </a:cubicBezTo>
                <a:cubicBezTo>
                  <a:pt x="497" y="1109"/>
                  <a:pt x="495" y="1119"/>
                  <a:pt x="485" y="1121"/>
                </a:cubicBezTo>
                <a:cubicBezTo>
                  <a:pt x="453" y="1152"/>
                  <a:pt x="442" y="1160"/>
                  <a:pt x="431" y="1168"/>
                </a:cubicBezTo>
                <a:cubicBezTo>
                  <a:pt x="397" y="1193"/>
                  <a:pt x="389" y="1191"/>
                  <a:pt x="388" y="1197"/>
                </a:cubicBezTo>
                <a:cubicBezTo>
                  <a:pt x="367" y="1206"/>
                  <a:pt x="360" y="1215"/>
                  <a:pt x="356" y="1210"/>
                </a:cubicBezTo>
                <a:cubicBezTo>
                  <a:pt x="315" y="1230"/>
                  <a:pt x="305" y="1233"/>
                  <a:pt x="294" y="1240"/>
                </a:cubicBezTo>
                <a:cubicBezTo>
                  <a:pt x="262" y="1252"/>
                  <a:pt x="260" y="1251"/>
                  <a:pt x="257" y="1254"/>
                </a:cubicBezTo>
                <a:cubicBezTo>
                  <a:pt x="237" y="1263"/>
                  <a:pt x="233" y="1265"/>
                  <a:pt x="229" y="1267"/>
                </a:cubicBezTo>
                <a:cubicBezTo>
                  <a:pt x="218" y="1271"/>
                  <a:pt x="214" y="1278"/>
                  <a:pt x="211" y="1275"/>
                </a:cubicBezTo>
                <a:cubicBezTo>
                  <a:pt x="241" y="1245"/>
                  <a:pt x="262" y="1234"/>
                  <a:pt x="291" y="1222"/>
                </a:cubicBezTo>
                <a:cubicBezTo>
                  <a:pt x="352" y="1187"/>
                  <a:pt x="356" y="1194"/>
                  <a:pt x="360" y="1189"/>
                </a:cubicBezTo>
                <a:cubicBezTo>
                  <a:pt x="397" y="1173"/>
                  <a:pt x="401" y="1169"/>
                  <a:pt x="405" y="1169"/>
                </a:cubicBezTo>
                <a:cubicBezTo>
                  <a:pt x="461" y="1128"/>
                  <a:pt x="482" y="1115"/>
                  <a:pt x="495" y="1100"/>
                </a:cubicBezTo>
                <a:cubicBezTo>
                  <a:pt x="532" y="1063"/>
                  <a:pt x="536" y="1059"/>
                  <a:pt x="536" y="1055"/>
                </a:cubicBezTo>
                <a:cubicBezTo>
                  <a:pt x="492" y="1093"/>
                  <a:pt x="491" y="1097"/>
                  <a:pt x="486" y="1101"/>
                </a:cubicBezTo>
                <a:cubicBezTo>
                  <a:pt x="470" y="1111"/>
                  <a:pt x="468" y="1118"/>
                  <a:pt x="461" y="1121"/>
                </a:cubicBezTo>
                <a:cubicBezTo>
                  <a:pt x="441" y="1135"/>
                  <a:pt x="439" y="1138"/>
                  <a:pt x="438" y="1141"/>
                </a:cubicBezTo>
                <a:cubicBezTo>
                  <a:pt x="395" y="1165"/>
                  <a:pt x="389" y="1166"/>
                  <a:pt x="384" y="1167"/>
                </a:cubicBezTo>
                <a:cubicBezTo>
                  <a:pt x="366" y="1175"/>
                  <a:pt x="360" y="1181"/>
                  <a:pt x="354" y="1181"/>
                </a:cubicBezTo>
                <a:cubicBezTo>
                  <a:pt x="336" y="1190"/>
                  <a:pt x="330" y="1193"/>
                  <a:pt x="324" y="1196"/>
                </a:cubicBezTo>
                <a:cubicBezTo>
                  <a:pt x="289" y="1212"/>
                  <a:pt x="274" y="1219"/>
                  <a:pt x="259" y="1226"/>
                </a:cubicBezTo>
                <a:cubicBezTo>
                  <a:pt x="235" y="1240"/>
                  <a:pt x="227" y="1244"/>
                  <a:pt x="224" y="1249"/>
                </a:cubicBezTo>
                <a:cubicBezTo>
                  <a:pt x="202" y="1270"/>
                  <a:pt x="193" y="1272"/>
                  <a:pt x="192" y="1269"/>
                </a:cubicBezTo>
                <a:cubicBezTo>
                  <a:pt x="215" y="1249"/>
                  <a:pt x="212" y="1245"/>
                  <a:pt x="217" y="1243"/>
                </a:cubicBezTo>
                <a:cubicBezTo>
                  <a:pt x="243" y="1226"/>
                  <a:pt x="244" y="1223"/>
                  <a:pt x="250" y="1220"/>
                </a:cubicBezTo>
                <a:cubicBezTo>
                  <a:pt x="326" y="1181"/>
                  <a:pt x="340" y="1175"/>
                  <a:pt x="358" y="1169"/>
                </a:cubicBezTo>
                <a:cubicBezTo>
                  <a:pt x="494" y="1080"/>
                  <a:pt x="512" y="1077"/>
                  <a:pt x="512" y="1063"/>
                </a:cubicBezTo>
                <a:cubicBezTo>
                  <a:pt x="460" y="1106"/>
                  <a:pt x="454" y="1105"/>
                  <a:pt x="447" y="1112"/>
                </a:cubicBezTo>
                <a:cubicBezTo>
                  <a:pt x="401" y="1139"/>
                  <a:pt x="397" y="1141"/>
                  <a:pt x="392" y="1144"/>
                </a:cubicBezTo>
                <a:cubicBezTo>
                  <a:pt x="299" y="1182"/>
                  <a:pt x="278" y="1194"/>
                  <a:pt x="258" y="1204"/>
                </a:cubicBezTo>
                <a:cubicBezTo>
                  <a:pt x="222" y="1232"/>
                  <a:pt x="219" y="1228"/>
                  <a:pt x="215" y="1233"/>
                </a:cubicBezTo>
                <a:cubicBezTo>
                  <a:pt x="191" y="1248"/>
                  <a:pt x="198" y="1246"/>
                  <a:pt x="198" y="1243"/>
                </a:cubicBezTo>
                <a:cubicBezTo>
                  <a:pt x="210" y="1232"/>
                  <a:pt x="218" y="1227"/>
                  <a:pt x="221" y="1221"/>
                </a:cubicBezTo>
                <a:cubicBezTo>
                  <a:pt x="275" y="1187"/>
                  <a:pt x="293" y="1174"/>
                  <a:pt x="310" y="1167"/>
                </a:cubicBezTo>
                <a:cubicBezTo>
                  <a:pt x="378" y="1137"/>
                  <a:pt x="377" y="1130"/>
                  <a:pt x="382" y="1132"/>
                </a:cubicBezTo>
                <a:cubicBezTo>
                  <a:pt x="433" y="1103"/>
                  <a:pt x="436" y="1100"/>
                  <a:pt x="437" y="1102"/>
                </a:cubicBezTo>
                <a:cubicBezTo>
                  <a:pt x="461" y="1086"/>
                  <a:pt x="465" y="1087"/>
                  <a:pt x="471" y="1080"/>
                </a:cubicBezTo>
                <a:cubicBezTo>
                  <a:pt x="502" y="1058"/>
                  <a:pt x="506" y="1058"/>
                  <a:pt x="511" y="1054"/>
                </a:cubicBezTo>
                <a:cubicBezTo>
                  <a:pt x="567" y="1001"/>
                  <a:pt x="569" y="996"/>
                  <a:pt x="573" y="991"/>
                </a:cubicBezTo>
                <a:cubicBezTo>
                  <a:pt x="512" y="1042"/>
                  <a:pt x="492" y="1060"/>
                  <a:pt x="472" y="1069"/>
                </a:cubicBezTo>
                <a:cubicBezTo>
                  <a:pt x="445" y="1085"/>
                  <a:pt x="440" y="1093"/>
                  <a:pt x="436" y="1090"/>
                </a:cubicBezTo>
                <a:cubicBezTo>
                  <a:pt x="383" y="1123"/>
                  <a:pt x="380" y="1120"/>
                  <a:pt x="375" y="1125"/>
                </a:cubicBezTo>
                <a:cubicBezTo>
                  <a:pt x="301" y="1163"/>
                  <a:pt x="285" y="1166"/>
                  <a:pt x="266" y="1181"/>
                </a:cubicBezTo>
                <a:cubicBezTo>
                  <a:pt x="238" y="1199"/>
                  <a:pt x="226" y="1210"/>
                  <a:pt x="218" y="1211"/>
                </a:cubicBezTo>
                <a:cubicBezTo>
                  <a:pt x="195" y="1226"/>
                  <a:pt x="199" y="1221"/>
                  <a:pt x="198" y="1216"/>
                </a:cubicBezTo>
                <a:cubicBezTo>
                  <a:pt x="230" y="1183"/>
                  <a:pt x="233" y="1182"/>
                  <a:pt x="238" y="1177"/>
                </a:cubicBezTo>
                <a:cubicBezTo>
                  <a:pt x="319" y="1129"/>
                  <a:pt x="328" y="1123"/>
                  <a:pt x="336" y="1121"/>
                </a:cubicBezTo>
                <a:cubicBezTo>
                  <a:pt x="493" y="1012"/>
                  <a:pt x="511" y="1000"/>
                  <a:pt x="526" y="986"/>
                </a:cubicBezTo>
                <a:cubicBezTo>
                  <a:pt x="552" y="958"/>
                  <a:pt x="551" y="956"/>
                  <a:pt x="554" y="954"/>
                </a:cubicBezTo>
                <a:cubicBezTo>
                  <a:pt x="522" y="977"/>
                  <a:pt x="521" y="987"/>
                  <a:pt x="507" y="995"/>
                </a:cubicBezTo>
                <a:cubicBezTo>
                  <a:pt x="490" y="1009"/>
                  <a:pt x="487" y="1013"/>
                  <a:pt x="482" y="1018"/>
                </a:cubicBezTo>
                <a:cubicBezTo>
                  <a:pt x="358" y="1100"/>
                  <a:pt x="341" y="1103"/>
                  <a:pt x="333" y="1113"/>
                </a:cubicBezTo>
                <a:cubicBezTo>
                  <a:pt x="251" y="1161"/>
                  <a:pt x="227" y="1171"/>
                  <a:pt x="214" y="1187"/>
                </a:cubicBezTo>
                <a:cubicBezTo>
                  <a:pt x="211" y="1186"/>
                  <a:pt x="210" y="1183"/>
                  <a:pt x="213" y="1180"/>
                </a:cubicBezTo>
                <a:cubicBezTo>
                  <a:pt x="242" y="1151"/>
                  <a:pt x="248" y="1147"/>
                  <a:pt x="259" y="1137"/>
                </a:cubicBezTo>
                <a:cubicBezTo>
                  <a:pt x="360" y="1078"/>
                  <a:pt x="373" y="1070"/>
                  <a:pt x="393" y="1055"/>
                </a:cubicBezTo>
                <a:cubicBezTo>
                  <a:pt x="452" y="1010"/>
                  <a:pt x="460" y="1010"/>
                  <a:pt x="463" y="1005"/>
                </a:cubicBezTo>
                <a:cubicBezTo>
                  <a:pt x="524" y="947"/>
                  <a:pt x="530" y="944"/>
                  <a:pt x="532" y="940"/>
                </a:cubicBezTo>
                <a:cubicBezTo>
                  <a:pt x="561" y="903"/>
                  <a:pt x="566" y="896"/>
                  <a:pt x="574" y="890"/>
                </a:cubicBezTo>
                <a:cubicBezTo>
                  <a:pt x="547" y="899"/>
                  <a:pt x="543" y="903"/>
                  <a:pt x="537" y="907"/>
                </a:cubicBezTo>
                <a:cubicBezTo>
                  <a:pt x="522" y="918"/>
                  <a:pt x="523" y="921"/>
                  <a:pt x="519" y="922"/>
                </a:cubicBezTo>
                <a:cubicBezTo>
                  <a:pt x="491" y="945"/>
                  <a:pt x="485" y="954"/>
                  <a:pt x="474" y="962"/>
                </a:cubicBezTo>
                <a:cubicBezTo>
                  <a:pt x="396" y="1023"/>
                  <a:pt x="387" y="1030"/>
                  <a:pt x="378" y="1037"/>
                </a:cubicBezTo>
                <a:cubicBezTo>
                  <a:pt x="323" y="1067"/>
                  <a:pt x="317" y="1067"/>
                  <a:pt x="311" y="1070"/>
                </a:cubicBezTo>
                <a:cubicBezTo>
                  <a:pt x="262" y="1102"/>
                  <a:pt x="259" y="1103"/>
                  <a:pt x="256" y="1103"/>
                </a:cubicBezTo>
                <a:cubicBezTo>
                  <a:pt x="244" y="1115"/>
                  <a:pt x="236" y="1116"/>
                  <a:pt x="239" y="1120"/>
                </a:cubicBezTo>
                <a:cubicBezTo>
                  <a:pt x="222" y="1136"/>
                  <a:pt x="217" y="1144"/>
                  <a:pt x="214" y="1140"/>
                </a:cubicBezTo>
                <a:cubicBezTo>
                  <a:pt x="260" y="1090"/>
                  <a:pt x="271" y="1086"/>
                  <a:pt x="296" y="1066"/>
                </a:cubicBezTo>
                <a:cubicBezTo>
                  <a:pt x="418" y="989"/>
                  <a:pt x="425" y="977"/>
                  <a:pt x="430" y="979"/>
                </a:cubicBezTo>
                <a:cubicBezTo>
                  <a:pt x="451" y="961"/>
                  <a:pt x="456" y="956"/>
                  <a:pt x="465" y="947"/>
                </a:cubicBezTo>
                <a:cubicBezTo>
                  <a:pt x="540" y="892"/>
                  <a:pt x="549" y="886"/>
                  <a:pt x="560" y="878"/>
                </a:cubicBezTo>
                <a:cubicBezTo>
                  <a:pt x="587" y="870"/>
                  <a:pt x="592" y="858"/>
                  <a:pt x="594" y="863"/>
                </a:cubicBezTo>
                <a:cubicBezTo>
                  <a:pt x="625" y="848"/>
                  <a:pt x="636" y="854"/>
                  <a:pt x="633" y="845"/>
                </a:cubicBezTo>
                <a:cubicBezTo>
                  <a:pt x="574" y="858"/>
                  <a:pt x="566" y="857"/>
                  <a:pt x="557" y="863"/>
                </a:cubicBezTo>
                <a:cubicBezTo>
                  <a:pt x="523" y="876"/>
                  <a:pt x="515" y="880"/>
                  <a:pt x="508" y="884"/>
                </a:cubicBezTo>
                <a:cubicBezTo>
                  <a:pt x="420" y="945"/>
                  <a:pt x="411" y="951"/>
                  <a:pt x="402" y="958"/>
                </a:cubicBezTo>
                <a:cubicBezTo>
                  <a:pt x="299" y="1027"/>
                  <a:pt x="297" y="1029"/>
                  <a:pt x="295" y="1030"/>
                </a:cubicBezTo>
                <a:cubicBezTo>
                  <a:pt x="255" y="1062"/>
                  <a:pt x="252" y="1067"/>
                  <a:pt x="244" y="1072"/>
                </a:cubicBezTo>
                <a:cubicBezTo>
                  <a:pt x="230" y="1081"/>
                  <a:pt x="230" y="1077"/>
                  <a:pt x="232" y="1073"/>
                </a:cubicBezTo>
                <a:cubicBezTo>
                  <a:pt x="251" y="1057"/>
                  <a:pt x="253" y="1055"/>
                  <a:pt x="257" y="1053"/>
                </a:cubicBezTo>
                <a:cubicBezTo>
                  <a:pt x="293" y="1015"/>
                  <a:pt x="296" y="1017"/>
                  <a:pt x="300" y="1014"/>
                </a:cubicBezTo>
                <a:cubicBezTo>
                  <a:pt x="333" y="985"/>
                  <a:pt x="335" y="986"/>
                  <a:pt x="336" y="986"/>
                </a:cubicBezTo>
                <a:cubicBezTo>
                  <a:pt x="380" y="950"/>
                  <a:pt x="404" y="938"/>
                  <a:pt x="433" y="916"/>
                </a:cubicBezTo>
                <a:cubicBezTo>
                  <a:pt x="492" y="885"/>
                  <a:pt x="501" y="881"/>
                  <a:pt x="511" y="874"/>
                </a:cubicBezTo>
                <a:cubicBezTo>
                  <a:pt x="540" y="857"/>
                  <a:pt x="552" y="855"/>
                  <a:pt x="561" y="848"/>
                </a:cubicBezTo>
                <a:cubicBezTo>
                  <a:pt x="574" y="833"/>
                  <a:pt x="569" y="837"/>
                  <a:pt x="565" y="840"/>
                </a:cubicBezTo>
                <a:cubicBezTo>
                  <a:pt x="512" y="866"/>
                  <a:pt x="509" y="864"/>
                  <a:pt x="505" y="869"/>
                </a:cubicBezTo>
                <a:cubicBezTo>
                  <a:pt x="416" y="917"/>
                  <a:pt x="406" y="926"/>
                  <a:pt x="373" y="944"/>
                </a:cubicBezTo>
                <a:cubicBezTo>
                  <a:pt x="332" y="978"/>
                  <a:pt x="317" y="986"/>
                  <a:pt x="306" y="995"/>
                </a:cubicBezTo>
                <a:cubicBezTo>
                  <a:pt x="253" y="1040"/>
                  <a:pt x="256" y="1048"/>
                  <a:pt x="251" y="1045"/>
                </a:cubicBezTo>
                <a:cubicBezTo>
                  <a:pt x="235" y="1052"/>
                  <a:pt x="237" y="1048"/>
                  <a:pt x="241" y="1044"/>
                </a:cubicBezTo>
                <a:cubicBezTo>
                  <a:pt x="310" y="977"/>
                  <a:pt x="362" y="934"/>
                  <a:pt x="419" y="899"/>
                </a:cubicBezTo>
                <a:cubicBezTo>
                  <a:pt x="482" y="869"/>
                  <a:pt x="481" y="865"/>
                  <a:pt x="487" y="864"/>
                </a:cubicBezTo>
                <a:cubicBezTo>
                  <a:pt x="513" y="858"/>
                  <a:pt x="519" y="848"/>
                  <a:pt x="522" y="852"/>
                </a:cubicBezTo>
                <a:cubicBezTo>
                  <a:pt x="583" y="826"/>
                  <a:pt x="598" y="821"/>
                  <a:pt x="613" y="815"/>
                </a:cubicBezTo>
                <a:cubicBezTo>
                  <a:pt x="578" y="820"/>
                  <a:pt x="572" y="828"/>
                  <a:pt x="567" y="826"/>
                </a:cubicBezTo>
                <a:cubicBezTo>
                  <a:pt x="541" y="835"/>
                  <a:pt x="538" y="835"/>
                  <a:pt x="536" y="837"/>
                </a:cubicBezTo>
                <a:cubicBezTo>
                  <a:pt x="509" y="843"/>
                  <a:pt x="505" y="850"/>
                  <a:pt x="502" y="851"/>
                </a:cubicBezTo>
                <a:cubicBezTo>
                  <a:pt x="480" y="859"/>
                  <a:pt x="474" y="860"/>
                  <a:pt x="468" y="866"/>
                </a:cubicBezTo>
                <a:cubicBezTo>
                  <a:pt x="423" y="890"/>
                  <a:pt x="421" y="886"/>
                  <a:pt x="417" y="890"/>
                </a:cubicBezTo>
                <a:cubicBezTo>
                  <a:pt x="390" y="907"/>
                  <a:pt x="385" y="911"/>
                  <a:pt x="380" y="914"/>
                </a:cubicBezTo>
                <a:cubicBezTo>
                  <a:pt x="361" y="927"/>
                  <a:pt x="350" y="937"/>
                  <a:pt x="335" y="947"/>
                </a:cubicBezTo>
                <a:cubicBezTo>
                  <a:pt x="277" y="996"/>
                  <a:pt x="275" y="1001"/>
                  <a:pt x="266" y="1004"/>
                </a:cubicBezTo>
                <a:cubicBezTo>
                  <a:pt x="252" y="1019"/>
                  <a:pt x="249" y="1014"/>
                  <a:pt x="250" y="1013"/>
                </a:cubicBezTo>
                <a:cubicBezTo>
                  <a:pt x="261" y="1003"/>
                  <a:pt x="262" y="1003"/>
                  <a:pt x="262" y="1002"/>
                </a:cubicBezTo>
                <a:cubicBezTo>
                  <a:pt x="283" y="983"/>
                  <a:pt x="288" y="972"/>
                  <a:pt x="297" y="962"/>
                </a:cubicBezTo>
                <a:cubicBezTo>
                  <a:pt x="358" y="911"/>
                  <a:pt x="362" y="915"/>
                  <a:pt x="367" y="909"/>
                </a:cubicBezTo>
                <a:cubicBezTo>
                  <a:pt x="396" y="889"/>
                  <a:pt x="399" y="896"/>
                  <a:pt x="403" y="891"/>
                </a:cubicBezTo>
                <a:cubicBezTo>
                  <a:pt x="418" y="884"/>
                  <a:pt x="423" y="872"/>
                  <a:pt x="425" y="877"/>
                </a:cubicBezTo>
                <a:cubicBezTo>
                  <a:pt x="466" y="855"/>
                  <a:pt x="478" y="855"/>
                  <a:pt x="492" y="844"/>
                </a:cubicBezTo>
                <a:cubicBezTo>
                  <a:pt x="573" y="801"/>
                  <a:pt x="571" y="802"/>
                  <a:pt x="578" y="796"/>
                </a:cubicBezTo>
                <a:cubicBezTo>
                  <a:pt x="604" y="774"/>
                  <a:pt x="612" y="772"/>
                  <a:pt x="609" y="769"/>
                </a:cubicBezTo>
                <a:cubicBezTo>
                  <a:pt x="526" y="821"/>
                  <a:pt x="519" y="826"/>
                  <a:pt x="513" y="829"/>
                </a:cubicBezTo>
                <a:cubicBezTo>
                  <a:pt x="463" y="847"/>
                  <a:pt x="455" y="856"/>
                  <a:pt x="450" y="854"/>
                </a:cubicBezTo>
                <a:cubicBezTo>
                  <a:pt x="390" y="884"/>
                  <a:pt x="378" y="893"/>
                  <a:pt x="368" y="897"/>
                </a:cubicBezTo>
                <a:cubicBezTo>
                  <a:pt x="338" y="920"/>
                  <a:pt x="335" y="923"/>
                  <a:pt x="332" y="925"/>
                </a:cubicBezTo>
                <a:cubicBezTo>
                  <a:pt x="316" y="936"/>
                  <a:pt x="308" y="942"/>
                  <a:pt x="301" y="947"/>
                </a:cubicBezTo>
                <a:cubicBezTo>
                  <a:pt x="265" y="982"/>
                  <a:pt x="261" y="986"/>
                  <a:pt x="258" y="990"/>
                </a:cubicBezTo>
                <a:cubicBezTo>
                  <a:pt x="267" y="967"/>
                  <a:pt x="265" y="971"/>
                  <a:pt x="270" y="972"/>
                </a:cubicBezTo>
                <a:cubicBezTo>
                  <a:pt x="317" y="926"/>
                  <a:pt x="316" y="922"/>
                  <a:pt x="337" y="912"/>
                </a:cubicBezTo>
                <a:cubicBezTo>
                  <a:pt x="446" y="842"/>
                  <a:pt x="455" y="842"/>
                  <a:pt x="463" y="838"/>
                </a:cubicBezTo>
                <a:cubicBezTo>
                  <a:pt x="475" y="832"/>
                  <a:pt x="476" y="831"/>
                  <a:pt x="477" y="830"/>
                </a:cubicBezTo>
                <a:cubicBezTo>
                  <a:pt x="595" y="755"/>
                  <a:pt x="608" y="750"/>
                  <a:pt x="608" y="743"/>
                </a:cubicBezTo>
                <a:cubicBezTo>
                  <a:pt x="591" y="754"/>
                  <a:pt x="593" y="752"/>
                  <a:pt x="587" y="758"/>
                </a:cubicBezTo>
                <a:cubicBezTo>
                  <a:pt x="552" y="781"/>
                  <a:pt x="553" y="785"/>
                  <a:pt x="549" y="783"/>
                </a:cubicBezTo>
                <a:cubicBezTo>
                  <a:pt x="516" y="799"/>
                  <a:pt x="510" y="807"/>
                  <a:pt x="506" y="809"/>
                </a:cubicBezTo>
                <a:cubicBezTo>
                  <a:pt x="432" y="848"/>
                  <a:pt x="425" y="843"/>
                  <a:pt x="423" y="847"/>
                </a:cubicBezTo>
                <a:cubicBezTo>
                  <a:pt x="403" y="861"/>
                  <a:pt x="400" y="858"/>
                  <a:pt x="396" y="861"/>
                </a:cubicBezTo>
                <a:cubicBezTo>
                  <a:pt x="290" y="934"/>
                  <a:pt x="289" y="937"/>
                  <a:pt x="284" y="940"/>
                </a:cubicBezTo>
                <a:cubicBezTo>
                  <a:pt x="283" y="932"/>
                  <a:pt x="287" y="928"/>
                  <a:pt x="289" y="924"/>
                </a:cubicBezTo>
                <a:cubicBezTo>
                  <a:pt x="318" y="903"/>
                  <a:pt x="325" y="895"/>
                  <a:pt x="335" y="888"/>
                </a:cubicBezTo>
                <a:cubicBezTo>
                  <a:pt x="381" y="857"/>
                  <a:pt x="388" y="853"/>
                  <a:pt x="394" y="848"/>
                </a:cubicBezTo>
                <a:cubicBezTo>
                  <a:pt x="445" y="830"/>
                  <a:pt x="450" y="818"/>
                  <a:pt x="452" y="823"/>
                </a:cubicBezTo>
                <a:cubicBezTo>
                  <a:pt x="472" y="813"/>
                  <a:pt x="472" y="811"/>
                  <a:pt x="474" y="812"/>
                </a:cubicBezTo>
                <a:cubicBezTo>
                  <a:pt x="492" y="804"/>
                  <a:pt x="496" y="802"/>
                  <a:pt x="499" y="799"/>
                </a:cubicBezTo>
                <a:cubicBezTo>
                  <a:pt x="522" y="787"/>
                  <a:pt x="529" y="784"/>
                  <a:pt x="536" y="782"/>
                </a:cubicBezTo>
                <a:cubicBezTo>
                  <a:pt x="594" y="740"/>
                  <a:pt x="604" y="733"/>
                  <a:pt x="613" y="727"/>
                </a:cubicBezTo>
                <a:cubicBezTo>
                  <a:pt x="629" y="708"/>
                  <a:pt x="626" y="710"/>
                  <a:pt x="623" y="712"/>
                </a:cubicBezTo>
                <a:cubicBezTo>
                  <a:pt x="614" y="719"/>
                  <a:pt x="612" y="720"/>
                  <a:pt x="611" y="720"/>
                </a:cubicBezTo>
                <a:cubicBezTo>
                  <a:pt x="602" y="727"/>
                  <a:pt x="602" y="731"/>
                  <a:pt x="598" y="733"/>
                </a:cubicBezTo>
                <a:cubicBezTo>
                  <a:pt x="578" y="747"/>
                  <a:pt x="571" y="752"/>
                  <a:pt x="564" y="757"/>
                </a:cubicBezTo>
                <a:cubicBezTo>
                  <a:pt x="528" y="774"/>
                  <a:pt x="524" y="782"/>
                  <a:pt x="521" y="779"/>
                </a:cubicBezTo>
                <a:cubicBezTo>
                  <a:pt x="466" y="806"/>
                  <a:pt x="462" y="809"/>
                  <a:pt x="459" y="809"/>
                </a:cubicBezTo>
                <a:cubicBezTo>
                  <a:pt x="423" y="827"/>
                  <a:pt x="420" y="825"/>
                  <a:pt x="416" y="827"/>
                </a:cubicBezTo>
                <a:cubicBezTo>
                  <a:pt x="347" y="870"/>
                  <a:pt x="336" y="878"/>
                  <a:pt x="325" y="885"/>
                </a:cubicBezTo>
                <a:cubicBezTo>
                  <a:pt x="302" y="902"/>
                  <a:pt x="299" y="905"/>
                  <a:pt x="297" y="904"/>
                </a:cubicBezTo>
                <a:cubicBezTo>
                  <a:pt x="342" y="859"/>
                  <a:pt x="352" y="856"/>
                  <a:pt x="352" y="851"/>
                </a:cubicBezTo>
                <a:cubicBezTo>
                  <a:pt x="384" y="833"/>
                  <a:pt x="390" y="829"/>
                  <a:pt x="403" y="820"/>
                </a:cubicBezTo>
                <a:cubicBezTo>
                  <a:pt x="434" y="799"/>
                  <a:pt x="448" y="797"/>
                  <a:pt x="456" y="791"/>
                </a:cubicBezTo>
                <a:cubicBezTo>
                  <a:pt x="491" y="772"/>
                  <a:pt x="498" y="776"/>
                  <a:pt x="509" y="765"/>
                </a:cubicBezTo>
                <a:cubicBezTo>
                  <a:pt x="550" y="750"/>
                  <a:pt x="561" y="743"/>
                  <a:pt x="571" y="740"/>
                </a:cubicBezTo>
                <a:cubicBezTo>
                  <a:pt x="650" y="685"/>
                  <a:pt x="651" y="680"/>
                  <a:pt x="658" y="677"/>
                </a:cubicBezTo>
                <a:cubicBezTo>
                  <a:pt x="663" y="670"/>
                  <a:pt x="651" y="676"/>
                  <a:pt x="643" y="686"/>
                </a:cubicBezTo>
                <a:cubicBezTo>
                  <a:pt x="557" y="738"/>
                  <a:pt x="549" y="738"/>
                  <a:pt x="541" y="745"/>
                </a:cubicBezTo>
                <a:cubicBezTo>
                  <a:pt x="457" y="783"/>
                  <a:pt x="447" y="787"/>
                  <a:pt x="438" y="789"/>
                </a:cubicBezTo>
                <a:cubicBezTo>
                  <a:pt x="417" y="807"/>
                  <a:pt x="409" y="804"/>
                  <a:pt x="401" y="811"/>
                </a:cubicBezTo>
                <a:cubicBezTo>
                  <a:pt x="339" y="851"/>
                  <a:pt x="338" y="856"/>
                  <a:pt x="329" y="860"/>
                </a:cubicBezTo>
                <a:cubicBezTo>
                  <a:pt x="311" y="871"/>
                  <a:pt x="311" y="863"/>
                  <a:pt x="308" y="866"/>
                </a:cubicBezTo>
                <a:cubicBezTo>
                  <a:pt x="324" y="849"/>
                  <a:pt x="327" y="851"/>
                  <a:pt x="327" y="847"/>
                </a:cubicBezTo>
                <a:cubicBezTo>
                  <a:pt x="429" y="785"/>
                  <a:pt x="430" y="783"/>
                  <a:pt x="438" y="779"/>
                </a:cubicBezTo>
                <a:cubicBezTo>
                  <a:pt x="489" y="753"/>
                  <a:pt x="491" y="753"/>
                  <a:pt x="494" y="751"/>
                </a:cubicBezTo>
                <a:cubicBezTo>
                  <a:pt x="546" y="730"/>
                  <a:pt x="551" y="722"/>
                  <a:pt x="554" y="725"/>
                </a:cubicBezTo>
                <a:cubicBezTo>
                  <a:pt x="553" y="723"/>
                  <a:pt x="551" y="717"/>
                  <a:pt x="547" y="723"/>
                </a:cubicBezTo>
                <a:cubicBezTo>
                  <a:pt x="515" y="736"/>
                  <a:pt x="513" y="732"/>
                  <a:pt x="509" y="735"/>
                </a:cubicBezTo>
                <a:cubicBezTo>
                  <a:pt x="487" y="740"/>
                  <a:pt x="482" y="748"/>
                  <a:pt x="479" y="745"/>
                </a:cubicBezTo>
                <a:cubicBezTo>
                  <a:pt x="397" y="793"/>
                  <a:pt x="390" y="796"/>
                  <a:pt x="382" y="800"/>
                </a:cubicBezTo>
                <a:cubicBezTo>
                  <a:pt x="344" y="825"/>
                  <a:pt x="339" y="829"/>
                  <a:pt x="334" y="833"/>
                </a:cubicBezTo>
                <a:cubicBezTo>
                  <a:pt x="346" y="804"/>
                  <a:pt x="361" y="789"/>
                  <a:pt x="375" y="781"/>
                </a:cubicBezTo>
                <a:cubicBezTo>
                  <a:pt x="397" y="767"/>
                  <a:pt x="400" y="765"/>
                  <a:pt x="404" y="763"/>
                </a:cubicBezTo>
                <a:cubicBezTo>
                  <a:pt x="478" y="727"/>
                  <a:pt x="484" y="727"/>
                  <a:pt x="492" y="721"/>
                </a:cubicBezTo>
                <a:cubicBezTo>
                  <a:pt x="514" y="719"/>
                  <a:pt x="521" y="711"/>
                  <a:pt x="527" y="713"/>
                </a:cubicBezTo>
                <a:cubicBezTo>
                  <a:pt x="573" y="696"/>
                  <a:pt x="580" y="692"/>
                  <a:pt x="587" y="689"/>
                </a:cubicBezTo>
                <a:cubicBezTo>
                  <a:pt x="627" y="664"/>
                  <a:pt x="637" y="667"/>
                  <a:pt x="634" y="660"/>
                </a:cubicBezTo>
                <a:cubicBezTo>
                  <a:pt x="534" y="701"/>
                  <a:pt x="528" y="701"/>
                  <a:pt x="521" y="705"/>
                </a:cubicBezTo>
                <a:cubicBezTo>
                  <a:pt x="490" y="707"/>
                  <a:pt x="495" y="713"/>
                  <a:pt x="501" y="707"/>
                </a:cubicBezTo>
                <a:cubicBezTo>
                  <a:pt x="543" y="697"/>
                  <a:pt x="550" y="686"/>
                  <a:pt x="556" y="687"/>
                </a:cubicBezTo>
                <a:cubicBezTo>
                  <a:pt x="578" y="682"/>
                  <a:pt x="584" y="677"/>
                  <a:pt x="590" y="677"/>
                </a:cubicBezTo>
                <a:cubicBezTo>
                  <a:pt x="643" y="648"/>
                  <a:pt x="657" y="643"/>
                  <a:pt x="673" y="629"/>
                </a:cubicBezTo>
                <a:cubicBezTo>
                  <a:pt x="647" y="645"/>
                  <a:pt x="643" y="645"/>
                  <a:pt x="641" y="645"/>
                </a:cubicBezTo>
                <a:cubicBezTo>
                  <a:pt x="611" y="659"/>
                  <a:pt x="604" y="666"/>
                  <a:pt x="597" y="667"/>
                </a:cubicBezTo>
                <a:cubicBezTo>
                  <a:pt x="556" y="675"/>
                  <a:pt x="551" y="687"/>
                  <a:pt x="549" y="682"/>
                </a:cubicBezTo>
                <a:cubicBezTo>
                  <a:pt x="516" y="695"/>
                  <a:pt x="514" y="691"/>
                  <a:pt x="510" y="696"/>
                </a:cubicBezTo>
                <a:cubicBezTo>
                  <a:pt x="487" y="704"/>
                  <a:pt x="483" y="706"/>
                  <a:pt x="480" y="705"/>
                </a:cubicBezTo>
                <a:cubicBezTo>
                  <a:pt x="454" y="716"/>
                  <a:pt x="446" y="720"/>
                  <a:pt x="441" y="723"/>
                </a:cubicBezTo>
                <a:cubicBezTo>
                  <a:pt x="430" y="731"/>
                  <a:pt x="427" y="727"/>
                  <a:pt x="423" y="731"/>
                </a:cubicBezTo>
                <a:cubicBezTo>
                  <a:pt x="386" y="755"/>
                  <a:pt x="382" y="753"/>
                  <a:pt x="377" y="757"/>
                </a:cubicBezTo>
                <a:cubicBezTo>
                  <a:pt x="347" y="769"/>
                  <a:pt x="358" y="764"/>
                  <a:pt x="366" y="758"/>
                </a:cubicBezTo>
                <a:cubicBezTo>
                  <a:pt x="409" y="728"/>
                  <a:pt x="417" y="725"/>
                  <a:pt x="425" y="718"/>
                </a:cubicBezTo>
                <a:cubicBezTo>
                  <a:pt x="571" y="656"/>
                  <a:pt x="601" y="640"/>
                  <a:pt x="630" y="626"/>
                </a:cubicBezTo>
                <a:cubicBezTo>
                  <a:pt x="661" y="605"/>
                  <a:pt x="663" y="601"/>
                  <a:pt x="664" y="599"/>
                </a:cubicBezTo>
                <a:cubicBezTo>
                  <a:pt x="642" y="607"/>
                  <a:pt x="637" y="615"/>
                  <a:pt x="632" y="617"/>
                </a:cubicBezTo>
                <a:cubicBezTo>
                  <a:pt x="575" y="644"/>
                  <a:pt x="557" y="653"/>
                  <a:pt x="540" y="659"/>
                </a:cubicBezTo>
                <a:cubicBezTo>
                  <a:pt x="479" y="687"/>
                  <a:pt x="471" y="684"/>
                  <a:pt x="462" y="691"/>
                </a:cubicBezTo>
                <a:cubicBezTo>
                  <a:pt x="418" y="713"/>
                  <a:pt x="415" y="715"/>
                  <a:pt x="412" y="717"/>
                </a:cubicBezTo>
                <a:cubicBezTo>
                  <a:pt x="381" y="734"/>
                  <a:pt x="377" y="737"/>
                  <a:pt x="373" y="740"/>
                </a:cubicBezTo>
                <a:cubicBezTo>
                  <a:pt x="385" y="720"/>
                  <a:pt x="404" y="707"/>
                  <a:pt x="421" y="696"/>
                </a:cubicBezTo>
                <a:cubicBezTo>
                  <a:pt x="473" y="672"/>
                  <a:pt x="478" y="677"/>
                  <a:pt x="484" y="670"/>
                </a:cubicBezTo>
                <a:cubicBezTo>
                  <a:pt x="519" y="657"/>
                  <a:pt x="524" y="659"/>
                  <a:pt x="529" y="654"/>
                </a:cubicBezTo>
                <a:cubicBezTo>
                  <a:pt x="603" y="622"/>
                  <a:pt x="611" y="619"/>
                  <a:pt x="619" y="615"/>
                </a:cubicBezTo>
                <a:cubicBezTo>
                  <a:pt x="667" y="570"/>
                  <a:pt x="677" y="568"/>
                  <a:pt x="675" y="564"/>
                </a:cubicBezTo>
                <a:cubicBezTo>
                  <a:pt x="719" y="542"/>
                  <a:pt x="725" y="539"/>
                  <a:pt x="730" y="537"/>
                </a:cubicBezTo>
                <a:cubicBezTo>
                  <a:pt x="742" y="527"/>
                  <a:pt x="737" y="530"/>
                  <a:pt x="732" y="533"/>
                </a:cubicBezTo>
                <a:cubicBezTo>
                  <a:pt x="706" y="538"/>
                  <a:pt x="703" y="542"/>
                  <a:pt x="700" y="544"/>
                </a:cubicBezTo>
                <a:cubicBezTo>
                  <a:pt x="637" y="575"/>
                  <a:pt x="629" y="578"/>
                  <a:pt x="622" y="585"/>
                </a:cubicBezTo>
                <a:cubicBezTo>
                  <a:pt x="557" y="616"/>
                  <a:pt x="550" y="611"/>
                  <a:pt x="543" y="615"/>
                </a:cubicBezTo>
                <a:cubicBezTo>
                  <a:pt x="514" y="623"/>
                  <a:pt x="507" y="625"/>
                  <a:pt x="499" y="630"/>
                </a:cubicBezTo>
                <a:cubicBezTo>
                  <a:pt x="469" y="641"/>
                  <a:pt x="463" y="637"/>
                  <a:pt x="455" y="644"/>
                </a:cubicBezTo>
                <a:cubicBezTo>
                  <a:pt x="432" y="653"/>
                  <a:pt x="426" y="659"/>
                  <a:pt x="422" y="658"/>
                </a:cubicBezTo>
                <a:cubicBezTo>
                  <a:pt x="410" y="660"/>
                  <a:pt x="410" y="653"/>
                  <a:pt x="416" y="648"/>
                </a:cubicBezTo>
                <a:cubicBezTo>
                  <a:pt x="439" y="640"/>
                  <a:pt x="445" y="628"/>
                  <a:pt x="447" y="633"/>
                </a:cubicBezTo>
                <a:cubicBezTo>
                  <a:pt x="502" y="611"/>
                  <a:pt x="513" y="606"/>
                  <a:pt x="523" y="605"/>
                </a:cubicBezTo>
                <a:cubicBezTo>
                  <a:pt x="597" y="583"/>
                  <a:pt x="606" y="581"/>
                  <a:pt x="615" y="576"/>
                </a:cubicBezTo>
                <a:cubicBezTo>
                  <a:pt x="655" y="561"/>
                  <a:pt x="660" y="548"/>
                  <a:pt x="663" y="553"/>
                </a:cubicBezTo>
                <a:cubicBezTo>
                  <a:pt x="715" y="530"/>
                  <a:pt x="721" y="528"/>
                  <a:pt x="727" y="527"/>
                </a:cubicBezTo>
                <a:cubicBezTo>
                  <a:pt x="736" y="512"/>
                  <a:pt x="727" y="524"/>
                  <a:pt x="720" y="520"/>
                </a:cubicBezTo>
                <a:cubicBezTo>
                  <a:pt x="677" y="533"/>
                  <a:pt x="673" y="536"/>
                  <a:pt x="668" y="537"/>
                </a:cubicBezTo>
                <a:cubicBezTo>
                  <a:pt x="603" y="571"/>
                  <a:pt x="600" y="575"/>
                  <a:pt x="598" y="573"/>
                </a:cubicBezTo>
                <a:cubicBezTo>
                  <a:pt x="555" y="592"/>
                  <a:pt x="552" y="588"/>
                  <a:pt x="549" y="589"/>
                </a:cubicBezTo>
                <a:cubicBezTo>
                  <a:pt x="507" y="600"/>
                  <a:pt x="504" y="601"/>
                  <a:pt x="501" y="601"/>
                </a:cubicBezTo>
                <a:cubicBezTo>
                  <a:pt x="462" y="618"/>
                  <a:pt x="456" y="620"/>
                  <a:pt x="449" y="622"/>
                </a:cubicBezTo>
                <a:cubicBezTo>
                  <a:pt x="427" y="627"/>
                  <a:pt x="429" y="624"/>
                  <a:pt x="432" y="622"/>
                </a:cubicBezTo>
                <a:cubicBezTo>
                  <a:pt x="464" y="601"/>
                  <a:pt x="476" y="596"/>
                  <a:pt x="488" y="594"/>
                </a:cubicBezTo>
                <a:cubicBezTo>
                  <a:pt x="519" y="583"/>
                  <a:pt x="522" y="582"/>
                  <a:pt x="525" y="584"/>
                </a:cubicBezTo>
                <a:cubicBezTo>
                  <a:pt x="550" y="574"/>
                  <a:pt x="557" y="572"/>
                  <a:pt x="563" y="571"/>
                </a:cubicBezTo>
                <a:cubicBezTo>
                  <a:pt x="588" y="560"/>
                  <a:pt x="594" y="562"/>
                  <a:pt x="600" y="559"/>
                </a:cubicBezTo>
                <a:cubicBezTo>
                  <a:pt x="645" y="537"/>
                  <a:pt x="651" y="541"/>
                  <a:pt x="657" y="535"/>
                </a:cubicBezTo>
                <a:cubicBezTo>
                  <a:pt x="670" y="528"/>
                  <a:pt x="672" y="530"/>
                  <a:pt x="671" y="528"/>
                </a:cubicBezTo>
                <a:cubicBezTo>
                  <a:pt x="707" y="510"/>
                  <a:pt x="711" y="502"/>
                  <a:pt x="714" y="502"/>
                </a:cubicBezTo>
                <a:cubicBezTo>
                  <a:pt x="729" y="486"/>
                  <a:pt x="743" y="485"/>
                  <a:pt x="736" y="481"/>
                </a:cubicBezTo>
                <a:cubicBezTo>
                  <a:pt x="686" y="515"/>
                  <a:pt x="684" y="515"/>
                  <a:pt x="682" y="515"/>
                </a:cubicBezTo>
                <a:cubicBezTo>
                  <a:pt x="660" y="525"/>
                  <a:pt x="654" y="529"/>
                  <a:pt x="648" y="532"/>
                </a:cubicBezTo>
                <a:cubicBezTo>
                  <a:pt x="622" y="542"/>
                  <a:pt x="616" y="542"/>
                  <a:pt x="609" y="548"/>
                </a:cubicBezTo>
                <a:cubicBezTo>
                  <a:pt x="569" y="562"/>
                  <a:pt x="566" y="558"/>
                  <a:pt x="563" y="561"/>
                </a:cubicBezTo>
                <a:cubicBezTo>
                  <a:pt x="541" y="567"/>
                  <a:pt x="537" y="572"/>
                  <a:pt x="535" y="570"/>
                </a:cubicBezTo>
                <a:cubicBezTo>
                  <a:pt x="474" y="591"/>
                  <a:pt x="469" y="587"/>
                  <a:pt x="462" y="592"/>
                </a:cubicBezTo>
                <a:cubicBezTo>
                  <a:pt x="459" y="582"/>
                  <a:pt x="465" y="573"/>
                  <a:pt x="468" y="576"/>
                </a:cubicBezTo>
                <a:cubicBezTo>
                  <a:pt x="497" y="562"/>
                  <a:pt x="501" y="567"/>
                  <a:pt x="506" y="564"/>
                </a:cubicBezTo>
                <a:cubicBezTo>
                  <a:pt x="546" y="554"/>
                  <a:pt x="550" y="555"/>
                  <a:pt x="555" y="550"/>
                </a:cubicBezTo>
                <a:cubicBezTo>
                  <a:pt x="621" y="530"/>
                  <a:pt x="639" y="521"/>
                  <a:pt x="656" y="514"/>
                </a:cubicBezTo>
                <a:cubicBezTo>
                  <a:pt x="724" y="468"/>
                  <a:pt x="727" y="472"/>
                  <a:pt x="731" y="467"/>
                </a:cubicBezTo>
                <a:cubicBezTo>
                  <a:pt x="698" y="479"/>
                  <a:pt x="675" y="497"/>
                  <a:pt x="653" y="506"/>
                </a:cubicBezTo>
                <a:cubicBezTo>
                  <a:pt x="569" y="540"/>
                  <a:pt x="564" y="539"/>
                  <a:pt x="557" y="543"/>
                </a:cubicBezTo>
                <a:cubicBezTo>
                  <a:pt x="520" y="547"/>
                  <a:pt x="515" y="554"/>
                  <a:pt x="512" y="552"/>
                </a:cubicBezTo>
                <a:cubicBezTo>
                  <a:pt x="473" y="562"/>
                  <a:pt x="469" y="568"/>
                  <a:pt x="466" y="563"/>
                </a:cubicBezTo>
                <a:cubicBezTo>
                  <a:pt x="498" y="545"/>
                  <a:pt x="497" y="541"/>
                  <a:pt x="502" y="539"/>
                </a:cubicBezTo>
                <a:cubicBezTo>
                  <a:pt x="563" y="520"/>
                  <a:pt x="573" y="516"/>
                  <a:pt x="581" y="519"/>
                </a:cubicBezTo>
                <a:cubicBezTo>
                  <a:pt x="612" y="506"/>
                  <a:pt x="616" y="505"/>
                  <a:pt x="619" y="506"/>
                </a:cubicBezTo>
                <a:cubicBezTo>
                  <a:pt x="736" y="443"/>
                  <a:pt x="752" y="427"/>
                  <a:pt x="767" y="422"/>
                </a:cubicBezTo>
                <a:cubicBezTo>
                  <a:pt x="792" y="398"/>
                  <a:pt x="801" y="398"/>
                  <a:pt x="799" y="388"/>
                </a:cubicBezTo>
                <a:cubicBezTo>
                  <a:pt x="779" y="406"/>
                  <a:pt x="773" y="410"/>
                  <a:pt x="771" y="411"/>
                </a:cubicBezTo>
                <a:cubicBezTo>
                  <a:pt x="764" y="417"/>
                  <a:pt x="760" y="419"/>
                  <a:pt x="757" y="421"/>
                </a:cubicBezTo>
                <a:cubicBezTo>
                  <a:pt x="698" y="461"/>
                  <a:pt x="694" y="459"/>
                  <a:pt x="692" y="461"/>
                </a:cubicBezTo>
                <a:cubicBezTo>
                  <a:pt x="645" y="481"/>
                  <a:pt x="642" y="485"/>
                  <a:pt x="639" y="487"/>
                </a:cubicBezTo>
                <a:cubicBezTo>
                  <a:pt x="607" y="499"/>
                  <a:pt x="602" y="499"/>
                  <a:pt x="597" y="503"/>
                </a:cubicBezTo>
                <a:cubicBezTo>
                  <a:pt x="580" y="505"/>
                  <a:pt x="572" y="510"/>
                  <a:pt x="564" y="509"/>
                </a:cubicBezTo>
                <a:cubicBezTo>
                  <a:pt x="507" y="529"/>
                  <a:pt x="504" y="529"/>
                  <a:pt x="501" y="530"/>
                </a:cubicBezTo>
                <a:cubicBezTo>
                  <a:pt x="511" y="516"/>
                  <a:pt x="516" y="516"/>
                  <a:pt x="521" y="510"/>
                </a:cubicBezTo>
                <a:cubicBezTo>
                  <a:pt x="560" y="498"/>
                  <a:pt x="569" y="498"/>
                  <a:pt x="580" y="493"/>
                </a:cubicBezTo>
                <a:cubicBezTo>
                  <a:pt x="646" y="472"/>
                  <a:pt x="652" y="467"/>
                  <a:pt x="658" y="468"/>
                </a:cubicBezTo>
                <a:cubicBezTo>
                  <a:pt x="762" y="408"/>
                  <a:pt x="771" y="401"/>
                  <a:pt x="780" y="395"/>
                </a:cubicBezTo>
                <a:cubicBezTo>
                  <a:pt x="794" y="385"/>
                  <a:pt x="799" y="381"/>
                  <a:pt x="804" y="378"/>
                </a:cubicBezTo>
                <a:cubicBezTo>
                  <a:pt x="816" y="362"/>
                  <a:pt x="807" y="368"/>
                  <a:pt x="799" y="374"/>
                </a:cubicBezTo>
                <a:cubicBezTo>
                  <a:pt x="785" y="381"/>
                  <a:pt x="780" y="387"/>
                  <a:pt x="777" y="392"/>
                </a:cubicBezTo>
                <a:cubicBezTo>
                  <a:pt x="741" y="412"/>
                  <a:pt x="732" y="416"/>
                  <a:pt x="722" y="424"/>
                </a:cubicBezTo>
                <a:cubicBezTo>
                  <a:pt x="700" y="442"/>
                  <a:pt x="692" y="439"/>
                  <a:pt x="689" y="441"/>
                </a:cubicBezTo>
                <a:cubicBezTo>
                  <a:pt x="614" y="471"/>
                  <a:pt x="613" y="473"/>
                  <a:pt x="607" y="476"/>
                </a:cubicBezTo>
                <a:cubicBezTo>
                  <a:pt x="566" y="485"/>
                  <a:pt x="556" y="494"/>
                  <a:pt x="549" y="491"/>
                </a:cubicBezTo>
                <a:cubicBezTo>
                  <a:pt x="513" y="502"/>
                  <a:pt x="508" y="511"/>
                  <a:pt x="505" y="508"/>
                </a:cubicBezTo>
                <a:cubicBezTo>
                  <a:pt x="524" y="490"/>
                  <a:pt x="526" y="487"/>
                  <a:pt x="528" y="486"/>
                </a:cubicBezTo>
                <a:cubicBezTo>
                  <a:pt x="546" y="478"/>
                  <a:pt x="555" y="473"/>
                  <a:pt x="564" y="467"/>
                </a:cubicBezTo>
                <a:cubicBezTo>
                  <a:pt x="585" y="466"/>
                  <a:pt x="592" y="460"/>
                  <a:pt x="598" y="460"/>
                </a:cubicBezTo>
                <a:cubicBezTo>
                  <a:pt x="650" y="440"/>
                  <a:pt x="653" y="444"/>
                  <a:pt x="657" y="440"/>
                </a:cubicBezTo>
                <a:cubicBezTo>
                  <a:pt x="729" y="408"/>
                  <a:pt x="743" y="399"/>
                  <a:pt x="758" y="389"/>
                </a:cubicBezTo>
                <a:cubicBezTo>
                  <a:pt x="794" y="357"/>
                  <a:pt x="790" y="359"/>
                  <a:pt x="778" y="369"/>
                </a:cubicBezTo>
                <a:cubicBezTo>
                  <a:pt x="742" y="393"/>
                  <a:pt x="737" y="396"/>
                  <a:pt x="732" y="400"/>
                </a:cubicBezTo>
                <a:cubicBezTo>
                  <a:pt x="693" y="417"/>
                  <a:pt x="690" y="418"/>
                  <a:pt x="687" y="420"/>
                </a:cubicBezTo>
                <a:cubicBezTo>
                  <a:pt x="629" y="438"/>
                  <a:pt x="622" y="447"/>
                  <a:pt x="618" y="443"/>
                </a:cubicBezTo>
                <a:cubicBezTo>
                  <a:pt x="587" y="455"/>
                  <a:pt x="575" y="459"/>
                  <a:pt x="564" y="457"/>
                </a:cubicBezTo>
                <a:cubicBezTo>
                  <a:pt x="544" y="467"/>
                  <a:pt x="539" y="470"/>
                  <a:pt x="534" y="470"/>
                </a:cubicBezTo>
                <a:cubicBezTo>
                  <a:pt x="590" y="434"/>
                  <a:pt x="594" y="439"/>
                  <a:pt x="599" y="435"/>
                </a:cubicBezTo>
                <a:cubicBezTo>
                  <a:pt x="658" y="416"/>
                  <a:pt x="669" y="411"/>
                  <a:pt x="679" y="409"/>
                </a:cubicBezTo>
                <a:cubicBezTo>
                  <a:pt x="766" y="359"/>
                  <a:pt x="770" y="356"/>
                  <a:pt x="786" y="346"/>
                </a:cubicBezTo>
                <a:cubicBezTo>
                  <a:pt x="788" y="337"/>
                  <a:pt x="773" y="348"/>
                  <a:pt x="758" y="359"/>
                </a:cubicBezTo>
                <a:cubicBezTo>
                  <a:pt x="666" y="405"/>
                  <a:pt x="659" y="405"/>
                  <a:pt x="650" y="410"/>
                </a:cubicBezTo>
                <a:cubicBezTo>
                  <a:pt x="579" y="427"/>
                  <a:pt x="571" y="435"/>
                  <a:pt x="566" y="429"/>
                </a:cubicBezTo>
                <a:cubicBezTo>
                  <a:pt x="586" y="418"/>
                  <a:pt x="591" y="422"/>
                  <a:pt x="597" y="419"/>
                </a:cubicBezTo>
                <a:cubicBezTo>
                  <a:pt x="623" y="411"/>
                  <a:pt x="627" y="405"/>
                  <a:pt x="629" y="408"/>
                </a:cubicBezTo>
                <a:cubicBezTo>
                  <a:pt x="674" y="391"/>
                  <a:pt x="674" y="383"/>
                  <a:pt x="679" y="385"/>
                </a:cubicBezTo>
                <a:cubicBezTo>
                  <a:pt x="709" y="372"/>
                  <a:pt x="714" y="369"/>
                  <a:pt x="719" y="365"/>
                </a:cubicBezTo>
                <a:cubicBezTo>
                  <a:pt x="790" y="326"/>
                  <a:pt x="800" y="319"/>
                  <a:pt x="808" y="316"/>
                </a:cubicBezTo>
                <a:cubicBezTo>
                  <a:pt x="851" y="294"/>
                  <a:pt x="848" y="291"/>
                  <a:pt x="852" y="289"/>
                </a:cubicBezTo>
                <a:cubicBezTo>
                  <a:pt x="847" y="287"/>
                  <a:pt x="848" y="290"/>
                  <a:pt x="845" y="292"/>
                </a:cubicBezTo>
                <a:cubicBezTo>
                  <a:pt x="796" y="312"/>
                  <a:pt x="785" y="320"/>
                  <a:pt x="775" y="325"/>
                </a:cubicBezTo>
                <a:cubicBezTo>
                  <a:pt x="686" y="371"/>
                  <a:pt x="681" y="378"/>
                  <a:pt x="677" y="376"/>
                </a:cubicBezTo>
                <a:cubicBezTo>
                  <a:pt x="647" y="386"/>
                  <a:pt x="644" y="390"/>
                  <a:pt x="642" y="391"/>
                </a:cubicBezTo>
                <a:cubicBezTo>
                  <a:pt x="602" y="407"/>
                  <a:pt x="598" y="406"/>
                  <a:pt x="593" y="409"/>
                </a:cubicBezTo>
                <a:cubicBezTo>
                  <a:pt x="585" y="406"/>
                  <a:pt x="586" y="411"/>
                  <a:pt x="589" y="407"/>
                </a:cubicBezTo>
                <a:cubicBezTo>
                  <a:pt x="637" y="379"/>
                  <a:pt x="661" y="368"/>
                  <a:pt x="684" y="361"/>
                </a:cubicBezTo>
                <a:cubicBezTo>
                  <a:pt x="714" y="348"/>
                  <a:pt x="717" y="344"/>
                  <a:pt x="720" y="343"/>
                </a:cubicBezTo>
                <a:cubicBezTo>
                  <a:pt x="761" y="318"/>
                  <a:pt x="780" y="313"/>
                  <a:pt x="794" y="303"/>
                </a:cubicBezTo>
                <a:cubicBezTo>
                  <a:pt x="837" y="288"/>
                  <a:pt x="847" y="283"/>
                  <a:pt x="845" y="279"/>
                </a:cubicBezTo>
                <a:cubicBezTo>
                  <a:pt x="748" y="324"/>
                  <a:pt x="743" y="322"/>
                  <a:pt x="738" y="327"/>
                </a:cubicBezTo>
                <a:cubicBezTo>
                  <a:pt x="712" y="340"/>
                  <a:pt x="702" y="341"/>
                  <a:pt x="692" y="348"/>
                </a:cubicBezTo>
                <a:cubicBezTo>
                  <a:pt x="671" y="360"/>
                  <a:pt x="667" y="355"/>
                  <a:pt x="661" y="360"/>
                </a:cubicBezTo>
                <a:cubicBezTo>
                  <a:pt x="628" y="371"/>
                  <a:pt x="625" y="375"/>
                  <a:pt x="623" y="373"/>
                </a:cubicBezTo>
                <a:cubicBezTo>
                  <a:pt x="602" y="380"/>
                  <a:pt x="603" y="375"/>
                  <a:pt x="608" y="379"/>
                </a:cubicBezTo>
                <a:cubicBezTo>
                  <a:pt x="635" y="363"/>
                  <a:pt x="640" y="358"/>
                  <a:pt x="645" y="355"/>
                </a:cubicBezTo>
                <a:cubicBezTo>
                  <a:pt x="690" y="337"/>
                  <a:pt x="695" y="339"/>
                  <a:pt x="702" y="336"/>
                </a:cubicBezTo>
                <a:cubicBezTo>
                  <a:pt x="778" y="299"/>
                  <a:pt x="789" y="291"/>
                  <a:pt x="800" y="284"/>
                </a:cubicBezTo>
                <a:cubicBezTo>
                  <a:pt x="823" y="265"/>
                  <a:pt x="817" y="270"/>
                  <a:pt x="810" y="275"/>
                </a:cubicBezTo>
                <a:cubicBezTo>
                  <a:pt x="745" y="308"/>
                  <a:pt x="744" y="312"/>
                  <a:pt x="735" y="317"/>
                </a:cubicBezTo>
                <a:cubicBezTo>
                  <a:pt x="706" y="325"/>
                  <a:pt x="698" y="329"/>
                  <a:pt x="692" y="328"/>
                </a:cubicBezTo>
                <a:cubicBezTo>
                  <a:pt x="631" y="353"/>
                  <a:pt x="625" y="359"/>
                  <a:pt x="621" y="355"/>
                </a:cubicBezTo>
                <a:cubicBezTo>
                  <a:pt x="645" y="341"/>
                  <a:pt x="649" y="339"/>
                  <a:pt x="654" y="336"/>
                </a:cubicBezTo>
                <a:cubicBezTo>
                  <a:pt x="697" y="321"/>
                  <a:pt x="705" y="316"/>
                  <a:pt x="713" y="313"/>
                </a:cubicBezTo>
                <a:cubicBezTo>
                  <a:pt x="745" y="297"/>
                  <a:pt x="753" y="295"/>
                  <a:pt x="761" y="291"/>
                </a:cubicBezTo>
                <a:cubicBezTo>
                  <a:pt x="803" y="262"/>
                  <a:pt x="807" y="264"/>
                  <a:pt x="806" y="261"/>
                </a:cubicBezTo>
                <a:cubicBezTo>
                  <a:pt x="839" y="233"/>
                  <a:pt x="843" y="230"/>
                  <a:pt x="847" y="226"/>
                </a:cubicBezTo>
                <a:cubicBezTo>
                  <a:pt x="796" y="261"/>
                  <a:pt x="788" y="266"/>
                  <a:pt x="779" y="272"/>
                </a:cubicBezTo>
                <a:cubicBezTo>
                  <a:pt x="668" y="319"/>
                  <a:pt x="661" y="325"/>
                  <a:pt x="655" y="325"/>
                </a:cubicBezTo>
                <a:cubicBezTo>
                  <a:pt x="643" y="332"/>
                  <a:pt x="643" y="326"/>
                  <a:pt x="646" y="322"/>
                </a:cubicBezTo>
                <a:cubicBezTo>
                  <a:pt x="668" y="316"/>
                  <a:pt x="674" y="313"/>
                  <a:pt x="679" y="313"/>
                </a:cubicBezTo>
                <a:cubicBezTo>
                  <a:pt x="789" y="253"/>
                  <a:pt x="800" y="245"/>
                  <a:pt x="811" y="238"/>
                </a:cubicBezTo>
                <a:cubicBezTo>
                  <a:pt x="830" y="217"/>
                  <a:pt x="839" y="215"/>
                  <a:pt x="836" y="212"/>
                </a:cubicBezTo>
                <a:cubicBezTo>
                  <a:pt x="826" y="221"/>
                  <a:pt x="818" y="219"/>
                  <a:pt x="815" y="227"/>
                </a:cubicBezTo>
                <a:cubicBezTo>
                  <a:pt x="759" y="262"/>
                  <a:pt x="739" y="275"/>
                  <a:pt x="719" y="284"/>
                </a:cubicBezTo>
                <a:cubicBezTo>
                  <a:pt x="673" y="305"/>
                  <a:pt x="671" y="306"/>
                  <a:pt x="668" y="306"/>
                </a:cubicBezTo>
                <a:cubicBezTo>
                  <a:pt x="711" y="282"/>
                  <a:pt x="719" y="273"/>
                  <a:pt x="727" y="271"/>
                </a:cubicBezTo>
                <a:cubicBezTo>
                  <a:pt x="797" y="226"/>
                  <a:pt x="805" y="220"/>
                  <a:pt x="813" y="214"/>
                </a:cubicBezTo>
                <a:cubicBezTo>
                  <a:pt x="850" y="175"/>
                  <a:pt x="861" y="172"/>
                  <a:pt x="859" y="168"/>
                </a:cubicBezTo>
                <a:close/>
                <a:moveTo>
                  <a:pt x="743" y="232"/>
                </a:moveTo>
                <a:cubicBezTo>
                  <a:pt x="748" y="239"/>
                  <a:pt x="733" y="238"/>
                  <a:pt x="728" y="246"/>
                </a:cubicBezTo>
                <a:cubicBezTo>
                  <a:pt x="725" y="238"/>
                  <a:pt x="737" y="240"/>
                  <a:pt x="743" y="232"/>
                </a:cubicBezTo>
                <a:close/>
                <a:moveTo>
                  <a:pt x="723" y="245"/>
                </a:moveTo>
                <a:cubicBezTo>
                  <a:pt x="723" y="251"/>
                  <a:pt x="713" y="252"/>
                  <a:pt x="710" y="254"/>
                </a:cubicBezTo>
                <a:cubicBezTo>
                  <a:pt x="709" y="248"/>
                  <a:pt x="719" y="247"/>
                  <a:pt x="723" y="245"/>
                </a:cubicBezTo>
                <a:close/>
                <a:moveTo>
                  <a:pt x="265" y="659"/>
                </a:moveTo>
                <a:cubicBezTo>
                  <a:pt x="262" y="656"/>
                  <a:pt x="263" y="654"/>
                  <a:pt x="262" y="651"/>
                </a:cubicBezTo>
                <a:cubicBezTo>
                  <a:pt x="260" y="649"/>
                  <a:pt x="256" y="646"/>
                  <a:pt x="259" y="644"/>
                </a:cubicBezTo>
                <a:cubicBezTo>
                  <a:pt x="256" y="643"/>
                  <a:pt x="254" y="641"/>
                  <a:pt x="252" y="638"/>
                </a:cubicBezTo>
                <a:cubicBezTo>
                  <a:pt x="252" y="636"/>
                  <a:pt x="252" y="634"/>
                  <a:pt x="250" y="635"/>
                </a:cubicBezTo>
                <a:cubicBezTo>
                  <a:pt x="248" y="631"/>
                  <a:pt x="248" y="627"/>
                  <a:pt x="243" y="623"/>
                </a:cubicBezTo>
                <a:cubicBezTo>
                  <a:pt x="245" y="617"/>
                  <a:pt x="243" y="617"/>
                  <a:pt x="239" y="613"/>
                </a:cubicBezTo>
                <a:cubicBezTo>
                  <a:pt x="241" y="610"/>
                  <a:pt x="236" y="605"/>
                  <a:pt x="236" y="601"/>
                </a:cubicBezTo>
                <a:cubicBezTo>
                  <a:pt x="231" y="592"/>
                  <a:pt x="230" y="592"/>
                  <a:pt x="223" y="581"/>
                </a:cubicBezTo>
                <a:cubicBezTo>
                  <a:pt x="215" y="572"/>
                  <a:pt x="216" y="564"/>
                  <a:pt x="207" y="555"/>
                </a:cubicBezTo>
                <a:cubicBezTo>
                  <a:pt x="203" y="545"/>
                  <a:pt x="204" y="543"/>
                  <a:pt x="195" y="532"/>
                </a:cubicBezTo>
                <a:cubicBezTo>
                  <a:pt x="199" y="528"/>
                  <a:pt x="191" y="523"/>
                  <a:pt x="193" y="519"/>
                </a:cubicBezTo>
                <a:cubicBezTo>
                  <a:pt x="188" y="514"/>
                  <a:pt x="192" y="510"/>
                  <a:pt x="188" y="505"/>
                </a:cubicBezTo>
                <a:cubicBezTo>
                  <a:pt x="187" y="496"/>
                  <a:pt x="184" y="487"/>
                  <a:pt x="181" y="478"/>
                </a:cubicBezTo>
                <a:cubicBezTo>
                  <a:pt x="189" y="478"/>
                  <a:pt x="185" y="488"/>
                  <a:pt x="189" y="492"/>
                </a:cubicBezTo>
                <a:cubicBezTo>
                  <a:pt x="191" y="498"/>
                  <a:pt x="194" y="504"/>
                  <a:pt x="193" y="509"/>
                </a:cubicBezTo>
                <a:cubicBezTo>
                  <a:pt x="200" y="517"/>
                  <a:pt x="199" y="523"/>
                  <a:pt x="207" y="531"/>
                </a:cubicBezTo>
                <a:cubicBezTo>
                  <a:pt x="210" y="535"/>
                  <a:pt x="208" y="538"/>
                  <a:pt x="209" y="541"/>
                </a:cubicBezTo>
                <a:cubicBezTo>
                  <a:pt x="213" y="542"/>
                  <a:pt x="214" y="546"/>
                  <a:pt x="213" y="549"/>
                </a:cubicBezTo>
                <a:cubicBezTo>
                  <a:pt x="220" y="554"/>
                  <a:pt x="218" y="557"/>
                  <a:pt x="224" y="565"/>
                </a:cubicBezTo>
                <a:cubicBezTo>
                  <a:pt x="227" y="574"/>
                  <a:pt x="233" y="584"/>
                  <a:pt x="237" y="593"/>
                </a:cubicBezTo>
                <a:cubicBezTo>
                  <a:pt x="239" y="596"/>
                  <a:pt x="241" y="598"/>
                  <a:pt x="243" y="601"/>
                </a:cubicBezTo>
                <a:cubicBezTo>
                  <a:pt x="243" y="603"/>
                  <a:pt x="243" y="605"/>
                  <a:pt x="245" y="604"/>
                </a:cubicBezTo>
                <a:cubicBezTo>
                  <a:pt x="246" y="609"/>
                  <a:pt x="245" y="613"/>
                  <a:pt x="250" y="618"/>
                </a:cubicBezTo>
                <a:cubicBezTo>
                  <a:pt x="253" y="627"/>
                  <a:pt x="261" y="637"/>
                  <a:pt x="263" y="646"/>
                </a:cubicBezTo>
                <a:cubicBezTo>
                  <a:pt x="271" y="655"/>
                  <a:pt x="270" y="664"/>
                  <a:pt x="275" y="673"/>
                </a:cubicBezTo>
                <a:cubicBezTo>
                  <a:pt x="268" y="673"/>
                  <a:pt x="271" y="663"/>
                  <a:pt x="265" y="659"/>
                </a:cubicBezTo>
                <a:close/>
                <a:moveTo>
                  <a:pt x="279" y="685"/>
                </a:moveTo>
                <a:cubicBezTo>
                  <a:pt x="279" y="692"/>
                  <a:pt x="278" y="682"/>
                  <a:pt x="274" y="679"/>
                </a:cubicBezTo>
                <a:cubicBezTo>
                  <a:pt x="273" y="676"/>
                  <a:pt x="276" y="678"/>
                  <a:pt x="277" y="679"/>
                </a:cubicBezTo>
                <a:cubicBezTo>
                  <a:pt x="278" y="681"/>
                  <a:pt x="279" y="683"/>
                  <a:pt x="281" y="684"/>
                </a:cubicBezTo>
                <a:cubicBezTo>
                  <a:pt x="280" y="685"/>
                  <a:pt x="280" y="685"/>
                  <a:pt x="279" y="685"/>
                </a:cubicBezTo>
                <a:close/>
                <a:moveTo>
                  <a:pt x="166" y="634"/>
                </a:moveTo>
                <a:cubicBezTo>
                  <a:pt x="162" y="637"/>
                  <a:pt x="166" y="630"/>
                  <a:pt x="161" y="628"/>
                </a:cubicBezTo>
                <a:cubicBezTo>
                  <a:pt x="168" y="628"/>
                  <a:pt x="168" y="638"/>
                  <a:pt x="172" y="642"/>
                </a:cubicBezTo>
                <a:cubicBezTo>
                  <a:pt x="168" y="645"/>
                  <a:pt x="166" y="636"/>
                  <a:pt x="166" y="634"/>
                </a:cubicBezTo>
                <a:close/>
                <a:moveTo>
                  <a:pt x="192" y="691"/>
                </a:moveTo>
                <a:cubicBezTo>
                  <a:pt x="192" y="690"/>
                  <a:pt x="191" y="690"/>
                  <a:pt x="190" y="691"/>
                </a:cubicBezTo>
                <a:cubicBezTo>
                  <a:pt x="187" y="685"/>
                  <a:pt x="184" y="679"/>
                  <a:pt x="184" y="673"/>
                </a:cubicBezTo>
                <a:cubicBezTo>
                  <a:pt x="190" y="669"/>
                  <a:pt x="184" y="681"/>
                  <a:pt x="189" y="677"/>
                </a:cubicBezTo>
                <a:cubicBezTo>
                  <a:pt x="189" y="682"/>
                  <a:pt x="193" y="688"/>
                  <a:pt x="194" y="693"/>
                </a:cubicBezTo>
                <a:cubicBezTo>
                  <a:pt x="195" y="695"/>
                  <a:pt x="196" y="696"/>
                  <a:pt x="197" y="698"/>
                </a:cubicBezTo>
                <a:cubicBezTo>
                  <a:pt x="200" y="705"/>
                  <a:pt x="188" y="693"/>
                  <a:pt x="192" y="691"/>
                </a:cubicBezTo>
                <a:close/>
                <a:moveTo>
                  <a:pt x="259" y="828"/>
                </a:moveTo>
                <a:cubicBezTo>
                  <a:pt x="258" y="824"/>
                  <a:pt x="255" y="820"/>
                  <a:pt x="256" y="817"/>
                </a:cubicBezTo>
                <a:cubicBezTo>
                  <a:pt x="247" y="810"/>
                  <a:pt x="247" y="797"/>
                  <a:pt x="241" y="789"/>
                </a:cubicBezTo>
                <a:cubicBezTo>
                  <a:pt x="233" y="777"/>
                  <a:pt x="228" y="766"/>
                  <a:pt x="224" y="755"/>
                </a:cubicBezTo>
                <a:cubicBezTo>
                  <a:pt x="220" y="751"/>
                  <a:pt x="217" y="746"/>
                  <a:pt x="214" y="742"/>
                </a:cubicBezTo>
                <a:cubicBezTo>
                  <a:pt x="212" y="737"/>
                  <a:pt x="211" y="732"/>
                  <a:pt x="208" y="727"/>
                </a:cubicBezTo>
                <a:cubicBezTo>
                  <a:pt x="206" y="724"/>
                  <a:pt x="208" y="722"/>
                  <a:pt x="205" y="719"/>
                </a:cubicBezTo>
                <a:cubicBezTo>
                  <a:pt x="202" y="720"/>
                  <a:pt x="204" y="715"/>
                  <a:pt x="201" y="717"/>
                </a:cubicBezTo>
                <a:cubicBezTo>
                  <a:pt x="203" y="712"/>
                  <a:pt x="194" y="705"/>
                  <a:pt x="199" y="701"/>
                </a:cubicBezTo>
                <a:cubicBezTo>
                  <a:pt x="207" y="710"/>
                  <a:pt x="207" y="720"/>
                  <a:pt x="217" y="725"/>
                </a:cubicBezTo>
                <a:cubicBezTo>
                  <a:pt x="214" y="728"/>
                  <a:pt x="222" y="733"/>
                  <a:pt x="220" y="736"/>
                </a:cubicBezTo>
                <a:cubicBezTo>
                  <a:pt x="220" y="739"/>
                  <a:pt x="227" y="743"/>
                  <a:pt x="224" y="745"/>
                </a:cubicBezTo>
                <a:cubicBezTo>
                  <a:pt x="228" y="751"/>
                  <a:pt x="231" y="757"/>
                  <a:pt x="232" y="763"/>
                </a:cubicBezTo>
                <a:cubicBezTo>
                  <a:pt x="242" y="777"/>
                  <a:pt x="242" y="783"/>
                  <a:pt x="252" y="798"/>
                </a:cubicBezTo>
                <a:cubicBezTo>
                  <a:pt x="255" y="807"/>
                  <a:pt x="256" y="808"/>
                  <a:pt x="261" y="817"/>
                </a:cubicBezTo>
                <a:cubicBezTo>
                  <a:pt x="258" y="822"/>
                  <a:pt x="264" y="829"/>
                  <a:pt x="265" y="836"/>
                </a:cubicBezTo>
                <a:cubicBezTo>
                  <a:pt x="259" y="838"/>
                  <a:pt x="262" y="830"/>
                  <a:pt x="259" y="828"/>
                </a:cubicBezTo>
                <a:close/>
                <a:moveTo>
                  <a:pt x="195" y="1053"/>
                </a:moveTo>
                <a:cubicBezTo>
                  <a:pt x="187" y="1053"/>
                  <a:pt x="194" y="1042"/>
                  <a:pt x="195" y="1053"/>
                </a:cubicBezTo>
                <a:close/>
                <a:moveTo>
                  <a:pt x="139" y="1162"/>
                </a:moveTo>
                <a:cubicBezTo>
                  <a:pt x="139" y="1162"/>
                  <a:pt x="135" y="1161"/>
                  <a:pt x="135" y="1160"/>
                </a:cubicBezTo>
                <a:cubicBezTo>
                  <a:pt x="135" y="1160"/>
                  <a:pt x="137" y="1159"/>
                  <a:pt x="137" y="1159"/>
                </a:cubicBezTo>
                <a:cubicBezTo>
                  <a:pt x="135" y="1156"/>
                  <a:pt x="134" y="1152"/>
                  <a:pt x="136" y="1155"/>
                </a:cubicBezTo>
                <a:cubicBezTo>
                  <a:pt x="138" y="1157"/>
                  <a:pt x="136" y="1158"/>
                  <a:pt x="137" y="1159"/>
                </a:cubicBezTo>
                <a:cubicBezTo>
                  <a:pt x="137" y="1159"/>
                  <a:pt x="146" y="1164"/>
                  <a:pt x="139" y="1162"/>
                </a:cubicBezTo>
                <a:close/>
                <a:moveTo>
                  <a:pt x="157" y="1194"/>
                </a:moveTo>
                <a:cubicBezTo>
                  <a:pt x="156" y="1188"/>
                  <a:pt x="151" y="1181"/>
                  <a:pt x="146" y="1175"/>
                </a:cubicBezTo>
                <a:cubicBezTo>
                  <a:pt x="148" y="1173"/>
                  <a:pt x="150" y="1179"/>
                  <a:pt x="153" y="1177"/>
                </a:cubicBezTo>
                <a:cubicBezTo>
                  <a:pt x="149" y="1182"/>
                  <a:pt x="165" y="1190"/>
                  <a:pt x="157" y="1194"/>
                </a:cubicBezTo>
                <a:close/>
                <a:moveTo>
                  <a:pt x="160" y="1194"/>
                </a:moveTo>
                <a:cubicBezTo>
                  <a:pt x="165" y="1194"/>
                  <a:pt x="164" y="1204"/>
                  <a:pt x="167" y="1208"/>
                </a:cubicBezTo>
                <a:cubicBezTo>
                  <a:pt x="161" y="1208"/>
                  <a:pt x="161" y="1198"/>
                  <a:pt x="160" y="1194"/>
                </a:cubicBezTo>
                <a:close/>
                <a:moveTo>
                  <a:pt x="120" y="1272"/>
                </a:moveTo>
                <a:cubicBezTo>
                  <a:pt x="122" y="1271"/>
                  <a:pt x="129" y="1274"/>
                  <a:pt x="125" y="1275"/>
                </a:cubicBezTo>
                <a:cubicBezTo>
                  <a:pt x="136" y="1289"/>
                  <a:pt x="127" y="1283"/>
                  <a:pt x="120" y="1272"/>
                </a:cubicBezTo>
                <a:close/>
                <a:moveTo>
                  <a:pt x="25" y="1215"/>
                </a:moveTo>
                <a:cubicBezTo>
                  <a:pt x="26" y="1214"/>
                  <a:pt x="27" y="1214"/>
                  <a:pt x="28" y="1213"/>
                </a:cubicBezTo>
                <a:cubicBezTo>
                  <a:pt x="29" y="1214"/>
                  <a:pt x="31" y="1216"/>
                  <a:pt x="32" y="1218"/>
                </a:cubicBezTo>
                <a:cubicBezTo>
                  <a:pt x="31" y="1218"/>
                  <a:pt x="30" y="1219"/>
                  <a:pt x="29" y="1220"/>
                </a:cubicBezTo>
                <a:cubicBezTo>
                  <a:pt x="27" y="1218"/>
                  <a:pt x="26" y="1217"/>
                  <a:pt x="25" y="1215"/>
                </a:cubicBezTo>
                <a:close/>
                <a:moveTo>
                  <a:pt x="121" y="1375"/>
                </a:moveTo>
                <a:cubicBezTo>
                  <a:pt x="117" y="1370"/>
                  <a:pt x="114" y="1365"/>
                  <a:pt x="110" y="1360"/>
                </a:cubicBezTo>
                <a:cubicBezTo>
                  <a:pt x="113" y="1358"/>
                  <a:pt x="116" y="1360"/>
                  <a:pt x="118" y="1364"/>
                </a:cubicBezTo>
                <a:cubicBezTo>
                  <a:pt x="122" y="1365"/>
                  <a:pt x="127" y="1372"/>
                  <a:pt x="121" y="1375"/>
                </a:cubicBezTo>
                <a:close/>
                <a:moveTo>
                  <a:pt x="156" y="1400"/>
                </a:moveTo>
                <a:cubicBezTo>
                  <a:pt x="154" y="1401"/>
                  <a:pt x="156" y="1399"/>
                  <a:pt x="154" y="1397"/>
                </a:cubicBezTo>
                <a:cubicBezTo>
                  <a:pt x="129" y="1364"/>
                  <a:pt x="125" y="1355"/>
                  <a:pt x="120" y="1353"/>
                </a:cubicBezTo>
                <a:cubicBezTo>
                  <a:pt x="103" y="1335"/>
                  <a:pt x="105" y="1329"/>
                  <a:pt x="98" y="1330"/>
                </a:cubicBezTo>
                <a:cubicBezTo>
                  <a:pt x="80" y="1305"/>
                  <a:pt x="82" y="1304"/>
                  <a:pt x="82" y="1304"/>
                </a:cubicBezTo>
                <a:cubicBezTo>
                  <a:pt x="72" y="1293"/>
                  <a:pt x="73" y="1290"/>
                  <a:pt x="72" y="1290"/>
                </a:cubicBezTo>
                <a:cubicBezTo>
                  <a:pt x="60" y="1278"/>
                  <a:pt x="63" y="1277"/>
                  <a:pt x="61" y="1275"/>
                </a:cubicBezTo>
                <a:cubicBezTo>
                  <a:pt x="44" y="1247"/>
                  <a:pt x="37" y="1241"/>
                  <a:pt x="37" y="1236"/>
                </a:cubicBezTo>
                <a:cubicBezTo>
                  <a:pt x="33" y="1223"/>
                  <a:pt x="41" y="1230"/>
                  <a:pt x="45" y="1233"/>
                </a:cubicBezTo>
                <a:cubicBezTo>
                  <a:pt x="83" y="1280"/>
                  <a:pt x="94" y="1291"/>
                  <a:pt x="101" y="1303"/>
                </a:cubicBezTo>
                <a:cubicBezTo>
                  <a:pt x="106" y="1310"/>
                  <a:pt x="104" y="1311"/>
                  <a:pt x="105" y="1312"/>
                </a:cubicBezTo>
                <a:cubicBezTo>
                  <a:pt x="117" y="1329"/>
                  <a:pt x="118" y="1327"/>
                  <a:pt x="119" y="1329"/>
                </a:cubicBezTo>
                <a:cubicBezTo>
                  <a:pt x="159" y="1413"/>
                  <a:pt x="159" y="1403"/>
                  <a:pt x="156" y="1400"/>
                </a:cubicBezTo>
                <a:close/>
                <a:moveTo>
                  <a:pt x="217" y="1325"/>
                </a:moveTo>
                <a:cubicBezTo>
                  <a:pt x="220" y="1327"/>
                  <a:pt x="210" y="1334"/>
                  <a:pt x="210" y="1328"/>
                </a:cubicBezTo>
                <a:cubicBezTo>
                  <a:pt x="212" y="1325"/>
                  <a:pt x="214" y="1327"/>
                  <a:pt x="217" y="1325"/>
                </a:cubicBezTo>
                <a:close/>
                <a:moveTo>
                  <a:pt x="182" y="1218"/>
                </a:moveTo>
                <a:cubicBezTo>
                  <a:pt x="188" y="1216"/>
                  <a:pt x="184" y="1224"/>
                  <a:pt x="189" y="1227"/>
                </a:cubicBezTo>
                <a:cubicBezTo>
                  <a:pt x="183" y="1229"/>
                  <a:pt x="184" y="1220"/>
                  <a:pt x="182" y="1218"/>
                </a:cubicBezTo>
                <a:close/>
                <a:moveTo>
                  <a:pt x="339" y="1330"/>
                </a:moveTo>
                <a:cubicBezTo>
                  <a:pt x="343" y="1334"/>
                  <a:pt x="348" y="1326"/>
                  <a:pt x="351" y="1333"/>
                </a:cubicBezTo>
                <a:cubicBezTo>
                  <a:pt x="345" y="1334"/>
                  <a:pt x="340" y="1333"/>
                  <a:pt x="334" y="1333"/>
                </a:cubicBezTo>
                <a:cubicBezTo>
                  <a:pt x="333" y="1331"/>
                  <a:pt x="337" y="1333"/>
                  <a:pt x="339" y="1330"/>
                </a:cubicBezTo>
                <a:close/>
                <a:moveTo>
                  <a:pt x="334" y="1341"/>
                </a:moveTo>
                <a:cubicBezTo>
                  <a:pt x="336" y="1340"/>
                  <a:pt x="338" y="1342"/>
                  <a:pt x="340" y="1342"/>
                </a:cubicBezTo>
                <a:cubicBezTo>
                  <a:pt x="342" y="1341"/>
                  <a:pt x="344" y="1342"/>
                  <a:pt x="346" y="1340"/>
                </a:cubicBezTo>
                <a:cubicBezTo>
                  <a:pt x="357" y="1342"/>
                  <a:pt x="367" y="1347"/>
                  <a:pt x="379" y="1338"/>
                </a:cubicBezTo>
                <a:cubicBezTo>
                  <a:pt x="387" y="1341"/>
                  <a:pt x="395" y="1339"/>
                  <a:pt x="403" y="1338"/>
                </a:cubicBezTo>
                <a:cubicBezTo>
                  <a:pt x="406" y="1343"/>
                  <a:pt x="399" y="1338"/>
                  <a:pt x="397" y="1342"/>
                </a:cubicBezTo>
                <a:cubicBezTo>
                  <a:pt x="395" y="1339"/>
                  <a:pt x="391" y="1345"/>
                  <a:pt x="389" y="1341"/>
                </a:cubicBezTo>
                <a:cubicBezTo>
                  <a:pt x="383" y="1345"/>
                  <a:pt x="378" y="1341"/>
                  <a:pt x="372" y="1345"/>
                </a:cubicBezTo>
                <a:cubicBezTo>
                  <a:pt x="367" y="1342"/>
                  <a:pt x="362" y="1346"/>
                  <a:pt x="357" y="1344"/>
                </a:cubicBezTo>
                <a:cubicBezTo>
                  <a:pt x="352" y="1342"/>
                  <a:pt x="346" y="1348"/>
                  <a:pt x="341" y="1343"/>
                </a:cubicBezTo>
                <a:cubicBezTo>
                  <a:pt x="335" y="1345"/>
                  <a:pt x="329" y="1350"/>
                  <a:pt x="324" y="1343"/>
                </a:cubicBezTo>
                <a:cubicBezTo>
                  <a:pt x="328" y="1342"/>
                  <a:pt x="330" y="1346"/>
                  <a:pt x="334" y="1341"/>
                </a:cubicBezTo>
                <a:close/>
                <a:moveTo>
                  <a:pt x="321" y="1343"/>
                </a:moveTo>
                <a:cubicBezTo>
                  <a:pt x="321" y="1351"/>
                  <a:pt x="310" y="1347"/>
                  <a:pt x="306" y="1349"/>
                </a:cubicBezTo>
                <a:cubicBezTo>
                  <a:pt x="300" y="1351"/>
                  <a:pt x="295" y="1352"/>
                  <a:pt x="290" y="1353"/>
                </a:cubicBezTo>
                <a:cubicBezTo>
                  <a:pt x="284" y="1355"/>
                  <a:pt x="278" y="1355"/>
                  <a:pt x="272" y="1359"/>
                </a:cubicBezTo>
                <a:cubicBezTo>
                  <a:pt x="267" y="1360"/>
                  <a:pt x="265" y="1364"/>
                  <a:pt x="258" y="1364"/>
                </a:cubicBezTo>
                <a:cubicBezTo>
                  <a:pt x="249" y="1371"/>
                  <a:pt x="241" y="1374"/>
                  <a:pt x="233" y="1377"/>
                </a:cubicBezTo>
                <a:cubicBezTo>
                  <a:pt x="216" y="1388"/>
                  <a:pt x="203" y="1400"/>
                  <a:pt x="192" y="1412"/>
                </a:cubicBezTo>
                <a:cubicBezTo>
                  <a:pt x="191" y="1414"/>
                  <a:pt x="190" y="1415"/>
                  <a:pt x="191" y="1417"/>
                </a:cubicBezTo>
                <a:cubicBezTo>
                  <a:pt x="188" y="1420"/>
                  <a:pt x="186" y="1418"/>
                  <a:pt x="188" y="1417"/>
                </a:cubicBezTo>
                <a:cubicBezTo>
                  <a:pt x="190" y="1412"/>
                  <a:pt x="191" y="1406"/>
                  <a:pt x="196" y="1401"/>
                </a:cubicBezTo>
                <a:cubicBezTo>
                  <a:pt x="197" y="1396"/>
                  <a:pt x="204" y="1391"/>
                  <a:pt x="205" y="1385"/>
                </a:cubicBezTo>
                <a:cubicBezTo>
                  <a:pt x="211" y="1384"/>
                  <a:pt x="216" y="1375"/>
                  <a:pt x="225" y="1370"/>
                </a:cubicBezTo>
                <a:cubicBezTo>
                  <a:pt x="235" y="1364"/>
                  <a:pt x="236" y="1365"/>
                  <a:pt x="246" y="1358"/>
                </a:cubicBezTo>
                <a:cubicBezTo>
                  <a:pt x="248" y="1361"/>
                  <a:pt x="252" y="1355"/>
                  <a:pt x="255" y="1356"/>
                </a:cubicBezTo>
                <a:cubicBezTo>
                  <a:pt x="258" y="1356"/>
                  <a:pt x="261" y="1355"/>
                  <a:pt x="264" y="1352"/>
                </a:cubicBezTo>
                <a:cubicBezTo>
                  <a:pt x="267" y="1356"/>
                  <a:pt x="272" y="1352"/>
                  <a:pt x="275" y="1354"/>
                </a:cubicBezTo>
                <a:cubicBezTo>
                  <a:pt x="291" y="1345"/>
                  <a:pt x="306" y="1348"/>
                  <a:pt x="321" y="1343"/>
                </a:cubicBezTo>
                <a:close/>
                <a:moveTo>
                  <a:pt x="193" y="1379"/>
                </a:moveTo>
                <a:cubicBezTo>
                  <a:pt x="192" y="1377"/>
                  <a:pt x="196" y="1374"/>
                  <a:pt x="198" y="1376"/>
                </a:cubicBezTo>
                <a:cubicBezTo>
                  <a:pt x="198" y="1371"/>
                  <a:pt x="203" y="1367"/>
                  <a:pt x="205" y="1363"/>
                </a:cubicBezTo>
                <a:cubicBezTo>
                  <a:pt x="211" y="1359"/>
                  <a:pt x="216" y="1355"/>
                  <a:pt x="221" y="1351"/>
                </a:cubicBezTo>
                <a:cubicBezTo>
                  <a:pt x="230" y="1347"/>
                  <a:pt x="237" y="1348"/>
                  <a:pt x="246" y="1341"/>
                </a:cubicBezTo>
                <a:cubicBezTo>
                  <a:pt x="251" y="1345"/>
                  <a:pt x="256" y="1336"/>
                  <a:pt x="262" y="1339"/>
                </a:cubicBezTo>
                <a:cubicBezTo>
                  <a:pt x="267" y="1334"/>
                  <a:pt x="271" y="1340"/>
                  <a:pt x="277" y="1336"/>
                </a:cubicBezTo>
                <a:cubicBezTo>
                  <a:pt x="286" y="1336"/>
                  <a:pt x="296" y="1336"/>
                  <a:pt x="305" y="1335"/>
                </a:cubicBezTo>
                <a:cubicBezTo>
                  <a:pt x="306" y="1338"/>
                  <a:pt x="303" y="1337"/>
                  <a:pt x="301" y="1338"/>
                </a:cubicBezTo>
                <a:cubicBezTo>
                  <a:pt x="298" y="1342"/>
                  <a:pt x="296" y="1337"/>
                  <a:pt x="293" y="1338"/>
                </a:cubicBezTo>
                <a:cubicBezTo>
                  <a:pt x="291" y="1341"/>
                  <a:pt x="290" y="1339"/>
                  <a:pt x="287" y="1340"/>
                </a:cubicBezTo>
                <a:cubicBezTo>
                  <a:pt x="284" y="1339"/>
                  <a:pt x="280" y="1341"/>
                  <a:pt x="275" y="1344"/>
                </a:cubicBezTo>
                <a:cubicBezTo>
                  <a:pt x="268" y="1341"/>
                  <a:pt x="260" y="1348"/>
                  <a:pt x="252" y="1346"/>
                </a:cubicBezTo>
                <a:cubicBezTo>
                  <a:pt x="250" y="1348"/>
                  <a:pt x="248" y="1349"/>
                  <a:pt x="246" y="1348"/>
                </a:cubicBezTo>
                <a:cubicBezTo>
                  <a:pt x="236" y="1354"/>
                  <a:pt x="235" y="1357"/>
                  <a:pt x="226" y="1357"/>
                </a:cubicBezTo>
                <a:cubicBezTo>
                  <a:pt x="224" y="1364"/>
                  <a:pt x="216" y="1364"/>
                  <a:pt x="214" y="1368"/>
                </a:cubicBezTo>
                <a:cubicBezTo>
                  <a:pt x="207" y="1371"/>
                  <a:pt x="208" y="1375"/>
                  <a:pt x="200" y="1376"/>
                </a:cubicBezTo>
                <a:cubicBezTo>
                  <a:pt x="199" y="1380"/>
                  <a:pt x="194" y="1384"/>
                  <a:pt x="191" y="1387"/>
                </a:cubicBezTo>
                <a:cubicBezTo>
                  <a:pt x="188" y="1384"/>
                  <a:pt x="189" y="1381"/>
                  <a:pt x="193" y="1379"/>
                </a:cubicBezTo>
                <a:close/>
                <a:moveTo>
                  <a:pt x="199" y="1139"/>
                </a:moveTo>
                <a:cubicBezTo>
                  <a:pt x="195" y="1136"/>
                  <a:pt x="199" y="1133"/>
                  <a:pt x="194" y="1130"/>
                </a:cubicBezTo>
                <a:cubicBezTo>
                  <a:pt x="196" y="1124"/>
                  <a:pt x="191" y="1118"/>
                  <a:pt x="192" y="1112"/>
                </a:cubicBezTo>
                <a:cubicBezTo>
                  <a:pt x="172" y="1082"/>
                  <a:pt x="156" y="1052"/>
                  <a:pt x="135" y="1027"/>
                </a:cubicBezTo>
                <a:cubicBezTo>
                  <a:pt x="131" y="1022"/>
                  <a:pt x="125" y="1019"/>
                  <a:pt x="121" y="1011"/>
                </a:cubicBezTo>
                <a:cubicBezTo>
                  <a:pt x="118" y="1006"/>
                  <a:pt x="120" y="1008"/>
                  <a:pt x="116" y="1004"/>
                </a:cubicBezTo>
                <a:cubicBezTo>
                  <a:pt x="114" y="1002"/>
                  <a:pt x="115" y="999"/>
                  <a:pt x="113" y="997"/>
                </a:cubicBezTo>
                <a:cubicBezTo>
                  <a:pt x="111" y="993"/>
                  <a:pt x="107" y="991"/>
                  <a:pt x="105" y="988"/>
                </a:cubicBezTo>
                <a:cubicBezTo>
                  <a:pt x="105" y="989"/>
                  <a:pt x="106" y="986"/>
                  <a:pt x="105" y="985"/>
                </a:cubicBezTo>
                <a:cubicBezTo>
                  <a:pt x="105" y="985"/>
                  <a:pt x="99" y="984"/>
                  <a:pt x="100" y="982"/>
                </a:cubicBezTo>
                <a:cubicBezTo>
                  <a:pt x="102" y="976"/>
                  <a:pt x="85" y="961"/>
                  <a:pt x="80" y="952"/>
                </a:cubicBezTo>
                <a:cubicBezTo>
                  <a:pt x="80" y="951"/>
                  <a:pt x="78" y="949"/>
                  <a:pt x="78" y="948"/>
                </a:cubicBezTo>
                <a:cubicBezTo>
                  <a:pt x="79" y="945"/>
                  <a:pt x="77" y="947"/>
                  <a:pt x="75" y="943"/>
                </a:cubicBezTo>
                <a:cubicBezTo>
                  <a:pt x="75" y="943"/>
                  <a:pt x="76" y="942"/>
                  <a:pt x="75" y="941"/>
                </a:cubicBezTo>
                <a:cubicBezTo>
                  <a:pt x="70" y="932"/>
                  <a:pt x="58" y="920"/>
                  <a:pt x="53" y="907"/>
                </a:cubicBezTo>
                <a:cubicBezTo>
                  <a:pt x="58" y="904"/>
                  <a:pt x="61" y="910"/>
                  <a:pt x="64" y="915"/>
                </a:cubicBezTo>
                <a:cubicBezTo>
                  <a:pt x="65" y="919"/>
                  <a:pt x="73" y="924"/>
                  <a:pt x="70" y="927"/>
                </a:cubicBezTo>
                <a:cubicBezTo>
                  <a:pt x="77" y="930"/>
                  <a:pt x="83" y="943"/>
                  <a:pt x="90" y="947"/>
                </a:cubicBezTo>
                <a:cubicBezTo>
                  <a:pt x="93" y="952"/>
                  <a:pt x="96" y="956"/>
                  <a:pt x="99" y="960"/>
                </a:cubicBezTo>
                <a:cubicBezTo>
                  <a:pt x="97" y="963"/>
                  <a:pt x="100" y="962"/>
                  <a:pt x="101" y="963"/>
                </a:cubicBezTo>
                <a:cubicBezTo>
                  <a:pt x="101" y="966"/>
                  <a:pt x="102" y="968"/>
                  <a:pt x="104" y="967"/>
                </a:cubicBezTo>
                <a:cubicBezTo>
                  <a:pt x="107" y="969"/>
                  <a:pt x="109" y="979"/>
                  <a:pt x="114" y="977"/>
                </a:cubicBezTo>
                <a:cubicBezTo>
                  <a:pt x="113" y="980"/>
                  <a:pt x="116" y="984"/>
                  <a:pt x="119" y="985"/>
                </a:cubicBezTo>
                <a:cubicBezTo>
                  <a:pt x="124" y="994"/>
                  <a:pt x="128" y="995"/>
                  <a:pt x="134" y="1006"/>
                </a:cubicBezTo>
                <a:cubicBezTo>
                  <a:pt x="140" y="1014"/>
                  <a:pt x="146" y="1022"/>
                  <a:pt x="152" y="1030"/>
                </a:cubicBezTo>
                <a:cubicBezTo>
                  <a:pt x="154" y="1034"/>
                  <a:pt x="156" y="1034"/>
                  <a:pt x="158" y="1035"/>
                </a:cubicBezTo>
                <a:cubicBezTo>
                  <a:pt x="159" y="1040"/>
                  <a:pt x="167" y="1051"/>
                  <a:pt x="174" y="1061"/>
                </a:cubicBezTo>
                <a:cubicBezTo>
                  <a:pt x="180" y="1075"/>
                  <a:pt x="188" y="1090"/>
                  <a:pt x="193" y="1104"/>
                </a:cubicBezTo>
                <a:cubicBezTo>
                  <a:pt x="196" y="1111"/>
                  <a:pt x="198" y="1118"/>
                  <a:pt x="198" y="1125"/>
                </a:cubicBezTo>
                <a:cubicBezTo>
                  <a:pt x="203" y="1132"/>
                  <a:pt x="203" y="1139"/>
                  <a:pt x="203" y="1145"/>
                </a:cubicBezTo>
                <a:cubicBezTo>
                  <a:pt x="199" y="1148"/>
                  <a:pt x="199" y="1140"/>
                  <a:pt x="199" y="1139"/>
                </a:cubicBezTo>
                <a:close/>
                <a:moveTo>
                  <a:pt x="228" y="1142"/>
                </a:moveTo>
                <a:cubicBezTo>
                  <a:pt x="236" y="1134"/>
                  <a:pt x="246" y="1126"/>
                  <a:pt x="252" y="1118"/>
                </a:cubicBezTo>
                <a:cubicBezTo>
                  <a:pt x="300" y="1093"/>
                  <a:pt x="301" y="1085"/>
                  <a:pt x="309" y="1081"/>
                </a:cubicBezTo>
                <a:cubicBezTo>
                  <a:pt x="462" y="985"/>
                  <a:pt x="471" y="976"/>
                  <a:pt x="485" y="967"/>
                </a:cubicBezTo>
                <a:cubicBezTo>
                  <a:pt x="503" y="945"/>
                  <a:pt x="507" y="947"/>
                  <a:pt x="510" y="941"/>
                </a:cubicBezTo>
                <a:cubicBezTo>
                  <a:pt x="557" y="905"/>
                  <a:pt x="553" y="907"/>
                  <a:pt x="551" y="909"/>
                </a:cubicBezTo>
                <a:cubicBezTo>
                  <a:pt x="517" y="950"/>
                  <a:pt x="499" y="964"/>
                  <a:pt x="486" y="978"/>
                </a:cubicBezTo>
                <a:cubicBezTo>
                  <a:pt x="437" y="1016"/>
                  <a:pt x="427" y="1019"/>
                  <a:pt x="415" y="1030"/>
                </a:cubicBezTo>
                <a:cubicBezTo>
                  <a:pt x="412" y="1032"/>
                  <a:pt x="412" y="1035"/>
                  <a:pt x="411" y="1035"/>
                </a:cubicBezTo>
                <a:cubicBezTo>
                  <a:pt x="371" y="1063"/>
                  <a:pt x="358" y="1069"/>
                  <a:pt x="346" y="1077"/>
                </a:cubicBezTo>
                <a:cubicBezTo>
                  <a:pt x="251" y="1133"/>
                  <a:pt x="244" y="1138"/>
                  <a:pt x="238" y="1142"/>
                </a:cubicBezTo>
                <a:cubicBezTo>
                  <a:pt x="217" y="1159"/>
                  <a:pt x="213" y="1164"/>
                  <a:pt x="208" y="1169"/>
                </a:cubicBezTo>
                <a:close/>
                <a:moveTo>
                  <a:pt x="223" y="1067"/>
                </a:moveTo>
                <a:cubicBezTo>
                  <a:pt x="223" y="1065"/>
                  <a:pt x="223" y="1063"/>
                  <a:pt x="221" y="1061"/>
                </a:cubicBezTo>
                <a:cubicBezTo>
                  <a:pt x="226" y="1059"/>
                  <a:pt x="229" y="1064"/>
                  <a:pt x="223" y="1067"/>
                </a:cubicBezTo>
                <a:close/>
                <a:moveTo>
                  <a:pt x="232" y="1100"/>
                </a:moveTo>
                <a:cubicBezTo>
                  <a:pt x="230" y="1094"/>
                  <a:pt x="242" y="1090"/>
                  <a:pt x="243" y="1085"/>
                </a:cubicBezTo>
                <a:cubicBezTo>
                  <a:pt x="362" y="999"/>
                  <a:pt x="360" y="990"/>
                  <a:pt x="366" y="989"/>
                </a:cubicBezTo>
                <a:cubicBezTo>
                  <a:pt x="390" y="969"/>
                  <a:pt x="398" y="972"/>
                  <a:pt x="400" y="969"/>
                </a:cubicBezTo>
                <a:cubicBezTo>
                  <a:pt x="434" y="942"/>
                  <a:pt x="438" y="946"/>
                  <a:pt x="443" y="940"/>
                </a:cubicBezTo>
                <a:cubicBezTo>
                  <a:pt x="503" y="895"/>
                  <a:pt x="520" y="886"/>
                  <a:pt x="537" y="875"/>
                </a:cubicBezTo>
                <a:cubicBezTo>
                  <a:pt x="594" y="856"/>
                  <a:pt x="595" y="858"/>
                  <a:pt x="592" y="860"/>
                </a:cubicBezTo>
                <a:cubicBezTo>
                  <a:pt x="575" y="865"/>
                  <a:pt x="573" y="867"/>
                  <a:pt x="571" y="865"/>
                </a:cubicBezTo>
                <a:cubicBezTo>
                  <a:pt x="463" y="940"/>
                  <a:pt x="448" y="949"/>
                  <a:pt x="432" y="965"/>
                </a:cubicBezTo>
                <a:cubicBezTo>
                  <a:pt x="322" y="1042"/>
                  <a:pt x="316" y="1041"/>
                  <a:pt x="309" y="1047"/>
                </a:cubicBezTo>
                <a:cubicBezTo>
                  <a:pt x="287" y="1062"/>
                  <a:pt x="287" y="1060"/>
                  <a:pt x="285" y="1062"/>
                </a:cubicBezTo>
                <a:cubicBezTo>
                  <a:pt x="261" y="1080"/>
                  <a:pt x="257" y="1087"/>
                  <a:pt x="255" y="1084"/>
                </a:cubicBezTo>
                <a:close/>
                <a:moveTo>
                  <a:pt x="231" y="1037"/>
                </a:moveTo>
                <a:cubicBezTo>
                  <a:pt x="230" y="1036"/>
                  <a:pt x="229" y="1035"/>
                  <a:pt x="228" y="1034"/>
                </a:cubicBezTo>
                <a:cubicBezTo>
                  <a:pt x="230" y="1033"/>
                  <a:pt x="231" y="1032"/>
                  <a:pt x="232" y="1032"/>
                </a:cubicBezTo>
                <a:cubicBezTo>
                  <a:pt x="232" y="1033"/>
                  <a:pt x="233" y="1034"/>
                  <a:pt x="234" y="1035"/>
                </a:cubicBezTo>
                <a:cubicBezTo>
                  <a:pt x="233" y="1036"/>
                  <a:pt x="232" y="1036"/>
                  <a:pt x="231" y="1037"/>
                </a:cubicBezTo>
                <a:close/>
                <a:moveTo>
                  <a:pt x="269" y="855"/>
                </a:moveTo>
                <a:cubicBezTo>
                  <a:pt x="270" y="855"/>
                  <a:pt x="267" y="849"/>
                  <a:pt x="267" y="849"/>
                </a:cubicBezTo>
                <a:cubicBezTo>
                  <a:pt x="269" y="847"/>
                  <a:pt x="275" y="856"/>
                  <a:pt x="269" y="855"/>
                </a:cubicBezTo>
                <a:close/>
                <a:moveTo>
                  <a:pt x="301" y="886"/>
                </a:moveTo>
                <a:cubicBezTo>
                  <a:pt x="298" y="882"/>
                  <a:pt x="298" y="880"/>
                  <a:pt x="302" y="877"/>
                </a:cubicBezTo>
                <a:cubicBezTo>
                  <a:pt x="305" y="881"/>
                  <a:pt x="305" y="884"/>
                  <a:pt x="301" y="886"/>
                </a:cubicBezTo>
                <a:close/>
                <a:moveTo>
                  <a:pt x="301" y="817"/>
                </a:moveTo>
                <a:cubicBezTo>
                  <a:pt x="301" y="815"/>
                  <a:pt x="302" y="814"/>
                  <a:pt x="301" y="812"/>
                </a:cubicBezTo>
                <a:cubicBezTo>
                  <a:pt x="300" y="808"/>
                  <a:pt x="305" y="812"/>
                  <a:pt x="303" y="813"/>
                </a:cubicBezTo>
                <a:cubicBezTo>
                  <a:pt x="305" y="816"/>
                  <a:pt x="303" y="818"/>
                  <a:pt x="306" y="821"/>
                </a:cubicBezTo>
                <a:cubicBezTo>
                  <a:pt x="305" y="825"/>
                  <a:pt x="306" y="829"/>
                  <a:pt x="308" y="834"/>
                </a:cubicBezTo>
                <a:cubicBezTo>
                  <a:pt x="300" y="833"/>
                  <a:pt x="306" y="822"/>
                  <a:pt x="301" y="817"/>
                </a:cubicBezTo>
                <a:close/>
                <a:moveTo>
                  <a:pt x="481" y="717"/>
                </a:moveTo>
                <a:cubicBezTo>
                  <a:pt x="482" y="721"/>
                  <a:pt x="472" y="722"/>
                  <a:pt x="468" y="723"/>
                </a:cubicBezTo>
                <a:cubicBezTo>
                  <a:pt x="467" y="719"/>
                  <a:pt x="478" y="718"/>
                  <a:pt x="481" y="717"/>
                </a:cubicBezTo>
                <a:close/>
                <a:moveTo>
                  <a:pt x="463" y="722"/>
                </a:moveTo>
                <a:cubicBezTo>
                  <a:pt x="465" y="726"/>
                  <a:pt x="456" y="728"/>
                  <a:pt x="455" y="728"/>
                </a:cubicBezTo>
                <a:cubicBezTo>
                  <a:pt x="452" y="724"/>
                  <a:pt x="461" y="722"/>
                  <a:pt x="463" y="722"/>
                </a:cubicBezTo>
                <a:close/>
                <a:moveTo>
                  <a:pt x="356" y="782"/>
                </a:moveTo>
                <a:cubicBezTo>
                  <a:pt x="358" y="781"/>
                  <a:pt x="359" y="780"/>
                  <a:pt x="361" y="778"/>
                </a:cubicBezTo>
                <a:cubicBezTo>
                  <a:pt x="368" y="777"/>
                  <a:pt x="358" y="783"/>
                  <a:pt x="356" y="785"/>
                </a:cubicBezTo>
                <a:cubicBezTo>
                  <a:pt x="353" y="786"/>
                  <a:pt x="354" y="783"/>
                  <a:pt x="356" y="782"/>
                </a:cubicBezTo>
                <a:close/>
                <a:moveTo>
                  <a:pt x="393" y="618"/>
                </a:moveTo>
                <a:cubicBezTo>
                  <a:pt x="387" y="621"/>
                  <a:pt x="392" y="614"/>
                  <a:pt x="388" y="612"/>
                </a:cubicBezTo>
                <a:cubicBezTo>
                  <a:pt x="392" y="609"/>
                  <a:pt x="392" y="617"/>
                  <a:pt x="393" y="618"/>
                </a:cubicBezTo>
                <a:close/>
                <a:moveTo>
                  <a:pt x="407" y="682"/>
                </a:moveTo>
                <a:cubicBezTo>
                  <a:pt x="410" y="678"/>
                  <a:pt x="412" y="674"/>
                  <a:pt x="418" y="671"/>
                </a:cubicBezTo>
                <a:cubicBezTo>
                  <a:pt x="450" y="660"/>
                  <a:pt x="454" y="654"/>
                  <a:pt x="457" y="653"/>
                </a:cubicBezTo>
                <a:cubicBezTo>
                  <a:pt x="483" y="644"/>
                  <a:pt x="490" y="641"/>
                  <a:pt x="496" y="639"/>
                </a:cubicBezTo>
                <a:cubicBezTo>
                  <a:pt x="536" y="628"/>
                  <a:pt x="539" y="625"/>
                  <a:pt x="543" y="625"/>
                </a:cubicBezTo>
                <a:cubicBezTo>
                  <a:pt x="574" y="618"/>
                  <a:pt x="580" y="613"/>
                  <a:pt x="586" y="614"/>
                </a:cubicBezTo>
                <a:cubicBezTo>
                  <a:pt x="673" y="563"/>
                  <a:pt x="672" y="564"/>
                  <a:pt x="671" y="565"/>
                </a:cubicBezTo>
                <a:cubicBezTo>
                  <a:pt x="622" y="601"/>
                  <a:pt x="616" y="610"/>
                  <a:pt x="597" y="618"/>
                </a:cubicBezTo>
                <a:cubicBezTo>
                  <a:pt x="544" y="639"/>
                  <a:pt x="541" y="643"/>
                  <a:pt x="537" y="644"/>
                </a:cubicBezTo>
                <a:cubicBezTo>
                  <a:pt x="519" y="649"/>
                  <a:pt x="512" y="654"/>
                  <a:pt x="505" y="655"/>
                </a:cubicBezTo>
                <a:cubicBezTo>
                  <a:pt x="445" y="679"/>
                  <a:pt x="427" y="685"/>
                  <a:pt x="408" y="693"/>
                </a:cubicBezTo>
                <a:cubicBezTo>
                  <a:pt x="383" y="709"/>
                  <a:pt x="384" y="706"/>
                  <a:pt x="383" y="704"/>
                </a:cubicBezTo>
                <a:cubicBezTo>
                  <a:pt x="397" y="688"/>
                  <a:pt x="401" y="686"/>
                  <a:pt x="403" y="684"/>
                </a:cubicBezTo>
                <a:close/>
                <a:moveTo>
                  <a:pt x="532" y="454"/>
                </a:moveTo>
                <a:cubicBezTo>
                  <a:pt x="532" y="450"/>
                  <a:pt x="531" y="447"/>
                  <a:pt x="535" y="444"/>
                </a:cubicBezTo>
                <a:cubicBezTo>
                  <a:pt x="538" y="448"/>
                  <a:pt x="536" y="451"/>
                  <a:pt x="532" y="454"/>
                </a:cubicBezTo>
                <a:close/>
                <a:moveTo>
                  <a:pt x="627" y="333"/>
                </a:moveTo>
                <a:cubicBezTo>
                  <a:pt x="626" y="331"/>
                  <a:pt x="628" y="329"/>
                  <a:pt x="627" y="326"/>
                </a:cubicBezTo>
                <a:cubicBezTo>
                  <a:pt x="631" y="324"/>
                  <a:pt x="631" y="332"/>
                  <a:pt x="627" y="333"/>
                </a:cubicBezTo>
                <a:close/>
                <a:moveTo>
                  <a:pt x="722" y="53"/>
                </a:moveTo>
                <a:cubicBezTo>
                  <a:pt x="723" y="56"/>
                  <a:pt x="721" y="59"/>
                  <a:pt x="718" y="61"/>
                </a:cubicBezTo>
                <a:cubicBezTo>
                  <a:pt x="713" y="58"/>
                  <a:pt x="719" y="56"/>
                  <a:pt x="722" y="53"/>
                </a:cubicBezTo>
                <a:close/>
                <a:moveTo>
                  <a:pt x="670" y="251"/>
                </a:moveTo>
                <a:cubicBezTo>
                  <a:pt x="668" y="255"/>
                  <a:pt x="668" y="260"/>
                  <a:pt x="668" y="264"/>
                </a:cubicBezTo>
                <a:cubicBezTo>
                  <a:pt x="664" y="281"/>
                  <a:pt x="657" y="284"/>
                  <a:pt x="658" y="289"/>
                </a:cubicBezTo>
                <a:cubicBezTo>
                  <a:pt x="652" y="296"/>
                  <a:pt x="652" y="292"/>
                  <a:pt x="653" y="288"/>
                </a:cubicBezTo>
                <a:cubicBezTo>
                  <a:pt x="661" y="245"/>
                  <a:pt x="661" y="237"/>
                  <a:pt x="665" y="230"/>
                </a:cubicBezTo>
                <a:cubicBezTo>
                  <a:pt x="666" y="215"/>
                  <a:pt x="662" y="210"/>
                  <a:pt x="666" y="207"/>
                </a:cubicBezTo>
                <a:cubicBezTo>
                  <a:pt x="670" y="171"/>
                  <a:pt x="675" y="168"/>
                  <a:pt x="674" y="164"/>
                </a:cubicBezTo>
                <a:cubicBezTo>
                  <a:pt x="679" y="136"/>
                  <a:pt x="684" y="129"/>
                  <a:pt x="685" y="122"/>
                </a:cubicBezTo>
                <a:cubicBezTo>
                  <a:pt x="704" y="89"/>
                  <a:pt x="704" y="75"/>
                  <a:pt x="716" y="63"/>
                </a:cubicBezTo>
                <a:cubicBezTo>
                  <a:pt x="709" y="86"/>
                  <a:pt x="708" y="91"/>
                  <a:pt x="704" y="96"/>
                </a:cubicBezTo>
                <a:cubicBezTo>
                  <a:pt x="684" y="166"/>
                  <a:pt x="687" y="171"/>
                  <a:pt x="684" y="174"/>
                </a:cubicBezTo>
                <a:cubicBezTo>
                  <a:pt x="678" y="204"/>
                  <a:pt x="677" y="208"/>
                  <a:pt x="678" y="213"/>
                </a:cubicBezTo>
                <a:cubicBezTo>
                  <a:pt x="672" y="242"/>
                  <a:pt x="669" y="246"/>
                  <a:pt x="670" y="25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07"/>
            <a:ext cx="3227715" cy="1687924"/>
          </a:xfrm>
        </p:spPr>
        <p:txBody>
          <a:bodyPr anchor="b">
            <a:norm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7730" y="441414"/>
            <a:ext cx="7597040" cy="565458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3"/>
            <a:ext cx="3227715" cy="2872197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555" y="6286500"/>
            <a:ext cx="3227715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0" y="6286500"/>
            <a:ext cx="7597040" cy="365125"/>
          </a:xfrm>
        </p:spPr>
        <p:txBody>
          <a:bodyPr/>
          <a:lstStyle>
            <a:lvl1pPr algn="l">
              <a:defRPr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4"/>
            <a:ext cx="3227715" cy="816481"/>
          </a:xfrm>
        </p:spPr>
        <p:txBody>
          <a:bodyPr anchor="t"/>
          <a:lstStyle>
            <a:lvl1pPr algn="l">
              <a:defRPr sz="4400"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7398771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15" title="Feather"/>
          <p:cNvSpPr>
            <a:spLocks noEditPoints="1"/>
          </p:cNvSpPr>
          <p:nvPr/>
        </p:nvSpPr>
        <p:spPr bwMode="auto">
          <a:xfrm rot="2047334" flipH="1">
            <a:off x="8572457" y="453681"/>
            <a:ext cx="3409445" cy="5857295"/>
          </a:xfrm>
          <a:custGeom>
            <a:avLst/>
            <a:gdLst/>
            <a:ahLst/>
            <a:cxnLst/>
            <a:rect l="0" t="0" r="r" b="b"/>
            <a:pathLst>
              <a:path w="869" h="1495">
                <a:moveTo>
                  <a:pt x="865" y="156"/>
                </a:moveTo>
                <a:cubicBezTo>
                  <a:pt x="856" y="165"/>
                  <a:pt x="851" y="173"/>
                  <a:pt x="844" y="182"/>
                </a:cubicBezTo>
                <a:cubicBezTo>
                  <a:pt x="804" y="216"/>
                  <a:pt x="802" y="216"/>
                  <a:pt x="800" y="216"/>
                </a:cubicBezTo>
                <a:cubicBezTo>
                  <a:pt x="775" y="232"/>
                  <a:pt x="768" y="237"/>
                  <a:pt x="760" y="239"/>
                </a:cubicBezTo>
                <a:cubicBezTo>
                  <a:pt x="699" y="279"/>
                  <a:pt x="696" y="275"/>
                  <a:pt x="693" y="278"/>
                </a:cubicBezTo>
                <a:cubicBezTo>
                  <a:pt x="706" y="270"/>
                  <a:pt x="707" y="266"/>
                  <a:pt x="714" y="263"/>
                </a:cubicBezTo>
                <a:cubicBezTo>
                  <a:pt x="766" y="230"/>
                  <a:pt x="774" y="225"/>
                  <a:pt x="782" y="219"/>
                </a:cubicBezTo>
                <a:cubicBezTo>
                  <a:pt x="830" y="181"/>
                  <a:pt x="830" y="177"/>
                  <a:pt x="834" y="174"/>
                </a:cubicBezTo>
                <a:cubicBezTo>
                  <a:pt x="831" y="170"/>
                  <a:pt x="831" y="178"/>
                  <a:pt x="827" y="175"/>
                </a:cubicBezTo>
                <a:cubicBezTo>
                  <a:pt x="792" y="205"/>
                  <a:pt x="784" y="209"/>
                  <a:pt x="783" y="213"/>
                </a:cubicBezTo>
                <a:cubicBezTo>
                  <a:pt x="763" y="227"/>
                  <a:pt x="760" y="223"/>
                  <a:pt x="757" y="227"/>
                </a:cubicBezTo>
                <a:cubicBezTo>
                  <a:pt x="776" y="212"/>
                  <a:pt x="774" y="208"/>
                  <a:pt x="780" y="206"/>
                </a:cubicBezTo>
                <a:cubicBezTo>
                  <a:pt x="824" y="164"/>
                  <a:pt x="830" y="160"/>
                  <a:pt x="833" y="155"/>
                </a:cubicBezTo>
                <a:cubicBezTo>
                  <a:pt x="806" y="176"/>
                  <a:pt x="797" y="184"/>
                  <a:pt x="788" y="193"/>
                </a:cubicBezTo>
                <a:cubicBezTo>
                  <a:pt x="731" y="226"/>
                  <a:pt x="724" y="237"/>
                  <a:pt x="720" y="234"/>
                </a:cubicBezTo>
                <a:cubicBezTo>
                  <a:pt x="766" y="194"/>
                  <a:pt x="786" y="180"/>
                  <a:pt x="803" y="159"/>
                </a:cubicBezTo>
                <a:cubicBezTo>
                  <a:pt x="785" y="170"/>
                  <a:pt x="775" y="180"/>
                  <a:pt x="763" y="188"/>
                </a:cubicBezTo>
                <a:cubicBezTo>
                  <a:pt x="736" y="208"/>
                  <a:pt x="735" y="202"/>
                  <a:pt x="737" y="200"/>
                </a:cubicBezTo>
                <a:cubicBezTo>
                  <a:pt x="749" y="181"/>
                  <a:pt x="754" y="177"/>
                  <a:pt x="756" y="172"/>
                </a:cubicBezTo>
                <a:cubicBezTo>
                  <a:pt x="787" y="134"/>
                  <a:pt x="791" y="136"/>
                  <a:pt x="790" y="130"/>
                </a:cubicBezTo>
                <a:cubicBezTo>
                  <a:pt x="769" y="150"/>
                  <a:pt x="765" y="152"/>
                  <a:pt x="766" y="155"/>
                </a:cubicBezTo>
                <a:cubicBezTo>
                  <a:pt x="746" y="174"/>
                  <a:pt x="746" y="170"/>
                  <a:pt x="746" y="169"/>
                </a:cubicBezTo>
                <a:cubicBezTo>
                  <a:pt x="748" y="164"/>
                  <a:pt x="752" y="160"/>
                  <a:pt x="752" y="160"/>
                </a:cubicBezTo>
                <a:cubicBezTo>
                  <a:pt x="764" y="139"/>
                  <a:pt x="770" y="129"/>
                  <a:pt x="777" y="119"/>
                </a:cubicBezTo>
                <a:cubicBezTo>
                  <a:pt x="800" y="82"/>
                  <a:pt x="812" y="81"/>
                  <a:pt x="808" y="77"/>
                </a:cubicBezTo>
                <a:cubicBezTo>
                  <a:pt x="770" y="123"/>
                  <a:pt x="765" y="125"/>
                  <a:pt x="763" y="127"/>
                </a:cubicBezTo>
                <a:cubicBezTo>
                  <a:pt x="747" y="156"/>
                  <a:pt x="743" y="161"/>
                  <a:pt x="740" y="166"/>
                </a:cubicBezTo>
                <a:cubicBezTo>
                  <a:pt x="744" y="144"/>
                  <a:pt x="749" y="134"/>
                  <a:pt x="753" y="124"/>
                </a:cubicBezTo>
                <a:cubicBezTo>
                  <a:pt x="782" y="79"/>
                  <a:pt x="781" y="77"/>
                  <a:pt x="784" y="75"/>
                </a:cubicBezTo>
                <a:cubicBezTo>
                  <a:pt x="769" y="89"/>
                  <a:pt x="765" y="92"/>
                  <a:pt x="765" y="96"/>
                </a:cubicBezTo>
                <a:cubicBezTo>
                  <a:pt x="728" y="162"/>
                  <a:pt x="722" y="177"/>
                  <a:pt x="718" y="191"/>
                </a:cubicBezTo>
                <a:cubicBezTo>
                  <a:pt x="710" y="205"/>
                  <a:pt x="719" y="210"/>
                  <a:pt x="712" y="213"/>
                </a:cubicBezTo>
                <a:cubicBezTo>
                  <a:pt x="703" y="240"/>
                  <a:pt x="708" y="247"/>
                  <a:pt x="697" y="251"/>
                </a:cubicBezTo>
                <a:cubicBezTo>
                  <a:pt x="699" y="232"/>
                  <a:pt x="702" y="230"/>
                  <a:pt x="701" y="228"/>
                </a:cubicBezTo>
                <a:cubicBezTo>
                  <a:pt x="714" y="177"/>
                  <a:pt x="714" y="170"/>
                  <a:pt x="714" y="162"/>
                </a:cubicBezTo>
                <a:cubicBezTo>
                  <a:pt x="735" y="103"/>
                  <a:pt x="740" y="88"/>
                  <a:pt x="749" y="73"/>
                </a:cubicBezTo>
                <a:cubicBezTo>
                  <a:pt x="757" y="53"/>
                  <a:pt x="753" y="62"/>
                  <a:pt x="744" y="70"/>
                </a:cubicBezTo>
                <a:cubicBezTo>
                  <a:pt x="727" y="107"/>
                  <a:pt x="722" y="112"/>
                  <a:pt x="722" y="118"/>
                </a:cubicBezTo>
                <a:cubicBezTo>
                  <a:pt x="706" y="172"/>
                  <a:pt x="705" y="175"/>
                  <a:pt x="703" y="177"/>
                </a:cubicBezTo>
                <a:cubicBezTo>
                  <a:pt x="696" y="206"/>
                  <a:pt x="696" y="209"/>
                  <a:pt x="696" y="212"/>
                </a:cubicBezTo>
                <a:cubicBezTo>
                  <a:pt x="687" y="247"/>
                  <a:pt x="685" y="253"/>
                  <a:pt x="684" y="260"/>
                </a:cubicBezTo>
                <a:cubicBezTo>
                  <a:pt x="671" y="275"/>
                  <a:pt x="673" y="272"/>
                  <a:pt x="677" y="270"/>
                </a:cubicBezTo>
                <a:cubicBezTo>
                  <a:pt x="682" y="240"/>
                  <a:pt x="681" y="234"/>
                  <a:pt x="684" y="229"/>
                </a:cubicBezTo>
                <a:cubicBezTo>
                  <a:pt x="694" y="189"/>
                  <a:pt x="690" y="182"/>
                  <a:pt x="693" y="177"/>
                </a:cubicBezTo>
                <a:cubicBezTo>
                  <a:pt x="706" y="119"/>
                  <a:pt x="707" y="113"/>
                  <a:pt x="709" y="107"/>
                </a:cubicBezTo>
                <a:cubicBezTo>
                  <a:pt x="721" y="64"/>
                  <a:pt x="727" y="59"/>
                  <a:pt x="729" y="53"/>
                </a:cubicBezTo>
                <a:cubicBezTo>
                  <a:pt x="751" y="15"/>
                  <a:pt x="760" y="13"/>
                  <a:pt x="759" y="10"/>
                </a:cubicBezTo>
                <a:cubicBezTo>
                  <a:pt x="752" y="12"/>
                  <a:pt x="750" y="14"/>
                  <a:pt x="749" y="17"/>
                </a:cubicBezTo>
                <a:cubicBezTo>
                  <a:pt x="722" y="50"/>
                  <a:pt x="719" y="46"/>
                  <a:pt x="715" y="51"/>
                </a:cubicBezTo>
                <a:cubicBezTo>
                  <a:pt x="696" y="86"/>
                  <a:pt x="689" y="94"/>
                  <a:pt x="687" y="103"/>
                </a:cubicBezTo>
                <a:cubicBezTo>
                  <a:pt x="667" y="145"/>
                  <a:pt x="670" y="146"/>
                  <a:pt x="670" y="148"/>
                </a:cubicBezTo>
                <a:cubicBezTo>
                  <a:pt x="662" y="166"/>
                  <a:pt x="660" y="175"/>
                  <a:pt x="659" y="185"/>
                </a:cubicBezTo>
                <a:cubicBezTo>
                  <a:pt x="655" y="217"/>
                  <a:pt x="655" y="222"/>
                  <a:pt x="653" y="226"/>
                </a:cubicBezTo>
                <a:cubicBezTo>
                  <a:pt x="646" y="259"/>
                  <a:pt x="650" y="265"/>
                  <a:pt x="650" y="270"/>
                </a:cubicBezTo>
                <a:cubicBezTo>
                  <a:pt x="632" y="316"/>
                  <a:pt x="637" y="319"/>
                  <a:pt x="630" y="321"/>
                </a:cubicBezTo>
                <a:cubicBezTo>
                  <a:pt x="630" y="285"/>
                  <a:pt x="633" y="283"/>
                  <a:pt x="633" y="280"/>
                </a:cubicBezTo>
                <a:cubicBezTo>
                  <a:pt x="637" y="248"/>
                  <a:pt x="637" y="243"/>
                  <a:pt x="639" y="238"/>
                </a:cubicBezTo>
                <a:cubicBezTo>
                  <a:pt x="639" y="222"/>
                  <a:pt x="641" y="220"/>
                  <a:pt x="641" y="217"/>
                </a:cubicBezTo>
                <a:cubicBezTo>
                  <a:pt x="649" y="175"/>
                  <a:pt x="652" y="166"/>
                  <a:pt x="654" y="157"/>
                </a:cubicBezTo>
                <a:cubicBezTo>
                  <a:pt x="673" y="112"/>
                  <a:pt x="670" y="107"/>
                  <a:pt x="677" y="103"/>
                </a:cubicBezTo>
                <a:cubicBezTo>
                  <a:pt x="690" y="65"/>
                  <a:pt x="699" y="63"/>
                  <a:pt x="694" y="59"/>
                </a:cubicBezTo>
                <a:cubicBezTo>
                  <a:pt x="663" y="118"/>
                  <a:pt x="658" y="124"/>
                  <a:pt x="654" y="130"/>
                </a:cubicBezTo>
                <a:cubicBezTo>
                  <a:pt x="644" y="160"/>
                  <a:pt x="640" y="163"/>
                  <a:pt x="644" y="166"/>
                </a:cubicBezTo>
                <a:cubicBezTo>
                  <a:pt x="632" y="198"/>
                  <a:pt x="638" y="202"/>
                  <a:pt x="632" y="204"/>
                </a:cubicBezTo>
                <a:cubicBezTo>
                  <a:pt x="630" y="226"/>
                  <a:pt x="628" y="229"/>
                  <a:pt x="630" y="233"/>
                </a:cubicBezTo>
                <a:cubicBezTo>
                  <a:pt x="624" y="286"/>
                  <a:pt x="621" y="292"/>
                  <a:pt x="621" y="298"/>
                </a:cubicBezTo>
                <a:cubicBezTo>
                  <a:pt x="622" y="314"/>
                  <a:pt x="617" y="316"/>
                  <a:pt x="621" y="318"/>
                </a:cubicBezTo>
                <a:cubicBezTo>
                  <a:pt x="615" y="341"/>
                  <a:pt x="613" y="344"/>
                  <a:pt x="612" y="347"/>
                </a:cubicBezTo>
                <a:cubicBezTo>
                  <a:pt x="610" y="337"/>
                  <a:pt x="612" y="332"/>
                  <a:pt x="615" y="327"/>
                </a:cubicBezTo>
                <a:cubicBezTo>
                  <a:pt x="612" y="290"/>
                  <a:pt x="621" y="286"/>
                  <a:pt x="616" y="280"/>
                </a:cubicBezTo>
                <a:cubicBezTo>
                  <a:pt x="615" y="259"/>
                  <a:pt x="621" y="255"/>
                  <a:pt x="620" y="250"/>
                </a:cubicBezTo>
                <a:cubicBezTo>
                  <a:pt x="624" y="201"/>
                  <a:pt x="625" y="198"/>
                  <a:pt x="626" y="196"/>
                </a:cubicBezTo>
                <a:cubicBezTo>
                  <a:pt x="635" y="171"/>
                  <a:pt x="633" y="168"/>
                  <a:pt x="634" y="166"/>
                </a:cubicBezTo>
                <a:cubicBezTo>
                  <a:pt x="642" y="141"/>
                  <a:pt x="642" y="139"/>
                  <a:pt x="642" y="136"/>
                </a:cubicBezTo>
                <a:cubicBezTo>
                  <a:pt x="655" y="109"/>
                  <a:pt x="657" y="104"/>
                  <a:pt x="662" y="99"/>
                </a:cubicBezTo>
                <a:cubicBezTo>
                  <a:pt x="645" y="113"/>
                  <a:pt x="645" y="122"/>
                  <a:pt x="637" y="130"/>
                </a:cubicBezTo>
                <a:cubicBezTo>
                  <a:pt x="617" y="197"/>
                  <a:pt x="614" y="202"/>
                  <a:pt x="614" y="207"/>
                </a:cubicBezTo>
                <a:cubicBezTo>
                  <a:pt x="613" y="227"/>
                  <a:pt x="609" y="228"/>
                  <a:pt x="612" y="231"/>
                </a:cubicBezTo>
                <a:cubicBezTo>
                  <a:pt x="612" y="251"/>
                  <a:pt x="612" y="254"/>
                  <a:pt x="608" y="256"/>
                </a:cubicBezTo>
                <a:cubicBezTo>
                  <a:pt x="608" y="278"/>
                  <a:pt x="607" y="283"/>
                  <a:pt x="607" y="289"/>
                </a:cubicBezTo>
                <a:cubicBezTo>
                  <a:pt x="595" y="363"/>
                  <a:pt x="592" y="374"/>
                  <a:pt x="587" y="384"/>
                </a:cubicBezTo>
                <a:cubicBezTo>
                  <a:pt x="589" y="326"/>
                  <a:pt x="592" y="323"/>
                  <a:pt x="592" y="319"/>
                </a:cubicBezTo>
                <a:cubicBezTo>
                  <a:pt x="594" y="243"/>
                  <a:pt x="593" y="240"/>
                  <a:pt x="594" y="237"/>
                </a:cubicBezTo>
                <a:cubicBezTo>
                  <a:pt x="597" y="223"/>
                  <a:pt x="596" y="219"/>
                  <a:pt x="596" y="216"/>
                </a:cubicBezTo>
                <a:cubicBezTo>
                  <a:pt x="608" y="177"/>
                  <a:pt x="610" y="170"/>
                  <a:pt x="614" y="163"/>
                </a:cubicBezTo>
                <a:cubicBezTo>
                  <a:pt x="624" y="125"/>
                  <a:pt x="623" y="130"/>
                  <a:pt x="621" y="134"/>
                </a:cubicBezTo>
                <a:cubicBezTo>
                  <a:pt x="598" y="185"/>
                  <a:pt x="595" y="190"/>
                  <a:pt x="594" y="195"/>
                </a:cubicBezTo>
                <a:cubicBezTo>
                  <a:pt x="583" y="227"/>
                  <a:pt x="590" y="232"/>
                  <a:pt x="586" y="235"/>
                </a:cubicBezTo>
                <a:cubicBezTo>
                  <a:pt x="585" y="269"/>
                  <a:pt x="583" y="276"/>
                  <a:pt x="584" y="284"/>
                </a:cubicBezTo>
                <a:cubicBezTo>
                  <a:pt x="583" y="334"/>
                  <a:pt x="581" y="338"/>
                  <a:pt x="584" y="342"/>
                </a:cubicBezTo>
                <a:cubicBezTo>
                  <a:pt x="578" y="377"/>
                  <a:pt x="579" y="381"/>
                  <a:pt x="575" y="384"/>
                </a:cubicBezTo>
                <a:cubicBezTo>
                  <a:pt x="572" y="368"/>
                  <a:pt x="578" y="365"/>
                  <a:pt x="575" y="361"/>
                </a:cubicBezTo>
                <a:cubicBezTo>
                  <a:pt x="580" y="316"/>
                  <a:pt x="571" y="307"/>
                  <a:pt x="578" y="300"/>
                </a:cubicBezTo>
                <a:cubicBezTo>
                  <a:pt x="572" y="220"/>
                  <a:pt x="574" y="213"/>
                  <a:pt x="573" y="205"/>
                </a:cubicBezTo>
                <a:cubicBezTo>
                  <a:pt x="581" y="177"/>
                  <a:pt x="576" y="169"/>
                  <a:pt x="580" y="163"/>
                </a:cubicBezTo>
                <a:cubicBezTo>
                  <a:pt x="594" y="117"/>
                  <a:pt x="601" y="111"/>
                  <a:pt x="598" y="103"/>
                </a:cubicBezTo>
                <a:cubicBezTo>
                  <a:pt x="577" y="151"/>
                  <a:pt x="576" y="154"/>
                  <a:pt x="573" y="156"/>
                </a:cubicBezTo>
                <a:cubicBezTo>
                  <a:pt x="562" y="241"/>
                  <a:pt x="563" y="252"/>
                  <a:pt x="564" y="263"/>
                </a:cubicBezTo>
                <a:cubicBezTo>
                  <a:pt x="569" y="302"/>
                  <a:pt x="564" y="307"/>
                  <a:pt x="568" y="312"/>
                </a:cubicBezTo>
                <a:cubicBezTo>
                  <a:pt x="566" y="341"/>
                  <a:pt x="565" y="352"/>
                  <a:pt x="568" y="364"/>
                </a:cubicBezTo>
                <a:cubicBezTo>
                  <a:pt x="553" y="423"/>
                  <a:pt x="553" y="420"/>
                  <a:pt x="555" y="417"/>
                </a:cubicBezTo>
                <a:cubicBezTo>
                  <a:pt x="556" y="394"/>
                  <a:pt x="560" y="392"/>
                  <a:pt x="558" y="388"/>
                </a:cubicBezTo>
                <a:cubicBezTo>
                  <a:pt x="561" y="333"/>
                  <a:pt x="563" y="331"/>
                  <a:pt x="562" y="329"/>
                </a:cubicBezTo>
                <a:cubicBezTo>
                  <a:pt x="559" y="274"/>
                  <a:pt x="553" y="255"/>
                  <a:pt x="554" y="236"/>
                </a:cubicBezTo>
                <a:cubicBezTo>
                  <a:pt x="554" y="218"/>
                  <a:pt x="555" y="214"/>
                  <a:pt x="554" y="209"/>
                </a:cubicBezTo>
                <a:cubicBezTo>
                  <a:pt x="559" y="193"/>
                  <a:pt x="557" y="190"/>
                  <a:pt x="559" y="188"/>
                </a:cubicBezTo>
                <a:cubicBezTo>
                  <a:pt x="569" y="145"/>
                  <a:pt x="573" y="136"/>
                  <a:pt x="573" y="126"/>
                </a:cubicBezTo>
                <a:cubicBezTo>
                  <a:pt x="557" y="167"/>
                  <a:pt x="554" y="173"/>
                  <a:pt x="555" y="179"/>
                </a:cubicBezTo>
                <a:cubicBezTo>
                  <a:pt x="548" y="204"/>
                  <a:pt x="545" y="211"/>
                  <a:pt x="547" y="219"/>
                </a:cubicBezTo>
                <a:cubicBezTo>
                  <a:pt x="545" y="249"/>
                  <a:pt x="547" y="257"/>
                  <a:pt x="548" y="265"/>
                </a:cubicBezTo>
                <a:cubicBezTo>
                  <a:pt x="553" y="302"/>
                  <a:pt x="551" y="305"/>
                  <a:pt x="550" y="308"/>
                </a:cubicBezTo>
                <a:cubicBezTo>
                  <a:pt x="556" y="350"/>
                  <a:pt x="553" y="352"/>
                  <a:pt x="554" y="354"/>
                </a:cubicBezTo>
                <a:cubicBezTo>
                  <a:pt x="551" y="391"/>
                  <a:pt x="544" y="394"/>
                  <a:pt x="549" y="399"/>
                </a:cubicBezTo>
                <a:cubicBezTo>
                  <a:pt x="548" y="423"/>
                  <a:pt x="541" y="425"/>
                  <a:pt x="543" y="428"/>
                </a:cubicBezTo>
                <a:cubicBezTo>
                  <a:pt x="534" y="435"/>
                  <a:pt x="534" y="428"/>
                  <a:pt x="538" y="422"/>
                </a:cubicBezTo>
                <a:cubicBezTo>
                  <a:pt x="537" y="386"/>
                  <a:pt x="541" y="383"/>
                  <a:pt x="540" y="379"/>
                </a:cubicBezTo>
                <a:cubicBezTo>
                  <a:pt x="538" y="342"/>
                  <a:pt x="537" y="338"/>
                  <a:pt x="538" y="333"/>
                </a:cubicBezTo>
                <a:cubicBezTo>
                  <a:pt x="535" y="297"/>
                  <a:pt x="532" y="288"/>
                  <a:pt x="531" y="280"/>
                </a:cubicBezTo>
                <a:cubicBezTo>
                  <a:pt x="528" y="237"/>
                  <a:pt x="531" y="236"/>
                  <a:pt x="530" y="234"/>
                </a:cubicBezTo>
                <a:cubicBezTo>
                  <a:pt x="531" y="195"/>
                  <a:pt x="535" y="192"/>
                  <a:pt x="534" y="187"/>
                </a:cubicBezTo>
                <a:cubicBezTo>
                  <a:pt x="537" y="169"/>
                  <a:pt x="538" y="165"/>
                  <a:pt x="539" y="161"/>
                </a:cubicBezTo>
                <a:cubicBezTo>
                  <a:pt x="534" y="156"/>
                  <a:pt x="534" y="160"/>
                  <a:pt x="532" y="164"/>
                </a:cubicBezTo>
                <a:cubicBezTo>
                  <a:pt x="527" y="184"/>
                  <a:pt x="527" y="187"/>
                  <a:pt x="528" y="189"/>
                </a:cubicBezTo>
                <a:cubicBezTo>
                  <a:pt x="521" y="228"/>
                  <a:pt x="522" y="230"/>
                  <a:pt x="522" y="232"/>
                </a:cubicBezTo>
                <a:cubicBezTo>
                  <a:pt x="521" y="256"/>
                  <a:pt x="520" y="257"/>
                  <a:pt x="522" y="259"/>
                </a:cubicBezTo>
                <a:cubicBezTo>
                  <a:pt x="527" y="285"/>
                  <a:pt x="520" y="288"/>
                  <a:pt x="524" y="293"/>
                </a:cubicBezTo>
                <a:cubicBezTo>
                  <a:pt x="532" y="343"/>
                  <a:pt x="530" y="351"/>
                  <a:pt x="534" y="361"/>
                </a:cubicBezTo>
                <a:cubicBezTo>
                  <a:pt x="531" y="378"/>
                  <a:pt x="529" y="380"/>
                  <a:pt x="532" y="382"/>
                </a:cubicBezTo>
                <a:cubicBezTo>
                  <a:pt x="530" y="417"/>
                  <a:pt x="530" y="421"/>
                  <a:pt x="528" y="424"/>
                </a:cubicBezTo>
                <a:cubicBezTo>
                  <a:pt x="523" y="442"/>
                  <a:pt x="525" y="445"/>
                  <a:pt x="522" y="444"/>
                </a:cubicBezTo>
                <a:cubicBezTo>
                  <a:pt x="523" y="396"/>
                  <a:pt x="516" y="383"/>
                  <a:pt x="519" y="372"/>
                </a:cubicBezTo>
                <a:cubicBezTo>
                  <a:pt x="517" y="348"/>
                  <a:pt x="514" y="341"/>
                  <a:pt x="515" y="335"/>
                </a:cubicBezTo>
                <a:cubicBezTo>
                  <a:pt x="506" y="291"/>
                  <a:pt x="509" y="286"/>
                  <a:pt x="507" y="280"/>
                </a:cubicBezTo>
                <a:cubicBezTo>
                  <a:pt x="508" y="220"/>
                  <a:pt x="509" y="215"/>
                  <a:pt x="510" y="209"/>
                </a:cubicBezTo>
                <a:cubicBezTo>
                  <a:pt x="513" y="185"/>
                  <a:pt x="512" y="178"/>
                  <a:pt x="516" y="173"/>
                </a:cubicBezTo>
                <a:cubicBezTo>
                  <a:pt x="515" y="159"/>
                  <a:pt x="514" y="162"/>
                  <a:pt x="512" y="164"/>
                </a:cubicBezTo>
                <a:cubicBezTo>
                  <a:pt x="505" y="191"/>
                  <a:pt x="507" y="196"/>
                  <a:pt x="504" y="201"/>
                </a:cubicBezTo>
                <a:cubicBezTo>
                  <a:pt x="500" y="221"/>
                  <a:pt x="502" y="226"/>
                  <a:pt x="501" y="230"/>
                </a:cubicBezTo>
                <a:cubicBezTo>
                  <a:pt x="498" y="248"/>
                  <a:pt x="500" y="251"/>
                  <a:pt x="500" y="253"/>
                </a:cubicBezTo>
                <a:cubicBezTo>
                  <a:pt x="496" y="271"/>
                  <a:pt x="502" y="275"/>
                  <a:pt x="498" y="277"/>
                </a:cubicBezTo>
                <a:cubicBezTo>
                  <a:pt x="497" y="300"/>
                  <a:pt x="497" y="294"/>
                  <a:pt x="497" y="290"/>
                </a:cubicBezTo>
                <a:cubicBezTo>
                  <a:pt x="494" y="271"/>
                  <a:pt x="495" y="268"/>
                  <a:pt x="495" y="266"/>
                </a:cubicBezTo>
                <a:cubicBezTo>
                  <a:pt x="494" y="202"/>
                  <a:pt x="495" y="187"/>
                  <a:pt x="499" y="173"/>
                </a:cubicBezTo>
                <a:cubicBezTo>
                  <a:pt x="501" y="135"/>
                  <a:pt x="510" y="133"/>
                  <a:pt x="503" y="128"/>
                </a:cubicBezTo>
                <a:cubicBezTo>
                  <a:pt x="490" y="173"/>
                  <a:pt x="490" y="178"/>
                  <a:pt x="489" y="183"/>
                </a:cubicBezTo>
                <a:cubicBezTo>
                  <a:pt x="485" y="220"/>
                  <a:pt x="485" y="223"/>
                  <a:pt x="485" y="225"/>
                </a:cubicBezTo>
                <a:cubicBezTo>
                  <a:pt x="484" y="256"/>
                  <a:pt x="483" y="258"/>
                  <a:pt x="486" y="261"/>
                </a:cubicBezTo>
                <a:cubicBezTo>
                  <a:pt x="484" y="277"/>
                  <a:pt x="489" y="280"/>
                  <a:pt x="487" y="282"/>
                </a:cubicBezTo>
                <a:cubicBezTo>
                  <a:pt x="498" y="337"/>
                  <a:pt x="496" y="347"/>
                  <a:pt x="502" y="357"/>
                </a:cubicBezTo>
                <a:cubicBezTo>
                  <a:pt x="506" y="408"/>
                  <a:pt x="505" y="413"/>
                  <a:pt x="503" y="418"/>
                </a:cubicBezTo>
                <a:cubicBezTo>
                  <a:pt x="505" y="450"/>
                  <a:pt x="505" y="453"/>
                  <a:pt x="503" y="455"/>
                </a:cubicBezTo>
                <a:cubicBezTo>
                  <a:pt x="499" y="471"/>
                  <a:pt x="503" y="479"/>
                  <a:pt x="498" y="475"/>
                </a:cubicBezTo>
                <a:cubicBezTo>
                  <a:pt x="493" y="426"/>
                  <a:pt x="495" y="423"/>
                  <a:pt x="495" y="419"/>
                </a:cubicBezTo>
                <a:cubicBezTo>
                  <a:pt x="485" y="375"/>
                  <a:pt x="480" y="366"/>
                  <a:pt x="483" y="359"/>
                </a:cubicBezTo>
                <a:cubicBezTo>
                  <a:pt x="470" y="321"/>
                  <a:pt x="476" y="319"/>
                  <a:pt x="470" y="314"/>
                </a:cubicBezTo>
                <a:cubicBezTo>
                  <a:pt x="459" y="218"/>
                  <a:pt x="466" y="212"/>
                  <a:pt x="462" y="204"/>
                </a:cubicBezTo>
                <a:cubicBezTo>
                  <a:pt x="457" y="195"/>
                  <a:pt x="457" y="204"/>
                  <a:pt x="457" y="213"/>
                </a:cubicBezTo>
                <a:cubicBezTo>
                  <a:pt x="457" y="232"/>
                  <a:pt x="452" y="236"/>
                  <a:pt x="455" y="241"/>
                </a:cubicBezTo>
                <a:cubicBezTo>
                  <a:pt x="454" y="275"/>
                  <a:pt x="459" y="280"/>
                  <a:pt x="456" y="285"/>
                </a:cubicBezTo>
                <a:cubicBezTo>
                  <a:pt x="462" y="317"/>
                  <a:pt x="462" y="322"/>
                  <a:pt x="465" y="327"/>
                </a:cubicBezTo>
                <a:cubicBezTo>
                  <a:pt x="475" y="362"/>
                  <a:pt x="473" y="368"/>
                  <a:pt x="475" y="375"/>
                </a:cubicBezTo>
                <a:cubicBezTo>
                  <a:pt x="478" y="394"/>
                  <a:pt x="483" y="397"/>
                  <a:pt x="481" y="400"/>
                </a:cubicBezTo>
                <a:cubicBezTo>
                  <a:pt x="484" y="436"/>
                  <a:pt x="490" y="444"/>
                  <a:pt x="487" y="449"/>
                </a:cubicBezTo>
                <a:cubicBezTo>
                  <a:pt x="483" y="480"/>
                  <a:pt x="490" y="485"/>
                  <a:pt x="488" y="488"/>
                </a:cubicBezTo>
                <a:cubicBezTo>
                  <a:pt x="483" y="503"/>
                  <a:pt x="485" y="499"/>
                  <a:pt x="485" y="495"/>
                </a:cubicBezTo>
                <a:cubicBezTo>
                  <a:pt x="486" y="464"/>
                  <a:pt x="482" y="459"/>
                  <a:pt x="483" y="454"/>
                </a:cubicBezTo>
                <a:cubicBezTo>
                  <a:pt x="474" y="394"/>
                  <a:pt x="466" y="388"/>
                  <a:pt x="469" y="384"/>
                </a:cubicBezTo>
                <a:cubicBezTo>
                  <a:pt x="462" y="348"/>
                  <a:pt x="459" y="346"/>
                  <a:pt x="457" y="346"/>
                </a:cubicBezTo>
                <a:cubicBezTo>
                  <a:pt x="449" y="328"/>
                  <a:pt x="460" y="322"/>
                  <a:pt x="453" y="324"/>
                </a:cubicBezTo>
                <a:cubicBezTo>
                  <a:pt x="446" y="286"/>
                  <a:pt x="449" y="281"/>
                  <a:pt x="445" y="276"/>
                </a:cubicBezTo>
                <a:cubicBezTo>
                  <a:pt x="449" y="241"/>
                  <a:pt x="443" y="235"/>
                  <a:pt x="444" y="230"/>
                </a:cubicBezTo>
                <a:cubicBezTo>
                  <a:pt x="450" y="210"/>
                  <a:pt x="442" y="203"/>
                  <a:pt x="449" y="199"/>
                </a:cubicBezTo>
                <a:cubicBezTo>
                  <a:pt x="454" y="163"/>
                  <a:pt x="461" y="159"/>
                  <a:pt x="458" y="153"/>
                </a:cubicBezTo>
                <a:cubicBezTo>
                  <a:pt x="444" y="191"/>
                  <a:pt x="439" y="200"/>
                  <a:pt x="440" y="211"/>
                </a:cubicBezTo>
                <a:cubicBezTo>
                  <a:pt x="435" y="250"/>
                  <a:pt x="436" y="261"/>
                  <a:pt x="437" y="271"/>
                </a:cubicBezTo>
                <a:cubicBezTo>
                  <a:pt x="442" y="313"/>
                  <a:pt x="444" y="323"/>
                  <a:pt x="448" y="335"/>
                </a:cubicBezTo>
                <a:cubicBezTo>
                  <a:pt x="458" y="387"/>
                  <a:pt x="461" y="393"/>
                  <a:pt x="460" y="398"/>
                </a:cubicBezTo>
                <a:cubicBezTo>
                  <a:pt x="473" y="464"/>
                  <a:pt x="476" y="471"/>
                  <a:pt x="475" y="477"/>
                </a:cubicBezTo>
                <a:cubicBezTo>
                  <a:pt x="472" y="519"/>
                  <a:pt x="470" y="522"/>
                  <a:pt x="473" y="526"/>
                </a:cubicBezTo>
                <a:cubicBezTo>
                  <a:pt x="466" y="546"/>
                  <a:pt x="465" y="547"/>
                  <a:pt x="465" y="548"/>
                </a:cubicBezTo>
                <a:cubicBezTo>
                  <a:pt x="459" y="507"/>
                  <a:pt x="462" y="504"/>
                  <a:pt x="463" y="501"/>
                </a:cubicBezTo>
                <a:cubicBezTo>
                  <a:pt x="458" y="462"/>
                  <a:pt x="451" y="454"/>
                  <a:pt x="451" y="448"/>
                </a:cubicBezTo>
                <a:cubicBezTo>
                  <a:pt x="436" y="412"/>
                  <a:pt x="440" y="409"/>
                  <a:pt x="436" y="405"/>
                </a:cubicBezTo>
                <a:cubicBezTo>
                  <a:pt x="427" y="372"/>
                  <a:pt x="429" y="369"/>
                  <a:pt x="426" y="365"/>
                </a:cubicBezTo>
                <a:cubicBezTo>
                  <a:pt x="421" y="351"/>
                  <a:pt x="423" y="350"/>
                  <a:pt x="421" y="347"/>
                </a:cubicBezTo>
                <a:cubicBezTo>
                  <a:pt x="417" y="313"/>
                  <a:pt x="414" y="309"/>
                  <a:pt x="415" y="305"/>
                </a:cubicBezTo>
                <a:cubicBezTo>
                  <a:pt x="416" y="260"/>
                  <a:pt x="418" y="257"/>
                  <a:pt x="414" y="253"/>
                </a:cubicBezTo>
                <a:cubicBezTo>
                  <a:pt x="416" y="237"/>
                  <a:pt x="416" y="229"/>
                  <a:pt x="414" y="222"/>
                </a:cubicBezTo>
                <a:cubicBezTo>
                  <a:pt x="416" y="200"/>
                  <a:pt x="418" y="197"/>
                  <a:pt x="418" y="194"/>
                </a:cubicBezTo>
                <a:cubicBezTo>
                  <a:pt x="414" y="206"/>
                  <a:pt x="410" y="211"/>
                  <a:pt x="412" y="216"/>
                </a:cubicBezTo>
                <a:cubicBezTo>
                  <a:pt x="409" y="236"/>
                  <a:pt x="410" y="242"/>
                  <a:pt x="410" y="247"/>
                </a:cubicBezTo>
                <a:cubicBezTo>
                  <a:pt x="407" y="327"/>
                  <a:pt x="412" y="332"/>
                  <a:pt x="410" y="335"/>
                </a:cubicBezTo>
                <a:cubicBezTo>
                  <a:pt x="414" y="368"/>
                  <a:pt x="422" y="373"/>
                  <a:pt x="420" y="377"/>
                </a:cubicBezTo>
                <a:cubicBezTo>
                  <a:pt x="438" y="439"/>
                  <a:pt x="445" y="459"/>
                  <a:pt x="448" y="477"/>
                </a:cubicBezTo>
                <a:cubicBezTo>
                  <a:pt x="451" y="509"/>
                  <a:pt x="452" y="514"/>
                  <a:pt x="453" y="518"/>
                </a:cubicBezTo>
                <a:cubicBezTo>
                  <a:pt x="449" y="518"/>
                  <a:pt x="452" y="515"/>
                  <a:pt x="448" y="512"/>
                </a:cubicBezTo>
                <a:cubicBezTo>
                  <a:pt x="443" y="484"/>
                  <a:pt x="442" y="477"/>
                  <a:pt x="441" y="470"/>
                </a:cubicBezTo>
                <a:cubicBezTo>
                  <a:pt x="432" y="436"/>
                  <a:pt x="429" y="432"/>
                  <a:pt x="428" y="428"/>
                </a:cubicBezTo>
                <a:cubicBezTo>
                  <a:pt x="416" y="393"/>
                  <a:pt x="413" y="389"/>
                  <a:pt x="414" y="386"/>
                </a:cubicBezTo>
                <a:cubicBezTo>
                  <a:pt x="407" y="359"/>
                  <a:pt x="405" y="356"/>
                  <a:pt x="403" y="350"/>
                </a:cubicBezTo>
                <a:cubicBezTo>
                  <a:pt x="401" y="334"/>
                  <a:pt x="403" y="333"/>
                  <a:pt x="403" y="333"/>
                </a:cubicBezTo>
                <a:cubicBezTo>
                  <a:pt x="401" y="321"/>
                  <a:pt x="400" y="317"/>
                  <a:pt x="399" y="314"/>
                </a:cubicBezTo>
                <a:cubicBezTo>
                  <a:pt x="395" y="298"/>
                  <a:pt x="397" y="295"/>
                  <a:pt x="396" y="293"/>
                </a:cubicBezTo>
                <a:cubicBezTo>
                  <a:pt x="390" y="256"/>
                  <a:pt x="396" y="250"/>
                  <a:pt x="392" y="243"/>
                </a:cubicBezTo>
                <a:cubicBezTo>
                  <a:pt x="394" y="217"/>
                  <a:pt x="395" y="215"/>
                  <a:pt x="395" y="213"/>
                </a:cubicBezTo>
                <a:cubicBezTo>
                  <a:pt x="388" y="211"/>
                  <a:pt x="391" y="212"/>
                  <a:pt x="391" y="214"/>
                </a:cubicBezTo>
                <a:cubicBezTo>
                  <a:pt x="386" y="231"/>
                  <a:pt x="389" y="235"/>
                  <a:pt x="386" y="237"/>
                </a:cubicBezTo>
                <a:cubicBezTo>
                  <a:pt x="387" y="268"/>
                  <a:pt x="385" y="271"/>
                  <a:pt x="388" y="275"/>
                </a:cubicBezTo>
                <a:cubicBezTo>
                  <a:pt x="391" y="325"/>
                  <a:pt x="397" y="338"/>
                  <a:pt x="393" y="350"/>
                </a:cubicBezTo>
                <a:cubicBezTo>
                  <a:pt x="405" y="382"/>
                  <a:pt x="403" y="390"/>
                  <a:pt x="408" y="398"/>
                </a:cubicBezTo>
                <a:cubicBezTo>
                  <a:pt x="419" y="430"/>
                  <a:pt x="421" y="438"/>
                  <a:pt x="423" y="446"/>
                </a:cubicBezTo>
                <a:cubicBezTo>
                  <a:pt x="436" y="483"/>
                  <a:pt x="432" y="487"/>
                  <a:pt x="436" y="491"/>
                </a:cubicBezTo>
                <a:cubicBezTo>
                  <a:pt x="440" y="554"/>
                  <a:pt x="443" y="558"/>
                  <a:pt x="443" y="562"/>
                </a:cubicBezTo>
                <a:cubicBezTo>
                  <a:pt x="428" y="572"/>
                  <a:pt x="429" y="568"/>
                  <a:pt x="430" y="564"/>
                </a:cubicBezTo>
                <a:cubicBezTo>
                  <a:pt x="417" y="498"/>
                  <a:pt x="416" y="485"/>
                  <a:pt x="415" y="472"/>
                </a:cubicBezTo>
                <a:cubicBezTo>
                  <a:pt x="409" y="449"/>
                  <a:pt x="405" y="442"/>
                  <a:pt x="406" y="436"/>
                </a:cubicBezTo>
                <a:cubicBezTo>
                  <a:pt x="401" y="421"/>
                  <a:pt x="398" y="415"/>
                  <a:pt x="398" y="411"/>
                </a:cubicBezTo>
                <a:cubicBezTo>
                  <a:pt x="393" y="374"/>
                  <a:pt x="387" y="375"/>
                  <a:pt x="389" y="372"/>
                </a:cubicBezTo>
                <a:cubicBezTo>
                  <a:pt x="382" y="312"/>
                  <a:pt x="377" y="293"/>
                  <a:pt x="381" y="275"/>
                </a:cubicBezTo>
                <a:cubicBezTo>
                  <a:pt x="385" y="244"/>
                  <a:pt x="380" y="238"/>
                  <a:pt x="383" y="234"/>
                </a:cubicBezTo>
                <a:cubicBezTo>
                  <a:pt x="377" y="239"/>
                  <a:pt x="376" y="242"/>
                  <a:pt x="376" y="244"/>
                </a:cubicBezTo>
                <a:cubicBezTo>
                  <a:pt x="375" y="300"/>
                  <a:pt x="373" y="312"/>
                  <a:pt x="372" y="324"/>
                </a:cubicBezTo>
                <a:cubicBezTo>
                  <a:pt x="386" y="402"/>
                  <a:pt x="389" y="407"/>
                  <a:pt x="389" y="412"/>
                </a:cubicBezTo>
                <a:cubicBezTo>
                  <a:pt x="411" y="512"/>
                  <a:pt x="416" y="522"/>
                  <a:pt x="416" y="532"/>
                </a:cubicBezTo>
                <a:cubicBezTo>
                  <a:pt x="418" y="573"/>
                  <a:pt x="419" y="584"/>
                  <a:pt x="420" y="595"/>
                </a:cubicBezTo>
                <a:cubicBezTo>
                  <a:pt x="411" y="622"/>
                  <a:pt x="419" y="616"/>
                  <a:pt x="413" y="608"/>
                </a:cubicBezTo>
                <a:cubicBezTo>
                  <a:pt x="406" y="541"/>
                  <a:pt x="407" y="534"/>
                  <a:pt x="403" y="527"/>
                </a:cubicBezTo>
                <a:cubicBezTo>
                  <a:pt x="394" y="499"/>
                  <a:pt x="398" y="493"/>
                  <a:pt x="395" y="486"/>
                </a:cubicBezTo>
                <a:cubicBezTo>
                  <a:pt x="376" y="417"/>
                  <a:pt x="378" y="413"/>
                  <a:pt x="374" y="408"/>
                </a:cubicBezTo>
                <a:cubicBezTo>
                  <a:pt x="370" y="378"/>
                  <a:pt x="365" y="372"/>
                  <a:pt x="367" y="369"/>
                </a:cubicBezTo>
                <a:cubicBezTo>
                  <a:pt x="363" y="308"/>
                  <a:pt x="356" y="298"/>
                  <a:pt x="360" y="290"/>
                </a:cubicBezTo>
                <a:cubicBezTo>
                  <a:pt x="362" y="248"/>
                  <a:pt x="362" y="244"/>
                  <a:pt x="362" y="239"/>
                </a:cubicBezTo>
                <a:cubicBezTo>
                  <a:pt x="363" y="220"/>
                  <a:pt x="361" y="223"/>
                  <a:pt x="360" y="226"/>
                </a:cubicBezTo>
                <a:cubicBezTo>
                  <a:pt x="358" y="241"/>
                  <a:pt x="353" y="244"/>
                  <a:pt x="357" y="248"/>
                </a:cubicBezTo>
                <a:cubicBezTo>
                  <a:pt x="352" y="267"/>
                  <a:pt x="356" y="270"/>
                  <a:pt x="351" y="272"/>
                </a:cubicBezTo>
                <a:cubicBezTo>
                  <a:pt x="350" y="303"/>
                  <a:pt x="355" y="306"/>
                  <a:pt x="353" y="308"/>
                </a:cubicBezTo>
                <a:cubicBezTo>
                  <a:pt x="351" y="332"/>
                  <a:pt x="356" y="338"/>
                  <a:pt x="353" y="342"/>
                </a:cubicBezTo>
                <a:cubicBezTo>
                  <a:pt x="363" y="389"/>
                  <a:pt x="362" y="393"/>
                  <a:pt x="367" y="398"/>
                </a:cubicBezTo>
                <a:cubicBezTo>
                  <a:pt x="367" y="433"/>
                  <a:pt x="379" y="443"/>
                  <a:pt x="375" y="451"/>
                </a:cubicBezTo>
                <a:cubicBezTo>
                  <a:pt x="395" y="536"/>
                  <a:pt x="399" y="541"/>
                  <a:pt x="399" y="545"/>
                </a:cubicBezTo>
                <a:cubicBezTo>
                  <a:pt x="400" y="576"/>
                  <a:pt x="402" y="581"/>
                  <a:pt x="406" y="586"/>
                </a:cubicBezTo>
                <a:cubicBezTo>
                  <a:pt x="406" y="605"/>
                  <a:pt x="405" y="608"/>
                  <a:pt x="404" y="610"/>
                </a:cubicBezTo>
                <a:cubicBezTo>
                  <a:pt x="402" y="627"/>
                  <a:pt x="408" y="632"/>
                  <a:pt x="403" y="635"/>
                </a:cubicBezTo>
                <a:cubicBezTo>
                  <a:pt x="396" y="601"/>
                  <a:pt x="401" y="597"/>
                  <a:pt x="398" y="592"/>
                </a:cubicBezTo>
                <a:cubicBezTo>
                  <a:pt x="383" y="512"/>
                  <a:pt x="375" y="506"/>
                  <a:pt x="377" y="501"/>
                </a:cubicBezTo>
                <a:cubicBezTo>
                  <a:pt x="354" y="435"/>
                  <a:pt x="354" y="416"/>
                  <a:pt x="344" y="395"/>
                </a:cubicBezTo>
                <a:cubicBezTo>
                  <a:pt x="338" y="338"/>
                  <a:pt x="338" y="335"/>
                  <a:pt x="339" y="333"/>
                </a:cubicBezTo>
                <a:cubicBezTo>
                  <a:pt x="340" y="299"/>
                  <a:pt x="336" y="293"/>
                  <a:pt x="338" y="287"/>
                </a:cubicBezTo>
                <a:cubicBezTo>
                  <a:pt x="331" y="289"/>
                  <a:pt x="332" y="300"/>
                  <a:pt x="330" y="310"/>
                </a:cubicBezTo>
                <a:cubicBezTo>
                  <a:pt x="334" y="336"/>
                  <a:pt x="329" y="338"/>
                  <a:pt x="333" y="342"/>
                </a:cubicBezTo>
                <a:cubicBezTo>
                  <a:pt x="337" y="378"/>
                  <a:pt x="335" y="383"/>
                  <a:pt x="337" y="388"/>
                </a:cubicBezTo>
                <a:cubicBezTo>
                  <a:pt x="337" y="409"/>
                  <a:pt x="345" y="415"/>
                  <a:pt x="343" y="420"/>
                </a:cubicBezTo>
                <a:cubicBezTo>
                  <a:pt x="357" y="454"/>
                  <a:pt x="351" y="461"/>
                  <a:pt x="357" y="467"/>
                </a:cubicBezTo>
                <a:cubicBezTo>
                  <a:pt x="369" y="497"/>
                  <a:pt x="364" y="504"/>
                  <a:pt x="368" y="506"/>
                </a:cubicBezTo>
                <a:cubicBezTo>
                  <a:pt x="379" y="543"/>
                  <a:pt x="382" y="551"/>
                  <a:pt x="384" y="558"/>
                </a:cubicBezTo>
                <a:cubicBezTo>
                  <a:pt x="390" y="600"/>
                  <a:pt x="393" y="605"/>
                  <a:pt x="388" y="609"/>
                </a:cubicBezTo>
                <a:cubicBezTo>
                  <a:pt x="376" y="559"/>
                  <a:pt x="371" y="556"/>
                  <a:pt x="373" y="554"/>
                </a:cubicBezTo>
                <a:cubicBezTo>
                  <a:pt x="357" y="504"/>
                  <a:pt x="350" y="497"/>
                  <a:pt x="350" y="491"/>
                </a:cubicBezTo>
                <a:cubicBezTo>
                  <a:pt x="323" y="433"/>
                  <a:pt x="327" y="431"/>
                  <a:pt x="324" y="427"/>
                </a:cubicBezTo>
                <a:cubicBezTo>
                  <a:pt x="313" y="386"/>
                  <a:pt x="309" y="374"/>
                  <a:pt x="308" y="362"/>
                </a:cubicBezTo>
                <a:cubicBezTo>
                  <a:pt x="306" y="320"/>
                  <a:pt x="303" y="314"/>
                  <a:pt x="304" y="308"/>
                </a:cubicBezTo>
                <a:cubicBezTo>
                  <a:pt x="303" y="284"/>
                  <a:pt x="306" y="279"/>
                  <a:pt x="306" y="273"/>
                </a:cubicBezTo>
                <a:cubicBezTo>
                  <a:pt x="300" y="263"/>
                  <a:pt x="301" y="273"/>
                  <a:pt x="300" y="282"/>
                </a:cubicBezTo>
                <a:cubicBezTo>
                  <a:pt x="298" y="301"/>
                  <a:pt x="297" y="305"/>
                  <a:pt x="295" y="310"/>
                </a:cubicBezTo>
                <a:cubicBezTo>
                  <a:pt x="307" y="382"/>
                  <a:pt x="302" y="391"/>
                  <a:pt x="310" y="402"/>
                </a:cubicBezTo>
                <a:cubicBezTo>
                  <a:pt x="317" y="439"/>
                  <a:pt x="325" y="446"/>
                  <a:pt x="323" y="450"/>
                </a:cubicBezTo>
                <a:cubicBezTo>
                  <a:pt x="337" y="478"/>
                  <a:pt x="337" y="489"/>
                  <a:pt x="345" y="500"/>
                </a:cubicBezTo>
                <a:cubicBezTo>
                  <a:pt x="352" y="526"/>
                  <a:pt x="359" y="530"/>
                  <a:pt x="355" y="532"/>
                </a:cubicBezTo>
                <a:cubicBezTo>
                  <a:pt x="378" y="589"/>
                  <a:pt x="373" y="597"/>
                  <a:pt x="377" y="600"/>
                </a:cubicBezTo>
                <a:cubicBezTo>
                  <a:pt x="374" y="595"/>
                  <a:pt x="367" y="591"/>
                  <a:pt x="366" y="588"/>
                </a:cubicBezTo>
                <a:cubicBezTo>
                  <a:pt x="355" y="552"/>
                  <a:pt x="348" y="544"/>
                  <a:pt x="350" y="538"/>
                </a:cubicBezTo>
                <a:cubicBezTo>
                  <a:pt x="324" y="484"/>
                  <a:pt x="321" y="468"/>
                  <a:pt x="311" y="451"/>
                </a:cubicBezTo>
                <a:cubicBezTo>
                  <a:pt x="301" y="423"/>
                  <a:pt x="301" y="419"/>
                  <a:pt x="300" y="415"/>
                </a:cubicBezTo>
                <a:cubicBezTo>
                  <a:pt x="290" y="374"/>
                  <a:pt x="287" y="369"/>
                  <a:pt x="289" y="366"/>
                </a:cubicBezTo>
                <a:cubicBezTo>
                  <a:pt x="286" y="345"/>
                  <a:pt x="285" y="337"/>
                  <a:pt x="285" y="330"/>
                </a:cubicBezTo>
                <a:cubicBezTo>
                  <a:pt x="278" y="309"/>
                  <a:pt x="280" y="316"/>
                  <a:pt x="280" y="319"/>
                </a:cubicBezTo>
                <a:cubicBezTo>
                  <a:pt x="279" y="330"/>
                  <a:pt x="279" y="333"/>
                  <a:pt x="279" y="334"/>
                </a:cubicBezTo>
                <a:cubicBezTo>
                  <a:pt x="276" y="357"/>
                  <a:pt x="284" y="362"/>
                  <a:pt x="281" y="365"/>
                </a:cubicBezTo>
                <a:cubicBezTo>
                  <a:pt x="287" y="400"/>
                  <a:pt x="290" y="404"/>
                  <a:pt x="290" y="407"/>
                </a:cubicBezTo>
                <a:cubicBezTo>
                  <a:pt x="314" y="477"/>
                  <a:pt x="313" y="479"/>
                  <a:pt x="313" y="481"/>
                </a:cubicBezTo>
                <a:cubicBezTo>
                  <a:pt x="324" y="507"/>
                  <a:pt x="331" y="514"/>
                  <a:pt x="329" y="519"/>
                </a:cubicBezTo>
                <a:cubicBezTo>
                  <a:pt x="359" y="601"/>
                  <a:pt x="365" y="601"/>
                  <a:pt x="364" y="609"/>
                </a:cubicBezTo>
                <a:cubicBezTo>
                  <a:pt x="371" y="640"/>
                  <a:pt x="372" y="643"/>
                  <a:pt x="374" y="646"/>
                </a:cubicBezTo>
                <a:cubicBezTo>
                  <a:pt x="376" y="667"/>
                  <a:pt x="377" y="669"/>
                  <a:pt x="374" y="671"/>
                </a:cubicBezTo>
                <a:cubicBezTo>
                  <a:pt x="375" y="687"/>
                  <a:pt x="374" y="690"/>
                  <a:pt x="375" y="692"/>
                </a:cubicBezTo>
                <a:cubicBezTo>
                  <a:pt x="370" y="713"/>
                  <a:pt x="369" y="717"/>
                  <a:pt x="367" y="715"/>
                </a:cubicBezTo>
                <a:cubicBezTo>
                  <a:pt x="363" y="675"/>
                  <a:pt x="362" y="670"/>
                  <a:pt x="363" y="666"/>
                </a:cubicBezTo>
                <a:cubicBezTo>
                  <a:pt x="352" y="608"/>
                  <a:pt x="345" y="610"/>
                  <a:pt x="346" y="605"/>
                </a:cubicBezTo>
                <a:cubicBezTo>
                  <a:pt x="334" y="572"/>
                  <a:pt x="329" y="574"/>
                  <a:pt x="329" y="568"/>
                </a:cubicBezTo>
                <a:cubicBezTo>
                  <a:pt x="310" y="526"/>
                  <a:pt x="303" y="521"/>
                  <a:pt x="305" y="517"/>
                </a:cubicBezTo>
                <a:cubicBezTo>
                  <a:pt x="290" y="492"/>
                  <a:pt x="293" y="489"/>
                  <a:pt x="289" y="484"/>
                </a:cubicBezTo>
                <a:cubicBezTo>
                  <a:pt x="272" y="442"/>
                  <a:pt x="272" y="433"/>
                  <a:pt x="267" y="424"/>
                </a:cubicBezTo>
                <a:cubicBezTo>
                  <a:pt x="263" y="382"/>
                  <a:pt x="261" y="377"/>
                  <a:pt x="262" y="373"/>
                </a:cubicBezTo>
                <a:cubicBezTo>
                  <a:pt x="263" y="332"/>
                  <a:pt x="259" y="327"/>
                  <a:pt x="260" y="323"/>
                </a:cubicBezTo>
                <a:cubicBezTo>
                  <a:pt x="255" y="324"/>
                  <a:pt x="255" y="328"/>
                  <a:pt x="258" y="332"/>
                </a:cubicBezTo>
                <a:cubicBezTo>
                  <a:pt x="253" y="357"/>
                  <a:pt x="255" y="358"/>
                  <a:pt x="255" y="359"/>
                </a:cubicBezTo>
                <a:cubicBezTo>
                  <a:pt x="256" y="372"/>
                  <a:pt x="254" y="373"/>
                  <a:pt x="255" y="376"/>
                </a:cubicBezTo>
                <a:cubicBezTo>
                  <a:pt x="262" y="413"/>
                  <a:pt x="257" y="421"/>
                  <a:pt x="262" y="430"/>
                </a:cubicBezTo>
                <a:cubicBezTo>
                  <a:pt x="271" y="463"/>
                  <a:pt x="270" y="468"/>
                  <a:pt x="276" y="474"/>
                </a:cubicBezTo>
                <a:cubicBezTo>
                  <a:pt x="293" y="525"/>
                  <a:pt x="305" y="537"/>
                  <a:pt x="308" y="549"/>
                </a:cubicBezTo>
                <a:cubicBezTo>
                  <a:pt x="326" y="593"/>
                  <a:pt x="338" y="598"/>
                  <a:pt x="333" y="600"/>
                </a:cubicBezTo>
                <a:cubicBezTo>
                  <a:pt x="344" y="639"/>
                  <a:pt x="350" y="643"/>
                  <a:pt x="348" y="645"/>
                </a:cubicBezTo>
                <a:cubicBezTo>
                  <a:pt x="360" y="675"/>
                  <a:pt x="349" y="681"/>
                  <a:pt x="356" y="679"/>
                </a:cubicBezTo>
                <a:cubicBezTo>
                  <a:pt x="356" y="718"/>
                  <a:pt x="357" y="722"/>
                  <a:pt x="358" y="727"/>
                </a:cubicBezTo>
                <a:cubicBezTo>
                  <a:pt x="355" y="728"/>
                  <a:pt x="353" y="720"/>
                  <a:pt x="355" y="712"/>
                </a:cubicBezTo>
                <a:cubicBezTo>
                  <a:pt x="344" y="656"/>
                  <a:pt x="337" y="650"/>
                  <a:pt x="339" y="647"/>
                </a:cubicBezTo>
                <a:cubicBezTo>
                  <a:pt x="327" y="614"/>
                  <a:pt x="329" y="612"/>
                  <a:pt x="327" y="609"/>
                </a:cubicBezTo>
                <a:cubicBezTo>
                  <a:pt x="296" y="547"/>
                  <a:pt x="292" y="535"/>
                  <a:pt x="286" y="521"/>
                </a:cubicBezTo>
                <a:cubicBezTo>
                  <a:pt x="264" y="475"/>
                  <a:pt x="265" y="471"/>
                  <a:pt x="260" y="465"/>
                </a:cubicBezTo>
                <a:cubicBezTo>
                  <a:pt x="247" y="411"/>
                  <a:pt x="246" y="405"/>
                  <a:pt x="244" y="399"/>
                </a:cubicBezTo>
                <a:cubicBezTo>
                  <a:pt x="237" y="392"/>
                  <a:pt x="243" y="396"/>
                  <a:pt x="240" y="399"/>
                </a:cubicBezTo>
                <a:cubicBezTo>
                  <a:pt x="245" y="450"/>
                  <a:pt x="252" y="456"/>
                  <a:pt x="251" y="460"/>
                </a:cubicBezTo>
                <a:cubicBezTo>
                  <a:pt x="278" y="524"/>
                  <a:pt x="284" y="536"/>
                  <a:pt x="288" y="548"/>
                </a:cubicBezTo>
                <a:cubicBezTo>
                  <a:pt x="302" y="574"/>
                  <a:pt x="305" y="577"/>
                  <a:pt x="303" y="579"/>
                </a:cubicBezTo>
                <a:cubicBezTo>
                  <a:pt x="316" y="612"/>
                  <a:pt x="323" y="618"/>
                  <a:pt x="323" y="624"/>
                </a:cubicBezTo>
                <a:cubicBezTo>
                  <a:pt x="325" y="635"/>
                  <a:pt x="328" y="634"/>
                  <a:pt x="329" y="635"/>
                </a:cubicBezTo>
                <a:cubicBezTo>
                  <a:pt x="329" y="647"/>
                  <a:pt x="332" y="649"/>
                  <a:pt x="330" y="651"/>
                </a:cubicBezTo>
                <a:cubicBezTo>
                  <a:pt x="342" y="695"/>
                  <a:pt x="341" y="702"/>
                  <a:pt x="346" y="710"/>
                </a:cubicBezTo>
                <a:cubicBezTo>
                  <a:pt x="344" y="729"/>
                  <a:pt x="346" y="732"/>
                  <a:pt x="343" y="730"/>
                </a:cubicBezTo>
                <a:cubicBezTo>
                  <a:pt x="342" y="696"/>
                  <a:pt x="336" y="691"/>
                  <a:pt x="340" y="688"/>
                </a:cubicBezTo>
                <a:cubicBezTo>
                  <a:pt x="322" y="644"/>
                  <a:pt x="323" y="635"/>
                  <a:pt x="319" y="625"/>
                </a:cubicBezTo>
                <a:cubicBezTo>
                  <a:pt x="304" y="603"/>
                  <a:pt x="309" y="596"/>
                  <a:pt x="304" y="598"/>
                </a:cubicBezTo>
                <a:cubicBezTo>
                  <a:pt x="283" y="562"/>
                  <a:pt x="281" y="562"/>
                  <a:pt x="280" y="557"/>
                </a:cubicBezTo>
                <a:cubicBezTo>
                  <a:pt x="239" y="483"/>
                  <a:pt x="234" y="468"/>
                  <a:pt x="227" y="453"/>
                </a:cubicBezTo>
                <a:cubicBezTo>
                  <a:pt x="222" y="406"/>
                  <a:pt x="214" y="401"/>
                  <a:pt x="217" y="399"/>
                </a:cubicBezTo>
                <a:cubicBezTo>
                  <a:pt x="210" y="368"/>
                  <a:pt x="206" y="371"/>
                  <a:pt x="209" y="374"/>
                </a:cubicBezTo>
                <a:cubicBezTo>
                  <a:pt x="211" y="412"/>
                  <a:pt x="214" y="416"/>
                  <a:pt x="212" y="419"/>
                </a:cubicBezTo>
                <a:cubicBezTo>
                  <a:pt x="217" y="447"/>
                  <a:pt x="220" y="451"/>
                  <a:pt x="218" y="454"/>
                </a:cubicBezTo>
                <a:cubicBezTo>
                  <a:pt x="237" y="486"/>
                  <a:pt x="228" y="488"/>
                  <a:pt x="233" y="492"/>
                </a:cubicBezTo>
                <a:cubicBezTo>
                  <a:pt x="243" y="506"/>
                  <a:pt x="241" y="507"/>
                  <a:pt x="243" y="510"/>
                </a:cubicBezTo>
                <a:cubicBezTo>
                  <a:pt x="273" y="563"/>
                  <a:pt x="281" y="573"/>
                  <a:pt x="290" y="592"/>
                </a:cubicBezTo>
                <a:cubicBezTo>
                  <a:pt x="313" y="641"/>
                  <a:pt x="320" y="646"/>
                  <a:pt x="317" y="650"/>
                </a:cubicBezTo>
                <a:cubicBezTo>
                  <a:pt x="324" y="674"/>
                  <a:pt x="328" y="677"/>
                  <a:pt x="326" y="679"/>
                </a:cubicBezTo>
                <a:cubicBezTo>
                  <a:pt x="331" y="728"/>
                  <a:pt x="335" y="734"/>
                  <a:pt x="335" y="739"/>
                </a:cubicBezTo>
                <a:cubicBezTo>
                  <a:pt x="329" y="772"/>
                  <a:pt x="335" y="778"/>
                  <a:pt x="329" y="782"/>
                </a:cubicBezTo>
                <a:cubicBezTo>
                  <a:pt x="329" y="760"/>
                  <a:pt x="324" y="756"/>
                  <a:pt x="326" y="754"/>
                </a:cubicBezTo>
                <a:cubicBezTo>
                  <a:pt x="316" y="694"/>
                  <a:pt x="311" y="688"/>
                  <a:pt x="312" y="684"/>
                </a:cubicBezTo>
                <a:cubicBezTo>
                  <a:pt x="303" y="664"/>
                  <a:pt x="300" y="660"/>
                  <a:pt x="297" y="655"/>
                </a:cubicBezTo>
                <a:cubicBezTo>
                  <a:pt x="277" y="614"/>
                  <a:pt x="276" y="603"/>
                  <a:pt x="266" y="592"/>
                </a:cubicBezTo>
                <a:cubicBezTo>
                  <a:pt x="229" y="512"/>
                  <a:pt x="224" y="509"/>
                  <a:pt x="226" y="507"/>
                </a:cubicBezTo>
                <a:cubicBezTo>
                  <a:pt x="219" y="487"/>
                  <a:pt x="218" y="484"/>
                  <a:pt x="215" y="481"/>
                </a:cubicBezTo>
                <a:cubicBezTo>
                  <a:pt x="207" y="434"/>
                  <a:pt x="204" y="427"/>
                  <a:pt x="203" y="421"/>
                </a:cubicBezTo>
                <a:cubicBezTo>
                  <a:pt x="200" y="407"/>
                  <a:pt x="202" y="403"/>
                  <a:pt x="198" y="400"/>
                </a:cubicBezTo>
                <a:cubicBezTo>
                  <a:pt x="196" y="424"/>
                  <a:pt x="202" y="423"/>
                  <a:pt x="200" y="426"/>
                </a:cubicBezTo>
                <a:cubicBezTo>
                  <a:pt x="204" y="466"/>
                  <a:pt x="207" y="469"/>
                  <a:pt x="205" y="471"/>
                </a:cubicBezTo>
                <a:cubicBezTo>
                  <a:pt x="232" y="535"/>
                  <a:pt x="234" y="550"/>
                  <a:pt x="247" y="566"/>
                </a:cubicBezTo>
                <a:cubicBezTo>
                  <a:pt x="301" y="688"/>
                  <a:pt x="306" y="693"/>
                  <a:pt x="305" y="698"/>
                </a:cubicBezTo>
                <a:cubicBezTo>
                  <a:pt x="318" y="764"/>
                  <a:pt x="321" y="768"/>
                  <a:pt x="316" y="771"/>
                </a:cubicBezTo>
                <a:cubicBezTo>
                  <a:pt x="320" y="797"/>
                  <a:pt x="318" y="798"/>
                  <a:pt x="320" y="800"/>
                </a:cubicBezTo>
                <a:cubicBezTo>
                  <a:pt x="311" y="765"/>
                  <a:pt x="308" y="755"/>
                  <a:pt x="311" y="746"/>
                </a:cubicBezTo>
                <a:cubicBezTo>
                  <a:pt x="292" y="699"/>
                  <a:pt x="295" y="695"/>
                  <a:pt x="291" y="689"/>
                </a:cubicBezTo>
                <a:cubicBezTo>
                  <a:pt x="279" y="664"/>
                  <a:pt x="281" y="659"/>
                  <a:pt x="274" y="652"/>
                </a:cubicBezTo>
                <a:cubicBezTo>
                  <a:pt x="272" y="634"/>
                  <a:pt x="265" y="630"/>
                  <a:pt x="264" y="627"/>
                </a:cubicBezTo>
                <a:cubicBezTo>
                  <a:pt x="258" y="606"/>
                  <a:pt x="250" y="601"/>
                  <a:pt x="253" y="598"/>
                </a:cubicBezTo>
                <a:cubicBezTo>
                  <a:pt x="219" y="535"/>
                  <a:pt x="210" y="531"/>
                  <a:pt x="213" y="526"/>
                </a:cubicBezTo>
                <a:cubicBezTo>
                  <a:pt x="196" y="496"/>
                  <a:pt x="200" y="495"/>
                  <a:pt x="199" y="493"/>
                </a:cubicBezTo>
                <a:cubicBezTo>
                  <a:pt x="188" y="444"/>
                  <a:pt x="183" y="435"/>
                  <a:pt x="184" y="427"/>
                </a:cubicBezTo>
                <a:cubicBezTo>
                  <a:pt x="176" y="409"/>
                  <a:pt x="175" y="415"/>
                  <a:pt x="176" y="421"/>
                </a:cubicBezTo>
                <a:cubicBezTo>
                  <a:pt x="180" y="443"/>
                  <a:pt x="180" y="448"/>
                  <a:pt x="180" y="452"/>
                </a:cubicBezTo>
                <a:cubicBezTo>
                  <a:pt x="181" y="498"/>
                  <a:pt x="184" y="526"/>
                  <a:pt x="195" y="545"/>
                </a:cubicBezTo>
                <a:cubicBezTo>
                  <a:pt x="206" y="572"/>
                  <a:pt x="208" y="569"/>
                  <a:pt x="211" y="577"/>
                </a:cubicBezTo>
                <a:cubicBezTo>
                  <a:pt x="236" y="627"/>
                  <a:pt x="240" y="630"/>
                  <a:pt x="238" y="632"/>
                </a:cubicBezTo>
                <a:cubicBezTo>
                  <a:pt x="260" y="671"/>
                  <a:pt x="263" y="679"/>
                  <a:pt x="270" y="687"/>
                </a:cubicBezTo>
                <a:cubicBezTo>
                  <a:pt x="277" y="703"/>
                  <a:pt x="278" y="705"/>
                  <a:pt x="280" y="707"/>
                </a:cubicBezTo>
                <a:cubicBezTo>
                  <a:pt x="284" y="736"/>
                  <a:pt x="293" y="745"/>
                  <a:pt x="290" y="751"/>
                </a:cubicBezTo>
                <a:cubicBezTo>
                  <a:pt x="300" y="786"/>
                  <a:pt x="298" y="788"/>
                  <a:pt x="301" y="790"/>
                </a:cubicBezTo>
                <a:cubicBezTo>
                  <a:pt x="285" y="760"/>
                  <a:pt x="280" y="751"/>
                  <a:pt x="281" y="743"/>
                </a:cubicBezTo>
                <a:cubicBezTo>
                  <a:pt x="267" y="717"/>
                  <a:pt x="263" y="712"/>
                  <a:pt x="264" y="709"/>
                </a:cubicBezTo>
                <a:cubicBezTo>
                  <a:pt x="248" y="682"/>
                  <a:pt x="246" y="670"/>
                  <a:pt x="242" y="658"/>
                </a:cubicBezTo>
                <a:cubicBezTo>
                  <a:pt x="179" y="534"/>
                  <a:pt x="172" y="518"/>
                  <a:pt x="162" y="502"/>
                </a:cubicBezTo>
                <a:cubicBezTo>
                  <a:pt x="145" y="444"/>
                  <a:pt x="148" y="430"/>
                  <a:pt x="143" y="415"/>
                </a:cubicBezTo>
                <a:cubicBezTo>
                  <a:pt x="140" y="444"/>
                  <a:pt x="143" y="452"/>
                  <a:pt x="143" y="459"/>
                </a:cubicBezTo>
                <a:cubicBezTo>
                  <a:pt x="153" y="499"/>
                  <a:pt x="156" y="503"/>
                  <a:pt x="155" y="507"/>
                </a:cubicBezTo>
                <a:cubicBezTo>
                  <a:pt x="184" y="563"/>
                  <a:pt x="185" y="565"/>
                  <a:pt x="185" y="569"/>
                </a:cubicBezTo>
                <a:cubicBezTo>
                  <a:pt x="202" y="603"/>
                  <a:pt x="208" y="605"/>
                  <a:pt x="207" y="612"/>
                </a:cubicBezTo>
                <a:cubicBezTo>
                  <a:pt x="217" y="641"/>
                  <a:pt x="230" y="639"/>
                  <a:pt x="224" y="644"/>
                </a:cubicBezTo>
                <a:cubicBezTo>
                  <a:pt x="287" y="796"/>
                  <a:pt x="292" y="802"/>
                  <a:pt x="291" y="807"/>
                </a:cubicBezTo>
                <a:cubicBezTo>
                  <a:pt x="298" y="844"/>
                  <a:pt x="299" y="847"/>
                  <a:pt x="297" y="849"/>
                </a:cubicBezTo>
                <a:cubicBezTo>
                  <a:pt x="295" y="844"/>
                  <a:pt x="294" y="840"/>
                  <a:pt x="292" y="836"/>
                </a:cubicBezTo>
                <a:cubicBezTo>
                  <a:pt x="285" y="809"/>
                  <a:pt x="281" y="804"/>
                  <a:pt x="278" y="799"/>
                </a:cubicBezTo>
                <a:cubicBezTo>
                  <a:pt x="255" y="746"/>
                  <a:pt x="249" y="747"/>
                  <a:pt x="250" y="741"/>
                </a:cubicBezTo>
                <a:cubicBezTo>
                  <a:pt x="223" y="694"/>
                  <a:pt x="225" y="692"/>
                  <a:pt x="223" y="689"/>
                </a:cubicBezTo>
                <a:cubicBezTo>
                  <a:pt x="216" y="674"/>
                  <a:pt x="215" y="671"/>
                  <a:pt x="212" y="667"/>
                </a:cubicBezTo>
                <a:cubicBezTo>
                  <a:pt x="201" y="644"/>
                  <a:pt x="195" y="640"/>
                  <a:pt x="198" y="638"/>
                </a:cubicBezTo>
                <a:cubicBezTo>
                  <a:pt x="149" y="549"/>
                  <a:pt x="156" y="559"/>
                  <a:pt x="157" y="567"/>
                </a:cubicBezTo>
                <a:cubicBezTo>
                  <a:pt x="160" y="580"/>
                  <a:pt x="164" y="583"/>
                  <a:pt x="165" y="586"/>
                </a:cubicBezTo>
                <a:cubicBezTo>
                  <a:pt x="177" y="613"/>
                  <a:pt x="172" y="614"/>
                  <a:pt x="179" y="618"/>
                </a:cubicBezTo>
                <a:cubicBezTo>
                  <a:pt x="187" y="642"/>
                  <a:pt x="191" y="644"/>
                  <a:pt x="192" y="647"/>
                </a:cubicBezTo>
                <a:cubicBezTo>
                  <a:pt x="208" y="677"/>
                  <a:pt x="206" y="681"/>
                  <a:pt x="209" y="680"/>
                </a:cubicBezTo>
                <a:cubicBezTo>
                  <a:pt x="229" y="715"/>
                  <a:pt x="236" y="735"/>
                  <a:pt x="245" y="754"/>
                </a:cubicBezTo>
                <a:cubicBezTo>
                  <a:pt x="265" y="789"/>
                  <a:pt x="268" y="793"/>
                  <a:pt x="268" y="796"/>
                </a:cubicBezTo>
                <a:cubicBezTo>
                  <a:pt x="284" y="831"/>
                  <a:pt x="281" y="834"/>
                  <a:pt x="283" y="837"/>
                </a:cubicBezTo>
                <a:cubicBezTo>
                  <a:pt x="287" y="855"/>
                  <a:pt x="283" y="857"/>
                  <a:pt x="287" y="859"/>
                </a:cubicBezTo>
                <a:cubicBezTo>
                  <a:pt x="285" y="886"/>
                  <a:pt x="282" y="878"/>
                  <a:pt x="285" y="870"/>
                </a:cubicBezTo>
                <a:cubicBezTo>
                  <a:pt x="268" y="821"/>
                  <a:pt x="270" y="819"/>
                  <a:pt x="268" y="816"/>
                </a:cubicBezTo>
                <a:cubicBezTo>
                  <a:pt x="259" y="786"/>
                  <a:pt x="252" y="782"/>
                  <a:pt x="251" y="779"/>
                </a:cubicBezTo>
                <a:cubicBezTo>
                  <a:pt x="234" y="751"/>
                  <a:pt x="238" y="749"/>
                  <a:pt x="234" y="745"/>
                </a:cubicBezTo>
                <a:cubicBezTo>
                  <a:pt x="205" y="692"/>
                  <a:pt x="202" y="688"/>
                  <a:pt x="199" y="684"/>
                </a:cubicBezTo>
                <a:cubicBezTo>
                  <a:pt x="177" y="630"/>
                  <a:pt x="166" y="611"/>
                  <a:pt x="158" y="593"/>
                </a:cubicBezTo>
                <a:cubicBezTo>
                  <a:pt x="147" y="546"/>
                  <a:pt x="142" y="548"/>
                  <a:pt x="140" y="540"/>
                </a:cubicBezTo>
                <a:cubicBezTo>
                  <a:pt x="140" y="522"/>
                  <a:pt x="138" y="522"/>
                  <a:pt x="136" y="521"/>
                </a:cubicBezTo>
                <a:cubicBezTo>
                  <a:pt x="130" y="496"/>
                  <a:pt x="129" y="493"/>
                  <a:pt x="131" y="490"/>
                </a:cubicBezTo>
                <a:cubicBezTo>
                  <a:pt x="122" y="493"/>
                  <a:pt x="128" y="497"/>
                  <a:pt x="125" y="499"/>
                </a:cubicBezTo>
                <a:cubicBezTo>
                  <a:pt x="131" y="527"/>
                  <a:pt x="132" y="536"/>
                  <a:pt x="136" y="545"/>
                </a:cubicBezTo>
                <a:cubicBezTo>
                  <a:pt x="139" y="569"/>
                  <a:pt x="140" y="574"/>
                  <a:pt x="139" y="580"/>
                </a:cubicBezTo>
                <a:cubicBezTo>
                  <a:pt x="160" y="639"/>
                  <a:pt x="161" y="642"/>
                  <a:pt x="159" y="645"/>
                </a:cubicBezTo>
                <a:cubicBezTo>
                  <a:pt x="169" y="668"/>
                  <a:pt x="176" y="672"/>
                  <a:pt x="172" y="674"/>
                </a:cubicBezTo>
                <a:cubicBezTo>
                  <a:pt x="200" y="724"/>
                  <a:pt x="201" y="738"/>
                  <a:pt x="214" y="755"/>
                </a:cubicBezTo>
                <a:cubicBezTo>
                  <a:pt x="236" y="805"/>
                  <a:pt x="246" y="814"/>
                  <a:pt x="247" y="821"/>
                </a:cubicBezTo>
                <a:cubicBezTo>
                  <a:pt x="268" y="868"/>
                  <a:pt x="261" y="870"/>
                  <a:pt x="266" y="874"/>
                </a:cubicBezTo>
                <a:cubicBezTo>
                  <a:pt x="224" y="800"/>
                  <a:pt x="220" y="795"/>
                  <a:pt x="217" y="789"/>
                </a:cubicBezTo>
                <a:cubicBezTo>
                  <a:pt x="185" y="740"/>
                  <a:pt x="190" y="733"/>
                  <a:pt x="185" y="736"/>
                </a:cubicBezTo>
                <a:cubicBezTo>
                  <a:pt x="171" y="702"/>
                  <a:pt x="168" y="697"/>
                  <a:pt x="166" y="693"/>
                </a:cubicBezTo>
                <a:cubicBezTo>
                  <a:pt x="134" y="606"/>
                  <a:pt x="125" y="601"/>
                  <a:pt x="129" y="597"/>
                </a:cubicBezTo>
                <a:cubicBezTo>
                  <a:pt x="119" y="542"/>
                  <a:pt x="118" y="540"/>
                  <a:pt x="116" y="538"/>
                </a:cubicBezTo>
                <a:cubicBezTo>
                  <a:pt x="111" y="539"/>
                  <a:pt x="113" y="558"/>
                  <a:pt x="117" y="576"/>
                </a:cubicBezTo>
                <a:cubicBezTo>
                  <a:pt x="141" y="650"/>
                  <a:pt x="140" y="667"/>
                  <a:pt x="151" y="685"/>
                </a:cubicBezTo>
                <a:cubicBezTo>
                  <a:pt x="194" y="767"/>
                  <a:pt x="201" y="774"/>
                  <a:pt x="207" y="789"/>
                </a:cubicBezTo>
                <a:cubicBezTo>
                  <a:pt x="228" y="836"/>
                  <a:pt x="240" y="840"/>
                  <a:pt x="235" y="842"/>
                </a:cubicBezTo>
                <a:cubicBezTo>
                  <a:pt x="251" y="882"/>
                  <a:pt x="258" y="889"/>
                  <a:pt x="255" y="894"/>
                </a:cubicBezTo>
                <a:cubicBezTo>
                  <a:pt x="228" y="846"/>
                  <a:pt x="227" y="844"/>
                  <a:pt x="225" y="842"/>
                </a:cubicBezTo>
                <a:cubicBezTo>
                  <a:pt x="212" y="821"/>
                  <a:pt x="210" y="822"/>
                  <a:pt x="209" y="820"/>
                </a:cubicBezTo>
                <a:cubicBezTo>
                  <a:pt x="166" y="769"/>
                  <a:pt x="157" y="757"/>
                  <a:pt x="144" y="743"/>
                </a:cubicBezTo>
                <a:cubicBezTo>
                  <a:pt x="123" y="700"/>
                  <a:pt x="116" y="696"/>
                  <a:pt x="115" y="693"/>
                </a:cubicBezTo>
                <a:cubicBezTo>
                  <a:pt x="107" y="669"/>
                  <a:pt x="105" y="663"/>
                  <a:pt x="101" y="657"/>
                </a:cubicBezTo>
                <a:cubicBezTo>
                  <a:pt x="96" y="630"/>
                  <a:pt x="93" y="623"/>
                  <a:pt x="91" y="615"/>
                </a:cubicBezTo>
                <a:cubicBezTo>
                  <a:pt x="87" y="604"/>
                  <a:pt x="82" y="608"/>
                  <a:pt x="85" y="614"/>
                </a:cubicBezTo>
                <a:cubicBezTo>
                  <a:pt x="95" y="654"/>
                  <a:pt x="92" y="660"/>
                  <a:pt x="95" y="666"/>
                </a:cubicBezTo>
                <a:cubicBezTo>
                  <a:pt x="154" y="770"/>
                  <a:pt x="155" y="771"/>
                  <a:pt x="161" y="778"/>
                </a:cubicBezTo>
                <a:cubicBezTo>
                  <a:pt x="204" y="829"/>
                  <a:pt x="208" y="830"/>
                  <a:pt x="211" y="836"/>
                </a:cubicBezTo>
                <a:cubicBezTo>
                  <a:pt x="249" y="919"/>
                  <a:pt x="255" y="928"/>
                  <a:pt x="253" y="935"/>
                </a:cubicBezTo>
                <a:cubicBezTo>
                  <a:pt x="253" y="956"/>
                  <a:pt x="256" y="954"/>
                  <a:pt x="252" y="951"/>
                </a:cubicBezTo>
                <a:cubicBezTo>
                  <a:pt x="255" y="941"/>
                  <a:pt x="249" y="937"/>
                  <a:pt x="247" y="934"/>
                </a:cubicBezTo>
                <a:cubicBezTo>
                  <a:pt x="223" y="877"/>
                  <a:pt x="219" y="872"/>
                  <a:pt x="216" y="866"/>
                </a:cubicBezTo>
                <a:cubicBezTo>
                  <a:pt x="166" y="796"/>
                  <a:pt x="160" y="792"/>
                  <a:pt x="155" y="782"/>
                </a:cubicBezTo>
                <a:cubicBezTo>
                  <a:pt x="107" y="716"/>
                  <a:pt x="103" y="719"/>
                  <a:pt x="103" y="714"/>
                </a:cubicBezTo>
                <a:cubicBezTo>
                  <a:pt x="85" y="675"/>
                  <a:pt x="83" y="673"/>
                  <a:pt x="82" y="671"/>
                </a:cubicBezTo>
                <a:cubicBezTo>
                  <a:pt x="79" y="658"/>
                  <a:pt x="74" y="655"/>
                  <a:pt x="76" y="653"/>
                </a:cubicBezTo>
                <a:cubicBezTo>
                  <a:pt x="72" y="651"/>
                  <a:pt x="73" y="653"/>
                  <a:pt x="70" y="654"/>
                </a:cubicBezTo>
                <a:cubicBezTo>
                  <a:pt x="78" y="674"/>
                  <a:pt x="75" y="677"/>
                  <a:pt x="80" y="682"/>
                </a:cubicBezTo>
                <a:cubicBezTo>
                  <a:pt x="93" y="713"/>
                  <a:pt x="99" y="721"/>
                  <a:pt x="102" y="730"/>
                </a:cubicBezTo>
                <a:cubicBezTo>
                  <a:pt x="168" y="818"/>
                  <a:pt x="173" y="816"/>
                  <a:pt x="176" y="821"/>
                </a:cubicBezTo>
                <a:cubicBezTo>
                  <a:pt x="206" y="868"/>
                  <a:pt x="208" y="871"/>
                  <a:pt x="210" y="875"/>
                </a:cubicBezTo>
                <a:cubicBezTo>
                  <a:pt x="237" y="926"/>
                  <a:pt x="238" y="934"/>
                  <a:pt x="240" y="942"/>
                </a:cubicBezTo>
                <a:cubicBezTo>
                  <a:pt x="254" y="974"/>
                  <a:pt x="251" y="976"/>
                  <a:pt x="252" y="978"/>
                </a:cubicBezTo>
                <a:cubicBezTo>
                  <a:pt x="244" y="978"/>
                  <a:pt x="245" y="972"/>
                  <a:pt x="245" y="965"/>
                </a:cubicBezTo>
                <a:cubicBezTo>
                  <a:pt x="220" y="909"/>
                  <a:pt x="215" y="897"/>
                  <a:pt x="207" y="885"/>
                </a:cubicBezTo>
                <a:cubicBezTo>
                  <a:pt x="195" y="866"/>
                  <a:pt x="195" y="864"/>
                  <a:pt x="193" y="865"/>
                </a:cubicBezTo>
                <a:cubicBezTo>
                  <a:pt x="179" y="855"/>
                  <a:pt x="185" y="844"/>
                  <a:pt x="180" y="848"/>
                </a:cubicBezTo>
                <a:cubicBezTo>
                  <a:pt x="148" y="807"/>
                  <a:pt x="140" y="795"/>
                  <a:pt x="131" y="783"/>
                </a:cubicBezTo>
                <a:cubicBezTo>
                  <a:pt x="118" y="762"/>
                  <a:pt x="110" y="755"/>
                  <a:pt x="106" y="749"/>
                </a:cubicBezTo>
                <a:cubicBezTo>
                  <a:pt x="80" y="696"/>
                  <a:pt x="80" y="694"/>
                  <a:pt x="80" y="692"/>
                </a:cubicBezTo>
                <a:cubicBezTo>
                  <a:pt x="71" y="664"/>
                  <a:pt x="69" y="658"/>
                  <a:pt x="65" y="661"/>
                </a:cubicBezTo>
                <a:cubicBezTo>
                  <a:pt x="71" y="688"/>
                  <a:pt x="73" y="693"/>
                  <a:pt x="76" y="697"/>
                </a:cubicBezTo>
                <a:cubicBezTo>
                  <a:pt x="113" y="772"/>
                  <a:pt x="120" y="781"/>
                  <a:pt x="125" y="789"/>
                </a:cubicBezTo>
                <a:cubicBezTo>
                  <a:pt x="135" y="803"/>
                  <a:pt x="136" y="809"/>
                  <a:pt x="140" y="813"/>
                </a:cubicBezTo>
                <a:cubicBezTo>
                  <a:pt x="178" y="859"/>
                  <a:pt x="181" y="858"/>
                  <a:pt x="179" y="860"/>
                </a:cubicBezTo>
                <a:cubicBezTo>
                  <a:pt x="193" y="881"/>
                  <a:pt x="195" y="882"/>
                  <a:pt x="198" y="889"/>
                </a:cubicBezTo>
                <a:cubicBezTo>
                  <a:pt x="227" y="944"/>
                  <a:pt x="231" y="952"/>
                  <a:pt x="235" y="961"/>
                </a:cubicBezTo>
                <a:cubicBezTo>
                  <a:pt x="244" y="999"/>
                  <a:pt x="243" y="1002"/>
                  <a:pt x="242" y="1005"/>
                </a:cubicBezTo>
                <a:cubicBezTo>
                  <a:pt x="238" y="996"/>
                  <a:pt x="233" y="991"/>
                  <a:pt x="234" y="988"/>
                </a:cubicBezTo>
                <a:cubicBezTo>
                  <a:pt x="225" y="962"/>
                  <a:pt x="224" y="959"/>
                  <a:pt x="222" y="957"/>
                </a:cubicBezTo>
                <a:cubicBezTo>
                  <a:pt x="210" y="930"/>
                  <a:pt x="207" y="921"/>
                  <a:pt x="204" y="912"/>
                </a:cubicBezTo>
                <a:cubicBezTo>
                  <a:pt x="190" y="898"/>
                  <a:pt x="190" y="892"/>
                  <a:pt x="189" y="891"/>
                </a:cubicBezTo>
                <a:cubicBezTo>
                  <a:pt x="171" y="869"/>
                  <a:pt x="172" y="868"/>
                  <a:pt x="171" y="866"/>
                </a:cubicBezTo>
                <a:cubicBezTo>
                  <a:pt x="166" y="860"/>
                  <a:pt x="165" y="861"/>
                  <a:pt x="164" y="859"/>
                </a:cubicBezTo>
                <a:cubicBezTo>
                  <a:pt x="156" y="850"/>
                  <a:pt x="152" y="845"/>
                  <a:pt x="148" y="841"/>
                </a:cubicBezTo>
                <a:cubicBezTo>
                  <a:pt x="65" y="711"/>
                  <a:pt x="53" y="694"/>
                  <a:pt x="50" y="678"/>
                </a:cubicBezTo>
                <a:cubicBezTo>
                  <a:pt x="50" y="701"/>
                  <a:pt x="55" y="704"/>
                  <a:pt x="53" y="706"/>
                </a:cubicBezTo>
                <a:cubicBezTo>
                  <a:pt x="169" y="875"/>
                  <a:pt x="172" y="884"/>
                  <a:pt x="197" y="919"/>
                </a:cubicBezTo>
                <a:cubicBezTo>
                  <a:pt x="218" y="976"/>
                  <a:pt x="221" y="979"/>
                  <a:pt x="224" y="983"/>
                </a:cubicBezTo>
                <a:cubicBezTo>
                  <a:pt x="228" y="1009"/>
                  <a:pt x="232" y="1014"/>
                  <a:pt x="228" y="1017"/>
                </a:cubicBezTo>
                <a:cubicBezTo>
                  <a:pt x="224" y="1004"/>
                  <a:pt x="219" y="996"/>
                  <a:pt x="221" y="990"/>
                </a:cubicBezTo>
                <a:cubicBezTo>
                  <a:pt x="201" y="949"/>
                  <a:pt x="198" y="938"/>
                  <a:pt x="196" y="934"/>
                </a:cubicBezTo>
                <a:cubicBezTo>
                  <a:pt x="166" y="892"/>
                  <a:pt x="165" y="887"/>
                  <a:pt x="163" y="885"/>
                </a:cubicBezTo>
                <a:cubicBezTo>
                  <a:pt x="129" y="843"/>
                  <a:pt x="120" y="840"/>
                  <a:pt x="115" y="826"/>
                </a:cubicBezTo>
                <a:cubicBezTo>
                  <a:pt x="95" y="810"/>
                  <a:pt x="100" y="803"/>
                  <a:pt x="95" y="801"/>
                </a:cubicBezTo>
                <a:cubicBezTo>
                  <a:pt x="58" y="746"/>
                  <a:pt x="61" y="750"/>
                  <a:pt x="63" y="753"/>
                </a:cubicBezTo>
                <a:cubicBezTo>
                  <a:pt x="73" y="778"/>
                  <a:pt x="76" y="782"/>
                  <a:pt x="79" y="786"/>
                </a:cubicBezTo>
                <a:cubicBezTo>
                  <a:pt x="96" y="817"/>
                  <a:pt x="95" y="817"/>
                  <a:pt x="101" y="826"/>
                </a:cubicBezTo>
                <a:cubicBezTo>
                  <a:pt x="112" y="844"/>
                  <a:pt x="119" y="843"/>
                  <a:pt x="118" y="851"/>
                </a:cubicBezTo>
                <a:cubicBezTo>
                  <a:pt x="187" y="941"/>
                  <a:pt x="193" y="948"/>
                  <a:pt x="198" y="955"/>
                </a:cubicBezTo>
                <a:cubicBezTo>
                  <a:pt x="206" y="972"/>
                  <a:pt x="204" y="974"/>
                  <a:pt x="206" y="976"/>
                </a:cubicBezTo>
                <a:cubicBezTo>
                  <a:pt x="210" y="996"/>
                  <a:pt x="210" y="999"/>
                  <a:pt x="212" y="1001"/>
                </a:cubicBezTo>
                <a:cubicBezTo>
                  <a:pt x="219" y="1030"/>
                  <a:pt x="221" y="1035"/>
                  <a:pt x="219" y="1038"/>
                </a:cubicBezTo>
                <a:cubicBezTo>
                  <a:pt x="213" y="1023"/>
                  <a:pt x="208" y="1019"/>
                  <a:pt x="207" y="1015"/>
                </a:cubicBezTo>
                <a:cubicBezTo>
                  <a:pt x="176" y="958"/>
                  <a:pt x="173" y="948"/>
                  <a:pt x="164" y="941"/>
                </a:cubicBezTo>
                <a:cubicBezTo>
                  <a:pt x="138" y="898"/>
                  <a:pt x="141" y="893"/>
                  <a:pt x="136" y="892"/>
                </a:cubicBezTo>
                <a:cubicBezTo>
                  <a:pt x="80" y="806"/>
                  <a:pt x="75" y="794"/>
                  <a:pt x="68" y="781"/>
                </a:cubicBezTo>
                <a:cubicBezTo>
                  <a:pt x="55" y="735"/>
                  <a:pt x="49" y="731"/>
                  <a:pt x="52" y="729"/>
                </a:cubicBezTo>
                <a:cubicBezTo>
                  <a:pt x="46" y="719"/>
                  <a:pt x="43" y="724"/>
                  <a:pt x="46" y="731"/>
                </a:cubicBezTo>
                <a:cubicBezTo>
                  <a:pt x="61" y="773"/>
                  <a:pt x="58" y="778"/>
                  <a:pt x="63" y="785"/>
                </a:cubicBezTo>
                <a:cubicBezTo>
                  <a:pt x="108" y="861"/>
                  <a:pt x="106" y="867"/>
                  <a:pt x="113" y="874"/>
                </a:cubicBezTo>
                <a:cubicBezTo>
                  <a:pt x="153" y="937"/>
                  <a:pt x="160" y="950"/>
                  <a:pt x="170" y="963"/>
                </a:cubicBezTo>
                <a:cubicBezTo>
                  <a:pt x="201" y="1018"/>
                  <a:pt x="197" y="1023"/>
                  <a:pt x="203" y="1030"/>
                </a:cubicBezTo>
                <a:cubicBezTo>
                  <a:pt x="212" y="1054"/>
                  <a:pt x="211" y="1060"/>
                  <a:pt x="215" y="1066"/>
                </a:cubicBezTo>
                <a:cubicBezTo>
                  <a:pt x="213" y="1076"/>
                  <a:pt x="211" y="1072"/>
                  <a:pt x="209" y="1068"/>
                </a:cubicBezTo>
                <a:cubicBezTo>
                  <a:pt x="192" y="1018"/>
                  <a:pt x="185" y="1004"/>
                  <a:pt x="179" y="986"/>
                </a:cubicBezTo>
                <a:cubicBezTo>
                  <a:pt x="167" y="965"/>
                  <a:pt x="163" y="959"/>
                  <a:pt x="162" y="959"/>
                </a:cubicBezTo>
                <a:cubicBezTo>
                  <a:pt x="150" y="943"/>
                  <a:pt x="146" y="939"/>
                  <a:pt x="143" y="936"/>
                </a:cubicBezTo>
                <a:cubicBezTo>
                  <a:pt x="94" y="874"/>
                  <a:pt x="79" y="852"/>
                  <a:pt x="64" y="833"/>
                </a:cubicBezTo>
                <a:cubicBezTo>
                  <a:pt x="39" y="757"/>
                  <a:pt x="29" y="752"/>
                  <a:pt x="35" y="749"/>
                </a:cubicBezTo>
                <a:cubicBezTo>
                  <a:pt x="29" y="755"/>
                  <a:pt x="31" y="759"/>
                  <a:pt x="33" y="763"/>
                </a:cubicBezTo>
                <a:cubicBezTo>
                  <a:pt x="44" y="793"/>
                  <a:pt x="39" y="799"/>
                  <a:pt x="45" y="807"/>
                </a:cubicBezTo>
                <a:cubicBezTo>
                  <a:pt x="89" y="874"/>
                  <a:pt x="113" y="915"/>
                  <a:pt x="129" y="931"/>
                </a:cubicBezTo>
                <a:cubicBezTo>
                  <a:pt x="153" y="967"/>
                  <a:pt x="164" y="977"/>
                  <a:pt x="170" y="987"/>
                </a:cubicBezTo>
                <a:cubicBezTo>
                  <a:pt x="186" y="1036"/>
                  <a:pt x="176" y="1025"/>
                  <a:pt x="171" y="1012"/>
                </a:cubicBezTo>
                <a:cubicBezTo>
                  <a:pt x="150" y="985"/>
                  <a:pt x="142" y="980"/>
                  <a:pt x="145" y="976"/>
                </a:cubicBezTo>
                <a:cubicBezTo>
                  <a:pt x="89" y="910"/>
                  <a:pt x="75" y="887"/>
                  <a:pt x="51" y="850"/>
                </a:cubicBezTo>
                <a:cubicBezTo>
                  <a:pt x="32" y="802"/>
                  <a:pt x="32" y="799"/>
                  <a:pt x="33" y="797"/>
                </a:cubicBezTo>
                <a:cubicBezTo>
                  <a:pt x="29" y="798"/>
                  <a:pt x="29" y="800"/>
                  <a:pt x="29" y="802"/>
                </a:cubicBezTo>
                <a:cubicBezTo>
                  <a:pt x="34" y="829"/>
                  <a:pt x="41" y="834"/>
                  <a:pt x="38" y="838"/>
                </a:cubicBezTo>
                <a:cubicBezTo>
                  <a:pt x="56" y="874"/>
                  <a:pt x="56" y="876"/>
                  <a:pt x="56" y="876"/>
                </a:cubicBezTo>
                <a:cubicBezTo>
                  <a:pt x="77" y="905"/>
                  <a:pt x="93" y="930"/>
                  <a:pt x="103" y="938"/>
                </a:cubicBezTo>
                <a:cubicBezTo>
                  <a:pt x="143" y="990"/>
                  <a:pt x="145" y="993"/>
                  <a:pt x="147" y="997"/>
                </a:cubicBezTo>
                <a:cubicBezTo>
                  <a:pt x="170" y="1023"/>
                  <a:pt x="170" y="1030"/>
                  <a:pt x="170" y="1032"/>
                </a:cubicBezTo>
                <a:cubicBezTo>
                  <a:pt x="192" y="1072"/>
                  <a:pt x="200" y="1081"/>
                  <a:pt x="202" y="1090"/>
                </a:cubicBezTo>
                <a:cubicBezTo>
                  <a:pt x="202" y="1098"/>
                  <a:pt x="196" y="1094"/>
                  <a:pt x="199" y="1092"/>
                </a:cubicBezTo>
                <a:cubicBezTo>
                  <a:pt x="171" y="1039"/>
                  <a:pt x="164" y="1029"/>
                  <a:pt x="160" y="1024"/>
                </a:cubicBezTo>
                <a:cubicBezTo>
                  <a:pt x="153" y="1014"/>
                  <a:pt x="150" y="1010"/>
                  <a:pt x="146" y="1005"/>
                </a:cubicBezTo>
                <a:cubicBezTo>
                  <a:pt x="40" y="864"/>
                  <a:pt x="36" y="858"/>
                  <a:pt x="31" y="852"/>
                </a:cubicBezTo>
                <a:cubicBezTo>
                  <a:pt x="22" y="845"/>
                  <a:pt x="25" y="854"/>
                  <a:pt x="29" y="863"/>
                </a:cubicBezTo>
                <a:cubicBezTo>
                  <a:pt x="50" y="911"/>
                  <a:pt x="48" y="916"/>
                  <a:pt x="54" y="922"/>
                </a:cubicBezTo>
                <a:cubicBezTo>
                  <a:pt x="84" y="967"/>
                  <a:pt x="81" y="972"/>
                  <a:pt x="86" y="972"/>
                </a:cubicBezTo>
                <a:cubicBezTo>
                  <a:pt x="97" y="985"/>
                  <a:pt x="95" y="988"/>
                  <a:pt x="95" y="988"/>
                </a:cubicBezTo>
                <a:cubicBezTo>
                  <a:pt x="134" y="1039"/>
                  <a:pt x="133" y="1041"/>
                  <a:pt x="134" y="1043"/>
                </a:cubicBezTo>
                <a:cubicBezTo>
                  <a:pt x="154" y="1066"/>
                  <a:pt x="152" y="1068"/>
                  <a:pt x="153" y="1069"/>
                </a:cubicBezTo>
                <a:cubicBezTo>
                  <a:pt x="163" y="1084"/>
                  <a:pt x="168" y="1094"/>
                  <a:pt x="176" y="1104"/>
                </a:cubicBezTo>
                <a:cubicBezTo>
                  <a:pt x="193" y="1150"/>
                  <a:pt x="191" y="1152"/>
                  <a:pt x="193" y="1155"/>
                </a:cubicBezTo>
                <a:cubicBezTo>
                  <a:pt x="174" y="1126"/>
                  <a:pt x="178" y="1120"/>
                  <a:pt x="173" y="1121"/>
                </a:cubicBezTo>
                <a:cubicBezTo>
                  <a:pt x="150" y="1085"/>
                  <a:pt x="146" y="1076"/>
                  <a:pt x="137" y="1068"/>
                </a:cubicBezTo>
                <a:cubicBezTo>
                  <a:pt x="122" y="1043"/>
                  <a:pt x="118" y="1038"/>
                  <a:pt x="116" y="1034"/>
                </a:cubicBezTo>
                <a:cubicBezTo>
                  <a:pt x="107" y="1023"/>
                  <a:pt x="105" y="1016"/>
                  <a:pt x="100" y="1009"/>
                </a:cubicBezTo>
                <a:cubicBezTo>
                  <a:pt x="90" y="998"/>
                  <a:pt x="92" y="997"/>
                  <a:pt x="89" y="997"/>
                </a:cubicBezTo>
                <a:cubicBezTo>
                  <a:pt x="85" y="986"/>
                  <a:pt x="82" y="987"/>
                  <a:pt x="82" y="987"/>
                </a:cubicBezTo>
                <a:cubicBezTo>
                  <a:pt x="53" y="952"/>
                  <a:pt x="52" y="942"/>
                  <a:pt x="49" y="942"/>
                </a:cubicBezTo>
                <a:cubicBezTo>
                  <a:pt x="31" y="899"/>
                  <a:pt x="22" y="894"/>
                  <a:pt x="26" y="890"/>
                </a:cubicBezTo>
                <a:cubicBezTo>
                  <a:pt x="40" y="944"/>
                  <a:pt x="46" y="951"/>
                  <a:pt x="50" y="957"/>
                </a:cubicBezTo>
                <a:cubicBezTo>
                  <a:pt x="55" y="964"/>
                  <a:pt x="54" y="966"/>
                  <a:pt x="55" y="967"/>
                </a:cubicBezTo>
                <a:cubicBezTo>
                  <a:pt x="62" y="976"/>
                  <a:pt x="63" y="974"/>
                  <a:pt x="64" y="976"/>
                </a:cubicBezTo>
                <a:cubicBezTo>
                  <a:pt x="71" y="991"/>
                  <a:pt x="75" y="992"/>
                  <a:pt x="75" y="992"/>
                </a:cubicBezTo>
                <a:cubicBezTo>
                  <a:pt x="87" y="1006"/>
                  <a:pt x="91" y="1013"/>
                  <a:pt x="94" y="1018"/>
                </a:cubicBezTo>
                <a:cubicBezTo>
                  <a:pt x="102" y="1029"/>
                  <a:pt x="101" y="1031"/>
                  <a:pt x="102" y="1032"/>
                </a:cubicBezTo>
                <a:cubicBezTo>
                  <a:pt x="136" y="1079"/>
                  <a:pt x="145" y="1091"/>
                  <a:pt x="153" y="1103"/>
                </a:cubicBezTo>
                <a:cubicBezTo>
                  <a:pt x="187" y="1163"/>
                  <a:pt x="182" y="1168"/>
                  <a:pt x="186" y="1173"/>
                </a:cubicBezTo>
                <a:cubicBezTo>
                  <a:pt x="178" y="1170"/>
                  <a:pt x="174" y="1167"/>
                  <a:pt x="173" y="1165"/>
                </a:cubicBezTo>
                <a:cubicBezTo>
                  <a:pt x="155" y="1142"/>
                  <a:pt x="146" y="1120"/>
                  <a:pt x="135" y="1111"/>
                </a:cubicBezTo>
                <a:cubicBezTo>
                  <a:pt x="110" y="1078"/>
                  <a:pt x="102" y="1080"/>
                  <a:pt x="106" y="1076"/>
                </a:cubicBezTo>
                <a:cubicBezTo>
                  <a:pt x="83" y="1057"/>
                  <a:pt x="75" y="1040"/>
                  <a:pt x="65" y="1032"/>
                </a:cubicBezTo>
                <a:cubicBezTo>
                  <a:pt x="32" y="978"/>
                  <a:pt x="31" y="976"/>
                  <a:pt x="24" y="965"/>
                </a:cubicBezTo>
                <a:cubicBezTo>
                  <a:pt x="9" y="949"/>
                  <a:pt x="15" y="952"/>
                  <a:pt x="15" y="957"/>
                </a:cubicBezTo>
                <a:cubicBezTo>
                  <a:pt x="47" y="1023"/>
                  <a:pt x="52" y="1028"/>
                  <a:pt x="57" y="1035"/>
                </a:cubicBezTo>
                <a:cubicBezTo>
                  <a:pt x="102" y="1083"/>
                  <a:pt x="107" y="1092"/>
                  <a:pt x="113" y="1095"/>
                </a:cubicBezTo>
                <a:cubicBezTo>
                  <a:pt x="149" y="1143"/>
                  <a:pt x="150" y="1151"/>
                  <a:pt x="154" y="1149"/>
                </a:cubicBezTo>
                <a:cubicBezTo>
                  <a:pt x="174" y="1202"/>
                  <a:pt x="185" y="1210"/>
                  <a:pt x="182" y="1215"/>
                </a:cubicBezTo>
                <a:cubicBezTo>
                  <a:pt x="168" y="1179"/>
                  <a:pt x="159" y="1180"/>
                  <a:pt x="162" y="1177"/>
                </a:cubicBezTo>
                <a:cubicBezTo>
                  <a:pt x="140" y="1153"/>
                  <a:pt x="142" y="1142"/>
                  <a:pt x="135" y="1136"/>
                </a:cubicBezTo>
                <a:cubicBezTo>
                  <a:pt x="98" y="1090"/>
                  <a:pt x="95" y="1086"/>
                  <a:pt x="92" y="1086"/>
                </a:cubicBezTo>
                <a:cubicBezTo>
                  <a:pt x="82" y="1073"/>
                  <a:pt x="82" y="1071"/>
                  <a:pt x="82" y="1069"/>
                </a:cubicBezTo>
                <a:cubicBezTo>
                  <a:pt x="44" y="1034"/>
                  <a:pt x="41" y="1030"/>
                  <a:pt x="39" y="1026"/>
                </a:cubicBezTo>
                <a:cubicBezTo>
                  <a:pt x="13" y="992"/>
                  <a:pt x="16" y="996"/>
                  <a:pt x="17" y="1000"/>
                </a:cubicBezTo>
                <a:cubicBezTo>
                  <a:pt x="48" y="1041"/>
                  <a:pt x="46" y="1053"/>
                  <a:pt x="55" y="1056"/>
                </a:cubicBezTo>
                <a:cubicBezTo>
                  <a:pt x="80" y="1083"/>
                  <a:pt x="81" y="1085"/>
                  <a:pt x="83" y="1087"/>
                </a:cubicBezTo>
                <a:cubicBezTo>
                  <a:pt x="89" y="1101"/>
                  <a:pt x="103" y="1099"/>
                  <a:pt x="97" y="1104"/>
                </a:cubicBezTo>
                <a:cubicBezTo>
                  <a:pt x="125" y="1140"/>
                  <a:pt x="131" y="1145"/>
                  <a:pt x="130" y="1149"/>
                </a:cubicBezTo>
                <a:cubicBezTo>
                  <a:pt x="93" y="1107"/>
                  <a:pt x="89" y="1106"/>
                  <a:pt x="86" y="1102"/>
                </a:cubicBezTo>
                <a:cubicBezTo>
                  <a:pt x="63" y="1079"/>
                  <a:pt x="59" y="1075"/>
                  <a:pt x="55" y="1073"/>
                </a:cubicBezTo>
                <a:cubicBezTo>
                  <a:pt x="0" y="1009"/>
                  <a:pt x="9" y="1016"/>
                  <a:pt x="8" y="1021"/>
                </a:cubicBezTo>
                <a:cubicBezTo>
                  <a:pt x="27" y="1050"/>
                  <a:pt x="29" y="1050"/>
                  <a:pt x="30" y="1052"/>
                </a:cubicBezTo>
                <a:cubicBezTo>
                  <a:pt x="33" y="1062"/>
                  <a:pt x="38" y="1060"/>
                  <a:pt x="41" y="1066"/>
                </a:cubicBezTo>
                <a:cubicBezTo>
                  <a:pt x="86" y="1110"/>
                  <a:pt x="90" y="1120"/>
                  <a:pt x="96" y="1122"/>
                </a:cubicBezTo>
                <a:cubicBezTo>
                  <a:pt x="118" y="1149"/>
                  <a:pt x="127" y="1163"/>
                  <a:pt x="137" y="1176"/>
                </a:cubicBezTo>
                <a:cubicBezTo>
                  <a:pt x="148" y="1204"/>
                  <a:pt x="162" y="1211"/>
                  <a:pt x="158" y="1215"/>
                </a:cubicBezTo>
                <a:cubicBezTo>
                  <a:pt x="165" y="1240"/>
                  <a:pt x="164" y="1234"/>
                  <a:pt x="163" y="1229"/>
                </a:cubicBezTo>
                <a:cubicBezTo>
                  <a:pt x="151" y="1205"/>
                  <a:pt x="144" y="1201"/>
                  <a:pt x="143" y="1199"/>
                </a:cubicBezTo>
                <a:cubicBezTo>
                  <a:pt x="118" y="1171"/>
                  <a:pt x="122" y="1166"/>
                  <a:pt x="116" y="1164"/>
                </a:cubicBezTo>
                <a:cubicBezTo>
                  <a:pt x="82" y="1123"/>
                  <a:pt x="68" y="1114"/>
                  <a:pt x="60" y="1107"/>
                </a:cubicBezTo>
                <a:cubicBezTo>
                  <a:pt x="19" y="1050"/>
                  <a:pt x="22" y="1042"/>
                  <a:pt x="13" y="1042"/>
                </a:cubicBezTo>
                <a:cubicBezTo>
                  <a:pt x="62" y="1117"/>
                  <a:pt x="74" y="1136"/>
                  <a:pt x="95" y="1152"/>
                </a:cubicBezTo>
                <a:cubicBezTo>
                  <a:pt x="135" y="1204"/>
                  <a:pt x="140" y="1211"/>
                  <a:pt x="145" y="1217"/>
                </a:cubicBezTo>
                <a:cubicBezTo>
                  <a:pt x="170" y="1269"/>
                  <a:pt x="166" y="1271"/>
                  <a:pt x="171" y="1274"/>
                </a:cubicBezTo>
                <a:cubicBezTo>
                  <a:pt x="178" y="1302"/>
                  <a:pt x="178" y="1304"/>
                  <a:pt x="177" y="1307"/>
                </a:cubicBezTo>
                <a:cubicBezTo>
                  <a:pt x="169" y="1297"/>
                  <a:pt x="173" y="1295"/>
                  <a:pt x="168" y="1291"/>
                </a:cubicBezTo>
                <a:cubicBezTo>
                  <a:pt x="133" y="1236"/>
                  <a:pt x="128" y="1228"/>
                  <a:pt x="116" y="1208"/>
                </a:cubicBezTo>
                <a:cubicBezTo>
                  <a:pt x="41" y="1115"/>
                  <a:pt x="40" y="1112"/>
                  <a:pt x="37" y="1109"/>
                </a:cubicBezTo>
                <a:cubicBezTo>
                  <a:pt x="25" y="1086"/>
                  <a:pt x="30" y="1079"/>
                  <a:pt x="24" y="1081"/>
                </a:cubicBezTo>
                <a:cubicBezTo>
                  <a:pt x="59" y="1159"/>
                  <a:pt x="64" y="1161"/>
                  <a:pt x="69" y="1166"/>
                </a:cubicBezTo>
                <a:cubicBezTo>
                  <a:pt x="116" y="1220"/>
                  <a:pt x="123" y="1241"/>
                  <a:pt x="133" y="1245"/>
                </a:cubicBezTo>
                <a:cubicBezTo>
                  <a:pt x="146" y="1275"/>
                  <a:pt x="149" y="1274"/>
                  <a:pt x="153" y="1283"/>
                </a:cubicBezTo>
                <a:cubicBezTo>
                  <a:pt x="167" y="1322"/>
                  <a:pt x="173" y="1328"/>
                  <a:pt x="172" y="1333"/>
                </a:cubicBezTo>
                <a:cubicBezTo>
                  <a:pt x="172" y="1344"/>
                  <a:pt x="171" y="1342"/>
                  <a:pt x="167" y="1341"/>
                </a:cubicBezTo>
                <a:cubicBezTo>
                  <a:pt x="163" y="1322"/>
                  <a:pt x="155" y="1318"/>
                  <a:pt x="159" y="1315"/>
                </a:cubicBezTo>
                <a:cubicBezTo>
                  <a:pt x="128" y="1261"/>
                  <a:pt x="129" y="1259"/>
                  <a:pt x="117" y="1247"/>
                </a:cubicBezTo>
                <a:cubicBezTo>
                  <a:pt x="67" y="1189"/>
                  <a:pt x="67" y="1186"/>
                  <a:pt x="62" y="1181"/>
                </a:cubicBezTo>
                <a:cubicBezTo>
                  <a:pt x="50" y="1165"/>
                  <a:pt x="47" y="1166"/>
                  <a:pt x="49" y="1163"/>
                </a:cubicBezTo>
                <a:cubicBezTo>
                  <a:pt x="12" y="1111"/>
                  <a:pt x="15" y="1107"/>
                  <a:pt x="9" y="1101"/>
                </a:cubicBezTo>
                <a:cubicBezTo>
                  <a:pt x="13" y="1122"/>
                  <a:pt x="19" y="1126"/>
                  <a:pt x="16" y="1128"/>
                </a:cubicBezTo>
                <a:cubicBezTo>
                  <a:pt x="47" y="1180"/>
                  <a:pt x="52" y="1178"/>
                  <a:pt x="54" y="1184"/>
                </a:cubicBezTo>
                <a:cubicBezTo>
                  <a:pt x="108" y="1249"/>
                  <a:pt x="110" y="1258"/>
                  <a:pt x="114" y="1257"/>
                </a:cubicBezTo>
                <a:cubicBezTo>
                  <a:pt x="108" y="1251"/>
                  <a:pt x="101" y="1249"/>
                  <a:pt x="97" y="1247"/>
                </a:cubicBezTo>
                <a:cubicBezTo>
                  <a:pt x="70" y="1217"/>
                  <a:pt x="67" y="1206"/>
                  <a:pt x="63" y="1203"/>
                </a:cubicBezTo>
                <a:cubicBezTo>
                  <a:pt x="43" y="1184"/>
                  <a:pt x="42" y="1180"/>
                  <a:pt x="40" y="1177"/>
                </a:cubicBezTo>
                <a:cubicBezTo>
                  <a:pt x="2" y="1139"/>
                  <a:pt x="9" y="1144"/>
                  <a:pt x="8" y="1147"/>
                </a:cubicBezTo>
                <a:cubicBezTo>
                  <a:pt x="31" y="1180"/>
                  <a:pt x="28" y="1183"/>
                  <a:pt x="34" y="1187"/>
                </a:cubicBezTo>
                <a:cubicBezTo>
                  <a:pt x="104" y="1266"/>
                  <a:pt x="106" y="1270"/>
                  <a:pt x="109" y="1273"/>
                </a:cubicBezTo>
                <a:cubicBezTo>
                  <a:pt x="130" y="1308"/>
                  <a:pt x="136" y="1314"/>
                  <a:pt x="138" y="1320"/>
                </a:cubicBezTo>
                <a:cubicBezTo>
                  <a:pt x="148" y="1353"/>
                  <a:pt x="160" y="1358"/>
                  <a:pt x="154" y="1360"/>
                </a:cubicBezTo>
                <a:cubicBezTo>
                  <a:pt x="143" y="1349"/>
                  <a:pt x="143" y="1342"/>
                  <a:pt x="136" y="1334"/>
                </a:cubicBezTo>
                <a:cubicBezTo>
                  <a:pt x="102" y="1286"/>
                  <a:pt x="93" y="1279"/>
                  <a:pt x="95" y="1275"/>
                </a:cubicBezTo>
                <a:cubicBezTo>
                  <a:pt x="30" y="1202"/>
                  <a:pt x="24" y="1194"/>
                  <a:pt x="18" y="1185"/>
                </a:cubicBezTo>
                <a:cubicBezTo>
                  <a:pt x="17" y="1202"/>
                  <a:pt x="20" y="1204"/>
                  <a:pt x="22" y="1205"/>
                </a:cubicBezTo>
                <a:cubicBezTo>
                  <a:pt x="28" y="1233"/>
                  <a:pt x="31" y="1245"/>
                  <a:pt x="36" y="1247"/>
                </a:cubicBezTo>
                <a:cubicBezTo>
                  <a:pt x="44" y="1265"/>
                  <a:pt x="42" y="1268"/>
                  <a:pt x="45" y="1267"/>
                </a:cubicBezTo>
                <a:cubicBezTo>
                  <a:pt x="78" y="1315"/>
                  <a:pt x="77" y="1317"/>
                  <a:pt x="84" y="1325"/>
                </a:cubicBezTo>
                <a:cubicBezTo>
                  <a:pt x="106" y="1353"/>
                  <a:pt x="114" y="1357"/>
                  <a:pt x="107" y="1360"/>
                </a:cubicBezTo>
                <a:cubicBezTo>
                  <a:pt x="74" y="1315"/>
                  <a:pt x="69" y="1314"/>
                  <a:pt x="66" y="1306"/>
                </a:cubicBezTo>
                <a:cubicBezTo>
                  <a:pt x="42" y="1273"/>
                  <a:pt x="39" y="1262"/>
                  <a:pt x="33" y="1256"/>
                </a:cubicBezTo>
                <a:cubicBezTo>
                  <a:pt x="26" y="1249"/>
                  <a:pt x="31" y="1241"/>
                  <a:pt x="27" y="1238"/>
                </a:cubicBezTo>
                <a:cubicBezTo>
                  <a:pt x="23" y="1255"/>
                  <a:pt x="30" y="1264"/>
                  <a:pt x="33" y="1273"/>
                </a:cubicBezTo>
                <a:cubicBezTo>
                  <a:pt x="72" y="1327"/>
                  <a:pt x="77" y="1337"/>
                  <a:pt x="86" y="1343"/>
                </a:cubicBezTo>
                <a:cubicBezTo>
                  <a:pt x="91" y="1356"/>
                  <a:pt x="95" y="1356"/>
                  <a:pt x="95" y="1356"/>
                </a:cubicBezTo>
                <a:cubicBezTo>
                  <a:pt x="113" y="1378"/>
                  <a:pt x="122" y="1391"/>
                  <a:pt x="131" y="1399"/>
                </a:cubicBezTo>
                <a:cubicBezTo>
                  <a:pt x="141" y="1414"/>
                  <a:pt x="144" y="1416"/>
                  <a:pt x="146" y="1420"/>
                </a:cubicBezTo>
                <a:cubicBezTo>
                  <a:pt x="142" y="1419"/>
                  <a:pt x="139" y="1422"/>
                  <a:pt x="137" y="1417"/>
                </a:cubicBezTo>
                <a:cubicBezTo>
                  <a:pt x="104" y="1393"/>
                  <a:pt x="99" y="1389"/>
                  <a:pt x="94" y="1389"/>
                </a:cubicBezTo>
                <a:cubicBezTo>
                  <a:pt x="39" y="1357"/>
                  <a:pt x="44" y="1357"/>
                  <a:pt x="47" y="1361"/>
                </a:cubicBezTo>
                <a:cubicBezTo>
                  <a:pt x="73" y="1381"/>
                  <a:pt x="77" y="1386"/>
                  <a:pt x="82" y="1385"/>
                </a:cubicBezTo>
                <a:cubicBezTo>
                  <a:pt x="123" y="1414"/>
                  <a:pt x="127" y="1423"/>
                  <a:pt x="131" y="1423"/>
                </a:cubicBezTo>
                <a:cubicBezTo>
                  <a:pt x="163" y="1460"/>
                  <a:pt x="167" y="1459"/>
                  <a:pt x="169" y="1462"/>
                </a:cubicBezTo>
                <a:cubicBezTo>
                  <a:pt x="183" y="1480"/>
                  <a:pt x="180" y="1489"/>
                  <a:pt x="185" y="1495"/>
                </a:cubicBezTo>
                <a:cubicBezTo>
                  <a:pt x="198" y="1470"/>
                  <a:pt x="199" y="1467"/>
                  <a:pt x="200" y="1465"/>
                </a:cubicBezTo>
                <a:cubicBezTo>
                  <a:pt x="239" y="1447"/>
                  <a:pt x="243" y="1445"/>
                  <a:pt x="246" y="1443"/>
                </a:cubicBezTo>
                <a:cubicBezTo>
                  <a:pt x="237" y="1440"/>
                  <a:pt x="233" y="1441"/>
                  <a:pt x="230" y="1441"/>
                </a:cubicBezTo>
                <a:cubicBezTo>
                  <a:pt x="214" y="1443"/>
                  <a:pt x="212" y="1436"/>
                  <a:pt x="217" y="1430"/>
                </a:cubicBezTo>
                <a:cubicBezTo>
                  <a:pt x="295" y="1389"/>
                  <a:pt x="303" y="1382"/>
                  <a:pt x="310" y="1385"/>
                </a:cubicBezTo>
                <a:cubicBezTo>
                  <a:pt x="381" y="1375"/>
                  <a:pt x="383" y="1379"/>
                  <a:pt x="388" y="1373"/>
                </a:cubicBezTo>
                <a:cubicBezTo>
                  <a:pt x="426" y="1368"/>
                  <a:pt x="430" y="1366"/>
                  <a:pt x="433" y="1365"/>
                </a:cubicBezTo>
                <a:cubicBezTo>
                  <a:pt x="449" y="1360"/>
                  <a:pt x="453" y="1363"/>
                  <a:pt x="457" y="1358"/>
                </a:cubicBezTo>
                <a:cubicBezTo>
                  <a:pt x="441" y="1356"/>
                  <a:pt x="440" y="1359"/>
                  <a:pt x="438" y="1359"/>
                </a:cubicBezTo>
                <a:cubicBezTo>
                  <a:pt x="426" y="1362"/>
                  <a:pt x="425" y="1358"/>
                  <a:pt x="421" y="1362"/>
                </a:cubicBezTo>
                <a:cubicBezTo>
                  <a:pt x="371" y="1366"/>
                  <a:pt x="364" y="1369"/>
                  <a:pt x="357" y="1369"/>
                </a:cubicBezTo>
                <a:cubicBezTo>
                  <a:pt x="338" y="1375"/>
                  <a:pt x="337" y="1371"/>
                  <a:pt x="335" y="1372"/>
                </a:cubicBezTo>
                <a:cubicBezTo>
                  <a:pt x="307" y="1376"/>
                  <a:pt x="306" y="1372"/>
                  <a:pt x="303" y="1376"/>
                </a:cubicBezTo>
                <a:cubicBezTo>
                  <a:pt x="270" y="1383"/>
                  <a:pt x="263" y="1389"/>
                  <a:pt x="258" y="1388"/>
                </a:cubicBezTo>
                <a:cubicBezTo>
                  <a:pt x="202" y="1433"/>
                  <a:pt x="200" y="1437"/>
                  <a:pt x="196" y="1441"/>
                </a:cubicBezTo>
                <a:cubicBezTo>
                  <a:pt x="185" y="1441"/>
                  <a:pt x="190" y="1433"/>
                  <a:pt x="197" y="1425"/>
                </a:cubicBezTo>
                <a:cubicBezTo>
                  <a:pt x="279" y="1366"/>
                  <a:pt x="282" y="1364"/>
                  <a:pt x="284" y="1362"/>
                </a:cubicBezTo>
                <a:cubicBezTo>
                  <a:pt x="315" y="1356"/>
                  <a:pt x="324" y="1356"/>
                  <a:pt x="334" y="1353"/>
                </a:cubicBezTo>
                <a:cubicBezTo>
                  <a:pt x="381" y="1350"/>
                  <a:pt x="385" y="1350"/>
                  <a:pt x="390" y="1350"/>
                </a:cubicBezTo>
                <a:cubicBezTo>
                  <a:pt x="436" y="1341"/>
                  <a:pt x="441" y="1339"/>
                  <a:pt x="446" y="1339"/>
                </a:cubicBezTo>
                <a:cubicBezTo>
                  <a:pt x="489" y="1324"/>
                  <a:pt x="486" y="1320"/>
                  <a:pt x="481" y="1326"/>
                </a:cubicBezTo>
                <a:cubicBezTo>
                  <a:pt x="445" y="1330"/>
                  <a:pt x="442" y="1333"/>
                  <a:pt x="438" y="1335"/>
                </a:cubicBezTo>
                <a:cubicBezTo>
                  <a:pt x="414" y="1334"/>
                  <a:pt x="409" y="1345"/>
                  <a:pt x="406" y="1338"/>
                </a:cubicBezTo>
                <a:cubicBezTo>
                  <a:pt x="436" y="1330"/>
                  <a:pt x="444" y="1327"/>
                  <a:pt x="451" y="1328"/>
                </a:cubicBezTo>
                <a:cubicBezTo>
                  <a:pt x="502" y="1292"/>
                  <a:pt x="500" y="1297"/>
                  <a:pt x="495" y="1301"/>
                </a:cubicBezTo>
                <a:cubicBezTo>
                  <a:pt x="463" y="1311"/>
                  <a:pt x="458" y="1319"/>
                  <a:pt x="455" y="1320"/>
                </a:cubicBezTo>
                <a:cubicBezTo>
                  <a:pt x="410" y="1329"/>
                  <a:pt x="405" y="1329"/>
                  <a:pt x="400" y="1333"/>
                </a:cubicBezTo>
                <a:cubicBezTo>
                  <a:pt x="380" y="1333"/>
                  <a:pt x="378" y="1331"/>
                  <a:pt x="376" y="1333"/>
                </a:cubicBezTo>
                <a:cubicBezTo>
                  <a:pt x="356" y="1334"/>
                  <a:pt x="353" y="1333"/>
                  <a:pt x="355" y="1331"/>
                </a:cubicBezTo>
                <a:cubicBezTo>
                  <a:pt x="400" y="1320"/>
                  <a:pt x="402" y="1322"/>
                  <a:pt x="405" y="1319"/>
                </a:cubicBezTo>
                <a:cubicBezTo>
                  <a:pt x="429" y="1309"/>
                  <a:pt x="438" y="1305"/>
                  <a:pt x="450" y="1297"/>
                </a:cubicBezTo>
                <a:cubicBezTo>
                  <a:pt x="498" y="1254"/>
                  <a:pt x="508" y="1256"/>
                  <a:pt x="503" y="1248"/>
                </a:cubicBezTo>
                <a:cubicBezTo>
                  <a:pt x="391" y="1316"/>
                  <a:pt x="387" y="1317"/>
                  <a:pt x="384" y="1317"/>
                </a:cubicBezTo>
                <a:cubicBezTo>
                  <a:pt x="365" y="1320"/>
                  <a:pt x="363" y="1321"/>
                  <a:pt x="360" y="1322"/>
                </a:cubicBezTo>
                <a:cubicBezTo>
                  <a:pt x="345" y="1324"/>
                  <a:pt x="344" y="1319"/>
                  <a:pt x="342" y="1323"/>
                </a:cubicBezTo>
                <a:cubicBezTo>
                  <a:pt x="303" y="1328"/>
                  <a:pt x="296" y="1326"/>
                  <a:pt x="290" y="1326"/>
                </a:cubicBezTo>
                <a:cubicBezTo>
                  <a:pt x="244" y="1332"/>
                  <a:pt x="240" y="1335"/>
                  <a:pt x="237" y="1335"/>
                </a:cubicBezTo>
                <a:cubicBezTo>
                  <a:pt x="200" y="1351"/>
                  <a:pt x="199" y="1362"/>
                  <a:pt x="193" y="1356"/>
                </a:cubicBezTo>
                <a:cubicBezTo>
                  <a:pt x="222" y="1332"/>
                  <a:pt x="227" y="1334"/>
                  <a:pt x="232" y="1328"/>
                </a:cubicBezTo>
                <a:cubicBezTo>
                  <a:pt x="257" y="1323"/>
                  <a:pt x="260" y="1322"/>
                  <a:pt x="262" y="1322"/>
                </a:cubicBezTo>
                <a:cubicBezTo>
                  <a:pt x="340" y="1309"/>
                  <a:pt x="350" y="1304"/>
                  <a:pt x="360" y="1305"/>
                </a:cubicBezTo>
                <a:cubicBezTo>
                  <a:pt x="414" y="1282"/>
                  <a:pt x="428" y="1278"/>
                  <a:pt x="443" y="1270"/>
                </a:cubicBezTo>
                <a:cubicBezTo>
                  <a:pt x="485" y="1238"/>
                  <a:pt x="488" y="1241"/>
                  <a:pt x="493" y="1236"/>
                </a:cubicBezTo>
                <a:cubicBezTo>
                  <a:pt x="503" y="1226"/>
                  <a:pt x="507" y="1224"/>
                  <a:pt x="512" y="1220"/>
                </a:cubicBezTo>
                <a:cubicBezTo>
                  <a:pt x="513" y="1206"/>
                  <a:pt x="509" y="1214"/>
                  <a:pt x="502" y="1222"/>
                </a:cubicBezTo>
                <a:cubicBezTo>
                  <a:pt x="460" y="1250"/>
                  <a:pt x="445" y="1261"/>
                  <a:pt x="435" y="1266"/>
                </a:cubicBezTo>
                <a:cubicBezTo>
                  <a:pt x="399" y="1282"/>
                  <a:pt x="395" y="1285"/>
                  <a:pt x="392" y="1284"/>
                </a:cubicBezTo>
                <a:cubicBezTo>
                  <a:pt x="323" y="1300"/>
                  <a:pt x="316" y="1303"/>
                  <a:pt x="308" y="1308"/>
                </a:cubicBezTo>
                <a:cubicBezTo>
                  <a:pt x="286" y="1307"/>
                  <a:pt x="284" y="1307"/>
                  <a:pt x="281" y="1308"/>
                </a:cubicBezTo>
                <a:cubicBezTo>
                  <a:pt x="265" y="1315"/>
                  <a:pt x="263" y="1313"/>
                  <a:pt x="260" y="1316"/>
                </a:cubicBezTo>
                <a:cubicBezTo>
                  <a:pt x="276" y="1302"/>
                  <a:pt x="278" y="1307"/>
                  <a:pt x="282" y="1305"/>
                </a:cubicBezTo>
                <a:cubicBezTo>
                  <a:pt x="318" y="1297"/>
                  <a:pt x="324" y="1295"/>
                  <a:pt x="330" y="1297"/>
                </a:cubicBezTo>
                <a:cubicBezTo>
                  <a:pt x="385" y="1284"/>
                  <a:pt x="390" y="1272"/>
                  <a:pt x="392" y="1277"/>
                </a:cubicBezTo>
                <a:cubicBezTo>
                  <a:pt x="458" y="1239"/>
                  <a:pt x="469" y="1229"/>
                  <a:pt x="477" y="1218"/>
                </a:cubicBezTo>
                <a:cubicBezTo>
                  <a:pt x="489" y="1197"/>
                  <a:pt x="479" y="1209"/>
                  <a:pt x="469" y="1221"/>
                </a:cubicBezTo>
                <a:cubicBezTo>
                  <a:pt x="433" y="1250"/>
                  <a:pt x="428" y="1253"/>
                  <a:pt x="424" y="1257"/>
                </a:cubicBezTo>
                <a:cubicBezTo>
                  <a:pt x="379" y="1272"/>
                  <a:pt x="373" y="1275"/>
                  <a:pt x="368" y="1275"/>
                </a:cubicBezTo>
                <a:cubicBezTo>
                  <a:pt x="317" y="1286"/>
                  <a:pt x="313" y="1290"/>
                  <a:pt x="308" y="1294"/>
                </a:cubicBezTo>
                <a:cubicBezTo>
                  <a:pt x="276" y="1296"/>
                  <a:pt x="268" y="1298"/>
                  <a:pt x="259" y="1301"/>
                </a:cubicBezTo>
                <a:cubicBezTo>
                  <a:pt x="226" y="1315"/>
                  <a:pt x="218" y="1314"/>
                  <a:pt x="210" y="1318"/>
                </a:cubicBezTo>
                <a:cubicBezTo>
                  <a:pt x="188" y="1324"/>
                  <a:pt x="198" y="1326"/>
                  <a:pt x="196" y="1323"/>
                </a:cubicBezTo>
                <a:cubicBezTo>
                  <a:pt x="245" y="1292"/>
                  <a:pt x="250" y="1296"/>
                  <a:pt x="257" y="1291"/>
                </a:cubicBezTo>
                <a:cubicBezTo>
                  <a:pt x="286" y="1281"/>
                  <a:pt x="297" y="1283"/>
                  <a:pt x="309" y="1278"/>
                </a:cubicBezTo>
                <a:cubicBezTo>
                  <a:pt x="360" y="1270"/>
                  <a:pt x="377" y="1254"/>
                  <a:pt x="392" y="1257"/>
                </a:cubicBezTo>
                <a:cubicBezTo>
                  <a:pt x="464" y="1216"/>
                  <a:pt x="478" y="1201"/>
                  <a:pt x="492" y="1188"/>
                </a:cubicBezTo>
                <a:cubicBezTo>
                  <a:pt x="510" y="1153"/>
                  <a:pt x="511" y="1156"/>
                  <a:pt x="505" y="1158"/>
                </a:cubicBezTo>
                <a:cubicBezTo>
                  <a:pt x="490" y="1176"/>
                  <a:pt x="487" y="1180"/>
                  <a:pt x="487" y="1184"/>
                </a:cubicBezTo>
                <a:cubicBezTo>
                  <a:pt x="443" y="1223"/>
                  <a:pt x="444" y="1226"/>
                  <a:pt x="442" y="1224"/>
                </a:cubicBezTo>
                <a:cubicBezTo>
                  <a:pt x="413" y="1237"/>
                  <a:pt x="407" y="1243"/>
                  <a:pt x="403" y="1242"/>
                </a:cubicBezTo>
                <a:cubicBezTo>
                  <a:pt x="325" y="1267"/>
                  <a:pt x="322" y="1265"/>
                  <a:pt x="318" y="1267"/>
                </a:cubicBezTo>
                <a:cubicBezTo>
                  <a:pt x="273" y="1273"/>
                  <a:pt x="263" y="1283"/>
                  <a:pt x="256" y="1279"/>
                </a:cubicBezTo>
                <a:cubicBezTo>
                  <a:pt x="295" y="1265"/>
                  <a:pt x="305" y="1261"/>
                  <a:pt x="314" y="1262"/>
                </a:cubicBezTo>
                <a:cubicBezTo>
                  <a:pt x="363" y="1241"/>
                  <a:pt x="375" y="1239"/>
                  <a:pt x="387" y="1234"/>
                </a:cubicBezTo>
                <a:cubicBezTo>
                  <a:pt x="479" y="1164"/>
                  <a:pt x="483" y="1161"/>
                  <a:pt x="485" y="1158"/>
                </a:cubicBezTo>
                <a:cubicBezTo>
                  <a:pt x="512" y="1124"/>
                  <a:pt x="513" y="1117"/>
                  <a:pt x="520" y="1111"/>
                </a:cubicBezTo>
                <a:cubicBezTo>
                  <a:pt x="509" y="1116"/>
                  <a:pt x="505" y="1120"/>
                  <a:pt x="502" y="1124"/>
                </a:cubicBezTo>
                <a:cubicBezTo>
                  <a:pt x="478" y="1160"/>
                  <a:pt x="470" y="1160"/>
                  <a:pt x="471" y="1166"/>
                </a:cubicBezTo>
                <a:cubicBezTo>
                  <a:pt x="431" y="1191"/>
                  <a:pt x="426" y="1200"/>
                  <a:pt x="421" y="1202"/>
                </a:cubicBezTo>
                <a:cubicBezTo>
                  <a:pt x="378" y="1227"/>
                  <a:pt x="371" y="1230"/>
                  <a:pt x="363" y="1234"/>
                </a:cubicBezTo>
                <a:cubicBezTo>
                  <a:pt x="322" y="1251"/>
                  <a:pt x="307" y="1250"/>
                  <a:pt x="290" y="1259"/>
                </a:cubicBezTo>
                <a:cubicBezTo>
                  <a:pt x="246" y="1271"/>
                  <a:pt x="237" y="1279"/>
                  <a:pt x="231" y="1275"/>
                </a:cubicBezTo>
                <a:cubicBezTo>
                  <a:pt x="290" y="1254"/>
                  <a:pt x="296" y="1241"/>
                  <a:pt x="298" y="1246"/>
                </a:cubicBezTo>
                <a:cubicBezTo>
                  <a:pt x="362" y="1221"/>
                  <a:pt x="377" y="1211"/>
                  <a:pt x="391" y="1204"/>
                </a:cubicBezTo>
                <a:cubicBezTo>
                  <a:pt x="515" y="1103"/>
                  <a:pt x="512" y="1098"/>
                  <a:pt x="518" y="1095"/>
                </a:cubicBezTo>
                <a:cubicBezTo>
                  <a:pt x="532" y="1075"/>
                  <a:pt x="536" y="1073"/>
                  <a:pt x="535" y="1071"/>
                </a:cubicBezTo>
                <a:cubicBezTo>
                  <a:pt x="539" y="1064"/>
                  <a:pt x="536" y="1067"/>
                  <a:pt x="532" y="1070"/>
                </a:cubicBezTo>
                <a:cubicBezTo>
                  <a:pt x="497" y="1109"/>
                  <a:pt x="495" y="1119"/>
                  <a:pt x="485" y="1121"/>
                </a:cubicBezTo>
                <a:cubicBezTo>
                  <a:pt x="453" y="1152"/>
                  <a:pt x="442" y="1160"/>
                  <a:pt x="431" y="1168"/>
                </a:cubicBezTo>
                <a:cubicBezTo>
                  <a:pt x="397" y="1193"/>
                  <a:pt x="389" y="1191"/>
                  <a:pt x="388" y="1197"/>
                </a:cubicBezTo>
                <a:cubicBezTo>
                  <a:pt x="367" y="1206"/>
                  <a:pt x="360" y="1215"/>
                  <a:pt x="356" y="1210"/>
                </a:cubicBezTo>
                <a:cubicBezTo>
                  <a:pt x="315" y="1230"/>
                  <a:pt x="305" y="1233"/>
                  <a:pt x="294" y="1240"/>
                </a:cubicBezTo>
                <a:cubicBezTo>
                  <a:pt x="262" y="1252"/>
                  <a:pt x="260" y="1251"/>
                  <a:pt x="257" y="1254"/>
                </a:cubicBezTo>
                <a:cubicBezTo>
                  <a:pt x="237" y="1263"/>
                  <a:pt x="233" y="1265"/>
                  <a:pt x="229" y="1267"/>
                </a:cubicBezTo>
                <a:cubicBezTo>
                  <a:pt x="218" y="1271"/>
                  <a:pt x="214" y="1278"/>
                  <a:pt x="211" y="1275"/>
                </a:cubicBezTo>
                <a:cubicBezTo>
                  <a:pt x="241" y="1245"/>
                  <a:pt x="262" y="1234"/>
                  <a:pt x="291" y="1222"/>
                </a:cubicBezTo>
                <a:cubicBezTo>
                  <a:pt x="352" y="1187"/>
                  <a:pt x="356" y="1194"/>
                  <a:pt x="360" y="1189"/>
                </a:cubicBezTo>
                <a:cubicBezTo>
                  <a:pt x="397" y="1173"/>
                  <a:pt x="401" y="1169"/>
                  <a:pt x="405" y="1169"/>
                </a:cubicBezTo>
                <a:cubicBezTo>
                  <a:pt x="461" y="1128"/>
                  <a:pt x="482" y="1115"/>
                  <a:pt x="495" y="1100"/>
                </a:cubicBezTo>
                <a:cubicBezTo>
                  <a:pt x="532" y="1063"/>
                  <a:pt x="536" y="1059"/>
                  <a:pt x="536" y="1055"/>
                </a:cubicBezTo>
                <a:cubicBezTo>
                  <a:pt x="492" y="1093"/>
                  <a:pt x="491" y="1097"/>
                  <a:pt x="486" y="1101"/>
                </a:cubicBezTo>
                <a:cubicBezTo>
                  <a:pt x="470" y="1111"/>
                  <a:pt x="468" y="1118"/>
                  <a:pt x="461" y="1121"/>
                </a:cubicBezTo>
                <a:cubicBezTo>
                  <a:pt x="441" y="1135"/>
                  <a:pt x="439" y="1138"/>
                  <a:pt x="438" y="1141"/>
                </a:cubicBezTo>
                <a:cubicBezTo>
                  <a:pt x="395" y="1165"/>
                  <a:pt x="389" y="1166"/>
                  <a:pt x="384" y="1167"/>
                </a:cubicBezTo>
                <a:cubicBezTo>
                  <a:pt x="366" y="1175"/>
                  <a:pt x="360" y="1181"/>
                  <a:pt x="354" y="1181"/>
                </a:cubicBezTo>
                <a:cubicBezTo>
                  <a:pt x="336" y="1190"/>
                  <a:pt x="330" y="1193"/>
                  <a:pt x="324" y="1196"/>
                </a:cubicBezTo>
                <a:cubicBezTo>
                  <a:pt x="289" y="1212"/>
                  <a:pt x="274" y="1219"/>
                  <a:pt x="259" y="1226"/>
                </a:cubicBezTo>
                <a:cubicBezTo>
                  <a:pt x="235" y="1240"/>
                  <a:pt x="227" y="1244"/>
                  <a:pt x="224" y="1249"/>
                </a:cubicBezTo>
                <a:cubicBezTo>
                  <a:pt x="202" y="1270"/>
                  <a:pt x="193" y="1272"/>
                  <a:pt x="192" y="1269"/>
                </a:cubicBezTo>
                <a:cubicBezTo>
                  <a:pt x="215" y="1249"/>
                  <a:pt x="212" y="1245"/>
                  <a:pt x="217" y="1243"/>
                </a:cubicBezTo>
                <a:cubicBezTo>
                  <a:pt x="243" y="1226"/>
                  <a:pt x="244" y="1223"/>
                  <a:pt x="250" y="1220"/>
                </a:cubicBezTo>
                <a:cubicBezTo>
                  <a:pt x="326" y="1181"/>
                  <a:pt x="340" y="1175"/>
                  <a:pt x="358" y="1169"/>
                </a:cubicBezTo>
                <a:cubicBezTo>
                  <a:pt x="494" y="1080"/>
                  <a:pt x="512" y="1077"/>
                  <a:pt x="512" y="1063"/>
                </a:cubicBezTo>
                <a:cubicBezTo>
                  <a:pt x="460" y="1106"/>
                  <a:pt x="454" y="1105"/>
                  <a:pt x="447" y="1112"/>
                </a:cubicBezTo>
                <a:cubicBezTo>
                  <a:pt x="401" y="1139"/>
                  <a:pt x="397" y="1141"/>
                  <a:pt x="392" y="1144"/>
                </a:cubicBezTo>
                <a:cubicBezTo>
                  <a:pt x="299" y="1182"/>
                  <a:pt x="278" y="1194"/>
                  <a:pt x="258" y="1204"/>
                </a:cubicBezTo>
                <a:cubicBezTo>
                  <a:pt x="222" y="1232"/>
                  <a:pt x="219" y="1228"/>
                  <a:pt x="215" y="1233"/>
                </a:cubicBezTo>
                <a:cubicBezTo>
                  <a:pt x="191" y="1248"/>
                  <a:pt x="198" y="1246"/>
                  <a:pt x="198" y="1243"/>
                </a:cubicBezTo>
                <a:cubicBezTo>
                  <a:pt x="210" y="1232"/>
                  <a:pt x="218" y="1227"/>
                  <a:pt x="221" y="1221"/>
                </a:cubicBezTo>
                <a:cubicBezTo>
                  <a:pt x="275" y="1187"/>
                  <a:pt x="293" y="1174"/>
                  <a:pt x="310" y="1167"/>
                </a:cubicBezTo>
                <a:cubicBezTo>
                  <a:pt x="378" y="1137"/>
                  <a:pt x="377" y="1130"/>
                  <a:pt x="382" y="1132"/>
                </a:cubicBezTo>
                <a:cubicBezTo>
                  <a:pt x="433" y="1103"/>
                  <a:pt x="436" y="1100"/>
                  <a:pt x="437" y="1102"/>
                </a:cubicBezTo>
                <a:cubicBezTo>
                  <a:pt x="461" y="1086"/>
                  <a:pt x="465" y="1087"/>
                  <a:pt x="471" y="1080"/>
                </a:cubicBezTo>
                <a:cubicBezTo>
                  <a:pt x="502" y="1058"/>
                  <a:pt x="506" y="1058"/>
                  <a:pt x="511" y="1054"/>
                </a:cubicBezTo>
                <a:cubicBezTo>
                  <a:pt x="567" y="1001"/>
                  <a:pt x="569" y="996"/>
                  <a:pt x="573" y="991"/>
                </a:cubicBezTo>
                <a:cubicBezTo>
                  <a:pt x="512" y="1042"/>
                  <a:pt x="492" y="1060"/>
                  <a:pt x="472" y="1069"/>
                </a:cubicBezTo>
                <a:cubicBezTo>
                  <a:pt x="445" y="1085"/>
                  <a:pt x="440" y="1093"/>
                  <a:pt x="436" y="1090"/>
                </a:cubicBezTo>
                <a:cubicBezTo>
                  <a:pt x="383" y="1123"/>
                  <a:pt x="380" y="1120"/>
                  <a:pt x="375" y="1125"/>
                </a:cubicBezTo>
                <a:cubicBezTo>
                  <a:pt x="301" y="1163"/>
                  <a:pt x="285" y="1166"/>
                  <a:pt x="266" y="1181"/>
                </a:cubicBezTo>
                <a:cubicBezTo>
                  <a:pt x="238" y="1199"/>
                  <a:pt x="226" y="1210"/>
                  <a:pt x="218" y="1211"/>
                </a:cubicBezTo>
                <a:cubicBezTo>
                  <a:pt x="195" y="1226"/>
                  <a:pt x="199" y="1221"/>
                  <a:pt x="198" y="1216"/>
                </a:cubicBezTo>
                <a:cubicBezTo>
                  <a:pt x="230" y="1183"/>
                  <a:pt x="233" y="1182"/>
                  <a:pt x="238" y="1177"/>
                </a:cubicBezTo>
                <a:cubicBezTo>
                  <a:pt x="319" y="1129"/>
                  <a:pt x="328" y="1123"/>
                  <a:pt x="336" y="1121"/>
                </a:cubicBezTo>
                <a:cubicBezTo>
                  <a:pt x="493" y="1012"/>
                  <a:pt x="511" y="1000"/>
                  <a:pt x="526" y="986"/>
                </a:cubicBezTo>
                <a:cubicBezTo>
                  <a:pt x="552" y="958"/>
                  <a:pt x="551" y="956"/>
                  <a:pt x="554" y="954"/>
                </a:cubicBezTo>
                <a:cubicBezTo>
                  <a:pt x="522" y="977"/>
                  <a:pt x="521" y="987"/>
                  <a:pt x="507" y="995"/>
                </a:cubicBezTo>
                <a:cubicBezTo>
                  <a:pt x="490" y="1009"/>
                  <a:pt x="487" y="1013"/>
                  <a:pt x="482" y="1018"/>
                </a:cubicBezTo>
                <a:cubicBezTo>
                  <a:pt x="358" y="1100"/>
                  <a:pt x="341" y="1103"/>
                  <a:pt x="333" y="1113"/>
                </a:cubicBezTo>
                <a:cubicBezTo>
                  <a:pt x="251" y="1161"/>
                  <a:pt x="227" y="1171"/>
                  <a:pt x="214" y="1187"/>
                </a:cubicBezTo>
                <a:cubicBezTo>
                  <a:pt x="211" y="1186"/>
                  <a:pt x="210" y="1183"/>
                  <a:pt x="213" y="1180"/>
                </a:cubicBezTo>
                <a:cubicBezTo>
                  <a:pt x="242" y="1151"/>
                  <a:pt x="248" y="1147"/>
                  <a:pt x="259" y="1137"/>
                </a:cubicBezTo>
                <a:cubicBezTo>
                  <a:pt x="360" y="1078"/>
                  <a:pt x="373" y="1070"/>
                  <a:pt x="393" y="1055"/>
                </a:cubicBezTo>
                <a:cubicBezTo>
                  <a:pt x="452" y="1010"/>
                  <a:pt x="460" y="1010"/>
                  <a:pt x="463" y="1005"/>
                </a:cubicBezTo>
                <a:cubicBezTo>
                  <a:pt x="524" y="947"/>
                  <a:pt x="530" y="944"/>
                  <a:pt x="532" y="940"/>
                </a:cubicBezTo>
                <a:cubicBezTo>
                  <a:pt x="561" y="903"/>
                  <a:pt x="566" y="896"/>
                  <a:pt x="574" y="890"/>
                </a:cubicBezTo>
                <a:cubicBezTo>
                  <a:pt x="547" y="899"/>
                  <a:pt x="543" y="903"/>
                  <a:pt x="537" y="907"/>
                </a:cubicBezTo>
                <a:cubicBezTo>
                  <a:pt x="522" y="918"/>
                  <a:pt x="523" y="921"/>
                  <a:pt x="519" y="922"/>
                </a:cubicBezTo>
                <a:cubicBezTo>
                  <a:pt x="491" y="945"/>
                  <a:pt x="485" y="954"/>
                  <a:pt x="474" y="962"/>
                </a:cubicBezTo>
                <a:cubicBezTo>
                  <a:pt x="396" y="1023"/>
                  <a:pt x="387" y="1030"/>
                  <a:pt x="378" y="1037"/>
                </a:cubicBezTo>
                <a:cubicBezTo>
                  <a:pt x="323" y="1067"/>
                  <a:pt x="317" y="1067"/>
                  <a:pt x="311" y="1070"/>
                </a:cubicBezTo>
                <a:cubicBezTo>
                  <a:pt x="262" y="1102"/>
                  <a:pt x="259" y="1103"/>
                  <a:pt x="256" y="1103"/>
                </a:cubicBezTo>
                <a:cubicBezTo>
                  <a:pt x="244" y="1115"/>
                  <a:pt x="236" y="1116"/>
                  <a:pt x="239" y="1120"/>
                </a:cubicBezTo>
                <a:cubicBezTo>
                  <a:pt x="222" y="1136"/>
                  <a:pt x="217" y="1144"/>
                  <a:pt x="214" y="1140"/>
                </a:cubicBezTo>
                <a:cubicBezTo>
                  <a:pt x="260" y="1090"/>
                  <a:pt x="271" y="1086"/>
                  <a:pt x="296" y="1066"/>
                </a:cubicBezTo>
                <a:cubicBezTo>
                  <a:pt x="418" y="989"/>
                  <a:pt x="425" y="977"/>
                  <a:pt x="430" y="979"/>
                </a:cubicBezTo>
                <a:cubicBezTo>
                  <a:pt x="451" y="961"/>
                  <a:pt x="456" y="956"/>
                  <a:pt x="465" y="947"/>
                </a:cubicBezTo>
                <a:cubicBezTo>
                  <a:pt x="540" y="892"/>
                  <a:pt x="549" y="886"/>
                  <a:pt x="560" y="878"/>
                </a:cubicBezTo>
                <a:cubicBezTo>
                  <a:pt x="587" y="870"/>
                  <a:pt x="592" y="858"/>
                  <a:pt x="594" y="863"/>
                </a:cubicBezTo>
                <a:cubicBezTo>
                  <a:pt x="625" y="848"/>
                  <a:pt x="636" y="854"/>
                  <a:pt x="633" y="845"/>
                </a:cubicBezTo>
                <a:cubicBezTo>
                  <a:pt x="574" y="858"/>
                  <a:pt x="566" y="857"/>
                  <a:pt x="557" y="863"/>
                </a:cubicBezTo>
                <a:cubicBezTo>
                  <a:pt x="523" y="876"/>
                  <a:pt x="515" y="880"/>
                  <a:pt x="508" y="884"/>
                </a:cubicBezTo>
                <a:cubicBezTo>
                  <a:pt x="420" y="945"/>
                  <a:pt x="411" y="951"/>
                  <a:pt x="402" y="958"/>
                </a:cubicBezTo>
                <a:cubicBezTo>
                  <a:pt x="299" y="1027"/>
                  <a:pt x="297" y="1029"/>
                  <a:pt x="295" y="1030"/>
                </a:cubicBezTo>
                <a:cubicBezTo>
                  <a:pt x="255" y="1062"/>
                  <a:pt x="252" y="1067"/>
                  <a:pt x="244" y="1072"/>
                </a:cubicBezTo>
                <a:cubicBezTo>
                  <a:pt x="230" y="1081"/>
                  <a:pt x="230" y="1077"/>
                  <a:pt x="232" y="1073"/>
                </a:cubicBezTo>
                <a:cubicBezTo>
                  <a:pt x="251" y="1057"/>
                  <a:pt x="253" y="1055"/>
                  <a:pt x="257" y="1053"/>
                </a:cubicBezTo>
                <a:cubicBezTo>
                  <a:pt x="293" y="1015"/>
                  <a:pt x="296" y="1017"/>
                  <a:pt x="300" y="1014"/>
                </a:cubicBezTo>
                <a:cubicBezTo>
                  <a:pt x="333" y="985"/>
                  <a:pt x="335" y="986"/>
                  <a:pt x="336" y="986"/>
                </a:cubicBezTo>
                <a:cubicBezTo>
                  <a:pt x="380" y="950"/>
                  <a:pt x="404" y="938"/>
                  <a:pt x="433" y="916"/>
                </a:cubicBezTo>
                <a:cubicBezTo>
                  <a:pt x="492" y="885"/>
                  <a:pt x="501" y="881"/>
                  <a:pt x="511" y="874"/>
                </a:cubicBezTo>
                <a:cubicBezTo>
                  <a:pt x="540" y="857"/>
                  <a:pt x="552" y="855"/>
                  <a:pt x="561" y="848"/>
                </a:cubicBezTo>
                <a:cubicBezTo>
                  <a:pt x="574" y="833"/>
                  <a:pt x="569" y="837"/>
                  <a:pt x="565" y="840"/>
                </a:cubicBezTo>
                <a:cubicBezTo>
                  <a:pt x="512" y="866"/>
                  <a:pt x="509" y="864"/>
                  <a:pt x="505" y="869"/>
                </a:cubicBezTo>
                <a:cubicBezTo>
                  <a:pt x="416" y="917"/>
                  <a:pt x="406" y="926"/>
                  <a:pt x="373" y="944"/>
                </a:cubicBezTo>
                <a:cubicBezTo>
                  <a:pt x="332" y="978"/>
                  <a:pt x="317" y="986"/>
                  <a:pt x="306" y="995"/>
                </a:cubicBezTo>
                <a:cubicBezTo>
                  <a:pt x="253" y="1040"/>
                  <a:pt x="256" y="1048"/>
                  <a:pt x="251" y="1045"/>
                </a:cubicBezTo>
                <a:cubicBezTo>
                  <a:pt x="235" y="1052"/>
                  <a:pt x="237" y="1048"/>
                  <a:pt x="241" y="1044"/>
                </a:cubicBezTo>
                <a:cubicBezTo>
                  <a:pt x="310" y="977"/>
                  <a:pt x="362" y="934"/>
                  <a:pt x="419" y="899"/>
                </a:cubicBezTo>
                <a:cubicBezTo>
                  <a:pt x="482" y="869"/>
                  <a:pt x="481" y="865"/>
                  <a:pt x="487" y="864"/>
                </a:cubicBezTo>
                <a:cubicBezTo>
                  <a:pt x="513" y="858"/>
                  <a:pt x="519" y="848"/>
                  <a:pt x="522" y="852"/>
                </a:cubicBezTo>
                <a:cubicBezTo>
                  <a:pt x="583" y="826"/>
                  <a:pt x="598" y="821"/>
                  <a:pt x="613" y="815"/>
                </a:cubicBezTo>
                <a:cubicBezTo>
                  <a:pt x="578" y="820"/>
                  <a:pt x="572" y="828"/>
                  <a:pt x="567" y="826"/>
                </a:cubicBezTo>
                <a:cubicBezTo>
                  <a:pt x="541" y="835"/>
                  <a:pt x="538" y="835"/>
                  <a:pt x="536" y="837"/>
                </a:cubicBezTo>
                <a:cubicBezTo>
                  <a:pt x="509" y="843"/>
                  <a:pt x="505" y="850"/>
                  <a:pt x="502" y="851"/>
                </a:cubicBezTo>
                <a:cubicBezTo>
                  <a:pt x="480" y="859"/>
                  <a:pt x="474" y="860"/>
                  <a:pt x="468" y="866"/>
                </a:cubicBezTo>
                <a:cubicBezTo>
                  <a:pt x="423" y="890"/>
                  <a:pt x="421" y="886"/>
                  <a:pt x="417" y="890"/>
                </a:cubicBezTo>
                <a:cubicBezTo>
                  <a:pt x="390" y="907"/>
                  <a:pt x="385" y="911"/>
                  <a:pt x="380" y="914"/>
                </a:cubicBezTo>
                <a:cubicBezTo>
                  <a:pt x="361" y="927"/>
                  <a:pt x="350" y="937"/>
                  <a:pt x="335" y="947"/>
                </a:cubicBezTo>
                <a:cubicBezTo>
                  <a:pt x="277" y="996"/>
                  <a:pt x="275" y="1001"/>
                  <a:pt x="266" y="1004"/>
                </a:cubicBezTo>
                <a:cubicBezTo>
                  <a:pt x="252" y="1019"/>
                  <a:pt x="249" y="1014"/>
                  <a:pt x="250" y="1013"/>
                </a:cubicBezTo>
                <a:cubicBezTo>
                  <a:pt x="261" y="1003"/>
                  <a:pt x="262" y="1003"/>
                  <a:pt x="262" y="1002"/>
                </a:cubicBezTo>
                <a:cubicBezTo>
                  <a:pt x="283" y="983"/>
                  <a:pt x="288" y="972"/>
                  <a:pt x="297" y="962"/>
                </a:cubicBezTo>
                <a:cubicBezTo>
                  <a:pt x="358" y="911"/>
                  <a:pt x="362" y="915"/>
                  <a:pt x="367" y="909"/>
                </a:cubicBezTo>
                <a:cubicBezTo>
                  <a:pt x="396" y="889"/>
                  <a:pt x="399" y="896"/>
                  <a:pt x="403" y="891"/>
                </a:cubicBezTo>
                <a:cubicBezTo>
                  <a:pt x="418" y="884"/>
                  <a:pt x="423" y="872"/>
                  <a:pt x="425" y="877"/>
                </a:cubicBezTo>
                <a:cubicBezTo>
                  <a:pt x="466" y="855"/>
                  <a:pt x="478" y="855"/>
                  <a:pt x="492" y="844"/>
                </a:cubicBezTo>
                <a:cubicBezTo>
                  <a:pt x="573" y="801"/>
                  <a:pt x="571" y="802"/>
                  <a:pt x="578" y="796"/>
                </a:cubicBezTo>
                <a:cubicBezTo>
                  <a:pt x="604" y="774"/>
                  <a:pt x="612" y="772"/>
                  <a:pt x="609" y="769"/>
                </a:cubicBezTo>
                <a:cubicBezTo>
                  <a:pt x="526" y="821"/>
                  <a:pt x="519" y="826"/>
                  <a:pt x="513" y="829"/>
                </a:cubicBezTo>
                <a:cubicBezTo>
                  <a:pt x="463" y="847"/>
                  <a:pt x="455" y="856"/>
                  <a:pt x="450" y="854"/>
                </a:cubicBezTo>
                <a:cubicBezTo>
                  <a:pt x="390" y="884"/>
                  <a:pt x="378" y="893"/>
                  <a:pt x="368" y="897"/>
                </a:cubicBezTo>
                <a:cubicBezTo>
                  <a:pt x="338" y="920"/>
                  <a:pt x="335" y="923"/>
                  <a:pt x="332" y="925"/>
                </a:cubicBezTo>
                <a:cubicBezTo>
                  <a:pt x="316" y="936"/>
                  <a:pt x="308" y="942"/>
                  <a:pt x="301" y="947"/>
                </a:cubicBezTo>
                <a:cubicBezTo>
                  <a:pt x="265" y="982"/>
                  <a:pt x="261" y="986"/>
                  <a:pt x="258" y="990"/>
                </a:cubicBezTo>
                <a:cubicBezTo>
                  <a:pt x="267" y="967"/>
                  <a:pt x="265" y="971"/>
                  <a:pt x="270" y="972"/>
                </a:cubicBezTo>
                <a:cubicBezTo>
                  <a:pt x="317" y="926"/>
                  <a:pt x="316" y="922"/>
                  <a:pt x="337" y="912"/>
                </a:cubicBezTo>
                <a:cubicBezTo>
                  <a:pt x="446" y="842"/>
                  <a:pt x="455" y="842"/>
                  <a:pt x="463" y="838"/>
                </a:cubicBezTo>
                <a:cubicBezTo>
                  <a:pt x="475" y="832"/>
                  <a:pt x="476" y="831"/>
                  <a:pt x="477" y="830"/>
                </a:cubicBezTo>
                <a:cubicBezTo>
                  <a:pt x="595" y="755"/>
                  <a:pt x="608" y="750"/>
                  <a:pt x="608" y="743"/>
                </a:cubicBezTo>
                <a:cubicBezTo>
                  <a:pt x="591" y="754"/>
                  <a:pt x="593" y="752"/>
                  <a:pt x="587" y="758"/>
                </a:cubicBezTo>
                <a:cubicBezTo>
                  <a:pt x="552" y="781"/>
                  <a:pt x="553" y="785"/>
                  <a:pt x="549" y="783"/>
                </a:cubicBezTo>
                <a:cubicBezTo>
                  <a:pt x="516" y="799"/>
                  <a:pt x="510" y="807"/>
                  <a:pt x="506" y="809"/>
                </a:cubicBezTo>
                <a:cubicBezTo>
                  <a:pt x="432" y="848"/>
                  <a:pt x="425" y="843"/>
                  <a:pt x="423" y="847"/>
                </a:cubicBezTo>
                <a:cubicBezTo>
                  <a:pt x="403" y="861"/>
                  <a:pt x="400" y="858"/>
                  <a:pt x="396" y="861"/>
                </a:cubicBezTo>
                <a:cubicBezTo>
                  <a:pt x="290" y="934"/>
                  <a:pt x="289" y="937"/>
                  <a:pt x="284" y="940"/>
                </a:cubicBezTo>
                <a:cubicBezTo>
                  <a:pt x="283" y="932"/>
                  <a:pt x="287" y="928"/>
                  <a:pt x="289" y="924"/>
                </a:cubicBezTo>
                <a:cubicBezTo>
                  <a:pt x="318" y="903"/>
                  <a:pt x="325" y="895"/>
                  <a:pt x="335" y="888"/>
                </a:cubicBezTo>
                <a:cubicBezTo>
                  <a:pt x="381" y="857"/>
                  <a:pt x="388" y="853"/>
                  <a:pt x="394" y="848"/>
                </a:cubicBezTo>
                <a:cubicBezTo>
                  <a:pt x="445" y="830"/>
                  <a:pt x="450" y="818"/>
                  <a:pt x="452" y="823"/>
                </a:cubicBezTo>
                <a:cubicBezTo>
                  <a:pt x="472" y="813"/>
                  <a:pt x="472" y="811"/>
                  <a:pt x="474" y="812"/>
                </a:cubicBezTo>
                <a:cubicBezTo>
                  <a:pt x="492" y="804"/>
                  <a:pt x="496" y="802"/>
                  <a:pt x="499" y="799"/>
                </a:cubicBezTo>
                <a:cubicBezTo>
                  <a:pt x="522" y="787"/>
                  <a:pt x="529" y="784"/>
                  <a:pt x="536" y="782"/>
                </a:cubicBezTo>
                <a:cubicBezTo>
                  <a:pt x="594" y="740"/>
                  <a:pt x="604" y="733"/>
                  <a:pt x="613" y="727"/>
                </a:cubicBezTo>
                <a:cubicBezTo>
                  <a:pt x="629" y="708"/>
                  <a:pt x="626" y="710"/>
                  <a:pt x="623" y="712"/>
                </a:cubicBezTo>
                <a:cubicBezTo>
                  <a:pt x="614" y="719"/>
                  <a:pt x="612" y="720"/>
                  <a:pt x="611" y="720"/>
                </a:cubicBezTo>
                <a:cubicBezTo>
                  <a:pt x="602" y="727"/>
                  <a:pt x="602" y="731"/>
                  <a:pt x="598" y="733"/>
                </a:cubicBezTo>
                <a:cubicBezTo>
                  <a:pt x="578" y="747"/>
                  <a:pt x="571" y="752"/>
                  <a:pt x="564" y="757"/>
                </a:cubicBezTo>
                <a:cubicBezTo>
                  <a:pt x="528" y="774"/>
                  <a:pt x="524" y="782"/>
                  <a:pt x="521" y="779"/>
                </a:cubicBezTo>
                <a:cubicBezTo>
                  <a:pt x="466" y="806"/>
                  <a:pt x="462" y="809"/>
                  <a:pt x="459" y="809"/>
                </a:cubicBezTo>
                <a:cubicBezTo>
                  <a:pt x="423" y="827"/>
                  <a:pt x="420" y="825"/>
                  <a:pt x="416" y="827"/>
                </a:cubicBezTo>
                <a:cubicBezTo>
                  <a:pt x="347" y="870"/>
                  <a:pt x="336" y="878"/>
                  <a:pt x="325" y="885"/>
                </a:cubicBezTo>
                <a:cubicBezTo>
                  <a:pt x="302" y="902"/>
                  <a:pt x="299" y="905"/>
                  <a:pt x="297" y="904"/>
                </a:cubicBezTo>
                <a:cubicBezTo>
                  <a:pt x="342" y="859"/>
                  <a:pt x="352" y="856"/>
                  <a:pt x="352" y="851"/>
                </a:cubicBezTo>
                <a:cubicBezTo>
                  <a:pt x="384" y="833"/>
                  <a:pt x="390" y="829"/>
                  <a:pt x="403" y="820"/>
                </a:cubicBezTo>
                <a:cubicBezTo>
                  <a:pt x="434" y="799"/>
                  <a:pt x="448" y="797"/>
                  <a:pt x="456" y="791"/>
                </a:cubicBezTo>
                <a:cubicBezTo>
                  <a:pt x="491" y="772"/>
                  <a:pt x="498" y="776"/>
                  <a:pt x="509" y="765"/>
                </a:cubicBezTo>
                <a:cubicBezTo>
                  <a:pt x="550" y="750"/>
                  <a:pt x="561" y="743"/>
                  <a:pt x="571" y="740"/>
                </a:cubicBezTo>
                <a:cubicBezTo>
                  <a:pt x="650" y="685"/>
                  <a:pt x="651" y="680"/>
                  <a:pt x="658" y="677"/>
                </a:cubicBezTo>
                <a:cubicBezTo>
                  <a:pt x="663" y="670"/>
                  <a:pt x="651" y="676"/>
                  <a:pt x="643" y="686"/>
                </a:cubicBezTo>
                <a:cubicBezTo>
                  <a:pt x="557" y="738"/>
                  <a:pt x="549" y="738"/>
                  <a:pt x="541" y="745"/>
                </a:cubicBezTo>
                <a:cubicBezTo>
                  <a:pt x="457" y="783"/>
                  <a:pt x="447" y="787"/>
                  <a:pt x="438" y="789"/>
                </a:cubicBezTo>
                <a:cubicBezTo>
                  <a:pt x="417" y="807"/>
                  <a:pt x="409" y="804"/>
                  <a:pt x="401" y="811"/>
                </a:cubicBezTo>
                <a:cubicBezTo>
                  <a:pt x="339" y="851"/>
                  <a:pt x="338" y="856"/>
                  <a:pt x="329" y="860"/>
                </a:cubicBezTo>
                <a:cubicBezTo>
                  <a:pt x="311" y="871"/>
                  <a:pt x="311" y="863"/>
                  <a:pt x="308" y="866"/>
                </a:cubicBezTo>
                <a:cubicBezTo>
                  <a:pt x="324" y="849"/>
                  <a:pt x="327" y="851"/>
                  <a:pt x="327" y="847"/>
                </a:cubicBezTo>
                <a:cubicBezTo>
                  <a:pt x="429" y="785"/>
                  <a:pt x="430" y="783"/>
                  <a:pt x="438" y="779"/>
                </a:cubicBezTo>
                <a:cubicBezTo>
                  <a:pt x="489" y="753"/>
                  <a:pt x="491" y="753"/>
                  <a:pt x="494" y="751"/>
                </a:cubicBezTo>
                <a:cubicBezTo>
                  <a:pt x="546" y="730"/>
                  <a:pt x="551" y="722"/>
                  <a:pt x="554" y="725"/>
                </a:cubicBezTo>
                <a:cubicBezTo>
                  <a:pt x="553" y="723"/>
                  <a:pt x="551" y="717"/>
                  <a:pt x="547" y="723"/>
                </a:cubicBezTo>
                <a:cubicBezTo>
                  <a:pt x="515" y="736"/>
                  <a:pt x="513" y="732"/>
                  <a:pt x="509" y="735"/>
                </a:cubicBezTo>
                <a:cubicBezTo>
                  <a:pt x="487" y="740"/>
                  <a:pt x="482" y="748"/>
                  <a:pt x="479" y="745"/>
                </a:cubicBezTo>
                <a:cubicBezTo>
                  <a:pt x="397" y="793"/>
                  <a:pt x="390" y="796"/>
                  <a:pt x="382" y="800"/>
                </a:cubicBezTo>
                <a:cubicBezTo>
                  <a:pt x="344" y="825"/>
                  <a:pt x="339" y="829"/>
                  <a:pt x="334" y="833"/>
                </a:cubicBezTo>
                <a:cubicBezTo>
                  <a:pt x="346" y="804"/>
                  <a:pt x="361" y="789"/>
                  <a:pt x="375" y="781"/>
                </a:cubicBezTo>
                <a:cubicBezTo>
                  <a:pt x="397" y="767"/>
                  <a:pt x="400" y="765"/>
                  <a:pt x="404" y="763"/>
                </a:cubicBezTo>
                <a:cubicBezTo>
                  <a:pt x="478" y="727"/>
                  <a:pt x="484" y="727"/>
                  <a:pt x="492" y="721"/>
                </a:cubicBezTo>
                <a:cubicBezTo>
                  <a:pt x="514" y="719"/>
                  <a:pt x="521" y="711"/>
                  <a:pt x="527" y="713"/>
                </a:cubicBezTo>
                <a:cubicBezTo>
                  <a:pt x="573" y="696"/>
                  <a:pt x="580" y="692"/>
                  <a:pt x="587" y="689"/>
                </a:cubicBezTo>
                <a:cubicBezTo>
                  <a:pt x="627" y="664"/>
                  <a:pt x="637" y="667"/>
                  <a:pt x="634" y="660"/>
                </a:cubicBezTo>
                <a:cubicBezTo>
                  <a:pt x="534" y="701"/>
                  <a:pt x="528" y="701"/>
                  <a:pt x="521" y="705"/>
                </a:cubicBezTo>
                <a:cubicBezTo>
                  <a:pt x="490" y="707"/>
                  <a:pt x="495" y="713"/>
                  <a:pt x="501" y="707"/>
                </a:cubicBezTo>
                <a:cubicBezTo>
                  <a:pt x="543" y="697"/>
                  <a:pt x="550" y="686"/>
                  <a:pt x="556" y="687"/>
                </a:cubicBezTo>
                <a:cubicBezTo>
                  <a:pt x="578" y="682"/>
                  <a:pt x="584" y="677"/>
                  <a:pt x="590" y="677"/>
                </a:cubicBezTo>
                <a:cubicBezTo>
                  <a:pt x="643" y="648"/>
                  <a:pt x="657" y="643"/>
                  <a:pt x="673" y="629"/>
                </a:cubicBezTo>
                <a:cubicBezTo>
                  <a:pt x="647" y="645"/>
                  <a:pt x="643" y="645"/>
                  <a:pt x="641" y="645"/>
                </a:cubicBezTo>
                <a:cubicBezTo>
                  <a:pt x="611" y="659"/>
                  <a:pt x="604" y="666"/>
                  <a:pt x="597" y="667"/>
                </a:cubicBezTo>
                <a:cubicBezTo>
                  <a:pt x="556" y="675"/>
                  <a:pt x="551" y="687"/>
                  <a:pt x="549" y="682"/>
                </a:cubicBezTo>
                <a:cubicBezTo>
                  <a:pt x="516" y="695"/>
                  <a:pt x="514" y="691"/>
                  <a:pt x="510" y="696"/>
                </a:cubicBezTo>
                <a:cubicBezTo>
                  <a:pt x="487" y="704"/>
                  <a:pt x="483" y="706"/>
                  <a:pt x="480" y="705"/>
                </a:cubicBezTo>
                <a:cubicBezTo>
                  <a:pt x="454" y="716"/>
                  <a:pt x="446" y="720"/>
                  <a:pt x="441" y="723"/>
                </a:cubicBezTo>
                <a:cubicBezTo>
                  <a:pt x="430" y="731"/>
                  <a:pt x="427" y="727"/>
                  <a:pt x="423" y="731"/>
                </a:cubicBezTo>
                <a:cubicBezTo>
                  <a:pt x="386" y="755"/>
                  <a:pt x="382" y="753"/>
                  <a:pt x="377" y="757"/>
                </a:cubicBezTo>
                <a:cubicBezTo>
                  <a:pt x="347" y="769"/>
                  <a:pt x="358" y="764"/>
                  <a:pt x="366" y="758"/>
                </a:cubicBezTo>
                <a:cubicBezTo>
                  <a:pt x="409" y="728"/>
                  <a:pt x="417" y="725"/>
                  <a:pt x="425" y="718"/>
                </a:cubicBezTo>
                <a:cubicBezTo>
                  <a:pt x="571" y="656"/>
                  <a:pt x="601" y="640"/>
                  <a:pt x="630" y="626"/>
                </a:cubicBezTo>
                <a:cubicBezTo>
                  <a:pt x="661" y="605"/>
                  <a:pt x="663" y="601"/>
                  <a:pt x="664" y="599"/>
                </a:cubicBezTo>
                <a:cubicBezTo>
                  <a:pt x="642" y="607"/>
                  <a:pt x="637" y="615"/>
                  <a:pt x="632" y="617"/>
                </a:cubicBezTo>
                <a:cubicBezTo>
                  <a:pt x="575" y="644"/>
                  <a:pt x="557" y="653"/>
                  <a:pt x="540" y="659"/>
                </a:cubicBezTo>
                <a:cubicBezTo>
                  <a:pt x="479" y="687"/>
                  <a:pt x="471" y="684"/>
                  <a:pt x="462" y="691"/>
                </a:cubicBezTo>
                <a:cubicBezTo>
                  <a:pt x="418" y="713"/>
                  <a:pt x="415" y="715"/>
                  <a:pt x="412" y="717"/>
                </a:cubicBezTo>
                <a:cubicBezTo>
                  <a:pt x="381" y="734"/>
                  <a:pt x="377" y="737"/>
                  <a:pt x="373" y="740"/>
                </a:cubicBezTo>
                <a:cubicBezTo>
                  <a:pt x="385" y="720"/>
                  <a:pt x="404" y="707"/>
                  <a:pt x="421" y="696"/>
                </a:cubicBezTo>
                <a:cubicBezTo>
                  <a:pt x="473" y="672"/>
                  <a:pt x="478" y="677"/>
                  <a:pt x="484" y="670"/>
                </a:cubicBezTo>
                <a:cubicBezTo>
                  <a:pt x="519" y="657"/>
                  <a:pt x="524" y="659"/>
                  <a:pt x="529" y="654"/>
                </a:cubicBezTo>
                <a:cubicBezTo>
                  <a:pt x="603" y="622"/>
                  <a:pt x="611" y="619"/>
                  <a:pt x="619" y="615"/>
                </a:cubicBezTo>
                <a:cubicBezTo>
                  <a:pt x="667" y="570"/>
                  <a:pt x="677" y="568"/>
                  <a:pt x="675" y="564"/>
                </a:cubicBezTo>
                <a:cubicBezTo>
                  <a:pt x="719" y="542"/>
                  <a:pt x="725" y="539"/>
                  <a:pt x="730" y="537"/>
                </a:cubicBezTo>
                <a:cubicBezTo>
                  <a:pt x="742" y="527"/>
                  <a:pt x="737" y="530"/>
                  <a:pt x="732" y="533"/>
                </a:cubicBezTo>
                <a:cubicBezTo>
                  <a:pt x="706" y="538"/>
                  <a:pt x="703" y="542"/>
                  <a:pt x="700" y="544"/>
                </a:cubicBezTo>
                <a:cubicBezTo>
                  <a:pt x="637" y="575"/>
                  <a:pt x="629" y="578"/>
                  <a:pt x="622" y="585"/>
                </a:cubicBezTo>
                <a:cubicBezTo>
                  <a:pt x="557" y="616"/>
                  <a:pt x="550" y="611"/>
                  <a:pt x="543" y="615"/>
                </a:cubicBezTo>
                <a:cubicBezTo>
                  <a:pt x="514" y="623"/>
                  <a:pt x="507" y="625"/>
                  <a:pt x="499" y="630"/>
                </a:cubicBezTo>
                <a:cubicBezTo>
                  <a:pt x="469" y="641"/>
                  <a:pt x="463" y="637"/>
                  <a:pt x="455" y="644"/>
                </a:cubicBezTo>
                <a:cubicBezTo>
                  <a:pt x="432" y="653"/>
                  <a:pt x="426" y="659"/>
                  <a:pt x="422" y="658"/>
                </a:cubicBezTo>
                <a:cubicBezTo>
                  <a:pt x="410" y="660"/>
                  <a:pt x="410" y="653"/>
                  <a:pt x="416" y="648"/>
                </a:cubicBezTo>
                <a:cubicBezTo>
                  <a:pt x="439" y="640"/>
                  <a:pt x="445" y="628"/>
                  <a:pt x="447" y="633"/>
                </a:cubicBezTo>
                <a:cubicBezTo>
                  <a:pt x="502" y="611"/>
                  <a:pt x="513" y="606"/>
                  <a:pt x="523" y="605"/>
                </a:cubicBezTo>
                <a:cubicBezTo>
                  <a:pt x="597" y="583"/>
                  <a:pt x="606" y="581"/>
                  <a:pt x="615" y="576"/>
                </a:cubicBezTo>
                <a:cubicBezTo>
                  <a:pt x="655" y="561"/>
                  <a:pt x="660" y="548"/>
                  <a:pt x="663" y="553"/>
                </a:cubicBezTo>
                <a:cubicBezTo>
                  <a:pt x="715" y="530"/>
                  <a:pt x="721" y="528"/>
                  <a:pt x="727" y="527"/>
                </a:cubicBezTo>
                <a:cubicBezTo>
                  <a:pt x="736" y="512"/>
                  <a:pt x="727" y="524"/>
                  <a:pt x="720" y="520"/>
                </a:cubicBezTo>
                <a:cubicBezTo>
                  <a:pt x="677" y="533"/>
                  <a:pt x="673" y="536"/>
                  <a:pt x="668" y="537"/>
                </a:cubicBezTo>
                <a:cubicBezTo>
                  <a:pt x="603" y="571"/>
                  <a:pt x="600" y="575"/>
                  <a:pt x="598" y="573"/>
                </a:cubicBezTo>
                <a:cubicBezTo>
                  <a:pt x="555" y="592"/>
                  <a:pt x="552" y="588"/>
                  <a:pt x="549" y="589"/>
                </a:cubicBezTo>
                <a:cubicBezTo>
                  <a:pt x="507" y="600"/>
                  <a:pt x="504" y="601"/>
                  <a:pt x="501" y="601"/>
                </a:cubicBezTo>
                <a:cubicBezTo>
                  <a:pt x="462" y="618"/>
                  <a:pt x="456" y="620"/>
                  <a:pt x="449" y="622"/>
                </a:cubicBezTo>
                <a:cubicBezTo>
                  <a:pt x="427" y="627"/>
                  <a:pt x="429" y="624"/>
                  <a:pt x="432" y="622"/>
                </a:cubicBezTo>
                <a:cubicBezTo>
                  <a:pt x="464" y="601"/>
                  <a:pt x="476" y="596"/>
                  <a:pt x="488" y="594"/>
                </a:cubicBezTo>
                <a:cubicBezTo>
                  <a:pt x="519" y="583"/>
                  <a:pt x="522" y="582"/>
                  <a:pt x="525" y="584"/>
                </a:cubicBezTo>
                <a:cubicBezTo>
                  <a:pt x="550" y="574"/>
                  <a:pt x="557" y="572"/>
                  <a:pt x="563" y="571"/>
                </a:cubicBezTo>
                <a:cubicBezTo>
                  <a:pt x="588" y="560"/>
                  <a:pt x="594" y="562"/>
                  <a:pt x="600" y="559"/>
                </a:cubicBezTo>
                <a:cubicBezTo>
                  <a:pt x="645" y="537"/>
                  <a:pt x="651" y="541"/>
                  <a:pt x="657" y="535"/>
                </a:cubicBezTo>
                <a:cubicBezTo>
                  <a:pt x="670" y="528"/>
                  <a:pt x="672" y="530"/>
                  <a:pt x="671" y="528"/>
                </a:cubicBezTo>
                <a:cubicBezTo>
                  <a:pt x="707" y="510"/>
                  <a:pt x="711" y="502"/>
                  <a:pt x="714" y="502"/>
                </a:cubicBezTo>
                <a:cubicBezTo>
                  <a:pt x="729" y="486"/>
                  <a:pt x="743" y="485"/>
                  <a:pt x="736" y="481"/>
                </a:cubicBezTo>
                <a:cubicBezTo>
                  <a:pt x="686" y="515"/>
                  <a:pt x="684" y="515"/>
                  <a:pt x="682" y="515"/>
                </a:cubicBezTo>
                <a:cubicBezTo>
                  <a:pt x="660" y="525"/>
                  <a:pt x="654" y="529"/>
                  <a:pt x="648" y="532"/>
                </a:cubicBezTo>
                <a:cubicBezTo>
                  <a:pt x="622" y="542"/>
                  <a:pt x="616" y="542"/>
                  <a:pt x="609" y="548"/>
                </a:cubicBezTo>
                <a:cubicBezTo>
                  <a:pt x="569" y="562"/>
                  <a:pt x="566" y="558"/>
                  <a:pt x="563" y="561"/>
                </a:cubicBezTo>
                <a:cubicBezTo>
                  <a:pt x="541" y="567"/>
                  <a:pt x="537" y="572"/>
                  <a:pt x="535" y="570"/>
                </a:cubicBezTo>
                <a:cubicBezTo>
                  <a:pt x="474" y="591"/>
                  <a:pt x="469" y="587"/>
                  <a:pt x="462" y="592"/>
                </a:cubicBezTo>
                <a:cubicBezTo>
                  <a:pt x="459" y="582"/>
                  <a:pt x="465" y="573"/>
                  <a:pt x="468" y="576"/>
                </a:cubicBezTo>
                <a:cubicBezTo>
                  <a:pt x="497" y="562"/>
                  <a:pt x="501" y="567"/>
                  <a:pt x="506" y="564"/>
                </a:cubicBezTo>
                <a:cubicBezTo>
                  <a:pt x="546" y="554"/>
                  <a:pt x="550" y="555"/>
                  <a:pt x="555" y="550"/>
                </a:cubicBezTo>
                <a:cubicBezTo>
                  <a:pt x="621" y="530"/>
                  <a:pt x="639" y="521"/>
                  <a:pt x="656" y="514"/>
                </a:cubicBezTo>
                <a:cubicBezTo>
                  <a:pt x="724" y="468"/>
                  <a:pt x="727" y="472"/>
                  <a:pt x="731" y="467"/>
                </a:cubicBezTo>
                <a:cubicBezTo>
                  <a:pt x="698" y="479"/>
                  <a:pt x="675" y="497"/>
                  <a:pt x="653" y="506"/>
                </a:cubicBezTo>
                <a:cubicBezTo>
                  <a:pt x="569" y="540"/>
                  <a:pt x="564" y="539"/>
                  <a:pt x="557" y="543"/>
                </a:cubicBezTo>
                <a:cubicBezTo>
                  <a:pt x="520" y="547"/>
                  <a:pt x="515" y="554"/>
                  <a:pt x="512" y="552"/>
                </a:cubicBezTo>
                <a:cubicBezTo>
                  <a:pt x="473" y="562"/>
                  <a:pt x="469" y="568"/>
                  <a:pt x="466" y="563"/>
                </a:cubicBezTo>
                <a:cubicBezTo>
                  <a:pt x="498" y="545"/>
                  <a:pt x="497" y="541"/>
                  <a:pt x="502" y="539"/>
                </a:cubicBezTo>
                <a:cubicBezTo>
                  <a:pt x="563" y="520"/>
                  <a:pt x="573" y="516"/>
                  <a:pt x="581" y="519"/>
                </a:cubicBezTo>
                <a:cubicBezTo>
                  <a:pt x="612" y="506"/>
                  <a:pt x="616" y="505"/>
                  <a:pt x="619" y="506"/>
                </a:cubicBezTo>
                <a:cubicBezTo>
                  <a:pt x="736" y="443"/>
                  <a:pt x="752" y="427"/>
                  <a:pt x="767" y="422"/>
                </a:cubicBezTo>
                <a:cubicBezTo>
                  <a:pt x="792" y="398"/>
                  <a:pt x="801" y="398"/>
                  <a:pt x="799" y="388"/>
                </a:cubicBezTo>
                <a:cubicBezTo>
                  <a:pt x="779" y="406"/>
                  <a:pt x="773" y="410"/>
                  <a:pt x="771" y="411"/>
                </a:cubicBezTo>
                <a:cubicBezTo>
                  <a:pt x="764" y="417"/>
                  <a:pt x="760" y="419"/>
                  <a:pt x="757" y="421"/>
                </a:cubicBezTo>
                <a:cubicBezTo>
                  <a:pt x="698" y="461"/>
                  <a:pt x="694" y="459"/>
                  <a:pt x="692" y="461"/>
                </a:cubicBezTo>
                <a:cubicBezTo>
                  <a:pt x="645" y="481"/>
                  <a:pt x="642" y="485"/>
                  <a:pt x="639" y="487"/>
                </a:cubicBezTo>
                <a:cubicBezTo>
                  <a:pt x="607" y="499"/>
                  <a:pt x="602" y="499"/>
                  <a:pt x="597" y="503"/>
                </a:cubicBezTo>
                <a:cubicBezTo>
                  <a:pt x="580" y="505"/>
                  <a:pt x="572" y="510"/>
                  <a:pt x="564" y="509"/>
                </a:cubicBezTo>
                <a:cubicBezTo>
                  <a:pt x="507" y="529"/>
                  <a:pt x="504" y="529"/>
                  <a:pt x="501" y="530"/>
                </a:cubicBezTo>
                <a:cubicBezTo>
                  <a:pt x="511" y="516"/>
                  <a:pt x="516" y="516"/>
                  <a:pt x="521" y="510"/>
                </a:cubicBezTo>
                <a:cubicBezTo>
                  <a:pt x="560" y="498"/>
                  <a:pt x="569" y="498"/>
                  <a:pt x="580" y="493"/>
                </a:cubicBezTo>
                <a:cubicBezTo>
                  <a:pt x="646" y="472"/>
                  <a:pt x="652" y="467"/>
                  <a:pt x="658" y="468"/>
                </a:cubicBezTo>
                <a:cubicBezTo>
                  <a:pt x="762" y="408"/>
                  <a:pt x="771" y="401"/>
                  <a:pt x="780" y="395"/>
                </a:cubicBezTo>
                <a:cubicBezTo>
                  <a:pt x="794" y="385"/>
                  <a:pt x="799" y="381"/>
                  <a:pt x="804" y="378"/>
                </a:cubicBezTo>
                <a:cubicBezTo>
                  <a:pt x="816" y="362"/>
                  <a:pt x="807" y="368"/>
                  <a:pt x="799" y="374"/>
                </a:cubicBezTo>
                <a:cubicBezTo>
                  <a:pt x="785" y="381"/>
                  <a:pt x="780" y="387"/>
                  <a:pt x="777" y="392"/>
                </a:cubicBezTo>
                <a:cubicBezTo>
                  <a:pt x="741" y="412"/>
                  <a:pt x="732" y="416"/>
                  <a:pt x="722" y="424"/>
                </a:cubicBezTo>
                <a:cubicBezTo>
                  <a:pt x="700" y="442"/>
                  <a:pt x="692" y="439"/>
                  <a:pt x="689" y="441"/>
                </a:cubicBezTo>
                <a:cubicBezTo>
                  <a:pt x="614" y="471"/>
                  <a:pt x="613" y="473"/>
                  <a:pt x="607" y="476"/>
                </a:cubicBezTo>
                <a:cubicBezTo>
                  <a:pt x="566" y="485"/>
                  <a:pt x="556" y="494"/>
                  <a:pt x="549" y="491"/>
                </a:cubicBezTo>
                <a:cubicBezTo>
                  <a:pt x="513" y="502"/>
                  <a:pt x="508" y="511"/>
                  <a:pt x="505" y="508"/>
                </a:cubicBezTo>
                <a:cubicBezTo>
                  <a:pt x="524" y="490"/>
                  <a:pt x="526" y="487"/>
                  <a:pt x="528" y="486"/>
                </a:cubicBezTo>
                <a:cubicBezTo>
                  <a:pt x="546" y="478"/>
                  <a:pt x="555" y="473"/>
                  <a:pt x="564" y="467"/>
                </a:cubicBezTo>
                <a:cubicBezTo>
                  <a:pt x="585" y="466"/>
                  <a:pt x="592" y="460"/>
                  <a:pt x="598" y="460"/>
                </a:cubicBezTo>
                <a:cubicBezTo>
                  <a:pt x="650" y="440"/>
                  <a:pt x="653" y="444"/>
                  <a:pt x="657" y="440"/>
                </a:cubicBezTo>
                <a:cubicBezTo>
                  <a:pt x="729" y="408"/>
                  <a:pt x="743" y="399"/>
                  <a:pt x="758" y="389"/>
                </a:cubicBezTo>
                <a:cubicBezTo>
                  <a:pt x="794" y="357"/>
                  <a:pt x="790" y="359"/>
                  <a:pt x="778" y="369"/>
                </a:cubicBezTo>
                <a:cubicBezTo>
                  <a:pt x="742" y="393"/>
                  <a:pt x="737" y="396"/>
                  <a:pt x="732" y="400"/>
                </a:cubicBezTo>
                <a:cubicBezTo>
                  <a:pt x="693" y="417"/>
                  <a:pt x="690" y="418"/>
                  <a:pt x="687" y="420"/>
                </a:cubicBezTo>
                <a:cubicBezTo>
                  <a:pt x="629" y="438"/>
                  <a:pt x="622" y="447"/>
                  <a:pt x="618" y="443"/>
                </a:cubicBezTo>
                <a:cubicBezTo>
                  <a:pt x="587" y="455"/>
                  <a:pt x="575" y="459"/>
                  <a:pt x="564" y="457"/>
                </a:cubicBezTo>
                <a:cubicBezTo>
                  <a:pt x="544" y="467"/>
                  <a:pt x="539" y="470"/>
                  <a:pt x="534" y="470"/>
                </a:cubicBezTo>
                <a:cubicBezTo>
                  <a:pt x="590" y="434"/>
                  <a:pt x="594" y="439"/>
                  <a:pt x="599" y="435"/>
                </a:cubicBezTo>
                <a:cubicBezTo>
                  <a:pt x="658" y="416"/>
                  <a:pt x="669" y="411"/>
                  <a:pt x="679" y="409"/>
                </a:cubicBezTo>
                <a:cubicBezTo>
                  <a:pt x="766" y="359"/>
                  <a:pt x="770" y="356"/>
                  <a:pt x="786" y="346"/>
                </a:cubicBezTo>
                <a:cubicBezTo>
                  <a:pt x="788" y="337"/>
                  <a:pt x="773" y="348"/>
                  <a:pt x="758" y="359"/>
                </a:cubicBezTo>
                <a:cubicBezTo>
                  <a:pt x="666" y="405"/>
                  <a:pt x="659" y="405"/>
                  <a:pt x="650" y="410"/>
                </a:cubicBezTo>
                <a:cubicBezTo>
                  <a:pt x="579" y="427"/>
                  <a:pt x="571" y="435"/>
                  <a:pt x="566" y="429"/>
                </a:cubicBezTo>
                <a:cubicBezTo>
                  <a:pt x="586" y="418"/>
                  <a:pt x="591" y="422"/>
                  <a:pt x="597" y="419"/>
                </a:cubicBezTo>
                <a:cubicBezTo>
                  <a:pt x="623" y="411"/>
                  <a:pt x="627" y="405"/>
                  <a:pt x="629" y="408"/>
                </a:cubicBezTo>
                <a:cubicBezTo>
                  <a:pt x="674" y="391"/>
                  <a:pt x="674" y="383"/>
                  <a:pt x="679" y="385"/>
                </a:cubicBezTo>
                <a:cubicBezTo>
                  <a:pt x="709" y="372"/>
                  <a:pt x="714" y="369"/>
                  <a:pt x="719" y="365"/>
                </a:cubicBezTo>
                <a:cubicBezTo>
                  <a:pt x="790" y="326"/>
                  <a:pt x="800" y="319"/>
                  <a:pt x="808" y="316"/>
                </a:cubicBezTo>
                <a:cubicBezTo>
                  <a:pt x="851" y="294"/>
                  <a:pt x="848" y="291"/>
                  <a:pt x="852" y="289"/>
                </a:cubicBezTo>
                <a:cubicBezTo>
                  <a:pt x="847" y="287"/>
                  <a:pt x="848" y="290"/>
                  <a:pt x="845" y="292"/>
                </a:cubicBezTo>
                <a:cubicBezTo>
                  <a:pt x="796" y="312"/>
                  <a:pt x="785" y="320"/>
                  <a:pt x="775" y="325"/>
                </a:cubicBezTo>
                <a:cubicBezTo>
                  <a:pt x="686" y="371"/>
                  <a:pt x="681" y="378"/>
                  <a:pt x="677" y="376"/>
                </a:cubicBezTo>
                <a:cubicBezTo>
                  <a:pt x="647" y="386"/>
                  <a:pt x="644" y="390"/>
                  <a:pt x="642" y="391"/>
                </a:cubicBezTo>
                <a:cubicBezTo>
                  <a:pt x="602" y="407"/>
                  <a:pt x="598" y="406"/>
                  <a:pt x="593" y="409"/>
                </a:cubicBezTo>
                <a:cubicBezTo>
                  <a:pt x="585" y="406"/>
                  <a:pt x="586" y="411"/>
                  <a:pt x="589" y="407"/>
                </a:cubicBezTo>
                <a:cubicBezTo>
                  <a:pt x="637" y="379"/>
                  <a:pt x="661" y="368"/>
                  <a:pt x="684" y="361"/>
                </a:cubicBezTo>
                <a:cubicBezTo>
                  <a:pt x="714" y="348"/>
                  <a:pt x="717" y="344"/>
                  <a:pt x="720" y="343"/>
                </a:cubicBezTo>
                <a:cubicBezTo>
                  <a:pt x="761" y="318"/>
                  <a:pt x="780" y="313"/>
                  <a:pt x="794" y="303"/>
                </a:cubicBezTo>
                <a:cubicBezTo>
                  <a:pt x="837" y="288"/>
                  <a:pt x="847" y="283"/>
                  <a:pt x="845" y="279"/>
                </a:cubicBezTo>
                <a:cubicBezTo>
                  <a:pt x="748" y="324"/>
                  <a:pt x="743" y="322"/>
                  <a:pt x="738" y="327"/>
                </a:cubicBezTo>
                <a:cubicBezTo>
                  <a:pt x="712" y="340"/>
                  <a:pt x="702" y="341"/>
                  <a:pt x="692" y="348"/>
                </a:cubicBezTo>
                <a:cubicBezTo>
                  <a:pt x="671" y="360"/>
                  <a:pt x="667" y="355"/>
                  <a:pt x="661" y="360"/>
                </a:cubicBezTo>
                <a:cubicBezTo>
                  <a:pt x="628" y="371"/>
                  <a:pt x="625" y="375"/>
                  <a:pt x="623" y="373"/>
                </a:cubicBezTo>
                <a:cubicBezTo>
                  <a:pt x="602" y="380"/>
                  <a:pt x="603" y="375"/>
                  <a:pt x="608" y="379"/>
                </a:cubicBezTo>
                <a:cubicBezTo>
                  <a:pt x="635" y="363"/>
                  <a:pt x="640" y="358"/>
                  <a:pt x="645" y="355"/>
                </a:cubicBezTo>
                <a:cubicBezTo>
                  <a:pt x="690" y="337"/>
                  <a:pt x="695" y="339"/>
                  <a:pt x="702" y="336"/>
                </a:cubicBezTo>
                <a:cubicBezTo>
                  <a:pt x="778" y="299"/>
                  <a:pt x="789" y="291"/>
                  <a:pt x="800" y="284"/>
                </a:cubicBezTo>
                <a:cubicBezTo>
                  <a:pt x="823" y="265"/>
                  <a:pt x="817" y="270"/>
                  <a:pt x="810" y="275"/>
                </a:cubicBezTo>
                <a:cubicBezTo>
                  <a:pt x="745" y="308"/>
                  <a:pt x="744" y="312"/>
                  <a:pt x="735" y="317"/>
                </a:cubicBezTo>
                <a:cubicBezTo>
                  <a:pt x="706" y="325"/>
                  <a:pt x="698" y="329"/>
                  <a:pt x="692" y="328"/>
                </a:cubicBezTo>
                <a:cubicBezTo>
                  <a:pt x="631" y="353"/>
                  <a:pt x="625" y="359"/>
                  <a:pt x="621" y="355"/>
                </a:cubicBezTo>
                <a:cubicBezTo>
                  <a:pt x="645" y="341"/>
                  <a:pt x="649" y="339"/>
                  <a:pt x="654" y="336"/>
                </a:cubicBezTo>
                <a:cubicBezTo>
                  <a:pt x="697" y="321"/>
                  <a:pt x="705" y="316"/>
                  <a:pt x="713" y="313"/>
                </a:cubicBezTo>
                <a:cubicBezTo>
                  <a:pt x="745" y="297"/>
                  <a:pt x="753" y="295"/>
                  <a:pt x="761" y="291"/>
                </a:cubicBezTo>
                <a:cubicBezTo>
                  <a:pt x="803" y="262"/>
                  <a:pt x="807" y="264"/>
                  <a:pt x="806" y="261"/>
                </a:cubicBezTo>
                <a:cubicBezTo>
                  <a:pt x="839" y="233"/>
                  <a:pt x="843" y="230"/>
                  <a:pt x="847" y="226"/>
                </a:cubicBezTo>
                <a:cubicBezTo>
                  <a:pt x="796" y="261"/>
                  <a:pt x="788" y="266"/>
                  <a:pt x="779" y="272"/>
                </a:cubicBezTo>
                <a:cubicBezTo>
                  <a:pt x="668" y="319"/>
                  <a:pt x="661" y="325"/>
                  <a:pt x="655" y="325"/>
                </a:cubicBezTo>
                <a:cubicBezTo>
                  <a:pt x="643" y="332"/>
                  <a:pt x="643" y="326"/>
                  <a:pt x="646" y="322"/>
                </a:cubicBezTo>
                <a:cubicBezTo>
                  <a:pt x="668" y="316"/>
                  <a:pt x="674" y="313"/>
                  <a:pt x="679" y="313"/>
                </a:cubicBezTo>
                <a:cubicBezTo>
                  <a:pt x="789" y="253"/>
                  <a:pt x="800" y="245"/>
                  <a:pt x="811" y="238"/>
                </a:cubicBezTo>
                <a:cubicBezTo>
                  <a:pt x="830" y="217"/>
                  <a:pt x="839" y="215"/>
                  <a:pt x="836" y="212"/>
                </a:cubicBezTo>
                <a:cubicBezTo>
                  <a:pt x="826" y="221"/>
                  <a:pt x="818" y="219"/>
                  <a:pt x="815" y="227"/>
                </a:cubicBezTo>
                <a:cubicBezTo>
                  <a:pt x="759" y="262"/>
                  <a:pt x="739" y="275"/>
                  <a:pt x="719" y="284"/>
                </a:cubicBezTo>
                <a:cubicBezTo>
                  <a:pt x="673" y="305"/>
                  <a:pt x="671" y="306"/>
                  <a:pt x="668" y="306"/>
                </a:cubicBezTo>
                <a:cubicBezTo>
                  <a:pt x="711" y="282"/>
                  <a:pt x="719" y="273"/>
                  <a:pt x="727" y="271"/>
                </a:cubicBezTo>
                <a:cubicBezTo>
                  <a:pt x="797" y="226"/>
                  <a:pt x="805" y="220"/>
                  <a:pt x="813" y="214"/>
                </a:cubicBezTo>
                <a:cubicBezTo>
                  <a:pt x="850" y="175"/>
                  <a:pt x="861" y="172"/>
                  <a:pt x="859" y="168"/>
                </a:cubicBezTo>
                <a:close/>
                <a:moveTo>
                  <a:pt x="743" y="232"/>
                </a:moveTo>
                <a:cubicBezTo>
                  <a:pt x="748" y="239"/>
                  <a:pt x="733" y="238"/>
                  <a:pt x="728" y="246"/>
                </a:cubicBezTo>
                <a:cubicBezTo>
                  <a:pt x="725" y="238"/>
                  <a:pt x="737" y="240"/>
                  <a:pt x="743" y="232"/>
                </a:cubicBezTo>
                <a:close/>
                <a:moveTo>
                  <a:pt x="723" y="245"/>
                </a:moveTo>
                <a:cubicBezTo>
                  <a:pt x="723" y="251"/>
                  <a:pt x="713" y="252"/>
                  <a:pt x="710" y="254"/>
                </a:cubicBezTo>
                <a:cubicBezTo>
                  <a:pt x="709" y="248"/>
                  <a:pt x="719" y="247"/>
                  <a:pt x="723" y="245"/>
                </a:cubicBezTo>
                <a:close/>
                <a:moveTo>
                  <a:pt x="265" y="659"/>
                </a:moveTo>
                <a:cubicBezTo>
                  <a:pt x="262" y="656"/>
                  <a:pt x="263" y="654"/>
                  <a:pt x="262" y="651"/>
                </a:cubicBezTo>
                <a:cubicBezTo>
                  <a:pt x="260" y="649"/>
                  <a:pt x="256" y="646"/>
                  <a:pt x="259" y="644"/>
                </a:cubicBezTo>
                <a:cubicBezTo>
                  <a:pt x="256" y="643"/>
                  <a:pt x="254" y="641"/>
                  <a:pt x="252" y="638"/>
                </a:cubicBezTo>
                <a:cubicBezTo>
                  <a:pt x="252" y="636"/>
                  <a:pt x="252" y="634"/>
                  <a:pt x="250" y="635"/>
                </a:cubicBezTo>
                <a:cubicBezTo>
                  <a:pt x="248" y="631"/>
                  <a:pt x="248" y="627"/>
                  <a:pt x="243" y="623"/>
                </a:cubicBezTo>
                <a:cubicBezTo>
                  <a:pt x="245" y="617"/>
                  <a:pt x="243" y="617"/>
                  <a:pt x="239" y="613"/>
                </a:cubicBezTo>
                <a:cubicBezTo>
                  <a:pt x="241" y="610"/>
                  <a:pt x="236" y="605"/>
                  <a:pt x="236" y="601"/>
                </a:cubicBezTo>
                <a:cubicBezTo>
                  <a:pt x="231" y="592"/>
                  <a:pt x="230" y="592"/>
                  <a:pt x="223" y="581"/>
                </a:cubicBezTo>
                <a:cubicBezTo>
                  <a:pt x="215" y="572"/>
                  <a:pt x="216" y="564"/>
                  <a:pt x="207" y="555"/>
                </a:cubicBezTo>
                <a:cubicBezTo>
                  <a:pt x="203" y="545"/>
                  <a:pt x="204" y="543"/>
                  <a:pt x="195" y="532"/>
                </a:cubicBezTo>
                <a:cubicBezTo>
                  <a:pt x="199" y="528"/>
                  <a:pt x="191" y="523"/>
                  <a:pt x="193" y="519"/>
                </a:cubicBezTo>
                <a:cubicBezTo>
                  <a:pt x="188" y="514"/>
                  <a:pt x="192" y="510"/>
                  <a:pt x="188" y="505"/>
                </a:cubicBezTo>
                <a:cubicBezTo>
                  <a:pt x="187" y="496"/>
                  <a:pt x="184" y="487"/>
                  <a:pt x="181" y="478"/>
                </a:cubicBezTo>
                <a:cubicBezTo>
                  <a:pt x="189" y="478"/>
                  <a:pt x="185" y="488"/>
                  <a:pt x="189" y="492"/>
                </a:cubicBezTo>
                <a:cubicBezTo>
                  <a:pt x="191" y="498"/>
                  <a:pt x="194" y="504"/>
                  <a:pt x="193" y="509"/>
                </a:cubicBezTo>
                <a:cubicBezTo>
                  <a:pt x="200" y="517"/>
                  <a:pt x="199" y="523"/>
                  <a:pt x="207" y="531"/>
                </a:cubicBezTo>
                <a:cubicBezTo>
                  <a:pt x="210" y="535"/>
                  <a:pt x="208" y="538"/>
                  <a:pt x="209" y="541"/>
                </a:cubicBezTo>
                <a:cubicBezTo>
                  <a:pt x="213" y="542"/>
                  <a:pt x="214" y="546"/>
                  <a:pt x="213" y="549"/>
                </a:cubicBezTo>
                <a:cubicBezTo>
                  <a:pt x="220" y="554"/>
                  <a:pt x="218" y="557"/>
                  <a:pt x="224" y="565"/>
                </a:cubicBezTo>
                <a:cubicBezTo>
                  <a:pt x="227" y="574"/>
                  <a:pt x="233" y="584"/>
                  <a:pt x="237" y="593"/>
                </a:cubicBezTo>
                <a:cubicBezTo>
                  <a:pt x="239" y="596"/>
                  <a:pt x="241" y="598"/>
                  <a:pt x="243" y="601"/>
                </a:cubicBezTo>
                <a:cubicBezTo>
                  <a:pt x="243" y="603"/>
                  <a:pt x="243" y="605"/>
                  <a:pt x="245" y="604"/>
                </a:cubicBezTo>
                <a:cubicBezTo>
                  <a:pt x="246" y="609"/>
                  <a:pt x="245" y="613"/>
                  <a:pt x="250" y="618"/>
                </a:cubicBezTo>
                <a:cubicBezTo>
                  <a:pt x="253" y="627"/>
                  <a:pt x="261" y="637"/>
                  <a:pt x="263" y="646"/>
                </a:cubicBezTo>
                <a:cubicBezTo>
                  <a:pt x="271" y="655"/>
                  <a:pt x="270" y="664"/>
                  <a:pt x="275" y="673"/>
                </a:cubicBezTo>
                <a:cubicBezTo>
                  <a:pt x="268" y="673"/>
                  <a:pt x="271" y="663"/>
                  <a:pt x="265" y="659"/>
                </a:cubicBezTo>
                <a:close/>
                <a:moveTo>
                  <a:pt x="279" y="685"/>
                </a:moveTo>
                <a:cubicBezTo>
                  <a:pt x="279" y="692"/>
                  <a:pt x="278" y="682"/>
                  <a:pt x="274" y="679"/>
                </a:cubicBezTo>
                <a:cubicBezTo>
                  <a:pt x="273" y="676"/>
                  <a:pt x="276" y="678"/>
                  <a:pt x="277" y="679"/>
                </a:cubicBezTo>
                <a:cubicBezTo>
                  <a:pt x="278" y="681"/>
                  <a:pt x="279" y="683"/>
                  <a:pt x="281" y="684"/>
                </a:cubicBezTo>
                <a:cubicBezTo>
                  <a:pt x="280" y="685"/>
                  <a:pt x="280" y="685"/>
                  <a:pt x="279" y="685"/>
                </a:cubicBezTo>
                <a:close/>
                <a:moveTo>
                  <a:pt x="166" y="634"/>
                </a:moveTo>
                <a:cubicBezTo>
                  <a:pt x="162" y="637"/>
                  <a:pt x="166" y="630"/>
                  <a:pt x="161" y="628"/>
                </a:cubicBezTo>
                <a:cubicBezTo>
                  <a:pt x="168" y="628"/>
                  <a:pt x="168" y="638"/>
                  <a:pt x="172" y="642"/>
                </a:cubicBezTo>
                <a:cubicBezTo>
                  <a:pt x="168" y="645"/>
                  <a:pt x="166" y="636"/>
                  <a:pt x="166" y="634"/>
                </a:cubicBezTo>
                <a:close/>
                <a:moveTo>
                  <a:pt x="192" y="691"/>
                </a:moveTo>
                <a:cubicBezTo>
                  <a:pt x="192" y="690"/>
                  <a:pt x="191" y="690"/>
                  <a:pt x="190" y="691"/>
                </a:cubicBezTo>
                <a:cubicBezTo>
                  <a:pt x="187" y="685"/>
                  <a:pt x="184" y="679"/>
                  <a:pt x="184" y="673"/>
                </a:cubicBezTo>
                <a:cubicBezTo>
                  <a:pt x="190" y="669"/>
                  <a:pt x="184" y="681"/>
                  <a:pt x="189" y="677"/>
                </a:cubicBezTo>
                <a:cubicBezTo>
                  <a:pt x="189" y="682"/>
                  <a:pt x="193" y="688"/>
                  <a:pt x="194" y="693"/>
                </a:cubicBezTo>
                <a:cubicBezTo>
                  <a:pt x="195" y="695"/>
                  <a:pt x="196" y="696"/>
                  <a:pt x="197" y="698"/>
                </a:cubicBezTo>
                <a:cubicBezTo>
                  <a:pt x="200" y="705"/>
                  <a:pt x="188" y="693"/>
                  <a:pt x="192" y="691"/>
                </a:cubicBezTo>
                <a:close/>
                <a:moveTo>
                  <a:pt x="259" y="828"/>
                </a:moveTo>
                <a:cubicBezTo>
                  <a:pt x="258" y="824"/>
                  <a:pt x="255" y="820"/>
                  <a:pt x="256" y="817"/>
                </a:cubicBezTo>
                <a:cubicBezTo>
                  <a:pt x="247" y="810"/>
                  <a:pt x="247" y="797"/>
                  <a:pt x="241" y="789"/>
                </a:cubicBezTo>
                <a:cubicBezTo>
                  <a:pt x="233" y="777"/>
                  <a:pt x="228" y="766"/>
                  <a:pt x="224" y="755"/>
                </a:cubicBezTo>
                <a:cubicBezTo>
                  <a:pt x="220" y="751"/>
                  <a:pt x="217" y="746"/>
                  <a:pt x="214" y="742"/>
                </a:cubicBezTo>
                <a:cubicBezTo>
                  <a:pt x="212" y="737"/>
                  <a:pt x="211" y="732"/>
                  <a:pt x="208" y="727"/>
                </a:cubicBezTo>
                <a:cubicBezTo>
                  <a:pt x="206" y="724"/>
                  <a:pt x="208" y="722"/>
                  <a:pt x="205" y="719"/>
                </a:cubicBezTo>
                <a:cubicBezTo>
                  <a:pt x="202" y="720"/>
                  <a:pt x="204" y="715"/>
                  <a:pt x="201" y="717"/>
                </a:cubicBezTo>
                <a:cubicBezTo>
                  <a:pt x="203" y="712"/>
                  <a:pt x="194" y="705"/>
                  <a:pt x="199" y="701"/>
                </a:cubicBezTo>
                <a:cubicBezTo>
                  <a:pt x="207" y="710"/>
                  <a:pt x="207" y="720"/>
                  <a:pt x="217" y="725"/>
                </a:cubicBezTo>
                <a:cubicBezTo>
                  <a:pt x="214" y="728"/>
                  <a:pt x="222" y="733"/>
                  <a:pt x="220" y="736"/>
                </a:cubicBezTo>
                <a:cubicBezTo>
                  <a:pt x="220" y="739"/>
                  <a:pt x="227" y="743"/>
                  <a:pt x="224" y="745"/>
                </a:cubicBezTo>
                <a:cubicBezTo>
                  <a:pt x="228" y="751"/>
                  <a:pt x="231" y="757"/>
                  <a:pt x="232" y="763"/>
                </a:cubicBezTo>
                <a:cubicBezTo>
                  <a:pt x="242" y="777"/>
                  <a:pt x="242" y="783"/>
                  <a:pt x="252" y="798"/>
                </a:cubicBezTo>
                <a:cubicBezTo>
                  <a:pt x="255" y="807"/>
                  <a:pt x="256" y="808"/>
                  <a:pt x="261" y="817"/>
                </a:cubicBezTo>
                <a:cubicBezTo>
                  <a:pt x="258" y="822"/>
                  <a:pt x="264" y="829"/>
                  <a:pt x="265" y="836"/>
                </a:cubicBezTo>
                <a:cubicBezTo>
                  <a:pt x="259" y="838"/>
                  <a:pt x="262" y="830"/>
                  <a:pt x="259" y="828"/>
                </a:cubicBezTo>
                <a:close/>
                <a:moveTo>
                  <a:pt x="195" y="1053"/>
                </a:moveTo>
                <a:cubicBezTo>
                  <a:pt x="187" y="1053"/>
                  <a:pt x="194" y="1042"/>
                  <a:pt x="195" y="1053"/>
                </a:cubicBezTo>
                <a:close/>
                <a:moveTo>
                  <a:pt x="139" y="1162"/>
                </a:moveTo>
                <a:cubicBezTo>
                  <a:pt x="139" y="1162"/>
                  <a:pt x="135" y="1161"/>
                  <a:pt x="135" y="1160"/>
                </a:cubicBezTo>
                <a:cubicBezTo>
                  <a:pt x="135" y="1160"/>
                  <a:pt x="137" y="1159"/>
                  <a:pt x="137" y="1159"/>
                </a:cubicBezTo>
                <a:cubicBezTo>
                  <a:pt x="135" y="1156"/>
                  <a:pt x="134" y="1152"/>
                  <a:pt x="136" y="1155"/>
                </a:cubicBezTo>
                <a:cubicBezTo>
                  <a:pt x="138" y="1157"/>
                  <a:pt x="136" y="1158"/>
                  <a:pt x="137" y="1159"/>
                </a:cubicBezTo>
                <a:cubicBezTo>
                  <a:pt x="137" y="1159"/>
                  <a:pt x="146" y="1164"/>
                  <a:pt x="139" y="1162"/>
                </a:cubicBezTo>
                <a:close/>
                <a:moveTo>
                  <a:pt x="157" y="1194"/>
                </a:moveTo>
                <a:cubicBezTo>
                  <a:pt x="156" y="1188"/>
                  <a:pt x="151" y="1181"/>
                  <a:pt x="146" y="1175"/>
                </a:cubicBezTo>
                <a:cubicBezTo>
                  <a:pt x="148" y="1173"/>
                  <a:pt x="150" y="1179"/>
                  <a:pt x="153" y="1177"/>
                </a:cubicBezTo>
                <a:cubicBezTo>
                  <a:pt x="149" y="1182"/>
                  <a:pt x="165" y="1190"/>
                  <a:pt x="157" y="1194"/>
                </a:cubicBezTo>
                <a:close/>
                <a:moveTo>
                  <a:pt x="160" y="1194"/>
                </a:moveTo>
                <a:cubicBezTo>
                  <a:pt x="165" y="1194"/>
                  <a:pt x="164" y="1204"/>
                  <a:pt x="167" y="1208"/>
                </a:cubicBezTo>
                <a:cubicBezTo>
                  <a:pt x="161" y="1208"/>
                  <a:pt x="161" y="1198"/>
                  <a:pt x="160" y="1194"/>
                </a:cubicBezTo>
                <a:close/>
                <a:moveTo>
                  <a:pt x="120" y="1272"/>
                </a:moveTo>
                <a:cubicBezTo>
                  <a:pt x="122" y="1271"/>
                  <a:pt x="129" y="1274"/>
                  <a:pt x="125" y="1275"/>
                </a:cubicBezTo>
                <a:cubicBezTo>
                  <a:pt x="136" y="1289"/>
                  <a:pt x="127" y="1283"/>
                  <a:pt x="120" y="1272"/>
                </a:cubicBezTo>
                <a:close/>
                <a:moveTo>
                  <a:pt x="25" y="1215"/>
                </a:moveTo>
                <a:cubicBezTo>
                  <a:pt x="26" y="1214"/>
                  <a:pt x="27" y="1214"/>
                  <a:pt x="28" y="1213"/>
                </a:cubicBezTo>
                <a:cubicBezTo>
                  <a:pt x="29" y="1214"/>
                  <a:pt x="31" y="1216"/>
                  <a:pt x="32" y="1218"/>
                </a:cubicBezTo>
                <a:cubicBezTo>
                  <a:pt x="31" y="1218"/>
                  <a:pt x="30" y="1219"/>
                  <a:pt x="29" y="1220"/>
                </a:cubicBezTo>
                <a:cubicBezTo>
                  <a:pt x="27" y="1218"/>
                  <a:pt x="26" y="1217"/>
                  <a:pt x="25" y="1215"/>
                </a:cubicBezTo>
                <a:close/>
                <a:moveTo>
                  <a:pt x="121" y="1375"/>
                </a:moveTo>
                <a:cubicBezTo>
                  <a:pt x="117" y="1370"/>
                  <a:pt x="114" y="1365"/>
                  <a:pt x="110" y="1360"/>
                </a:cubicBezTo>
                <a:cubicBezTo>
                  <a:pt x="113" y="1358"/>
                  <a:pt x="116" y="1360"/>
                  <a:pt x="118" y="1364"/>
                </a:cubicBezTo>
                <a:cubicBezTo>
                  <a:pt x="122" y="1365"/>
                  <a:pt x="127" y="1372"/>
                  <a:pt x="121" y="1375"/>
                </a:cubicBezTo>
                <a:close/>
                <a:moveTo>
                  <a:pt x="156" y="1400"/>
                </a:moveTo>
                <a:cubicBezTo>
                  <a:pt x="154" y="1401"/>
                  <a:pt x="156" y="1399"/>
                  <a:pt x="154" y="1397"/>
                </a:cubicBezTo>
                <a:cubicBezTo>
                  <a:pt x="129" y="1364"/>
                  <a:pt x="125" y="1355"/>
                  <a:pt x="120" y="1353"/>
                </a:cubicBezTo>
                <a:cubicBezTo>
                  <a:pt x="103" y="1335"/>
                  <a:pt x="105" y="1329"/>
                  <a:pt x="98" y="1330"/>
                </a:cubicBezTo>
                <a:cubicBezTo>
                  <a:pt x="80" y="1305"/>
                  <a:pt x="82" y="1304"/>
                  <a:pt x="82" y="1304"/>
                </a:cubicBezTo>
                <a:cubicBezTo>
                  <a:pt x="72" y="1293"/>
                  <a:pt x="73" y="1290"/>
                  <a:pt x="72" y="1290"/>
                </a:cubicBezTo>
                <a:cubicBezTo>
                  <a:pt x="60" y="1278"/>
                  <a:pt x="63" y="1277"/>
                  <a:pt x="61" y="1275"/>
                </a:cubicBezTo>
                <a:cubicBezTo>
                  <a:pt x="44" y="1247"/>
                  <a:pt x="37" y="1241"/>
                  <a:pt x="37" y="1236"/>
                </a:cubicBezTo>
                <a:cubicBezTo>
                  <a:pt x="33" y="1223"/>
                  <a:pt x="41" y="1230"/>
                  <a:pt x="45" y="1233"/>
                </a:cubicBezTo>
                <a:cubicBezTo>
                  <a:pt x="83" y="1280"/>
                  <a:pt x="94" y="1291"/>
                  <a:pt x="101" y="1303"/>
                </a:cubicBezTo>
                <a:cubicBezTo>
                  <a:pt x="106" y="1310"/>
                  <a:pt x="104" y="1311"/>
                  <a:pt x="105" y="1312"/>
                </a:cubicBezTo>
                <a:cubicBezTo>
                  <a:pt x="117" y="1329"/>
                  <a:pt x="118" y="1327"/>
                  <a:pt x="119" y="1329"/>
                </a:cubicBezTo>
                <a:cubicBezTo>
                  <a:pt x="159" y="1413"/>
                  <a:pt x="159" y="1403"/>
                  <a:pt x="156" y="1400"/>
                </a:cubicBezTo>
                <a:close/>
                <a:moveTo>
                  <a:pt x="217" y="1325"/>
                </a:moveTo>
                <a:cubicBezTo>
                  <a:pt x="220" y="1327"/>
                  <a:pt x="210" y="1334"/>
                  <a:pt x="210" y="1328"/>
                </a:cubicBezTo>
                <a:cubicBezTo>
                  <a:pt x="212" y="1325"/>
                  <a:pt x="214" y="1327"/>
                  <a:pt x="217" y="1325"/>
                </a:cubicBezTo>
                <a:close/>
                <a:moveTo>
                  <a:pt x="182" y="1218"/>
                </a:moveTo>
                <a:cubicBezTo>
                  <a:pt x="188" y="1216"/>
                  <a:pt x="184" y="1224"/>
                  <a:pt x="189" y="1227"/>
                </a:cubicBezTo>
                <a:cubicBezTo>
                  <a:pt x="183" y="1229"/>
                  <a:pt x="184" y="1220"/>
                  <a:pt x="182" y="1218"/>
                </a:cubicBezTo>
                <a:close/>
                <a:moveTo>
                  <a:pt x="339" y="1330"/>
                </a:moveTo>
                <a:cubicBezTo>
                  <a:pt x="343" y="1334"/>
                  <a:pt x="348" y="1326"/>
                  <a:pt x="351" y="1333"/>
                </a:cubicBezTo>
                <a:cubicBezTo>
                  <a:pt x="345" y="1334"/>
                  <a:pt x="340" y="1333"/>
                  <a:pt x="334" y="1333"/>
                </a:cubicBezTo>
                <a:cubicBezTo>
                  <a:pt x="333" y="1331"/>
                  <a:pt x="337" y="1333"/>
                  <a:pt x="339" y="1330"/>
                </a:cubicBezTo>
                <a:close/>
                <a:moveTo>
                  <a:pt x="334" y="1341"/>
                </a:moveTo>
                <a:cubicBezTo>
                  <a:pt x="336" y="1340"/>
                  <a:pt x="338" y="1342"/>
                  <a:pt x="340" y="1342"/>
                </a:cubicBezTo>
                <a:cubicBezTo>
                  <a:pt x="342" y="1341"/>
                  <a:pt x="344" y="1342"/>
                  <a:pt x="346" y="1340"/>
                </a:cubicBezTo>
                <a:cubicBezTo>
                  <a:pt x="357" y="1342"/>
                  <a:pt x="367" y="1347"/>
                  <a:pt x="379" y="1338"/>
                </a:cubicBezTo>
                <a:cubicBezTo>
                  <a:pt x="387" y="1341"/>
                  <a:pt x="395" y="1339"/>
                  <a:pt x="403" y="1338"/>
                </a:cubicBezTo>
                <a:cubicBezTo>
                  <a:pt x="406" y="1343"/>
                  <a:pt x="399" y="1338"/>
                  <a:pt x="397" y="1342"/>
                </a:cubicBezTo>
                <a:cubicBezTo>
                  <a:pt x="395" y="1339"/>
                  <a:pt x="391" y="1345"/>
                  <a:pt x="389" y="1341"/>
                </a:cubicBezTo>
                <a:cubicBezTo>
                  <a:pt x="383" y="1345"/>
                  <a:pt x="378" y="1341"/>
                  <a:pt x="372" y="1345"/>
                </a:cubicBezTo>
                <a:cubicBezTo>
                  <a:pt x="367" y="1342"/>
                  <a:pt x="362" y="1346"/>
                  <a:pt x="357" y="1344"/>
                </a:cubicBezTo>
                <a:cubicBezTo>
                  <a:pt x="352" y="1342"/>
                  <a:pt x="346" y="1348"/>
                  <a:pt x="341" y="1343"/>
                </a:cubicBezTo>
                <a:cubicBezTo>
                  <a:pt x="335" y="1345"/>
                  <a:pt x="329" y="1350"/>
                  <a:pt x="324" y="1343"/>
                </a:cubicBezTo>
                <a:cubicBezTo>
                  <a:pt x="328" y="1342"/>
                  <a:pt x="330" y="1346"/>
                  <a:pt x="334" y="1341"/>
                </a:cubicBezTo>
                <a:close/>
                <a:moveTo>
                  <a:pt x="321" y="1343"/>
                </a:moveTo>
                <a:cubicBezTo>
                  <a:pt x="321" y="1351"/>
                  <a:pt x="310" y="1347"/>
                  <a:pt x="306" y="1349"/>
                </a:cubicBezTo>
                <a:cubicBezTo>
                  <a:pt x="300" y="1351"/>
                  <a:pt x="295" y="1352"/>
                  <a:pt x="290" y="1353"/>
                </a:cubicBezTo>
                <a:cubicBezTo>
                  <a:pt x="284" y="1355"/>
                  <a:pt x="278" y="1355"/>
                  <a:pt x="272" y="1359"/>
                </a:cubicBezTo>
                <a:cubicBezTo>
                  <a:pt x="267" y="1360"/>
                  <a:pt x="265" y="1364"/>
                  <a:pt x="258" y="1364"/>
                </a:cubicBezTo>
                <a:cubicBezTo>
                  <a:pt x="249" y="1371"/>
                  <a:pt x="241" y="1374"/>
                  <a:pt x="233" y="1377"/>
                </a:cubicBezTo>
                <a:cubicBezTo>
                  <a:pt x="216" y="1388"/>
                  <a:pt x="203" y="1400"/>
                  <a:pt x="192" y="1412"/>
                </a:cubicBezTo>
                <a:cubicBezTo>
                  <a:pt x="191" y="1414"/>
                  <a:pt x="190" y="1415"/>
                  <a:pt x="191" y="1417"/>
                </a:cubicBezTo>
                <a:cubicBezTo>
                  <a:pt x="188" y="1420"/>
                  <a:pt x="186" y="1418"/>
                  <a:pt x="188" y="1417"/>
                </a:cubicBezTo>
                <a:cubicBezTo>
                  <a:pt x="190" y="1412"/>
                  <a:pt x="191" y="1406"/>
                  <a:pt x="196" y="1401"/>
                </a:cubicBezTo>
                <a:cubicBezTo>
                  <a:pt x="197" y="1396"/>
                  <a:pt x="204" y="1391"/>
                  <a:pt x="205" y="1385"/>
                </a:cubicBezTo>
                <a:cubicBezTo>
                  <a:pt x="211" y="1384"/>
                  <a:pt x="216" y="1375"/>
                  <a:pt x="225" y="1370"/>
                </a:cubicBezTo>
                <a:cubicBezTo>
                  <a:pt x="235" y="1364"/>
                  <a:pt x="236" y="1365"/>
                  <a:pt x="246" y="1358"/>
                </a:cubicBezTo>
                <a:cubicBezTo>
                  <a:pt x="248" y="1361"/>
                  <a:pt x="252" y="1355"/>
                  <a:pt x="255" y="1356"/>
                </a:cubicBezTo>
                <a:cubicBezTo>
                  <a:pt x="258" y="1356"/>
                  <a:pt x="261" y="1355"/>
                  <a:pt x="264" y="1352"/>
                </a:cubicBezTo>
                <a:cubicBezTo>
                  <a:pt x="267" y="1356"/>
                  <a:pt x="272" y="1352"/>
                  <a:pt x="275" y="1354"/>
                </a:cubicBezTo>
                <a:cubicBezTo>
                  <a:pt x="291" y="1345"/>
                  <a:pt x="306" y="1348"/>
                  <a:pt x="321" y="1343"/>
                </a:cubicBezTo>
                <a:close/>
                <a:moveTo>
                  <a:pt x="193" y="1379"/>
                </a:moveTo>
                <a:cubicBezTo>
                  <a:pt x="192" y="1377"/>
                  <a:pt x="196" y="1374"/>
                  <a:pt x="198" y="1376"/>
                </a:cubicBezTo>
                <a:cubicBezTo>
                  <a:pt x="198" y="1371"/>
                  <a:pt x="203" y="1367"/>
                  <a:pt x="205" y="1363"/>
                </a:cubicBezTo>
                <a:cubicBezTo>
                  <a:pt x="211" y="1359"/>
                  <a:pt x="216" y="1355"/>
                  <a:pt x="221" y="1351"/>
                </a:cubicBezTo>
                <a:cubicBezTo>
                  <a:pt x="230" y="1347"/>
                  <a:pt x="237" y="1348"/>
                  <a:pt x="246" y="1341"/>
                </a:cubicBezTo>
                <a:cubicBezTo>
                  <a:pt x="251" y="1345"/>
                  <a:pt x="256" y="1336"/>
                  <a:pt x="262" y="1339"/>
                </a:cubicBezTo>
                <a:cubicBezTo>
                  <a:pt x="267" y="1334"/>
                  <a:pt x="271" y="1340"/>
                  <a:pt x="277" y="1336"/>
                </a:cubicBezTo>
                <a:cubicBezTo>
                  <a:pt x="286" y="1336"/>
                  <a:pt x="296" y="1336"/>
                  <a:pt x="305" y="1335"/>
                </a:cubicBezTo>
                <a:cubicBezTo>
                  <a:pt x="306" y="1338"/>
                  <a:pt x="303" y="1337"/>
                  <a:pt x="301" y="1338"/>
                </a:cubicBezTo>
                <a:cubicBezTo>
                  <a:pt x="298" y="1342"/>
                  <a:pt x="296" y="1337"/>
                  <a:pt x="293" y="1338"/>
                </a:cubicBezTo>
                <a:cubicBezTo>
                  <a:pt x="291" y="1341"/>
                  <a:pt x="290" y="1339"/>
                  <a:pt x="287" y="1340"/>
                </a:cubicBezTo>
                <a:cubicBezTo>
                  <a:pt x="284" y="1339"/>
                  <a:pt x="280" y="1341"/>
                  <a:pt x="275" y="1344"/>
                </a:cubicBezTo>
                <a:cubicBezTo>
                  <a:pt x="268" y="1341"/>
                  <a:pt x="260" y="1348"/>
                  <a:pt x="252" y="1346"/>
                </a:cubicBezTo>
                <a:cubicBezTo>
                  <a:pt x="250" y="1348"/>
                  <a:pt x="248" y="1349"/>
                  <a:pt x="246" y="1348"/>
                </a:cubicBezTo>
                <a:cubicBezTo>
                  <a:pt x="236" y="1354"/>
                  <a:pt x="235" y="1357"/>
                  <a:pt x="226" y="1357"/>
                </a:cubicBezTo>
                <a:cubicBezTo>
                  <a:pt x="224" y="1364"/>
                  <a:pt x="216" y="1364"/>
                  <a:pt x="214" y="1368"/>
                </a:cubicBezTo>
                <a:cubicBezTo>
                  <a:pt x="207" y="1371"/>
                  <a:pt x="208" y="1375"/>
                  <a:pt x="200" y="1376"/>
                </a:cubicBezTo>
                <a:cubicBezTo>
                  <a:pt x="199" y="1380"/>
                  <a:pt x="194" y="1384"/>
                  <a:pt x="191" y="1387"/>
                </a:cubicBezTo>
                <a:cubicBezTo>
                  <a:pt x="188" y="1384"/>
                  <a:pt x="189" y="1381"/>
                  <a:pt x="193" y="1379"/>
                </a:cubicBezTo>
                <a:close/>
                <a:moveTo>
                  <a:pt x="199" y="1139"/>
                </a:moveTo>
                <a:cubicBezTo>
                  <a:pt x="195" y="1136"/>
                  <a:pt x="199" y="1133"/>
                  <a:pt x="194" y="1130"/>
                </a:cubicBezTo>
                <a:cubicBezTo>
                  <a:pt x="196" y="1124"/>
                  <a:pt x="191" y="1118"/>
                  <a:pt x="192" y="1112"/>
                </a:cubicBezTo>
                <a:cubicBezTo>
                  <a:pt x="172" y="1082"/>
                  <a:pt x="156" y="1052"/>
                  <a:pt x="135" y="1027"/>
                </a:cubicBezTo>
                <a:cubicBezTo>
                  <a:pt x="131" y="1022"/>
                  <a:pt x="125" y="1019"/>
                  <a:pt x="121" y="1011"/>
                </a:cubicBezTo>
                <a:cubicBezTo>
                  <a:pt x="118" y="1006"/>
                  <a:pt x="120" y="1008"/>
                  <a:pt x="116" y="1004"/>
                </a:cubicBezTo>
                <a:cubicBezTo>
                  <a:pt x="114" y="1002"/>
                  <a:pt x="115" y="999"/>
                  <a:pt x="113" y="997"/>
                </a:cubicBezTo>
                <a:cubicBezTo>
                  <a:pt x="111" y="993"/>
                  <a:pt x="107" y="991"/>
                  <a:pt x="105" y="988"/>
                </a:cubicBezTo>
                <a:cubicBezTo>
                  <a:pt x="105" y="989"/>
                  <a:pt x="106" y="986"/>
                  <a:pt x="105" y="985"/>
                </a:cubicBezTo>
                <a:cubicBezTo>
                  <a:pt x="105" y="985"/>
                  <a:pt x="99" y="984"/>
                  <a:pt x="100" y="982"/>
                </a:cubicBezTo>
                <a:cubicBezTo>
                  <a:pt x="102" y="976"/>
                  <a:pt x="85" y="961"/>
                  <a:pt x="80" y="952"/>
                </a:cubicBezTo>
                <a:cubicBezTo>
                  <a:pt x="80" y="951"/>
                  <a:pt x="78" y="949"/>
                  <a:pt x="78" y="948"/>
                </a:cubicBezTo>
                <a:cubicBezTo>
                  <a:pt x="79" y="945"/>
                  <a:pt x="77" y="947"/>
                  <a:pt x="75" y="943"/>
                </a:cubicBezTo>
                <a:cubicBezTo>
                  <a:pt x="75" y="943"/>
                  <a:pt x="76" y="942"/>
                  <a:pt x="75" y="941"/>
                </a:cubicBezTo>
                <a:cubicBezTo>
                  <a:pt x="70" y="932"/>
                  <a:pt x="58" y="920"/>
                  <a:pt x="53" y="907"/>
                </a:cubicBezTo>
                <a:cubicBezTo>
                  <a:pt x="58" y="904"/>
                  <a:pt x="61" y="910"/>
                  <a:pt x="64" y="915"/>
                </a:cubicBezTo>
                <a:cubicBezTo>
                  <a:pt x="65" y="919"/>
                  <a:pt x="73" y="924"/>
                  <a:pt x="70" y="927"/>
                </a:cubicBezTo>
                <a:cubicBezTo>
                  <a:pt x="77" y="930"/>
                  <a:pt x="83" y="943"/>
                  <a:pt x="90" y="947"/>
                </a:cubicBezTo>
                <a:cubicBezTo>
                  <a:pt x="93" y="952"/>
                  <a:pt x="96" y="956"/>
                  <a:pt x="99" y="960"/>
                </a:cubicBezTo>
                <a:cubicBezTo>
                  <a:pt x="97" y="963"/>
                  <a:pt x="100" y="962"/>
                  <a:pt x="101" y="963"/>
                </a:cubicBezTo>
                <a:cubicBezTo>
                  <a:pt x="101" y="966"/>
                  <a:pt x="102" y="968"/>
                  <a:pt x="104" y="967"/>
                </a:cubicBezTo>
                <a:cubicBezTo>
                  <a:pt x="107" y="969"/>
                  <a:pt x="109" y="979"/>
                  <a:pt x="114" y="977"/>
                </a:cubicBezTo>
                <a:cubicBezTo>
                  <a:pt x="113" y="980"/>
                  <a:pt x="116" y="984"/>
                  <a:pt x="119" y="985"/>
                </a:cubicBezTo>
                <a:cubicBezTo>
                  <a:pt x="124" y="994"/>
                  <a:pt x="128" y="995"/>
                  <a:pt x="134" y="1006"/>
                </a:cubicBezTo>
                <a:cubicBezTo>
                  <a:pt x="140" y="1014"/>
                  <a:pt x="146" y="1022"/>
                  <a:pt x="152" y="1030"/>
                </a:cubicBezTo>
                <a:cubicBezTo>
                  <a:pt x="154" y="1034"/>
                  <a:pt x="156" y="1034"/>
                  <a:pt x="158" y="1035"/>
                </a:cubicBezTo>
                <a:cubicBezTo>
                  <a:pt x="159" y="1040"/>
                  <a:pt x="167" y="1051"/>
                  <a:pt x="174" y="1061"/>
                </a:cubicBezTo>
                <a:cubicBezTo>
                  <a:pt x="180" y="1075"/>
                  <a:pt x="188" y="1090"/>
                  <a:pt x="193" y="1104"/>
                </a:cubicBezTo>
                <a:cubicBezTo>
                  <a:pt x="196" y="1111"/>
                  <a:pt x="198" y="1118"/>
                  <a:pt x="198" y="1125"/>
                </a:cubicBezTo>
                <a:cubicBezTo>
                  <a:pt x="203" y="1132"/>
                  <a:pt x="203" y="1139"/>
                  <a:pt x="203" y="1145"/>
                </a:cubicBezTo>
                <a:cubicBezTo>
                  <a:pt x="199" y="1148"/>
                  <a:pt x="199" y="1140"/>
                  <a:pt x="199" y="1139"/>
                </a:cubicBezTo>
                <a:close/>
                <a:moveTo>
                  <a:pt x="228" y="1142"/>
                </a:moveTo>
                <a:cubicBezTo>
                  <a:pt x="236" y="1134"/>
                  <a:pt x="246" y="1126"/>
                  <a:pt x="252" y="1118"/>
                </a:cubicBezTo>
                <a:cubicBezTo>
                  <a:pt x="300" y="1093"/>
                  <a:pt x="301" y="1085"/>
                  <a:pt x="309" y="1081"/>
                </a:cubicBezTo>
                <a:cubicBezTo>
                  <a:pt x="462" y="985"/>
                  <a:pt x="471" y="976"/>
                  <a:pt x="485" y="967"/>
                </a:cubicBezTo>
                <a:cubicBezTo>
                  <a:pt x="503" y="945"/>
                  <a:pt x="507" y="947"/>
                  <a:pt x="510" y="941"/>
                </a:cubicBezTo>
                <a:cubicBezTo>
                  <a:pt x="557" y="905"/>
                  <a:pt x="553" y="907"/>
                  <a:pt x="551" y="909"/>
                </a:cubicBezTo>
                <a:cubicBezTo>
                  <a:pt x="517" y="950"/>
                  <a:pt x="499" y="964"/>
                  <a:pt x="486" y="978"/>
                </a:cubicBezTo>
                <a:cubicBezTo>
                  <a:pt x="437" y="1016"/>
                  <a:pt x="427" y="1019"/>
                  <a:pt x="415" y="1030"/>
                </a:cubicBezTo>
                <a:cubicBezTo>
                  <a:pt x="412" y="1032"/>
                  <a:pt x="412" y="1035"/>
                  <a:pt x="411" y="1035"/>
                </a:cubicBezTo>
                <a:cubicBezTo>
                  <a:pt x="371" y="1063"/>
                  <a:pt x="358" y="1069"/>
                  <a:pt x="346" y="1077"/>
                </a:cubicBezTo>
                <a:cubicBezTo>
                  <a:pt x="251" y="1133"/>
                  <a:pt x="244" y="1138"/>
                  <a:pt x="238" y="1142"/>
                </a:cubicBezTo>
                <a:cubicBezTo>
                  <a:pt x="217" y="1159"/>
                  <a:pt x="213" y="1164"/>
                  <a:pt x="208" y="1169"/>
                </a:cubicBezTo>
                <a:close/>
                <a:moveTo>
                  <a:pt x="223" y="1067"/>
                </a:moveTo>
                <a:cubicBezTo>
                  <a:pt x="223" y="1065"/>
                  <a:pt x="223" y="1063"/>
                  <a:pt x="221" y="1061"/>
                </a:cubicBezTo>
                <a:cubicBezTo>
                  <a:pt x="226" y="1059"/>
                  <a:pt x="229" y="1064"/>
                  <a:pt x="223" y="1067"/>
                </a:cubicBezTo>
                <a:close/>
                <a:moveTo>
                  <a:pt x="232" y="1100"/>
                </a:moveTo>
                <a:cubicBezTo>
                  <a:pt x="230" y="1094"/>
                  <a:pt x="242" y="1090"/>
                  <a:pt x="243" y="1085"/>
                </a:cubicBezTo>
                <a:cubicBezTo>
                  <a:pt x="362" y="999"/>
                  <a:pt x="360" y="990"/>
                  <a:pt x="366" y="989"/>
                </a:cubicBezTo>
                <a:cubicBezTo>
                  <a:pt x="390" y="969"/>
                  <a:pt x="398" y="972"/>
                  <a:pt x="400" y="969"/>
                </a:cubicBezTo>
                <a:cubicBezTo>
                  <a:pt x="434" y="942"/>
                  <a:pt x="438" y="946"/>
                  <a:pt x="443" y="940"/>
                </a:cubicBezTo>
                <a:cubicBezTo>
                  <a:pt x="503" y="895"/>
                  <a:pt x="520" y="886"/>
                  <a:pt x="537" y="875"/>
                </a:cubicBezTo>
                <a:cubicBezTo>
                  <a:pt x="594" y="856"/>
                  <a:pt x="595" y="858"/>
                  <a:pt x="592" y="860"/>
                </a:cubicBezTo>
                <a:cubicBezTo>
                  <a:pt x="575" y="865"/>
                  <a:pt x="573" y="867"/>
                  <a:pt x="571" y="865"/>
                </a:cubicBezTo>
                <a:cubicBezTo>
                  <a:pt x="463" y="940"/>
                  <a:pt x="448" y="949"/>
                  <a:pt x="432" y="965"/>
                </a:cubicBezTo>
                <a:cubicBezTo>
                  <a:pt x="322" y="1042"/>
                  <a:pt x="316" y="1041"/>
                  <a:pt x="309" y="1047"/>
                </a:cubicBezTo>
                <a:cubicBezTo>
                  <a:pt x="287" y="1062"/>
                  <a:pt x="287" y="1060"/>
                  <a:pt x="285" y="1062"/>
                </a:cubicBezTo>
                <a:cubicBezTo>
                  <a:pt x="261" y="1080"/>
                  <a:pt x="257" y="1087"/>
                  <a:pt x="255" y="1084"/>
                </a:cubicBezTo>
                <a:close/>
                <a:moveTo>
                  <a:pt x="231" y="1037"/>
                </a:moveTo>
                <a:cubicBezTo>
                  <a:pt x="230" y="1036"/>
                  <a:pt x="229" y="1035"/>
                  <a:pt x="228" y="1034"/>
                </a:cubicBezTo>
                <a:cubicBezTo>
                  <a:pt x="230" y="1033"/>
                  <a:pt x="231" y="1032"/>
                  <a:pt x="232" y="1032"/>
                </a:cubicBezTo>
                <a:cubicBezTo>
                  <a:pt x="232" y="1033"/>
                  <a:pt x="233" y="1034"/>
                  <a:pt x="234" y="1035"/>
                </a:cubicBezTo>
                <a:cubicBezTo>
                  <a:pt x="233" y="1036"/>
                  <a:pt x="232" y="1036"/>
                  <a:pt x="231" y="1037"/>
                </a:cubicBezTo>
                <a:close/>
                <a:moveTo>
                  <a:pt x="269" y="855"/>
                </a:moveTo>
                <a:cubicBezTo>
                  <a:pt x="270" y="855"/>
                  <a:pt x="267" y="849"/>
                  <a:pt x="267" y="849"/>
                </a:cubicBezTo>
                <a:cubicBezTo>
                  <a:pt x="269" y="847"/>
                  <a:pt x="275" y="856"/>
                  <a:pt x="269" y="855"/>
                </a:cubicBezTo>
                <a:close/>
                <a:moveTo>
                  <a:pt x="301" y="886"/>
                </a:moveTo>
                <a:cubicBezTo>
                  <a:pt x="298" y="882"/>
                  <a:pt x="298" y="880"/>
                  <a:pt x="302" y="877"/>
                </a:cubicBezTo>
                <a:cubicBezTo>
                  <a:pt x="305" y="881"/>
                  <a:pt x="305" y="884"/>
                  <a:pt x="301" y="886"/>
                </a:cubicBezTo>
                <a:close/>
                <a:moveTo>
                  <a:pt x="301" y="817"/>
                </a:moveTo>
                <a:cubicBezTo>
                  <a:pt x="301" y="815"/>
                  <a:pt x="302" y="814"/>
                  <a:pt x="301" y="812"/>
                </a:cubicBezTo>
                <a:cubicBezTo>
                  <a:pt x="300" y="808"/>
                  <a:pt x="305" y="812"/>
                  <a:pt x="303" y="813"/>
                </a:cubicBezTo>
                <a:cubicBezTo>
                  <a:pt x="305" y="816"/>
                  <a:pt x="303" y="818"/>
                  <a:pt x="306" y="821"/>
                </a:cubicBezTo>
                <a:cubicBezTo>
                  <a:pt x="305" y="825"/>
                  <a:pt x="306" y="829"/>
                  <a:pt x="308" y="834"/>
                </a:cubicBezTo>
                <a:cubicBezTo>
                  <a:pt x="300" y="833"/>
                  <a:pt x="306" y="822"/>
                  <a:pt x="301" y="817"/>
                </a:cubicBezTo>
                <a:close/>
                <a:moveTo>
                  <a:pt x="481" y="717"/>
                </a:moveTo>
                <a:cubicBezTo>
                  <a:pt x="482" y="721"/>
                  <a:pt x="472" y="722"/>
                  <a:pt x="468" y="723"/>
                </a:cubicBezTo>
                <a:cubicBezTo>
                  <a:pt x="467" y="719"/>
                  <a:pt x="478" y="718"/>
                  <a:pt x="481" y="717"/>
                </a:cubicBezTo>
                <a:close/>
                <a:moveTo>
                  <a:pt x="463" y="722"/>
                </a:moveTo>
                <a:cubicBezTo>
                  <a:pt x="465" y="726"/>
                  <a:pt x="456" y="728"/>
                  <a:pt x="455" y="728"/>
                </a:cubicBezTo>
                <a:cubicBezTo>
                  <a:pt x="452" y="724"/>
                  <a:pt x="461" y="722"/>
                  <a:pt x="463" y="722"/>
                </a:cubicBezTo>
                <a:close/>
                <a:moveTo>
                  <a:pt x="356" y="782"/>
                </a:moveTo>
                <a:cubicBezTo>
                  <a:pt x="358" y="781"/>
                  <a:pt x="359" y="780"/>
                  <a:pt x="361" y="778"/>
                </a:cubicBezTo>
                <a:cubicBezTo>
                  <a:pt x="368" y="777"/>
                  <a:pt x="358" y="783"/>
                  <a:pt x="356" y="785"/>
                </a:cubicBezTo>
                <a:cubicBezTo>
                  <a:pt x="353" y="786"/>
                  <a:pt x="354" y="783"/>
                  <a:pt x="356" y="782"/>
                </a:cubicBezTo>
                <a:close/>
                <a:moveTo>
                  <a:pt x="393" y="618"/>
                </a:moveTo>
                <a:cubicBezTo>
                  <a:pt x="387" y="621"/>
                  <a:pt x="392" y="614"/>
                  <a:pt x="388" y="612"/>
                </a:cubicBezTo>
                <a:cubicBezTo>
                  <a:pt x="392" y="609"/>
                  <a:pt x="392" y="617"/>
                  <a:pt x="393" y="618"/>
                </a:cubicBezTo>
                <a:close/>
                <a:moveTo>
                  <a:pt x="407" y="682"/>
                </a:moveTo>
                <a:cubicBezTo>
                  <a:pt x="410" y="678"/>
                  <a:pt x="412" y="674"/>
                  <a:pt x="418" y="671"/>
                </a:cubicBezTo>
                <a:cubicBezTo>
                  <a:pt x="450" y="660"/>
                  <a:pt x="454" y="654"/>
                  <a:pt x="457" y="653"/>
                </a:cubicBezTo>
                <a:cubicBezTo>
                  <a:pt x="483" y="644"/>
                  <a:pt x="490" y="641"/>
                  <a:pt x="496" y="639"/>
                </a:cubicBezTo>
                <a:cubicBezTo>
                  <a:pt x="536" y="628"/>
                  <a:pt x="539" y="625"/>
                  <a:pt x="543" y="625"/>
                </a:cubicBezTo>
                <a:cubicBezTo>
                  <a:pt x="574" y="618"/>
                  <a:pt x="580" y="613"/>
                  <a:pt x="586" y="614"/>
                </a:cubicBezTo>
                <a:cubicBezTo>
                  <a:pt x="673" y="563"/>
                  <a:pt x="672" y="564"/>
                  <a:pt x="671" y="565"/>
                </a:cubicBezTo>
                <a:cubicBezTo>
                  <a:pt x="622" y="601"/>
                  <a:pt x="616" y="610"/>
                  <a:pt x="597" y="618"/>
                </a:cubicBezTo>
                <a:cubicBezTo>
                  <a:pt x="544" y="639"/>
                  <a:pt x="541" y="643"/>
                  <a:pt x="537" y="644"/>
                </a:cubicBezTo>
                <a:cubicBezTo>
                  <a:pt x="519" y="649"/>
                  <a:pt x="512" y="654"/>
                  <a:pt x="505" y="655"/>
                </a:cubicBezTo>
                <a:cubicBezTo>
                  <a:pt x="445" y="679"/>
                  <a:pt x="427" y="685"/>
                  <a:pt x="408" y="693"/>
                </a:cubicBezTo>
                <a:cubicBezTo>
                  <a:pt x="383" y="709"/>
                  <a:pt x="384" y="706"/>
                  <a:pt x="383" y="704"/>
                </a:cubicBezTo>
                <a:cubicBezTo>
                  <a:pt x="397" y="688"/>
                  <a:pt x="401" y="686"/>
                  <a:pt x="403" y="684"/>
                </a:cubicBezTo>
                <a:close/>
                <a:moveTo>
                  <a:pt x="532" y="454"/>
                </a:moveTo>
                <a:cubicBezTo>
                  <a:pt x="532" y="450"/>
                  <a:pt x="531" y="447"/>
                  <a:pt x="535" y="444"/>
                </a:cubicBezTo>
                <a:cubicBezTo>
                  <a:pt x="538" y="448"/>
                  <a:pt x="536" y="451"/>
                  <a:pt x="532" y="454"/>
                </a:cubicBezTo>
                <a:close/>
                <a:moveTo>
                  <a:pt x="627" y="333"/>
                </a:moveTo>
                <a:cubicBezTo>
                  <a:pt x="626" y="331"/>
                  <a:pt x="628" y="329"/>
                  <a:pt x="627" y="326"/>
                </a:cubicBezTo>
                <a:cubicBezTo>
                  <a:pt x="631" y="324"/>
                  <a:pt x="631" y="332"/>
                  <a:pt x="627" y="333"/>
                </a:cubicBezTo>
                <a:close/>
                <a:moveTo>
                  <a:pt x="722" y="53"/>
                </a:moveTo>
                <a:cubicBezTo>
                  <a:pt x="723" y="56"/>
                  <a:pt x="721" y="59"/>
                  <a:pt x="718" y="61"/>
                </a:cubicBezTo>
                <a:cubicBezTo>
                  <a:pt x="713" y="58"/>
                  <a:pt x="719" y="56"/>
                  <a:pt x="722" y="53"/>
                </a:cubicBezTo>
                <a:close/>
                <a:moveTo>
                  <a:pt x="670" y="251"/>
                </a:moveTo>
                <a:cubicBezTo>
                  <a:pt x="668" y="255"/>
                  <a:pt x="668" y="260"/>
                  <a:pt x="668" y="264"/>
                </a:cubicBezTo>
                <a:cubicBezTo>
                  <a:pt x="664" y="281"/>
                  <a:pt x="657" y="284"/>
                  <a:pt x="658" y="289"/>
                </a:cubicBezTo>
                <a:cubicBezTo>
                  <a:pt x="652" y="296"/>
                  <a:pt x="652" y="292"/>
                  <a:pt x="653" y="288"/>
                </a:cubicBezTo>
                <a:cubicBezTo>
                  <a:pt x="661" y="245"/>
                  <a:pt x="661" y="237"/>
                  <a:pt x="665" y="230"/>
                </a:cubicBezTo>
                <a:cubicBezTo>
                  <a:pt x="666" y="215"/>
                  <a:pt x="662" y="210"/>
                  <a:pt x="666" y="207"/>
                </a:cubicBezTo>
                <a:cubicBezTo>
                  <a:pt x="670" y="171"/>
                  <a:pt x="675" y="168"/>
                  <a:pt x="674" y="164"/>
                </a:cubicBezTo>
                <a:cubicBezTo>
                  <a:pt x="679" y="136"/>
                  <a:pt x="684" y="129"/>
                  <a:pt x="685" y="122"/>
                </a:cubicBezTo>
                <a:cubicBezTo>
                  <a:pt x="704" y="89"/>
                  <a:pt x="704" y="75"/>
                  <a:pt x="716" y="63"/>
                </a:cubicBezTo>
                <a:cubicBezTo>
                  <a:pt x="709" y="86"/>
                  <a:pt x="708" y="91"/>
                  <a:pt x="704" y="96"/>
                </a:cubicBezTo>
                <a:cubicBezTo>
                  <a:pt x="684" y="166"/>
                  <a:pt x="687" y="171"/>
                  <a:pt x="684" y="174"/>
                </a:cubicBezTo>
                <a:cubicBezTo>
                  <a:pt x="678" y="204"/>
                  <a:pt x="677" y="208"/>
                  <a:pt x="678" y="213"/>
                </a:cubicBezTo>
                <a:cubicBezTo>
                  <a:pt x="672" y="242"/>
                  <a:pt x="669" y="246"/>
                  <a:pt x="670" y="25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10"/>
            <a:ext cx="3230625" cy="1687924"/>
          </a:xfrm>
        </p:spPr>
        <p:txBody>
          <a:bodyPr anchor="b">
            <a:no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8102651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6"/>
            <a:ext cx="3227832" cy="2872194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488" y="6291072"/>
            <a:ext cx="3227832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1" y="6291072"/>
            <a:ext cx="7598664" cy="365125"/>
          </a:xfrm>
        </p:spPr>
        <p:txBody>
          <a:bodyPr/>
          <a:lstStyle>
            <a:lvl1pPr algn="l">
              <a:defRPr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7"/>
            <a:ext cx="3227832" cy="816482"/>
          </a:xfrm>
        </p:spPr>
        <p:txBody>
          <a:bodyPr anchor="t"/>
          <a:lstStyle>
            <a:lvl1pPr algn="l">
              <a:defRPr sz="4400"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87928817"/>
      </p:ext>
    </p:extLst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84918462"/>
      </p:ext>
    </p:extLst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 title="Feather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25" name="Freeform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77965" y="507037"/>
            <a:ext cx="1571626" cy="533993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933700" y="524373"/>
            <a:ext cx="5959577" cy="5322596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277965" y="6296615"/>
            <a:ext cx="2505996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933699" y="6296615"/>
            <a:ext cx="5959577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8734643" y="2853201"/>
            <a:ext cx="5383267" cy="604269"/>
          </a:xfrm>
        </p:spPr>
        <p:txBody>
          <a:bodyPr/>
          <a:lstStyle>
            <a:lvl1pPr algn="l">
              <a:defRPr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 title="Rule Line"/>
          <p:cNvCxnSpPr/>
          <p:nvPr/>
        </p:nvCxnSpPr>
        <p:spPr>
          <a:xfrm>
            <a:off x="9111582" y="571502"/>
            <a:ext cx="0" cy="5275467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2740227"/>
      </p:ext>
    </p:extLst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3175"/>
            <a:ext cx="12198350" cy="6875463"/>
            <a:chOff x="0" y="3175"/>
            <a:chExt cx="12198350" cy="6875463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50" y="26"/>
                  </a:moveTo>
                  <a:cubicBezTo>
                    <a:pt x="3150" y="29"/>
                    <a:pt x="3149" y="31"/>
                    <a:pt x="3148" y="33"/>
                  </a:cubicBezTo>
                  <a:cubicBezTo>
                    <a:pt x="3130" y="54"/>
                    <a:pt x="3133" y="63"/>
                    <a:pt x="3126" y="63"/>
                  </a:cubicBezTo>
                  <a:cubicBezTo>
                    <a:pt x="3111" y="92"/>
                    <a:pt x="3109" y="94"/>
                    <a:pt x="3107" y="95"/>
                  </a:cubicBezTo>
                  <a:cubicBezTo>
                    <a:pt x="3075" y="145"/>
                    <a:pt x="3066" y="164"/>
                    <a:pt x="3058" y="184"/>
                  </a:cubicBezTo>
                  <a:cubicBezTo>
                    <a:pt x="3045" y="217"/>
                    <a:pt x="3044" y="224"/>
                    <a:pt x="3042" y="229"/>
                  </a:cubicBezTo>
                  <a:cubicBezTo>
                    <a:pt x="3041" y="231"/>
                    <a:pt x="3050" y="226"/>
                    <a:pt x="3049" y="213"/>
                  </a:cubicBezTo>
                  <a:cubicBezTo>
                    <a:pt x="3082" y="150"/>
                    <a:pt x="3087" y="141"/>
                    <a:pt x="3092" y="131"/>
                  </a:cubicBezTo>
                  <a:cubicBezTo>
                    <a:pt x="3108" y="113"/>
                    <a:pt x="3108" y="109"/>
                    <a:pt x="3110" y="108"/>
                  </a:cubicBezTo>
                  <a:cubicBezTo>
                    <a:pt x="3133" y="75"/>
                    <a:pt x="3137" y="65"/>
                    <a:pt x="3143" y="57"/>
                  </a:cubicBezTo>
                  <a:cubicBezTo>
                    <a:pt x="3162" y="30"/>
                    <a:pt x="3164" y="29"/>
                    <a:pt x="3163" y="26"/>
                  </a:cubicBezTo>
                  <a:cubicBezTo>
                    <a:pt x="3177" y="5"/>
                    <a:pt x="3181" y="3"/>
                    <a:pt x="3185" y="0"/>
                  </a:cubicBezTo>
                  <a:cubicBezTo>
                    <a:pt x="3164" y="11"/>
                    <a:pt x="3161" y="22"/>
                    <a:pt x="3150" y="26"/>
                  </a:cubicBezTo>
                  <a:close/>
                  <a:moveTo>
                    <a:pt x="3022" y="73"/>
                  </a:moveTo>
                  <a:cubicBezTo>
                    <a:pt x="3020" y="92"/>
                    <a:pt x="3018" y="104"/>
                    <a:pt x="3017" y="128"/>
                  </a:cubicBezTo>
                  <a:cubicBezTo>
                    <a:pt x="3014" y="201"/>
                    <a:pt x="3015" y="208"/>
                    <a:pt x="3012" y="211"/>
                  </a:cubicBezTo>
                  <a:cubicBezTo>
                    <a:pt x="3017" y="255"/>
                    <a:pt x="3014" y="257"/>
                    <a:pt x="3016" y="263"/>
                  </a:cubicBezTo>
                  <a:cubicBezTo>
                    <a:pt x="3026" y="204"/>
                    <a:pt x="3025" y="199"/>
                    <a:pt x="3026" y="195"/>
                  </a:cubicBezTo>
                  <a:cubicBezTo>
                    <a:pt x="3040" y="153"/>
                    <a:pt x="3037" y="139"/>
                    <a:pt x="3044" y="134"/>
                  </a:cubicBezTo>
                  <a:cubicBezTo>
                    <a:pt x="3062" y="96"/>
                    <a:pt x="3065" y="93"/>
                    <a:pt x="3067" y="89"/>
                  </a:cubicBezTo>
                  <a:cubicBezTo>
                    <a:pt x="3083" y="65"/>
                    <a:pt x="3079" y="56"/>
                    <a:pt x="3086" y="57"/>
                  </a:cubicBezTo>
                  <a:cubicBezTo>
                    <a:pt x="3101" y="34"/>
                    <a:pt x="3103" y="33"/>
                    <a:pt x="3102" y="30"/>
                  </a:cubicBezTo>
                  <a:cubicBezTo>
                    <a:pt x="3111" y="0"/>
                    <a:pt x="3111" y="0"/>
                    <a:pt x="3111" y="0"/>
                  </a:cubicBezTo>
                  <a:cubicBezTo>
                    <a:pt x="3095" y="21"/>
                    <a:pt x="3096" y="29"/>
                    <a:pt x="3089" y="31"/>
                  </a:cubicBezTo>
                  <a:cubicBezTo>
                    <a:pt x="3073" y="69"/>
                    <a:pt x="3062" y="72"/>
                    <a:pt x="3060" y="83"/>
                  </a:cubicBezTo>
                  <a:cubicBezTo>
                    <a:pt x="3064" y="58"/>
                    <a:pt x="3069" y="55"/>
                    <a:pt x="3068" y="47"/>
                  </a:cubicBezTo>
                  <a:cubicBezTo>
                    <a:pt x="3085" y="0"/>
                    <a:pt x="3085" y="0"/>
                    <a:pt x="3085" y="0"/>
                  </a:cubicBezTo>
                  <a:cubicBezTo>
                    <a:pt x="3079" y="13"/>
                    <a:pt x="3075" y="16"/>
                    <a:pt x="3075" y="23"/>
                  </a:cubicBezTo>
                  <a:cubicBezTo>
                    <a:pt x="3058" y="55"/>
                    <a:pt x="3058" y="62"/>
                    <a:pt x="3057" y="68"/>
                  </a:cubicBezTo>
                  <a:cubicBezTo>
                    <a:pt x="3042" y="112"/>
                    <a:pt x="3040" y="124"/>
                    <a:pt x="3035" y="133"/>
                  </a:cubicBezTo>
                  <a:cubicBezTo>
                    <a:pt x="3018" y="179"/>
                    <a:pt x="3022" y="177"/>
                    <a:pt x="3020" y="169"/>
                  </a:cubicBezTo>
                  <a:cubicBezTo>
                    <a:pt x="3028" y="127"/>
                    <a:pt x="3035" y="121"/>
                    <a:pt x="3035" y="109"/>
                  </a:cubicBezTo>
                  <a:cubicBezTo>
                    <a:pt x="3047" y="70"/>
                    <a:pt x="3049" y="60"/>
                    <a:pt x="3053" y="51"/>
                  </a:cubicBezTo>
                  <a:cubicBezTo>
                    <a:pt x="3062" y="0"/>
                    <a:pt x="3062" y="0"/>
                    <a:pt x="3062" y="0"/>
                  </a:cubicBezTo>
                  <a:cubicBezTo>
                    <a:pt x="3048" y="47"/>
                    <a:pt x="3041" y="63"/>
                    <a:pt x="3038" y="82"/>
                  </a:cubicBezTo>
                  <a:cubicBezTo>
                    <a:pt x="3027" y="111"/>
                    <a:pt x="3030" y="119"/>
                    <a:pt x="3025" y="120"/>
                  </a:cubicBezTo>
                  <a:cubicBezTo>
                    <a:pt x="3021" y="108"/>
                    <a:pt x="3025" y="106"/>
                    <a:pt x="3024" y="99"/>
                  </a:cubicBezTo>
                  <a:cubicBezTo>
                    <a:pt x="3037" y="45"/>
                    <a:pt x="3042" y="43"/>
                    <a:pt x="3041" y="36"/>
                  </a:cubicBezTo>
                  <a:cubicBezTo>
                    <a:pt x="3045" y="0"/>
                    <a:pt x="3045" y="0"/>
                    <a:pt x="3045" y="0"/>
                  </a:cubicBezTo>
                  <a:cubicBezTo>
                    <a:pt x="3030" y="52"/>
                    <a:pt x="3028" y="56"/>
                    <a:pt x="3028" y="61"/>
                  </a:cubicBezTo>
                  <a:close/>
                  <a:moveTo>
                    <a:pt x="3116" y="46"/>
                  </a:moveTo>
                  <a:cubicBezTo>
                    <a:pt x="3116" y="49"/>
                    <a:pt x="3113" y="49"/>
                    <a:pt x="3112" y="51"/>
                  </a:cubicBezTo>
                  <a:cubicBezTo>
                    <a:pt x="3103" y="60"/>
                    <a:pt x="3105" y="64"/>
                    <a:pt x="3102" y="65"/>
                  </a:cubicBezTo>
                  <a:cubicBezTo>
                    <a:pt x="3077" y="100"/>
                    <a:pt x="3078" y="112"/>
                    <a:pt x="3069" y="115"/>
                  </a:cubicBezTo>
                  <a:cubicBezTo>
                    <a:pt x="3059" y="148"/>
                    <a:pt x="3051" y="151"/>
                    <a:pt x="3050" y="160"/>
                  </a:cubicBezTo>
                  <a:cubicBezTo>
                    <a:pt x="3033" y="198"/>
                    <a:pt x="3037" y="206"/>
                    <a:pt x="3031" y="207"/>
                  </a:cubicBezTo>
                  <a:cubicBezTo>
                    <a:pt x="3028" y="240"/>
                    <a:pt x="3021" y="246"/>
                    <a:pt x="3028" y="247"/>
                  </a:cubicBezTo>
                  <a:cubicBezTo>
                    <a:pt x="3044" y="193"/>
                    <a:pt x="3046" y="187"/>
                    <a:pt x="3047" y="180"/>
                  </a:cubicBezTo>
                  <a:cubicBezTo>
                    <a:pt x="3066" y="142"/>
                    <a:pt x="3070" y="131"/>
                    <a:pt x="3078" y="123"/>
                  </a:cubicBezTo>
                  <a:cubicBezTo>
                    <a:pt x="3099" y="87"/>
                    <a:pt x="3100" y="84"/>
                    <a:pt x="3101" y="82"/>
                  </a:cubicBezTo>
                  <a:cubicBezTo>
                    <a:pt x="3138" y="36"/>
                    <a:pt x="3139" y="23"/>
                    <a:pt x="3149" y="18"/>
                  </a:cubicBezTo>
                  <a:cubicBezTo>
                    <a:pt x="3145" y="6"/>
                    <a:pt x="3139" y="11"/>
                    <a:pt x="3136" y="19"/>
                  </a:cubicBezTo>
                  <a:close/>
                  <a:moveTo>
                    <a:pt x="3177" y="40"/>
                  </a:moveTo>
                  <a:cubicBezTo>
                    <a:pt x="3172" y="44"/>
                    <a:pt x="3174" y="55"/>
                    <a:pt x="3165" y="56"/>
                  </a:cubicBezTo>
                  <a:cubicBezTo>
                    <a:pt x="3146" y="83"/>
                    <a:pt x="3143" y="85"/>
                    <a:pt x="3143" y="90"/>
                  </a:cubicBezTo>
                  <a:cubicBezTo>
                    <a:pt x="3128" y="108"/>
                    <a:pt x="3126" y="110"/>
                    <a:pt x="3123" y="111"/>
                  </a:cubicBezTo>
                  <a:cubicBezTo>
                    <a:pt x="3100" y="150"/>
                    <a:pt x="3089" y="160"/>
                    <a:pt x="3084" y="173"/>
                  </a:cubicBezTo>
                  <a:cubicBezTo>
                    <a:pt x="3061" y="210"/>
                    <a:pt x="3060" y="214"/>
                    <a:pt x="3061" y="218"/>
                  </a:cubicBezTo>
                  <a:cubicBezTo>
                    <a:pt x="3044" y="256"/>
                    <a:pt x="3048" y="268"/>
                    <a:pt x="3040" y="270"/>
                  </a:cubicBezTo>
                  <a:cubicBezTo>
                    <a:pt x="3036" y="343"/>
                    <a:pt x="3029" y="331"/>
                    <a:pt x="3034" y="330"/>
                  </a:cubicBezTo>
                  <a:cubicBezTo>
                    <a:pt x="3039" y="292"/>
                    <a:pt x="3042" y="288"/>
                    <a:pt x="3043" y="283"/>
                  </a:cubicBezTo>
                  <a:cubicBezTo>
                    <a:pt x="3059" y="238"/>
                    <a:pt x="3058" y="231"/>
                    <a:pt x="3064" y="229"/>
                  </a:cubicBezTo>
                  <a:cubicBezTo>
                    <a:pt x="3084" y="187"/>
                    <a:pt x="3087" y="184"/>
                    <a:pt x="3089" y="179"/>
                  </a:cubicBezTo>
                  <a:cubicBezTo>
                    <a:pt x="3124" y="131"/>
                    <a:pt x="3123" y="135"/>
                    <a:pt x="3127" y="131"/>
                  </a:cubicBezTo>
                  <a:cubicBezTo>
                    <a:pt x="3145" y="105"/>
                    <a:pt x="3144" y="100"/>
                    <a:pt x="3148" y="99"/>
                  </a:cubicBezTo>
                  <a:cubicBezTo>
                    <a:pt x="3161" y="79"/>
                    <a:pt x="3163" y="77"/>
                    <a:pt x="3164" y="74"/>
                  </a:cubicBezTo>
                  <a:cubicBezTo>
                    <a:pt x="3188" y="45"/>
                    <a:pt x="3190" y="38"/>
                    <a:pt x="3196" y="34"/>
                  </a:cubicBezTo>
                  <a:cubicBezTo>
                    <a:pt x="3215" y="7"/>
                    <a:pt x="3223" y="9"/>
                    <a:pt x="3220" y="2"/>
                  </a:cubicBezTo>
                  <a:cubicBezTo>
                    <a:pt x="3209" y="3"/>
                    <a:pt x="3209" y="7"/>
                    <a:pt x="3205" y="7"/>
                  </a:cubicBezTo>
                  <a:cubicBezTo>
                    <a:pt x="3184" y="32"/>
                    <a:pt x="3182" y="37"/>
                    <a:pt x="3177" y="40"/>
                  </a:cubicBezTo>
                  <a:close/>
                  <a:moveTo>
                    <a:pt x="3014" y="80"/>
                  </a:moveTo>
                  <a:cubicBezTo>
                    <a:pt x="3011" y="54"/>
                    <a:pt x="3017" y="36"/>
                    <a:pt x="3018" y="14"/>
                  </a:cubicBezTo>
                  <a:cubicBezTo>
                    <a:pt x="3022" y="13"/>
                    <a:pt x="3019" y="6"/>
                    <a:pt x="3022" y="5"/>
                  </a:cubicBezTo>
                  <a:cubicBezTo>
                    <a:pt x="3023" y="4"/>
                    <a:pt x="3024" y="2"/>
                    <a:pt x="3025" y="0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2" y="6"/>
                    <a:pt x="3014" y="15"/>
                    <a:pt x="3009" y="19"/>
                  </a:cubicBezTo>
                  <a:cubicBezTo>
                    <a:pt x="3009" y="31"/>
                    <a:pt x="3009" y="44"/>
                    <a:pt x="3008" y="56"/>
                  </a:cubicBezTo>
                  <a:cubicBezTo>
                    <a:pt x="3008" y="60"/>
                    <a:pt x="3008" y="65"/>
                    <a:pt x="3009" y="69"/>
                  </a:cubicBezTo>
                  <a:cubicBezTo>
                    <a:pt x="3010" y="73"/>
                    <a:pt x="3007" y="82"/>
                    <a:pt x="3014" y="80"/>
                  </a:cubicBezTo>
                  <a:close/>
                  <a:moveTo>
                    <a:pt x="2154" y="176"/>
                  </a:moveTo>
                  <a:cubicBezTo>
                    <a:pt x="2152" y="182"/>
                    <a:pt x="2146" y="191"/>
                    <a:pt x="2153" y="194"/>
                  </a:cubicBezTo>
                  <a:cubicBezTo>
                    <a:pt x="2159" y="188"/>
                    <a:pt x="2164" y="180"/>
                    <a:pt x="2169" y="171"/>
                  </a:cubicBezTo>
                  <a:cubicBezTo>
                    <a:pt x="2175" y="150"/>
                    <a:pt x="2180" y="133"/>
                    <a:pt x="2186" y="119"/>
                  </a:cubicBezTo>
                  <a:cubicBezTo>
                    <a:pt x="2187" y="111"/>
                    <a:pt x="2188" y="103"/>
                    <a:pt x="2192" y="94"/>
                  </a:cubicBezTo>
                  <a:cubicBezTo>
                    <a:pt x="2190" y="89"/>
                    <a:pt x="2193" y="91"/>
                    <a:pt x="2194" y="85"/>
                  </a:cubicBezTo>
                  <a:cubicBezTo>
                    <a:pt x="2196" y="81"/>
                    <a:pt x="2197" y="76"/>
                    <a:pt x="2199" y="71"/>
                  </a:cubicBezTo>
                  <a:cubicBezTo>
                    <a:pt x="2200" y="47"/>
                    <a:pt x="2202" y="27"/>
                    <a:pt x="2205" y="0"/>
                  </a:cubicBezTo>
                  <a:cubicBezTo>
                    <a:pt x="2197" y="0"/>
                    <a:pt x="2197" y="0"/>
                    <a:pt x="2197" y="0"/>
                  </a:cubicBezTo>
                  <a:cubicBezTo>
                    <a:pt x="2196" y="4"/>
                    <a:pt x="2196" y="9"/>
                    <a:pt x="2195" y="13"/>
                  </a:cubicBezTo>
                  <a:cubicBezTo>
                    <a:pt x="2197" y="21"/>
                    <a:pt x="2191" y="35"/>
                    <a:pt x="2194" y="40"/>
                  </a:cubicBezTo>
                  <a:cubicBezTo>
                    <a:pt x="2195" y="41"/>
                    <a:pt x="2191" y="42"/>
                    <a:pt x="2191" y="41"/>
                  </a:cubicBezTo>
                  <a:cubicBezTo>
                    <a:pt x="2191" y="46"/>
                    <a:pt x="2192" y="50"/>
                    <a:pt x="2192" y="55"/>
                  </a:cubicBezTo>
                  <a:cubicBezTo>
                    <a:pt x="2192" y="55"/>
                    <a:pt x="2189" y="55"/>
                    <a:pt x="2189" y="57"/>
                  </a:cubicBezTo>
                  <a:cubicBezTo>
                    <a:pt x="2189" y="57"/>
                    <a:pt x="2191" y="58"/>
                    <a:pt x="2191" y="59"/>
                  </a:cubicBezTo>
                  <a:cubicBezTo>
                    <a:pt x="2191" y="62"/>
                    <a:pt x="2192" y="64"/>
                    <a:pt x="2190" y="68"/>
                  </a:cubicBezTo>
                  <a:cubicBezTo>
                    <a:pt x="2187" y="76"/>
                    <a:pt x="2186" y="89"/>
                    <a:pt x="2181" y="93"/>
                  </a:cubicBezTo>
                  <a:cubicBezTo>
                    <a:pt x="2185" y="94"/>
                    <a:pt x="2179" y="102"/>
                    <a:pt x="2179" y="106"/>
                  </a:cubicBezTo>
                  <a:cubicBezTo>
                    <a:pt x="2181" y="109"/>
                    <a:pt x="2179" y="114"/>
                    <a:pt x="2177" y="119"/>
                  </a:cubicBezTo>
                  <a:cubicBezTo>
                    <a:pt x="2171" y="131"/>
                    <a:pt x="2167" y="145"/>
                    <a:pt x="2163" y="160"/>
                  </a:cubicBezTo>
                  <a:cubicBezTo>
                    <a:pt x="2162" y="164"/>
                    <a:pt x="2159" y="164"/>
                    <a:pt x="2158" y="168"/>
                  </a:cubicBezTo>
                  <a:cubicBezTo>
                    <a:pt x="2157" y="171"/>
                    <a:pt x="2157" y="176"/>
                    <a:pt x="2154" y="176"/>
                  </a:cubicBezTo>
                  <a:close/>
                  <a:moveTo>
                    <a:pt x="2311" y="845"/>
                  </a:moveTo>
                  <a:cubicBezTo>
                    <a:pt x="2314" y="849"/>
                    <a:pt x="2316" y="854"/>
                    <a:pt x="2323" y="858"/>
                  </a:cubicBezTo>
                  <a:cubicBezTo>
                    <a:pt x="2344" y="898"/>
                    <a:pt x="2346" y="909"/>
                    <a:pt x="2357" y="917"/>
                  </a:cubicBezTo>
                  <a:cubicBezTo>
                    <a:pt x="2373" y="962"/>
                    <a:pt x="2374" y="968"/>
                    <a:pt x="2379" y="974"/>
                  </a:cubicBezTo>
                  <a:cubicBezTo>
                    <a:pt x="2402" y="1039"/>
                    <a:pt x="2405" y="1045"/>
                    <a:pt x="2406" y="1052"/>
                  </a:cubicBezTo>
                  <a:cubicBezTo>
                    <a:pt x="2428" y="1117"/>
                    <a:pt x="2430" y="1124"/>
                    <a:pt x="2429" y="1131"/>
                  </a:cubicBezTo>
                  <a:cubicBezTo>
                    <a:pt x="2441" y="1178"/>
                    <a:pt x="2454" y="1182"/>
                    <a:pt x="2448" y="1190"/>
                  </a:cubicBezTo>
                  <a:cubicBezTo>
                    <a:pt x="2462" y="1236"/>
                    <a:pt x="2466" y="1242"/>
                    <a:pt x="2469" y="1249"/>
                  </a:cubicBezTo>
                  <a:cubicBezTo>
                    <a:pt x="2482" y="1291"/>
                    <a:pt x="2482" y="1294"/>
                    <a:pt x="2486" y="1297"/>
                  </a:cubicBezTo>
                  <a:cubicBezTo>
                    <a:pt x="2499" y="1333"/>
                    <a:pt x="2498" y="1340"/>
                    <a:pt x="2504" y="1345"/>
                  </a:cubicBezTo>
                  <a:cubicBezTo>
                    <a:pt x="2523" y="1391"/>
                    <a:pt x="2526" y="1397"/>
                    <a:pt x="2531" y="1403"/>
                  </a:cubicBezTo>
                  <a:cubicBezTo>
                    <a:pt x="2541" y="1435"/>
                    <a:pt x="2545" y="1437"/>
                    <a:pt x="2548" y="1440"/>
                  </a:cubicBezTo>
                  <a:cubicBezTo>
                    <a:pt x="2563" y="1473"/>
                    <a:pt x="2567" y="1475"/>
                    <a:pt x="2567" y="1479"/>
                  </a:cubicBezTo>
                  <a:cubicBezTo>
                    <a:pt x="2616" y="1536"/>
                    <a:pt x="2619" y="1537"/>
                    <a:pt x="2623" y="1537"/>
                  </a:cubicBezTo>
                  <a:cubicBezTo>
                    <a:pt x="2627" y="1538"/>
                    <a:pt x="2626" y="1536"/>
                    <a:pt x="2624" y="1535"/>
                  </a:cubicBezTo>
                  <a:cubicBezTo>
                    <a:pt x="2576" y="1476"/>
                    <a:pt x="2567" y="1471"/>
                    <a:pt x="2569" y="1465"/>
                  </a:cubicBezTo>
                  <a:cubicBezTo>
                    <a:pt x="2557" y="1435"/>
                    <a:pt x="2550" y="1434"/>
                    <a:pt x="2552" y="1430"/>
                  </a:cubicBezTo>
                  <a:cubicBezTo>
                    <a:pt x="2534" y="1388"/>
                    <a:pt x="2528" y="1383"/>
                    <a:pt x="2527" y="1377"/>
                  </a:cubicBezTo>
                  <a:cubicBezTo>
                    <a:pt x="2513" y="1348"/>
                    <a:pt x="2509" y="1345"/>
                    <a:pt x="2506" y="1342"/>
                  </a:cubicBezTo>
                  <a:cubicBezTo>
                    <a:pt x="2504" y="1319"/>
                    <a:pt x="2497" y="1314"/>
                    <a:pt x="2498" y="1307"/>
                  </a:cubicBezTo>
                  <a:cubicBezTo>
                    <a:pt x="2481" y="1279"/>
                    <a:pt x="2493" y="1274"/>
                    <a:pt x="2484" y="1272"/>
                  </a:cubicBezTo>
                  <a:cubicBezTo>
                    <a:pt x="2476" y="1250"/>
                    <a:pt x="2478" y="1244"/>
                    <a:pt x="2473" y="1238"/>
                  </a:cubicBezTo>
                  <a:cubicBezTo>
                    <a:pt x="2460" y="1192"/>
                    <a:pt x="2460" y="1189"/>
                    <a:pt x="2458" y="1186"/>
                  </a:cubicBezTo>
                  <a:cubicBezTo>
                    <a:pt x="2450" y="1144"/>
                    <a:pt x="2438" y="1140"/>
                    <a:pt x="2441" y="1133"/>
                  </a:cubicBezTo>
                  <a:cubicBezTo>
                    <a:pt x="2428" y="1087"/>
                    <a:pt x="2424" y="1075"/>
                    <a:pt x="2416" y="1064"/>
                  </a:cubicBezTo>
                  <a:cubicBezTo>
                    <a:pt x="2410" y="1041"/>
                    <a:pt x="2411" y="1035"/>
                    <a:pt x="2407" y="1030"/>
                  </a:cubicBezTo>
                  <a:cubicBezTo>
                    <a:pt x="2387" y="974"/>
                    <a:pt x="2384" y="968"/>
                    <a:pt x="2380" y="962"/>
                  </a:cubicBezTo>
                  <a:cubicBezTo>
                    <a:pt x="2366" y="915"/>
                    <a:pt x="2355" y="909"/>
                    <a:pt x="2357" y="902"/>
                  </a:cubicBezTo>
                  <a:cubicBezTo>
                    <a:pt x="2339" y="870"/>
                    <a:pt x="2335" y="867"/>
                    <a:pt x="2335" y="864"/>
                  </a:cubicBezTo>
                  <a:cubicBezTo>
                    <a:pt x="2329" y="853"/>
                    <a:pt x="2327" y="850"/>
                    <a:pt x="2322" y="847"/>
                  </a:cubicBezTo>
                  <a:close/>
                  <a:moveTo>
                    <a:pt x="2226" y="830"/>
                  </a:moveTo>
                  <a:cubicBezTo>
                    <a:pt x="2225" y="835"/>
                    <a:pt x="2237" y="841"/>
                    <a:pt x="2240" y="840"/>
                  </a:cubicBezTo>
                  <a:cubicBezTo>
                    <a:pt x="2280" y="885"/>
                    <a:pt x="2282" y="892"/>
                    <a:pt x="2288" y="898"/>
                  </a:cubicBezTo>
                  <a:cubicBezTo>
                    <a:pt x="2309" y="930"/>
                    <a:pt x="2309" y="932"/>
                    <a:pt x="2309" y="933"/>
                  </a:cubicBezTo>
                  <a:cubicBezTo>
                    <a:pt x="2324" y="964"/>
                    <a:pt x="2328" y="967"/>
                    <a:pt x="2329" y="970"/>
                  </a:cubicBezTo>
                  <a:cubicBezTo>
                    <a:pt x="2351" y="1008"/>
                    <a:pt x="2350" y="1015"/>
                    <a:pt x="2355" y="1021"/>
                  </a:cubicBezTo>
                  <a:cubicBezTo>
                    <a:pt x="2373" y="1067"/>
                    <a:pt x="2375" y="1070"/>
                    <a:pt x="2375" y="1074"/>
                  </a:cubicBezTo>
                  <a:cubicBezTo>
                    <a:pt x="2397" y="1132"/>
                    <a:pt x="2396" y="1135"/>
                    <a:pt x="2401" y="1138"/>
                  </a:cubicBezTo>
                  <a:cubicBezTo>
                    <a:pt x="2407" y="1163"/>
                    <a:pt x="2406" y="1167"/>
                    <a:pt x="2414" y="1170"/>
                  </a:cubicBezTo>
                  <a:cubicBezTo>
                    <a:pt x="2421" y="1203"/>
                    <a:pt x="2425" y="1211"/>
                    <a:pt x="2422" y="1220"/>
                  </a:cubicBezTo>
                  <a:cubicBezTo>
                    <a:pt x="2443" y="1271"/>
                    <a:pt x="2443" y="1273"/>
                    <a:pt x="2443" y="1276"/>
                  </a:cubicBezTo>
                  <a:cubicBezTo>
                    <a:pt x="2453" y="1306"/>
                    <a:pt x="2452" y="1312"/>
                    <a:pt x="2457" y="1317"/>
                  </a:cubicBezTo>
                  <a:cubicBezTo>
                    <a:pt x="2463" y="1344"/>
                    <a:pt x="2471" y="1346"/>
                    <a:pt x="2470" y="1349"/>
                  </a:cubicBezTo>
                  <a:cubicBezTo>
                    <a:pt x="2487" y="1386"/>
                    <a:pt x="2484" y="1392"/>
                    <a:pt x="2494" y="1396"/>
                  </a:cubicBezTo>
                  <a:cubicBezTo>
                    <a:pt x="2510" y="1433"/>
                    <a:pt x="2518" y="1438"/>
                    <a:pt x="2517" y="1443"/>
                  </a:cubicBezTo>
                  <a:cubicBezTo>
                    <a:pt x="2533" y="1461"/>
                    <a:pt x="2535" y="1463"/>
                    <a:pt x="2536" y="1466"/>
                  </a:cubicBezTo>
                  <a:cubicBezTo>
                    <a:pt x="2554" y="1485"/>
                    <a:pt x="2560" y="1493"/>
                    <a:pt x="2563" y="1489"/>
                  </a:cubicBezTo>
                  <a:cubicBezTo>
                    <a:pt x="2530" y="1445"/>
                    <a:pt x="2522" y="1441"/>
                    <a:pt x="2522" y="1436"/>
                  </a:cubicBezTo>
                  <a:cubicBezTo>
                    <a:pt x="2466" y="1320"/>
                    <a:pt x="2462" y="1316"/>
                    <a:pt x="2464" y="1311"/>
                  </a:cubicBezTo>
                  <a:cubicBezTo>
                    <a:pt x="2445" y="1263"/>
                    <a:pt x="2447" y="1258"/>
                    <a:pt x="2442" y="1254"/>
                  </a:cubicBezTo>
                  <a:cubicBezTo>
                    <a:pt x="2435" y="1229"/>
                    <a:pt x="2435" y="1227"/>
                    <a:pt x="2435" y="1224"/>
                  </a:cubicBezTo>
                  <a:cubicBezTo>
                    <a:pt x="2407" y="1143"/>
                    <a:pt x="2407" y="1133"/>
                    <a:pt x="2403" y="1124"/>
                  </a:cubicBezTo>
                  <a:cubicBezTo>
                    <a:pt x="2396" y="1104"/>
                    <a:pt x="2396" y="1099"/>
                    <a:pt x="2394" y="1094"/>
                  </a:cubicBezTo>
                  <a:cubicBezTo>
                    <a:pt x="2379" y="1056"/>
                    <a:pt x="2379" y="1054"/>
                    <a:pt x="2377" y="1052"/>
                  </a:cubicBezTo>
                  <a:cubicBezTo>
                    <a:pt x="2362" y="1018"/>
                    <a:pt x="2360" y="1013"/>
                    <a:pt x="2359" y="1008"/>
                  </a:cubicBezTo>
                  <a:cubicBezTo>
                    <a:pt x="2322" y="939"/>
                    <a:pt x="2316" y="929"/>
                    <a:pt x="2311" y="919"/>
                  </a:cubicBezTo>
                  <a:cubicBezTo>
                    <a:pt x="2268" y="860"/>
                    <a:pt x="2269" y="857"/>
                    <a:pt x="2267" y="855"/>
                  </a:cubicBezTo>
                  <a:cubicBezTo>
                    <a:pt x="2242" y="833"/>
                    <a:pt x="2236" y="829"/>
                    <a:pt x="2230" y="825"/>
                  </a:cubicBezTo>
                  <a:cubicBezTo>
                    <a:pt x="2215" y="829"/>
                    <a:pt x="2217" y="829"/>
                    <a:pt x="2219" y="829"/>
                  </a:cubicBezTo>
                  <a:close/>
                  <a:moveTo>
                    <a:pt x="3510" y="16"/>
                  </a:moveTo>
                  <a:cubicBezTo>
                    <a:pt x="3524" y="18"/>
                    <a:pt x="3535" y="22"/>
                    <a:pt x="3546" y="27"/>
                  </a:cubicBezTo>
                  <a:cubicBezTo>
                    <a:pt x="3580" y="42"/>
                    <a:pt x="3582" y="38"/>
                    <a:pt x="3584" y="42"/>
                  </a:cubicBezTo>
                  <a:cubicBezTo>
                    <a:pt x="3618" y="52"/>
                    <a:pt x="3623" y="54"/>
                    <a:pt x="3628" y="56"/>
                  </a:cubicBezTo>
                  <a:cubicBezTo>
                    <a:pt x="3702" y="78"/>
                    <a:pt x="3712" y="88"/>
                    <a:pt x="3727" y="91"/>
                  </a:cubicBezTo>
                  <a:cubicBezTo>
                    <a:pt x="3785" y="120"/>
                    <a:pt x="3787" y="122"/>
                    <a:pt x="3791" y="123"/>
                  </a:cubicBezTo>
                  <a:cubicBezTo>
                    <a:pt x="3770" y="103"/>
                    <a:pt x="3762" y="105"/>
                    <a:pt x="3760" y="99"/>
                  </a:cubicBezTo>
                  <a:cubicBezTo>
                    <a:pt x="3707" y="77"/>
                    <a:pt x="3699" y="70"/>
                    <a:pt x="3688" y="67"/>
                  </a:cubicBezTo>
                  <a:cubicBezTo>
                    <a:pt x="3618" y="44"/>
                    <a:pt x="3610" y="38"/>
                    <a:pt x="3599" y="36"/>
                  </a:cubicBezTo>
                  <a:cubicBezTo>
                    <a:pt x="3547" y="17"/>
                    <a:pt x="3540" y="18"/>
                    <a:pt x="3538" y="12"/>
                  </a:cubicBezTo>
                  <a:cubicBezTo>
                    <a:pt x="3504" y="1"/>
                    <a:pt x="3503" y="1"/>
                    <a:pt x="3503" y="0"/>
                  </a:cubicBezTo>
                  <a:cubicBezTo>
                    <a:pt x="3495" y="8"/>
                    <a:pt x="3505" y="9"/>
                    <a:pt x="3510" y="16"/>
                  </a:cubicBezTo>
                  <a:close/>
                  <a:moveTo>
                    <a:pt x="3427" y="20"/>
                  </a:moveTo>
                  <a:cubicBezTo>
                    <a:pt x="3431" y="23"/>
                    <a:pt x="3439" y="22"/>
                    <a:pt x="3441" y="28"/>
                  </a:cubicBezTo>
                  <a:cubicBezTo>
                    <a:pt x="3472" y="49"/>
                    <a:pt x="3482" y="47"/>
                    <a:pt x="3484" y="53"/>
                  </a:cubicBezTo>
                  <a:cubicBezTo>
                    <a:pt x="3561" y="81"/>
                    <a:pt x="3567" y="88"/>
                    <a:pt x="3580" y="88"/>
                  </a:cubicBezTo>
                  <a:cubicBezTo>
                    <a:pt x="3610" y="99"/>
                    <a:pt x="3608" y="105"/>
                    <a:pt x="3614" y="103"/>
                  </a:cubicBezTo>
                  <a:cubicBezTo>
                    <a:pt x="3673" y="129"/>
                    <a:pt x="3682" y="128"/>
                    <a:pt x="3686" y="133"/>
                  </a:cubicBezTo>
                  <a:cubicBezTo>
                    <a:pt x="3728" y="150"/>
                    <a:pt x="3736" y="150"/>
                    <a:pt x="3738" y="156"/>
                  </a:cubicBezTo>
                  <a:cubicBezTo>
                    <a:pt x="3766" y="171"/>
                    <a:pt x="3768" y="173"/>
                    <a:pt x="3770" y="175"/>
                  </a:cubicBezTo>
                  <a:cubicBezTo>
                    <a:pt x="3815" y="218"/>
                    <a:pt x="3820" y="221"/>
                    <a:pt x="3824" y="226"/>
                  </a:cubicBezTo>
                  <a:cubicBezTo>
                    <a:pt x="3840" y="232"/>
                    <a:pt x="3826" y="226"/>
                    <a:pt x="3823" y="217"/>
                  </a:cubicBezTo>
                  <a:cubicBezTo>
                    <a:pt x="3809" y="197"/>
                    <a:pt x="3803" y="200"/>
                    <a:pt x="3804" y="195"/>
                  </a:cubicBezTo>
                  <a:cubicBezTo>
                    <a:pt x="3780" y="170"/>
                    <a:pt x="3772" y="173"/>
                    <a:pt x="3772" y="166"/>
                  </a:cubicBezTo>
                  <a:cubicBezTo>
                    <a:pt x="3732" y="139"/>
                    <a:pt x="3725" y="141"/>
                    <a:pt x="3724" y="135"/>
                  </a:cubicBezTo>
                  <a:cubicBezTo>
                    <a:pt x="3672" y="119"/>
                    <a:pt x="3670" y="114"/>
                    <a:pt x="3665" y="113"/>
                  </a:cubicBezTo>
                  <a:cubicBezTo>
                    <a:pt x="3622" y="94"/>
                    <a:pt x="3612" y="93"/>
                    <a:pt x="3607" y="88"/>
                  </a:cubicBezTo>
                  <a:cubicBezTo>
                    <a:pt x="3553" y="69"/>
                    <a:pt x="3545" y="69"/>
                    <a:pt x="3539" y="65"/>
                  </a:cubicBezTo>
                  <a:cubicBezTo>
                    <a:pt x="3500" y="46"/>
                    <a:pt x="3489" y="45"/>
                    <a:pt x="3481" y="40"/>
                  </a:cubicBezTo>
                  <a:cubicBezTo>
                    <a:pt x="3448" y="23"/>
                    <a:pt x="3449" y="17"/>
                    <a:pt x="3444" y="19"/>
                  </a:cubicBezTo>
                  <a:cubicBezTo>
                    <a:pt x="3422" y="2"/>
                    <a:pt x="3421" y="1"/>
                    <a:pt x="3421" y="0"/>
                  </a:cubicBezTo>
                  <a:close/>
                  <a:moveTo>
                    <a:pt x="2120" y="152"/>
                  </a:moveTo>
                  <a:cubicBezTo>
                    <a:pt x="2122" y="149"/>
                    <a:pt x="2127" y="152"/>
                    <a:pt x="2126" y="145"/>
                  </a:cubicBezTo>
                  <a:cubicBezTo>
                    <a:pt x="2128" y="141"/>
                    <a:pt x="2129" y="136"/>
                    <a:pt x="2130" y="132"/>
                  </a:cubicBezTo>
                  <a:cubicBezTo>
                    <a:pt x="2133" y="135"/>
                    <a:pt x="2137" y="123"/>
                    <a:pt x="2133" y="124"/>
                  </a:cubicBezTo>
                  <a:cubicBezTo>
                    <a:pt x="2133" y="119"/>
                    <a:pt x="2138" y="121"/>
                    <a:pt x="2138" y="114"/>
                  </a:cubicBezTo>
                  <a:cubicBezTo>
                    <a:pt x="2137" y="106"/>
                    <a:pt x="2141" y="96"/>
                    <a:pt x="2144" y="86"/>
                  </a:cubicBezTo>
                  <a:cubicBezTo>
                    <a:pt x="2144" y="69"/>
                    <a:pt x="2149" y="48"/>
                    <a:pt x="2154" y="28"/>
                  </a:cubicBezTo>
                  <a:cubicBezTo>
                    <a:pt x="2152" y="20"/>
                    <a:pt x="2156" y="9"/>
                    <a:pt x="2156" y="0"/>
                  </a:cubicBezTo>
                  <a:cubicBezTo>
                    <a:pt x="2146" y="0"/>
                    <a:pt x="2146" y="0"/>
                    <a:pt x="2146" y="0"/>
                  </a:cubicBezTo>
                  <a:cubicBezTo>
                    <a:pt x="2146" y="12"/>
                    <a:pt x="2145" y="24"/>
                    <a:pt x="2146" y="35"/>
                  </a:cubicBezTo>
                  <a:cubicBezTo>
                    <a:pt x="2140" y="38"/>
                    <a:pt x="2145" y="45"/>
                    <a:pt x="2140" y="53"/>
                  </a:cubicBezTo>
                  <a:cubicBezTo>
                    <a:pt x="2143" y="59"/>
                    <a:pt x="2137" y="69"/>
                    <a:pt x="2135" y="77"/>
                  </a:cubicBezTo>
                  <a:cubicBezTo>
                    <a:pt x="2143" y="79"/>
                    <a:pt x="2129" y="83"/>
                    <a:pt x="2136" y="84"/>
                  </a:cubicBezTo>
                  <a:cubicBezTo>
                    <a:pt x="2134" y="88"/>
                    <a:pt x="2133" y="92"/>
                    <a:pt x="2132" y="96"/>
                  </a:cubicBezTo>
                  <a:cubicBezTo>
                    <a:pt x="2127" y="106"/>
                    <a:pt x="2131" y="111"/>
                    <a:pt x="2127" y="120"/>
                  </a:cubicBezTo>
                  <a:cubicBezTo>
                    <a:pt x="2126" y="127"/>
                    <a:pt x="2123" y="131"/>
                    <a:pt x="2120" y="136"/>
                  </a:cubicBezTo>
                  <a:cubicBezTo>
                    <a:pt x="2119" y="142"/>
                    <a:pt x="2114" y="150"/>
                    <a:pt x="2120" y="152"/>
                  </a:cubicBezTo>
                  <a:close/>
                  <a:moveTo>
                    <a:pt x="3473" y="21"/>
                  </a:moveTo>
                  <a:cubicBezTo>
                    <a:pt x="3474" y="26"/>
                    <a:pt x="3481" y="23"/>
                    <a:pt x="3482" y="27"/>
                  </a:cubicBezTo>
                  <a:cubicBezTo>
                    <a:pt x="3525" y="42"/>
                    <a:pt x="3529" y="41"/>
                    <a:pt x="3529" y="43"/>
                  </a:cubicBezTo>
                  <a:cubicBezTo>
                    <a:pt x="3556" y="50"/>
                    <a:pt x="3560" y="53"/>
                    <a:pt x="3565" y="54"/>
                  </a:cubicBezTo>
                  <a:cubicBezTo>
                    <a:pt x="3587" y="59"/>
                    <a:pt x="3590" y="63"/>
                    <a:pt x="3596" y="63"/>
                  </a:cubicBezTo>
                  <a:cubicBezTo>
                    <a:pt x="3658" y="81"/>
                    <a:pt x="3665" y="83"/>
                    <a:pt x="3672" y="84"/>
                  </a:cubicBezTo>
                  <a:cubicBezTo>
                    <a:pt x="3705" y="94"/>
                    <a:pt x="3704" y="100"/>
                    <a:pt x="3710" y="98"/>
                  </a:cubicBezTo>
                  <a:cubicBezTo>
                    <a:pt x="3741" y="113"/>
                    <a:pt x="3750" y="122"/>
                    <a:pt x="3762" y="128"/>
                  </a:cubicBezTo>
                  <a:cubicBezTo>
                    <a:pt x="3734" y="106"/>
                    <a:pt x="3735" y="102"/>
                    <a:pt x="3732" y="101"/>
                  </a:cubicBezTo>
                  <a:cubicBezTo>
                    <a:pt x="3703" y="87"/>
                    <a:pt x="3695" y="86"/>
                    <a:pt x="3691" y="80"/>
                  </a:cubicBezTo>
                  <a:cubicBezTo>
                    <a:pt x="3643" y="67"/>
                    <a:pt x="3634" y="68"/>
                    <a:pt x="3631" y="63"/>
                  </a:cubicBezTo>
                  <a:cubicBezTo>
                    <a:pt x="3595" y="53"/>
                    <a:pt x="3580" y="51"/>
                    <a:pt x="3566" y="45"/>
                  </a:cubicBezTo>
                  <a:cubicBezTo>
                    <a:pt x="3521" y="29"/>
                    <a:pt x="3512" y="29"/>
                    <a:pt x="3506" y="25"/>
                  </a:cubicBezTo>
                  <a:cubicBezTo>
                    <a:pt x="3450" y="1"/>
                    <a:pt x="3450" y="1"/>
                    <a:pt x="3449" y="0"/>
                  </a:cubicBezTo>
                  <a:cubicBezTo>
                    <a:pt x="3460" y="14"/>
                    <a:pt x="3465" y="20"/>
                    <a:pt x="3473" y="21"/>
                  </a:cubicBezTo>
                  <a:close/>
                  <a:moveTo>
                    <a:pt x="3620" y="24"/>
                  </a:moveTo>
                  <a:cubicBezTo>
                    <a:pt x="3631" y="33"/>
                    <a:pt x="3648" y="37"/>
                    <a:pt x="3660" y="45"/>
                  </a:cubicBezTo>
                  <a:cubicBezTo>
                    <a:pt x="3693" y="63"/>
                    <a:pt x="3695" y="64"/>
                    <a:pt x="3697" y="64"/>
                  </a:cubicBezTo>
                  <a:cubicBezTo>
                    <a:pt x="3679" y="44"/>
                    <a:pt x="3672" y="47"/>
                    <a:pt x="3673" y="40"/>
                  </a:cubicBezTo>
                  <a:cubicBezTo>
                    <a:pt x="3676" y="28"/>
                    <a:pt x="3672" y="29"/>
                    <a:pt x="3670" y="27"/>
                  </a:cubicBezTo>
                  <a:cubicBezTo>
                    <a:pt x="3650" y="7"/>
                    <a:pt x="3647" y="4"/>
                    <a:pt x="3644" y="0"/>
                  </a:cubicBezTo>
                  <a:cubicBezTo>
                    <a:pt x="3635" y="4"/>
                    <a:pt x="3633" y="2"/>
                    <a:pt x="3633" y="1"/>
                  </a:cubicBezTo>
                  <a:cubicBezTo>
                    <a:pt x="3612" y="3"/>
                    <a:pt x="3615" y="4"/>
                    <a:pt x="3618" y="7"/>
                  </a:cubicBezTo>
                  <a:cubicBezTo>
                    <a:pt x="3628" y="5"/>
                    <a:pt x="3633" y="12"/>
                    <a:pt x="3636" y="12"/>
                  </a:cubicBezTo>
                  <a:cubicBezTo>
                    <a:pt x="3662" y="38"/>
                    <a:pt x="3670" y="35"/>
                    <a:pt x="3669" y="42"/>
                  </a:cubicBezTo>
                  <a:cubicBezTo>
                    <a:pt x="3626" y="22"/>
                    <a:pt x="3626" y="19"/>
                    <a:pt x="3622" y="19"/>
                  </a:cubicBezTo>
                  <a:cubicBezTo>
                    <a:pt x="3555" y="0"/>
                    <a:pt x="3555" y="0"/>
                    <a:pt x="3555" y="0"/>
                  </a:cubicBezTo>
                  <a:close/>
                  <a:moveTo>
                    <a:pt x="3212" y="33"/>
                  </a:moveTo>
                  <a:cubicBezTo>
                    <a:pt x="3206" y="33"/>
                    <a:pt x="3205" y="37"/>
                    <a:pt x="3203" y="40"/>
                  </a:cubicBezTo>
                  <a:cubicBezTo>
                    <a:pt x="3189" y="62"/>
                    <a:pt x="3182" y="63"/>
                    <a:pt x="3181" y="70"/>
                  </a:cubicBezTo>
                  <a:cubicBezTo>
                    <a:pt x="3156" y="101"/>
                    <a:pt x="3153" y="105"/>
                    <a:pt x="3149" y="110"/>
                  </a:cubicBezTo>
                  <a:cubicBezTo>
                    <a:pt x="3127" y="142"/>
                    <a:pt x="3121" y="145"/>
                    <a:pt x="3117" y="149"/>
                  </a:cubicBezTo>
                  <a:cubicBezTo>
                    <a:pt x="3095" y="182"/>
                    <a:pt x="3097" y="191"/>
                    <a:pt x="3089" y="192"/>
                  </a:cubicBezTo>
                  <a:cubicBezTo>
                    <a:pt x="3072" y="230"/>
                    <a:pt x="3070" y="235"/>
                    <a:pt x="3067" y="240"/>
                  </a:cubicBezTo>
                  <a:cubicBezTo>
                    <a:pt x="3055" y="279"/>
                    <a:pt x="3050" y="279"/>
                    <a:pt x="3052" y="285"/>
                  </a:cubicBezTo>
                  <a:cubicBezTo>
                    <a:pt x="3062" y="273"/>
                    <a:pt x="3059" y="266"/>
                    <a:pt x="3062" y="264"/>
                  </a:cubicBezTo>
                  <a:cubicBezTo>
                    <a:pt x="3091" y="212"/>
                    <a:pt x="3094" y="199"/>
                    <a:pt x="3102" y="189"/>
                  </a:cubicBezTo>
                  <a:cubicBezTo>
                    <a:pt x="3129" y="153"/>
                    <a:pt x="3131" y="147"/>
                    <a:pt x="3134" y="141"/>
                  </a:cubicBezTo>
                  <a:cubicBezTo>
                    <a:pt x="3178" y="91"/>
                    <a:pt x="3180" y="84"/>
                    <a:pt x="3184" y="79"/>
                  </a:cubicBezTo>
                  <a:cubicBezTo>
                    <a:pt x="3206" y="54"/>
                    <a:pt x="3203" y="47"/>
                    <a:pt x="3210" y="48"/>
                  </a:cubicBezTo>
                  <a:cubicBezTo>
                    <a:pt x="3230" y="23"/>
                    <a:pt x="3232" y="21"/>
                    <a:pt x="3235" y="18"/>
                  </a:cubicBezTo>
                  <a:cubicBezTo>
                    <a:pt x="3236" y="0"/>
                    <a:pt x="3236" y="0"/>
                    <a:pt x="3236" y="0"/>
                  </a:cubicBezTo>
                  <a:close/>
                  <a:moveTo>
                    <a:pt x="3233" y="56"/>
                  </a:moveTo>
                  <a:cubicBezTo>
                    <a:pt x="3233" y="58"/>
                    <a:pt x="3230" y="57"/>
                    <a:pt x="3229" y="58"/>
                  </a:cubicBezTo>
                  <a:cubicBezTo>
                    <a:pt x="3216" y="75"/>
                    <a:pt x="3212" y="85"/>
                    <a:pt x="3202" y="90"/>
                  </a:cubicBezTo>
                  <a:cubicBezTo>
                    <a:pt x="3171" y="129"/>
                    <a:pt x="3166" y="132"/>
                    <a:pt x="3164" y="137"/>
                  </a:cubicBezTo>
                  <a:cubicBezTo>
                    <a:pt x="3139" y="170"/>
                    <a:pt x="3133" y="178"/>
                    <a:pt x="3126" y="185"/>
                  </a:cubicBezTo>
                  <a:cubicBezTo>
                    <a:pt x="3100" y="228"/>
                    <a:pt x="3098" y="230"/>
                    <a:pt x="3099" y="233"/>
                  </a:cubicBezTo>
                  <a:cubicBezTo>
                    <a:pt x="3089" y="255"/>
                    <a:pt x="3084" y="261"/>
                    <a:pt x="3082" y="269"/>
                  </a:cubicBezTo>
                  <a:cubicBezTo>
                    <a:pt x="3073" y="289"/>
                    <a:pt x="3070" y="294"/>
                    <a:pt x="3071" y="301"/>
                  </a:cubicBezTo>
                  <a:cubicBezTo>
                    <a:pt x="3061" y="337"/>
                    <a:pt x="3052" y="344"/>
                    <a:pt x="3059" y="348"/>
                  </a:cubicBezTo>
                  <a:cubicBezTo>
                    <a:pt x="3069" y="311"/>
                    <a:pt x="3071" y="307"/>
                    <a:pt x="3073" y="305"/>
                  </a:cubicBezTo>
                  <a:cubicBezTo>
                    <a:pt x="3087" y="271"/>
                    <a:pt x="3088" y="268"/>
                    <a:pt x="3090" y="264"/>
                  </a:cubicBezTo>
                  <a:cubicBezTo>
                    <a:pt x="3111" y="237"/>
                    <a:pt x="3106" y="228"/>
                    <a:pt x="3109" y="226"/>
                  </a:cubicBezTo>
                  <a:cubicBezTo>
                    <a:pt x="3127" y="208"/>
                    <a:pt x="3122" y="199"/>
                    <a:pt x="3129" y="201"/>
                  </a:cubicBezTo>
                  <a:cubicBezTo>
                    <a:pt x="3162" y="155"/>
                    <a:pt x="3164" y="153"/>
                    <a:pt x="3165" y="150"/>
                  </a:cubicBezTo>
                  <a:cubicBezTo>
                    <a:pt x="3190" y="125"/>
                    <a:pt x="3187" y="118"/>
                    <a:pt x="3191" y="117"/>
                  </a:cubicBezTo>
                  <a:cubicBezTo>
                    <a:pt x="3208" y="99"/>
                    <a:pt x="3213" y="99"/>
                    <a:pt x="3214" y="94"/>
                  </a:cubicBezTo>
                  <a:cubicBezTo>
                    <a:pt x="3234" y="64"/>
                    <a:pt x="3239" y="64"/>
                    <a:pt x="3242" y="61"/>
                  </a:cubicBezTo>
                  <a:cubicBezTo>
                    <a:pt x="3259" y="28"/>
                    <a:pt x="3265" y="28"/>
                    <a:pt x="3268" y="25"/>
                  </a:cubicBezTo>
                  <a:cubicBezTo>
                    <a:pt x="3279" y="1"/>
                    <a:pt x="3279" y="1"/>
                    <a:pt x="3279" y="0"/>
                  </a:cubicBezTo>
                  <a:cubicBezTo>
                    <a:pt x="3256" y="19"/>
                    <a:pt x="3257" y="22"/>
                    <a:pt x="3257" y="25"/>
                  </a:cubicBezTo>
                  <a:cubicBezTo>
                    <a:pt x="3238" y="46"/>
                    <a:pt x="3237" y="52"/>
                    <a:pt x="3233" y="56"/>
                  </a:cubicBezTo>
                  <a:close/>
                  <a:moveTo>
                    <a:pt x="3266" y="58"/>
                  </a:moveTo>
                  <a:cubicBezTo>
                    <a:pt x="3268" y="64"/>
                    <a:pt x="3258" y="61"/>
                    <a:pt x="3262" y="69"/>
                  </a:cubicBezTo>
                  <a:cubicBezTo>
                    <a:pt x="3249" y="91"/>
                    <a:pt x="3245" y="92"/>
                    <a:pt x="3242" y="94"/>
                  </a:cubicBezTo>
                  <a:cubicBezTo>
                    <a:pt x="3222" y="121"/>
                    <a:pt x="3222" y="124"/>
                    <a:pt x="3220" y="124"/>
                  </a:cubicBezTo>
                  <a:cubicBezTo>
                    <a:pt x="3204" y="138"/>
                    <a:pt x="3209" y="147"/>
                    <a:pt x="3202" y="145"/>
                  </a:cubicBezTo>
                  <a:cubicBezTo>
                    <a:pt x="3184" y="168"/>
                    <a:pt x="3181" y="176"/>
                    <a:pt x="3176" y="182"/>
                  </a:cubicBezTo>
                  <a:cubicBezTo>
                    <a:pt x="3160" y="206"/>
                    <a:pt x="3156" y="212"/>
                    <a:pt x="3152" y="219"/>
                  </a:cubicBezTo>
                  <a:cubicBezTo>
                    <a:pt x="3130" y="247"/>
                    <a:pt x="3133" y="254"/>
                    <a:pt x="3129" y="255"/>
                  </a:cubicBezTo>
                  <a:cubicBezTo>
                    <a:pt x="3116" y="278"/>
                    <a:pt x="3117" y="283"/>
                    <a:pt x="3116" y="287"/>
                  </a:cubicBezTo>
                  <a:cubicBezTo>
                    <a:pt x="3103" y="309"/>
                    <a:pt x="3107" y="317"/>
                    <a:pt x="3103" y="318"/>
                  </a:cubicBezTo>
                  <a:cubicBezTo>
                    <a:pt x="3104" y="323"/>
                    <a:pt x="3113" y="307"/>
                    <a:pt x="3118" y="289"/>
                  </a:cubicBezTo>
                  <a:cubicBezTo>
                    <a:pt x="3132" y="263"/>
                    <a:pt x="3133" y="261"/>
                    <a:pt x="3133" y="259"/>
                  </a:cubicBezTo>
                  <a:cubicBezTo>
                    <a:pt x="3152" y="235"/>
                    <a:pt x="3156" y="227"/>
                    <a:pt x="3159" y="218"/>
                  </a:cubicBezTo>
                  <a:cubicBezTo>
                    <a:pt x="3212" y="152"/>
                    <a:pt x="3211" y="146"/>
                    <a:pt x="3215" y="144"/>
                  </a:cubicBezTo>
                  <a:cubicBezTo>
                    <a:pt x="3233" y="123"/>
                    <a:pt x="3234" y="121"/>
                    <a:pt x="3235" y="119"/>
                  </a:cubicBezTo>
                  <a:cubicBezTo>
                    <a:pt x="3276" y="61"/>
                    <a:pt x="3281" y="54"/>
                    <a:pt x="3285" y="45"/>
                  </a:cubicBezTo>
                  <a:cubicBezTo>
                    <a:pt x="3304" y="7"/>
                    <a:pt x="3306" y="3"/>
                    <a:pt x="3307" y="0"/>
                  </a:cubicBezTo>
                  <a:cubicBezTo>
                    <a:pt x="3289" y="13"/>
                    <a:pt x="3289" y="20"/>
                    <a:pt x="3288" y="25"/>
                  </a:cubicBezTo>
                  <a:close/>
                  <a:moveTo>
                    <a:pt x="3328" y="44"/>
                  </a:moveTo>
                  <a:cubicBezTo>
                    <a:pt x="3331" y="57"/>
                    <a:pt x="3320" y="58"/>
                    <a:pt x="3321" y="69"/>
                  </a:cubicBezTo>
                  <a:cubicBezTo>
                    <a:pt x="3291" y="125"/>
                    <a:pt x="3285" y="140"/>
                    <a:pt x="3274" y="151"/>
                  </a:cubicBezTo>
                  <a:cubicBezTo>
                    <a:pt x="3246" y="195"/>
                    <a:pt x="3240" y="199"/>
                    <a:pt x="3239" y="206"/>
                  </a:cubicBezTo>
                  <a:cubicBezTo>
                    <a:pt x="3207" y="239"/>
                    <a:pt x="3211" y="249"/>
                    <a:pt x="3203" y="248"/>
                  </a:cubicBezTo>
                  <a:cubicBezTo>
                    <a:pt x="3187" y="277"/>
                    <a:pt x="3183" y="280"/>
                    <a:pt x="3181" y="284"/>
                  </a:cubicBezTo>
                  <a:cubicBezTo>
                    <a:pt x="3135" y="346"/>
                    <a:pt x="3135" y="352"/>
                    <a:pt x="3131" y="356"/>
                  </a:cubicBezTo>
                  <a:cubicBezTo>
                    <a:pt x="3116" y="393"/>
                    <a:pt x="3117" y="386"/>
                    <a:pt x="3120" y="383"/>
                  </a:cubicBezTo>
                  <a:cubicBezTo>
                    <a:pt x="3155" y="333"/>
                    <a:pt x="3159" y="323"/>
                    <a:pt x="3168" y="316"/>
                  </a:cubicBezTo>
                  <a:cubicBezTo>
                    <a:pt x="3194" y="280"/>
                    <a:pt x="3194" y="276"/>
                    <a:pt x="3196" y="275"/>
                  </a:cubicBezTo>
                  <a:cubicBezTo>
                    <a:pt x="3222" y="247"/>
                    <a:pt x="3220" y="237"/>
                    <a:pt x="3226" y="235"/>
                  </a:cubicBezTo>
                  <a:cubicBezTo>
                    <a:pt x="3249" y="205"/>
                    <a:pt x="3250" y="199"/>
                    <a:pt x="3256" y="196"/>
                  </a:cubicBezTo>
                  <a:cubicBezTo>
                    <a:pt x="3279" y="168"/>
                    <a:pt x="3281" y="159"/>
                    <a:pt x="3286" y="152"/>
                  </a:cubicBezTo>
                  <a:cubicBezTo>
                    <a:pt x="3303" y="114"/>
                    <a:pt x="3312" y="117"/>
                    <a:pt x="3311" y="111"/>
                  </a:cubicBezTo>
                  <a:cubicBezTo>
                    <a:pt x="3332" y="68"/>
                    <a:pt x="3332" y="66"/>
                    <a:pt x="3332" y="64"/>
                  </a:cubicBezTo>
                  <a:cubicBezTo>
                    <a:pt x="3341" y="43"/>
                    <a:pt x="3345" y="38"/>
                    <a:pt x="3347" y="30"/>
                  </a:cubicBezTo>
                  <a:cubicBezTo>
                    <a:pt x="3353" y="4"/>
                    <a:pt x="3354" y="3"/>
                    <a:pt x="3355" y="0"/>
                  </a:cubicBezTo>
                  <a:cubicBezTo>
                    <a:pt x="3335" y="30"/>
                    <a:pt x="3335" y="40"/>
                    <a:pt x="3328" y="44"/>
                  </a:cubicBezTo>
                  <a:close/>
                  <a:moveTo>
                    <a:pt x="3306" y="46"/>
                  </a:moveTo>
                  <a:cubicBezTo>
                    <a:pt x="3299" y="56"/>
                    <a:pt x="3294" y="69"/>
                    <a:pt x="3289" y="82"/>
                  </a:cubicBezTo>
                  <a:cubicBezTo>
                    <a:pt x="3270" y="121"/>
                    <a:pt x="3264" y="120"/>
                    <a:pt x="3266" y="125"/>
                  </a:cubicBezTo>
                  <a:cubicBezTo>
                    <a:pt x="3247" y="151"/>
                    <a:pt x="3249" y="157"/>
                    <a:pt x="3247" y="159"/>
                  </a:cubicBezTo>
                  <a:cubicBezTo>
                    <a:pt x="3229" y="187"/>
                    <a:pt x="3227" y="190"/>
                    <a:pt x="3223" y="190"/>
                  </a:cubicBezTo>
                  <a:cubicBezTo>
                    <a:pt x="3198" y="226"/>
                    <a:pt x="3193" y="239"/>
                    <a:pt x="3183" y="247"/>
                  </a:cubicBezTo>
                  <a:cubicBezTo>
                    <a:pt x="3145" y="300"/>
                    <a:pt x="3145" y="309"/>
                    <a:pt x="3137" y="311"/>
                  </a:cubicBezTo>
                  <a:cubicBezTo>
                    <a:pt x="3114" y="353"/>
                    <a:pt x="3112" y="359"/>
                    <a:pt x="3108" y="364"/>
                  </a:cubicBezTo>
                  <a:cubicBezTo>
                    <a:pt x="3095" y="396"/>
                    <a:pt x="3095" y="401"/>
                    <a:pt x="3093" y="404"/>
                  </a:cubicBezTo>
                  <a:cubicBezTo>
                    <a:pt x="3091" y="418"/>
                    <a:pt x="3095" y="414"/>
                    <a:pt x="3096" y="408"/>
                  </a:cubicBezTo>
                  <a:cubicBezTo>
                    <a:pt x="3109" y="368"/>
                    <a:pt x="3117" y="366"/>
                    <a:pt x="3116" y="359"/>
                  </a:cubicBezTo>
                  <a:cubicBezTo>
                    <a:pt x="3148" y="313"/>
                    <a:pt x="3149" y="307"/>
                    <a:pt x="3154" y="304"/>
                  </a:cubicBezTo>
                  <a:cubicBezTo>
                    <a:pt x="3186" y="258"/>
                    <a:pt x="3191" y="256"/>
                    <a:pt x="3192" y="249"/>
                  </a:cubicBezTo>
                  <a:cubicBezTo>
                    <a:pt x="3234" y="190"/>
                    <a:pt x="3236" y="186"/>
                    <a:pt x="3239" y="182"/>
                  </a:cubicBezTo>
                  <a:cubicBezTo>
                    <a:pt x="3255" y="158"/>
                    <a:pt x="3264" y="150"/>
                    <a:pt x="3267" y="138"/>
                  </a:cubicBezTo>
                  <a:cubicBezTo>
                    <a:pt x="3306" y="78"/>
                    <a:pt x="3301" y="66"/>
                    <a:pt x="3308" y="66"/>
                  </a:cubicBezTo>
                  <a:cubicBezTo>
                    <a:pt x="3324" y="32"/>
                    <a:pt x="3322" y="26"/>
                    <a:pt x="3325" y="25"/>
                  </a:cubicBezTo>
                  <a:cubicBezTo>
                    <a:pt x="3322" y="0"/>
                    <a:pt x="3322" y="0"/>
                    <a:pt x="3322" y="0"/>
                  </a:cubicBezTo>
                  <a:cubicBezTo>
                    <a:pt x="3310" y="26"/>
                    <a:pt x="3313" y="33"/>
                    <a:pt x="3310" y="35"/>
                  </a:cubicBezTo>
                  <a:close/>
                  <a:moveTo>
                    <a:pt x="1833" y="144"/>
                  </a:moveTo>
                  <a:cubicBezTo>
                    <a:pt x="1834" y="148"/>
                    <a:pt x="1831" y="154"/>
                    <a:pt x="1834" y="158"/>
                  </a:cubicBezTo>
                  <a:cubicBezTo>
                    <a:pt x="1833" y="176"/>
                    <a:pt x="1836" y="192"/>
                    <a:pt x="1833" y="212"/>
                  </a:cubicBezTo>
                  <a:cubicBezTo>
                    <a:pt x="1835" y="220"/>
                    <a:pt x="1835" y="229"/>
                    <a:pt x="1835" y="238"/>
                  </a:cubicBezTo>
                  <a:cubicBezTo>
                    <a:pt x="1833" y="244"/>
                    <a:pt x="1838" y="245"/>
                    <a:pt x="1835" y="251"/>
                  </a:cubicBezTo>
                  <a:cubicBezTo>
                    <a:pt x="1841" y="253"/>
                    <a:pt x="1829" y="264"/>
                    <a:pt x="1838" y="264"/>
                  </a:cubicBezTo>
                  <a:cubicBezTo>
                    <a:pt x="1842" y="241"/>
                    <a:pt x="1841" y="220"/>
                    <a:pt x="1839" y="200"/>
                  </a:cubicBezTo>
                  <a:cubicBezTo>
                    <a:pt x="1843" y="193"/>
                    <a:pt x="1838" y="190"/>
                    <a:pt x="1842" y="183"/>
                  </a:cubicBezTo>
                  <a:cubicBezTo>
                    <a:pt x="1838" y="180"/>
                    <a:pt x="1844" y="172"/>
                    <a:pt x="1840" y="168"/>
                  </a:cubicBezTo>
                  <a:cubicBezTo>
                    <a:pt x="1842" y="156"/>
                    <a:pt x="1839" y="146"/>
                    <a:pt x="1841" y="135"/>
                  </a:cubicBezTo>
                  <a:cubicBezTo>
                    <a:pt x="1838" y="133"/>
                    <a:pt x="1840" y="132"/>
                    <a:pt x="1842" y="130"/>
                  </a:cubicBezTo>
                  <a:cubicBezTo>
                    <a:pt x="1842" y="128"/>
                    <a:pt x="1841" y="125"/>
                    <a:pt x="1839" y="123"/>
                  </a:cubicBezTo>
                  <a:cubicBezTo>
                    <a:pt x="1838" y="118"/>
                    <a:pt x="1843" y="111"/>
                    <a:pt x="1840" y="107"/>
                  </a:cubicBezTo>
                  <a:cubicBezTo>
                    <a:pt x="1841" y="96"/>
                    <a:pt x="1841" y="85"/>
                    <a:pt x="1840" y="75"/>
                  </a:cubicBezTo>
                  <a:cubicBezTo>
                    <a:pt x="1842" y="53"/>
                    <a:pt x="1847" y="28"/>
                    <a:pt x="1852" y="4"/>
                  </a:cubicBezTo>
                  <a:cubicBezTo>
                    <a:pt x="1853" y="3"/>
                    <a:pt x="1853" y="2"/>
                    <a:pt x="1853" y="0"/>
                  </a:cubicBezTo>
                  <a:cubicBezTo>
                    <a:pt x="1845" y="0"/>
                    <a:pt x="1845" y="0"/>
                    <a:pt x="1845" y="0"/>
                  </a:cubicBezTo>
                  <a:cubicBezTo>
                    <a:pt x="1842" y="19"/>
                    <a:pt x="1837" y="36"/>
                    <a:pt x="1834" y="51"/>
                  </a:cubicBezTo>
                  <a:cubicBezTo>
                    <a:pt x="1833" y="68"/>
                    <a:pt x="1832" y="87"/>
                    <a:pt x="1831" y="105"/>
                  </a:cubicBezTo>
                  <a:cubicBezTo>
                    <a:pt x="1833" y="113"/>
                    <a:pt x="1831" y="122"/>
                    <a:pt x="1833" y="130"/>
                  </a:cubicBezTo>
                  <a:cubicBezTo>
                    <a:pt x="1832" y="135"/>
                    <a:pt x="1833" y="139"/>
                    <a:pt x="1833" y="144"/>
                  </a:cubicBezTo>
                  <a:close/>
                  <a:moveTo>
                    <a:pt x="0" y="2063"/>
                  </a:moveTo>
                  <a:cubicBezTo>
                    <a:pt x="0" y="2074"/>
                    <a:pt x="0" y="2074"/>
                    <a:pt x="0" y="2074"/>
                  </a:cubicBezTo>
                  <a:cubicBezTo>
                    <a:pt x="3" y="2076"/>
                    <a:pt x="5" y="2078"/>
                    <a:pt x="8" y="2080"/>
                  </a:cubicBezTo>
                  <a:cubicBezTo>
                    <a:pt x="33" y="2102"/>
                    <a:pt x="57" y="2123"/>
                    <a:pt x="79" y="2145"/>
                  </a:cubicBezTo>
                  <a:cubicBezTo>
                    <a:pt x="83" y="2150"/>
                    <a:pt x="87" y="2155"/>
                    <a:pt x="91" y="2160"/>
                  </a:cubicBezTo>
                  <a:cubicBezTo>
                    <a:pt x="99" y="2160"/>
                    <a:pt x="99" y="2160"/>
                    <a:pt x="99" y="2160"/>
                  </a:cubicBezTo>
                  <a:cubicBezTo>
                    <a:pt x="91" y="2149"/>
                    <a:pt x="84" y="2139"/>
                    <a:pt x="73" y="2128"/>
                  </a:cubicBezTo>
                  <a:cubicBezTo>
                    <a:pt x="49" y="2106"/>
                    <a:pt x="25" y="2082"/>
                    <a:pt x="0" y="2063"/>
                  </a:cubicBezTo>
                  <a:close/>
                  <a:moveTo>
                    <a:pt x="3426" y="101"/>
                  </a:moveTo>
                  <a:cubicBezTo>
                    <a:pt x="3427" y="105"/>
                    <a:pt x="3433" y="102"/>
                    <a:pt x="3433" y="107"/>
                  </a:cubicBezTo>
                  <a:cubicBezTo>
                    <a:pt x="3466" y="129"/>
                    <a:pt x="3473" y="131"/>
                    <a:pt x="3477" y="137"/>
                  </a:cubicBezTo>
                  <a:cubicBezTo>
                    <a:pt x="3507" y="145"/>
                    <a:pt x="3507" y="155"/>
                    <a:pt x="3517" y="154"/>
                  </a:cubicBezTo>
                  <a:cubicBezTo>
                    <a:pt x="3564" y="174"/>
                    <a:pt x="3568" y="181"/>
                    <a:pt x="3578" y="180"/>
                  </a:cubicBezTo>
                  <a:cubicBezTo>
                    <a:pt x="3640" y="204"/>
                    <a:pt x="3649" y="204"/>
                    <a:pt x="3652" y="210"/>
                  </a:cubicBezTo>
                  <a:cubicBezTo>
                    <a:pt x="3735" y="234"/>
                    <a:pt x="3740" y="237"/>
                    <a:pt x="3746" y="238"/>
                  </a:cubicBezTo>
                  <a:cubicBezTo>
                    <a:pt x="3773" y="254"/>
                    <a:pt x="3787" y="255"/>
                    <a:pt x="3796" y="263"/>
                  </a:cubicBezTo>
                  <a:cubicBezTo>
                    <a:pt x="3834" y="280"/>
                    <a:pt x="3836" y="285"/>
                    <a:pt x="3840" y="287"/>
                  </a:cubicBezTo>
                  <a:cubicBezTo>
                    <a:pt x="3828" y="268"/>
                    <a:pt x="3815" y="266"/>
                    <a:pt x="3807" y="258"/>
                  </a:cubicBezTo>
                  <a:cubicBezTo>
                    <a:pt x="3762" y="240"/>
                    <a:pt x="3755" y="231"/>
                    <a:pt x="3741" y="230"/>
                  </a:cubicBezTo>
                  <a:cubicBezTo>
                    <a:pt x="3722" y="217"/>
                    <a:pt x="3714" y="217"/>
                    <a:pt x="3708" y="217"/>
                  </a:cubicBezTo>
                  <a:cubicBezTo>
                    <a:pt x="3661" y="197"/>
                    <a:pt x="3650" y="199"/>
                    <a:pt x="3645" y="195"/>
                  </a:cubicBezTo>
                  <a:cubicBezTo>
                    <a:pt x="3599" y="178"/>
                    <a:pt x="3586" y="177"/>
                    <a:pt x="3580" y="169"/>
                  </a:cubicBezTo>
                  <a:cubicBezTo>
                    <a:pt x="3514" y="144"/>
                    <a:pt x="3501" y="134"/>
                    <a:pt x="3483" y="130"/>
                  </a:cubicBezTo>
                  <a:cubicBezTo>
                    <a:pt x="3463" y="111"/>
                    <a:pt x="3458" y="112"/>
                    <a:pt x="3455" y="110"/>
                  </a:cubicBezTo>
                  <a:cubicBezTo>
                    <a:pt x="3436" y="101"/>
                    <a:pt x="3434" y="92"/>
                    <a:pt x="3425" y="90"/>
                  </a:cubicBezTo>
                  <a:cubicBezTo>
                    <a:pt x="3423" y="83"/>
                    <a:pt x="3430" y="83"/>
                    <a:pt x="3432" y="87"/>
                  </a:cubicBezTo>
                  <a:cubicBezTo>
                    <a:pt x="3449" y="100"/>
                    <a:pt x="3451" y="102"/>
                    <a:pt x="3455" y="101"/>
                  </a:cubicBezTo>
                  <a:cubicBezTo>
                    <a:pt x="3485" y="120"/>
                    <a:pt x="3492" y="126"/>
                    <a:pt x="3502" y="128"/>
                  </a:cubicBezTo>
                  <a:cubicBezTo>
                    <a:pt x="3535" y="145"/>
                    <a:pt x="3541" y="152"/>
                    <a:pt x="3552" y="153"/>
                  </a:cubicBezTo>
                  <a:cubicBezTo>
                    <a:pt x="3582" y="166"/>
                    <a:pt x="3589" y="165"/>
                    <a:pt x="3591" y="170"/>
                  </a:cubicBezTo>
                  <a:cubicBezTo>
                    <a:pt x="3647" y="181"/>
                    <a:pt x="3653" y="188"/>
                    <a:pt x="3664" y="189"/>
                  </a:cubicBezTo>
                  <a:cubicBezTo>
                    <a:pt x="3699" y="198"/>
                    <a:pt x="3710" y="200"/>
                    <a:pt x="3720" y="203"/>
                  </a:cubicBezTo>
                  <a:cubicBezTo>
                    <a:pt x="3763" y="221"/>
                    <a:pt x="3768" y="222"/>
                    <a:pt x="3774" y="223"/>
                  </a:cubicBezTo>
                  <a:cubicBezTo>
                    <a:pt x="3810" y="245"/>
                    <a:pt x="3813" y="246"/>
                    <a:pt x="3814" y="246"/>
                  </a:cubicBezTo>
                  <a:cubicBezTo>
                    <a:pt x="3799" y="228"/>
                    <a:pt x="3790" y="229"/>
                    <a:pt x="3787" y="222"/>
                  </a:cubicBezTo>
                  <a:cubicBezTo>
                    <a:pt x="3747" y="202"/>
                    <a:pt x="3743" y="201"/>
                    <a:pt x="3739" y="201"/>
                  </a:cubicBezTo>
                  <a:cubicBezTo>
                    <a:pt x="3695" y="187"/>
                    <a:pt x="3682" y="182"/>
                    <a:pt x="3664" y="183"/>
                  </a:cubicBezTo>
                  <a:cubicBezTo>
                    <a:pt x="3625" y="169"/>
                    <a:pt x="3620" y="165"/>
                    <a:pt x="3617" y="168"/>
                  </a:cubicBezTo>
                  <a:cubicBezTo>
                    <a:pt x="3539" y="138"/>
                    <a:pt x="3528" y="132"/>
                    <a:pt x="3518" y="127"/>
                  </a:cubicBezTo>
                  <a:cubicBezTo>
                    <a:pt x="3453" y="92"/>
                    <a:pt x="3452" y="89"/>
                    <a:pt x="3449" y="88"/>
                  </a:cubicBezTo>
                  <a:cubicBezTo>
                    <a:pt x="3426" y="67"/>
                    <a:pt x="3420" y="64"/>
                    <a:pt x="3415" y="62"/>
                  </a:cubicBezTo>
                  <a:cubicBezTo>
                    <a:pt x="3388" y="37"/>
                    <a:pt x="3389" y="32"/>
                    <a:pt x="3386" y="32"/>
                  </a:cubicBezTo>
                  <a:cubicBezTo>
                    <a:pt x="3402" y="34"/>
                    <a:pt x="3402" y="38"/>
                    <a:pt x="3404" y="39"/>
                  </a:cubicBezTo>
                  <a:cubicBezTo>
                    <a:pt x="3422" y="49"/>
                    <a:pt x="3421" y="55"/>
                    <a:pt x="3425" y="55"/>
                  </a:cubicBezTo>
                  <a:cubicBezTo>
                    <a:pt x="3447" y="71"/>
                    <a:pt x="3451" y="71"/>
                    <a:pt x="3451" y="75"/>
                  </a:cubicBezTo>
                  <a:cubicBezTo>
                    <a:pt x="3487" y="93"/>
                    <a:pt x="3490" y="98"/>
                    <a:pt x="3496" y="100"/>
                  </a:cubicBezTo>
                  <a:cubicBezTo>
                    <a:pt x="3542" y="119"/>
                    <a:pt x="3548" y="130"/>
                    <a:pt x="3564" y="131"/>
                  </a:cubicBezTo>
                  <a:cubicBezTo>
                    <a:pt x="3608" y="148"/>
                    <a:pt x="3621" y="146"/>
                    <a:pt x="3626" y="152"/>
                  </a:cubicBezTo>
                  <a:cubicBezTo>
                    <a:pt x="3717" y="160"/>
                    <a:pt x="3716" y="154"/>
                    <a:pt x="3710" y="155"/>
                  </a:cubicBezTo>
                  <a:cubicBezTo>
                    <a:pt x="3630" y="121"/>
                    <a:pt x="3616" y="106"/>
                    <a:pt x="3588" y="107"/>
                  </a:cubicBezTo>
                  <a:cubicBezTo>
                    <a:pt x="3522" y="77"/>
                    <a:pt x="3514" y="79"/>
                    <a:pt x="3512" y="73"/>
                  </a:cubicBezTo>
                  <a:cubicBezTo>
                    <a:pt x="3454" y="45"/>
                    <a:pt x="3444" y="40"/>
                    <a:pt x="3437" y="32"/>
                  </a:cubicBezTo>
                  <a:cubicBezTo>
                    <a:pt x="3419" y="23"/>
                    <a:pt x="3415" y="23"/>
                    <a:pt x="3416" y="19"/>
                  </a:cubicBezTo>
                  <a:cubicBezTo>
                    <a:pt x="3395" y="3"/>
                    <a:pt x="3393" y="2"/>
                    <a:pt x="3392" y="0"/>
                  </a:cubicBezTo>
                  <a:cubicBezTo>
                    <a:pt x="3358" y="12"/>
                    <a:pt x="3359" y="22"/>
                    <a:pt x="3360" y="31"/>
                  </a:cubicBezTo>
                  <a:cubicBezTo>
                    <a:pt x="3336" y="112"/>
                    <a:pt x="3336" y="117"/>
                    <a:pt x="3336" y="123"/>
                  </a:cubicBezTo>
                  <a:cubicBezTo>
                    <a:pt x="3321" y="150"/>
                    <a:pt x="3320" y="156"/>
                    <a:pt x="3317" y="159"/>
                  </a:cubicBezTo>
                  <a:cubicBezTo>
                    <a:pt x="3304" y="194"/>
                    <a:pt x="3296" y="199"/>
                    <a:pt x="3294" y="209"/>
                  </a:cubicBezTo>
                  <a:cubicBezTo>
                    <a:pt x="3283" y="219"/>
                    <a:pt x="3283" y="221"/>
                    <a:pt x="3282" y="223"/>
                  </a:cubicBezTo>
                  <a:cubicBezTo>
                    <a:pt x="3266" y="241"/>
                    <a:pt x="3269" y="250"/>
                    <a:pt x="3262" y="250"/>
                  </a:cubicBezTo>
                  <a:cubicBezTo>
                    <a:pt x="3229" y="295"/>
                    <a:pt x="3223" y="295"/>
                    <a:pt x="3221" y="299"/>
                  </a:cubicBezTo>
                  <a:cubicBezTo>
                    <a:pt x="3170" y="353"/>
                    <a:pt x="3162" y="358"/>
                    <a:pt x="3156" y="365"/>
                  </a:cubicBezTo>
                  <a:cubicBezTo>
                    <a:pt x="3137" y="388"/>
                    <a:pt x="3134" y="391"/>
                    <a:pt x="3132" y="395"/>
                  </a:cubicBezTo>
                  <a:cubicBezTo>
                    <a:pt x="3114" y="416"/>
                    <a:pt x="3113" y="418"/>
                    <a:pt x="3112" y="420"/>
                  </a:cubicBezTo>
                  <a:cubicBezTo>
                    <a:pt x="3122" y="411"/>
                    <a:pt x="3125" y="411"/>
                    <a:pt x="3126" y="408"/>
                  </a:cubicBezTo>
                  <a:cubicBezTo>
                    <a:pt x="3143" y="383"/>
                    <a:pt x="3152" y="383"/>
                    <a:pt x="3153" y="376"/>
                  </a:cubicBezTo>
                  <a:cubicBezTo>
                    <a:pt x="3211" y="324"/>
                    <a:pt x="3215" y="314"/>
                    <a:pt x="3224" y="308"/>
                  </a:cubicBezTo>
                  <a:cubicBezTo>
                    <a:pt x="3267" y="256"/>
                    <a:pt x="3271" y="256"/>
                    <a:pt x="3273" y="254"/>
                  </a:cubicBezTo>
                  <a:cubicBezTo>
                    <a:pt x="3290" y="222"/>
                    <a:pt x="3298" y="217"/>
                    <a:pt x="3300" y="208"/>
                  </a:cubicBezTo>
                  <a:cubicBezTo>
                    <a:pt x="3327" y="156"/>
                    <a:pt x="3333" y="155"/>
                    <a:pt x="3333" y="149"/>
                  </a:cubicBezTo>
                  <a:cubicBezTo>
                    <a:pt x="3360" y="77"/>
                    <a:pt x="3358" y="69"/>
                    <a:pt x="3360" y="66"/>
                  </a:cubicBezTo>
                  <a:cubicBezTo>
                    <a:pt x="3370" y="31"/>
                    <a:pt x="3365" y="21"/>
                    <a:pt x="3372" y="22"/>
                  </a:cubicBezTo>
                  <a:cubicBezTo>
                    <a:pt x="3365" y="85"/>
                    <a:pt x="3358" y="92"/>
                    <a:pt x="3362" y="97"/>
                  </a:cubicBezTo>
                  <a:cubicBezTo>
                    <a:pt x="3350" y="134"/>
                    <a:pt x="3348" y="136"/>
                    <a:pt x="3346" y="137"/>
                  </a:cubicBezTo>
                  <a:cubicBezTo>
                    <a:pt x="3335" y="157"/>
                    <a:pt x="3338" y="164"/>
                    <a:pt x="3334" y="164"/>
                  </a:cubicBezTo>
                  <a:cubicBezTo>
                    <a:pt x="3322" y="190"/>
                    <a:pt x="3320" y="192"/>
                    <a:pt x="3317" y="194"/>
                  </a:cubicBezTo>
                  <a:cubicBezTo>
                    <a:pt x="3288" y="230"/>
                    <a:pt x="3295" y="240"/>
                    <a:pt x="3289" y="240"/>
                  </a:cubicBezTo>
                  <a:cubicBezTo>
                    <a:pt x="3257" y="283"/>
                    <a:pt x="3258" y="287"/>
                    <a:pt x="3256" y="288"/>
                  </a:cubicBezTo>
                  <a:cubicBezTo>
                    <a:pt x="3239" y="311"/>
                    <a:pt x="3231" y="316"/>
                    <a:pt x="3225" y="323"/>
                  </a:cubicBezTo>
                  <a:cubicBezTo>
                    <a:pt x="3168" y="381"/>
                    <a:pt x="3169" y="385"/>
                    <a:pt x="3166" y="386"/>
                  </a:cubicBezTo>
                  <a:cubicBezTo>
                    <a:pt x="3148" y="408"/>
                    <a:pt x="3140" y="413"/>
                    <a:pt x="3136" y="421"/>
                  </a:cubicBezTo>
                  <a:cubicBezTo>
                    <a:pt x="3127" y="443"/>
                    <a:pt x="3128" y="438"/>
                    <a:pt x="3130" y="434"/>
                  </a:cubicBezTo>
                  <a:cubicBezTo>
                    <a:pt x="3153" y="408"/>
                    <a:pt x="3156" y="404"/>
                    <a:pt x="3159" y="400"/>
                  </a:cubicBezTo>
                  <a:cubicBezTo>
                    <a:pt x="3173" y="387"/>
                    <a:pt x="3177" y="383"/>
                    <a:pt x="3179" y="378"/>
                  </a:cubicBezTo>
                  <a:cubicBezTo>
                    <a:pt x="3197" y="369"/>
                    <a:pt x="3196" y="361"/>
                    <a:pt x="3202" y="359"/>
                  </a:cubicBezTo>
                  <a:cubicBezTo>
                    <a:pt x="3289" y="252"/>
                    <a:pt x="3303" y="239"/>
                    <a:pt x="3312" y="220"/>
                  </a:cubicBezTo>
                  <a:cubicBezTo>
                    <a:pt x="3339" y="180"/>
                    <a:pt x="3340" y="174"/>
                    <a:pt x="3344" y="170"/>
                  </a:cubicBezTo>
                  <a:cubicBezTo>
                    <a:pt x="3352" y="146"/>
                    <a:pt x="3355" y="145"/>
                    <a:pt x="3355" y="141"/>
                  </a:cubicBezTo>
                  <a:cubicBezTo>
                    <a:pt x="3368" y="101"/>
                    <a:pt x="3374" y="93"/>
                    <a:pt x="3374" y="81"/>
                  </a:cubicBezTo>
                  <a:cubicBezTo>
                    <a:pt x="3386" y="52"/>
                    <a:pt x="3387" y="59"/>
                    <a:pt x="3391" y="64"/>
                  </a:cubicBezTo>
                  <a:cubicBezTo>
                    <a:pt x="3383" y="109"/>
                    <a:pt x="3368" y="123"/>
                    <a:pt x="3368" y="151"/>
                  </a:cubicBezTo>
                  <a:cubicBezTo>
                    <a:pt x="3344" y="200"/>
                    <a:pt x="3339" y="213"/>
                    <a:pt x="3332" y="226"/>
                  </a:cubicBezTo>
                  <a:cubicBezTo>
                    <a:pt x="3301" y="269"/>
                    <a:pt x="3302" y="274"/>
                    <a:pt x="3301" y="278"/>
                  </a:cubicBezTo>
                  <a:cubicBezTo>
                    <a:pt x="3272" y="313"/>
                    <a:pt x="3268" y="314"/>
                    <a:pt x="3269" y="320"/>
                  </a:cubicBezTo>
                  <a:cubicBezTo>
                    <a:pt x="3225" y="362"/>
                    <a:pt x="3218" y="366"/>
                    <a:pt x="3213" y="372"/>
                  </a:cubicBezTo>
                  <a:cubicBezTo>
                    <a:pt x="3179" y="404"/>
                    <a:pt x="3178" y="407"/>
                    <a:pt x="3172" y="407"/>
                  </a:cubicBezTo>
                  <a:cubicBezTo>
                    <a:pt x="3180" y="408"/>
                    <a:pt x="3182" y="406"/>
                    <a:pt x="3185" y="404"/>
                  </a:cubicBezTo>
                  <a:cubicBezTo>
                    <a:pt x="3205" y="378"/>
                    <a:pt x="3215" y="382"/>
                    <a:pt x="3214" y="376"/>
                  </a:cubicBezTo>
                  <a:cubicBezTo>
                    <a:pt x="3265" y="334"/>
                    <a:pt x="3267" y="327"/>
                    <a:pt x="3271" y="322"/>
                  </a:cubicBezTo>
                  <a:cubicBezTo>
                    <a:pt x="3306" y="287"/>
                    <a:pt x="3304" y="280"/>
                    <a:pt x="3307" y="278"/>
                  </a:cubicBezTo>
                  <a:cubicBezTo>
                    <a:pt x="3333" y="243"/>
                    <a:pt x="3332" y="237"/>
                    <a:pt x="3337" y="236"/>
                  </a:cubicBezTo>
                  <a:cubicBezTo>
                    <a:pt x="3353" y="204"/>
                    <a:pt x="3355" y="198"/>
                    <a:pt x="3358" y="193"/>
                  </a:cubicBezTo>
                  <a:cubicBezTo>
                    <a:pt x="3386" y="121"/>
                    <a:pt x="3383" y="114"/>
                    <a:pt x="3385" y="113"/>
                  </a:cubicBezTo>
                  <a:cubicBezTo>
                    <a:pt x="3391" y="93"/>
                    <a:pt x="3387" y="87"/>
                    <a:pt x="3395" y="88"/>
                  </a:cubicBezTo>
                  <a:cubicBezTo>
                    <a:pt x="3390" y="147"/>
                    <a:pt x="3384" y="146"/>
                    <a:pt x="3386" y="152"/>
                  </a:cubicBezTo>
                  <a:cubicBezTo>
                    <a:pt x="3369" y="209"/>
                    <a:pt x="3374" y="218"/>
                    <a:pt x="3367" y="217"/>
                  </a:cubicBezTo>
                  <a:cubicBezTo>
                    <a:pt x="3331" y="288"/>
                    <a:pt x="3323" y="301"/>
                    <a:pt x="3317" y="314"/>
                  </a:cubicBezTo>
                  <a:cubicBezTo>
                    <a:pt x="3296" y="336"/>
                    <a:pt x="3293" y="336"/>
                    <a:pt x="3294" y="340"/>
                  </a:cubicBezTo>
                  <a:cubicBezTo>
                    <a:pt x="3283" y="348"/>
                    <a:pt x="3285" y="351"/>
                    <a:pt x="3284" y="351"/>
                  </a:cubicBezTo>
                  <a:cubicBezTo>
                    <a:pt x="3230" y="404"/>
                    <a:pt x="3232" y="418"/>
                    <a:pt x="3221" y="421"/>
                  </a:cubicBezTo>
                  <a:cubicBezTo>
                    <a:pt x="3201" y="467"/>
                    <a:pt x="3193" y="468"/>
                    <a:pt x="3195" y="476"/>
                  </a:cubicBezTo>
                  <a:cubicBezTo>
                    <a:pt x="3185" y="499"/>
                    <a:pt x="3182" y="502"/>
                    <a:pt x="3186" y="503"/>
                  </a:cubicBezTo>
                  <a:cubicBezTo>
                    <a:pt x="3209" y="452"/>
                    <a:pt x="3220" y="442"/>
                    <a:pt x="3224" y="428"/>
                  </a:cubicBezTo>
                  <a:cubicBezTo>
                    <a:pt x="3273" y="375"/>
                    <a:pt x="3279" y="367"/>
                    <a:pt x="3287" y="360"/>
                  </a:cubicBezTo>
                  <a:cubicBezTo>
                    <a:pt x="3305" y="342"/>
                    <a:pt x="3305" y="338"/>
                    <a:pt x="3307" y="337"/>
                  </a:cubicBezTo>
                  <a:cubicBezTo>
                    <a:pt x="3348" y="283"/>
                    <a:pt x="3350" y="279"/>
                    <a:pt x="3351" y="272"/>
                  </a:cubicBezTo>
                  <a:cubicBezTo>
                    <a:pt x="3379" y="229"/>
                    <a:pt x="3374" y="220"/>
                    <a:pt x="3378" y="218"/>
                  </a:cubicBezTo>
                  <a:cubicBezTo>
                    <a:pt x="3386" y="191"/>
                    <a:pt x="3387" y="187"/>
                    <a:pt x="3390" y="184"/>
                  </a:cubicBezTo>
                  <a:cubicBezTo>
                    <a:pt x="3406" y="145"/>
                    <a:pt x="3399" y="145"/>
                    <a:pt x="3404" y="153"/>
                  </a:cubicBezTo>
                  <a:cubicBezTo>
                    <a:pt x="3399" y="178"/>
                    <a:pt x="3398" y="180"/>
                    <a:pt x="3397" y="182"/>
                  </a:cubicBezTo>
                  <a:cubicBezTo>
                    <a:pt x="3387" y="219"/>
                    <a:pt x="3380" y="234"/>
                    <a:pt x="3376" y="251"/>
                  </a:cubicBezTo>
                  <a:cubicBezTo>
                    <a:pt x="3369" y="261"/>
                    <a:pt x="3370" y="263"/>
                    <a:pt x="3370" y="264"/>
                  </a:cubicBezTo>
                  <a:cubicBezTo>
                    <a:pt x="3349" y="302"/>
                    <a:pt x="3350" y="312"/>
                    <a:pt x="3343" y="317"/>
                  </a:cubicBezTo>
                  <a:cubicBezTo>
                    <a:pt x="3329" y="342"/>
                    <a:pt x="3327" y="345"/>
                    <a:pt x="3326" y="348"/>
                  </a:cubicBezTo>
                  <a:cubicBezTo>
                    <a:pt x="3309" y="373"/>
                    <a:pt x="3306" y="375"/>
                    <a:pt x="3306" y="380"/>
                  </a:cubicBezTo>
                  <a:cubicBezTo>
                    <a:pt x="3279" y="409"/>
                    <a:pt x="3279" y="415"/>
                    <a:pt x="3276" y="418"/>
                  </a:cubicBezTo>
                  <a:cubicBezTo>
                    <a:pt x="3256" y="453"/>
                    <a:pt x="3249" y="452"/>
                    <a:pt x="3250" y="459"/>
                  </a:cubicBezTo>
                  <a:cubicBezTo>
                    <a:pt x="3231" y="494"/>
                    <a:pt x="3234" y="503"/>
                    <a:pt x="3229" y="504"/>
                  </a:cubicBezTo>
                  <a:cubicBezTo>
                    <a:pt x="3228" y="556"/>
                    <a:pt x="3220" y="565"/>
                    <a:pt x="3229" y="567"/>
                  </a:cubicBezTo>
                  <a:cubicBezTo>
                    <a:pt x="3242" y="488"/>
                    <a:pt x="3247" y="481"/>
                    <a:pt x="3249" y="470"/>
                  </a:cubicBezTo>
                  <a:cubicBezTo>
                    <a:pt x="3269" y="440"/>
                    <a:pt x="3269" y="435"/>
                    <a:pt x="3275" y="435"/>
                  </a:cubicBezTo>
                  <a:cubicBezTo>
                    <a:pt x="3307" y="387"/>
                    <a:pt x="3311" y="385"/>
                    <a:pt x="3313" y="382"/>
                  </a:cubicBezTo>
                  <a:cubicBezTo>
                    <a:pt x="3339" y="343"/>
                    <a:pt x="3340" y="339"/>
                    <a:pt x="3342" y="336"/>
                  </a:cubicBezTo>
                  <a:cubicBezTo>
                    <a:pt x="3348" y="337"/>
                    <a:pt x="3342" y="339"/>
                    <a:pt x="3343" y="345"/>
                  </a:cubicBezTo>
                  <a:cubicBezTo>
                    <a:pt x="3330" y="361"/>
                    <a:pt x="3328" y="366"/>
                    <a:pt x="3327" y="372"/>
                  </a:cubicBezTo>
                  <a:cubicBezTo>
                    <a:pt x="3310" y="403"/>
                    <a:pt x="3307" y="407"/>
                    <a:pt x="3306" y="413"/>
                  </a:cubicBezTo>
                  <a:cubicBezTo>
                    <a:pt x="3272" y="477"/>
                    <a:pt x="3268" y="487"/>
                    <a:pt x="3266" y="499"/>
                  </a:cubicBezTo>
                  <a:cubicBezTo>
                    <a:pt x="3257" y="584"/>
                    <a:pt x="3258" y="602"/>
                    <a:pt x="3259" y="613"/>
                  </a:cubicBezTo>
                  <a:cubicBezTo>
                    <a:pt x="3262" y="591"/>
                    <a:pt x="3261" y="580"/>
                    <a:pt x="3260" y="569"/>
                  </a:cubicBezTo>
                  <a:cubicBezTo>
                    <a:pt x="3274" y="501"/>
                    <a:pt x="3273" y="491"/>
                    <a:pt x="3276" y="485"/>
                  </a:cubicBezTo>
                  <a:cubicBezTo>
                    <a:pt x="3286" y="463"/>
                    <a:pt x="3287" y="460"/>
                    <a:pt x="3290" y="458"/>
                  </a:cubicBezTo>
                  <a:cubicBezTo>
                    <a:pt x="3317" y="406"/>
                    <a:pt x="3319" y="398"/>
                    <a:pt x="3324" y="394"/>
                  </a:cubicBezTo>
                  <a:cubicBezTo>
                    <a:pt x="3347" y="355"/>
                    <a:pt x="3347" y="346"/>
                    <a:pt x="3354" y="342"/>
                  </a:cubicBezTo>
                  <a:cubicBezTo>
                    <a:pt x="3379" y="293"/>
                    <a:pt x="3383" y="279"/>
                    <a:pt x="3390" y="267"/>
                  </a:cubicBezTo>
                  <a:cubicBezTo>
                    <a:pt x="3402" y="242"/>
                    <a:pt x="3400" y="232"/>
                    <a:pt x="3407" y="229"/>
                  </a:cubicBezTo>
                  <a:cubicBezTo>
                    <a:pt x="3419" y="181"/>
                    <a:pt x="3415" y="173"/>
                    <a:pt x="3416" y="169"/>
                  </a:cubicBezTo>
                  <a:cubicBezTo>
                    <a:pt x="3428" y="157"/>
                    <a:pt x="3419" y="164"/>
                    <a:pt x="3420" y="174"/>
                  </a:cubicBezTo>
                  <a:cubicBezTo>
                    <a:pt x="3412" y="238"/>
                    <a:pt x="3415" y="245"/>
                    <a:pt x="3412" y="246"/>
                  </a:cubicBezTo>
                  <a:cubicBezTo>
                    <a:pt x="3399" y="288"/>
                    <a:pt x="3396" y="301"/>
                    <a:pt x="3388" y="311"/>
                  </a:cubicBezTo>
                  <a:cubicBezTo>
                    <a:pt x="3370" y="349"/>
                    <a:pt x="3371" y="354"/>
                    <a:pt x="3370" y="358"/>
                  </a:cubicBezTo>
                  <a:cubicBezTo>
                    <a:pt x="3348" y="399"/>
                    <a:pt x="3344" y="406"/>
                    <a:pt x="3341" y="415"/>
                  </a:cubicBezTo>
                  <a:cubicBezTo>
                    <a:pt x="3323" y="443"/>
                    <a:pt x="3322" y="453"/>
                    <a:pt x="3318" y="460"/>
                  </a:cubicBezTo>
                  <a:cubicBezTo>
                    <a:pt x="3302" y="501"/>
                    <a:pt x="3300" y="505"/>
                    <a:pt x="3300" y="510"/>
                  </a:cubicBezTo>
                  <a:cubicBezTo>
                    <a:pt x="3292" y="547"/>
                    <a:pt x="3289" y="556"/>
                    <a:pt x="3288" y="567"/>
                  </a:cubicBezTo>
                  <a:cubicBezTo>
                    <a:pt x="3294" y="608"/>
                    <a:pt x="3292" y="615"/>
                    <a:pt x="3298" y="613"/>
                  </a:cubicBezTo>
                  <a:cubicBezTo>
                    <a:pt x="3303" y="514"/>
                    <a:pt x="3308" y="512"/>
                    <a:pt x="3308" y="505"/>
                  </a:cubicBezTo>
                  <a:cubicBezTo>
                    <a:pt x="3321" y="471"/>
                    <a:pt x="3323" y="471"/>
                    <a:pt x="3323" y="467"/>
                  </a:cubicBezTo>
                  <a:cubicBezTo>
                    <a:pt x="3336" y="433"/>
                    <a:pt x="3345" y="427"/>
                    <a:pt x="3348" y="415"/>
                  </a:cubicBezTo>
                  <a:cubicBezTo>
                    <a:pt x="3384" y="349"/>
                    <a:pt x="3387" y="338"/>
                    <a:pt x="3392" y="329"/>
                  </a:cubicBezTo>
                  <a:cubicBezTo>
                    <a:pt x="3401" y="322"/>
                    <a:pt x="3392" y="343"/>
                    <a:pt x="3383" y="364"/>
                  </a:cubicBezTo>
                  <a:cubicBezTo>
                    <a:pt x="3368" y="400"/>
                    <a:pt x="3367" y="406"/>
                    <a:pt x="3365" y="411"/>
                  </a:cubicBezTo>
                  <a:cubicBezTo>
                    <a:pt x="3348" y="447"/>
                    <a:pt x="3349" y="456"/>
                    <a:pt x="3344" y="459"/>
                  </a:cubicBezTo>
                  <a:cubicBezTo>
                    <a:pt x="3328" y="515"/>
                    <a:pt x="3325" y="520"/>
                    <a:pt x="3325" y="528"/>
                  </a:cubicBezTo>
                  <a:cubicBezTo>
                    <a:pt x="3318" y="606"/>
                    <a:pt x="3323" y="617"/>
                    <a:pt x="3318" y="620"/>
                  </a:cubicBezTo>
                  <a:cubicBezTo>
                    <a:pt x="3332" y="669"/>
                    <a:pt x="3325" y="683"/>
                    <a:pt x="3332" y="682"/>
                  </a:cubicBezTo>
                  <a:cubicBezTo>
                    <a:pt x="3326" y="633"/>
                    <a:pt x="3325" y="621"/>
                    <a:pt x="3324" y="609"/>
                  </a:cubicBezTo>
                  <a:cubicBezTo>
                    <a:pt x="3333" y="543"/>
                    <a:pt x="3329" y="535"/>
                    <a:pt x="3330" y="532"/>
                  </a:cubicBezTo>
                  <a:cubicBezTo>
                    <a:pt x="3338" y="510"/>
                    <a:pt x="3335" y="503"/>
                    <a:pt x="3339" y="503"/>
                  </a:cubicBezTo>
                  <a:cubicBezTo>
                    <a:pt x="3360" y="438"/>
                    <a:pt x="3365" y="434"/>
                    <a:pt x="3366" y="427"/>
                  </a:cubicBezTo>
                  <a:cubicBezTo>
                    <a:pt x="3388" y="388"/>
                    <a:pt x="3385" y="376"/>
                    <a:pt x="3391" y="372"/>
                  </a:cubicBezTo>
                  <a:cubicBezTo>
                    <a:pt x="3405" y="344"/>
                    <a:pt x="3402" y="337"/>
                    <a:pt x="3406" y="336"/>
                  </a:cubicBezTo>
                  <a:cubicBezTo>
                    <a:pt x="3431" y="261"/>
                    <a:pt x="3430" y="249"/>
                    <a:pt x="3436" y="242"/>
                  </a:cubicBezTo>
                  <a:cubicBezTo>
                    <a:pt x="3440" y="222"/>
                    <a:pt x="3448" y="227"/>
                    <a:pt x="3442" y="233"/>
                  </a:cubicBezTo>
                  <a:cubicBezTo>
                    <a:pt x="3435" y="304"/>
                    <a:pt x="3435" y="312"/>
                    <a:pt x="3433" y="317"/>
                  </a:cubicBezTo>
                  <a:cubicBezTo>
                    <a:pt x="3426" y="349"/>
                    <a:pt x="3415" y="355"/>
                    <a:pt x="3417" y="373"/>
                  </a:cubicBezTo>
                  <a:cubicBezTo>
                    <a:pt x="3398" y="409"/>
                    <a:pt x="3395" y="419"/>
                    <a:pt x="3390" y="429"/>
                  </a:cubicBezTo>
                  <a:cubicBezTo>
                    <a:pt x="3374" y="468"/>
                    <a:pt x="3369" y="477"/>
                    <a:pt x="3364" y="486"/>
                  </a:cubicBezTo>
                  <a:cubicBezTo>
                    <a:pt x="3350" y="555"/>
                    <a:pt x="3342" y="561"/>
                    <a:pt x="3343" y="564"/>
                  </a:cubicBezTo>
                  <a:cubicBezTo>
                    <a:pt x="3337" y="589"/>
                    <a:pt x="3341" y="597"/>
                    <a:pt x="3336" y="597"/>
                  </a:cubicBezTo>
                  <a:cubicBezTo>
                    <a:pt x="3336" y="631"/>
                    <a:pt x="3331" y="635"/>
                    <a:pt x="3333" y="645"/>
                  </a:cubicBezTo>
                  <a:cubicBezTo>
                    <a:pt x="3351" y="557"/>
                    <a:pt x="3354" y="542"/>
                    <a:pt x="3360" y="530"/>
                  </a:cubicBezTo>
                  <a:cubicBezTo>
                    <a:pt x="3380" y="472"/>
                    <a:pt x="3380" y="468"/>
                    <a:pt x="3384" y="469"/>
                  </a:cubicBezTo>
                  <a:cubicBezTo>
                    <a:pt x="3401" y="432"/>
                    <a:pt x="3401" y="421"/>
                    <a:pt x="3407" y="415"/>
                  </a:cubicBezTo>
                  <a:cubicBezTo>
                    <a:pt x="3429" y="360"/>
                    <a:pt x="3431" y="352"/>
                    <a:pt x="3435" y="345"/>
                  </a:cubicBezTo>
                  <a:cubicBezTo>
                    <a:pt x="3442" y="313"/>
                    <a:pt x="3444" y="307"/>
                    <a:pt x="3447" y="301"/>
                  </a:cubicBezTo>
                  <a:cubicBezTo>
                    <a:pt x="3455" y="291"/>
                    <a:pt x="3449" y="295"/>
                    <a:pt x="3453" y="298"/>
                  </a:cubicBezTo>
                  <a:cubicBezTo>
                    <a:pt x="3425" y="410"/>
                    <a:pt x="3420" y="410"/>
                    <a:pt x="3422" y="416"/>
                  </a:cubicBezTo>
                  <a:cubicBezTo>
                    <a:pt x="3393" y="478"/>
                    <a:pt x="3393" y="496"/>
                    <a:pt x="3385" y="506"/>
                  </a:cubicBezTo>
                  <a:cubicBezTo>
                    <a:pt x="3370" y="564"/>
                    <a:pt x="3362" y="575"/>
                    <a:pt x="3360" y="591"/>
                  </a:cubicBezTo>
                  <a:cubicBezTo>
                    <a:pt x="3351" y="652"/>
                    <a:pt x="3352" y="666"/>
                    <a:pt x="3353" y="681"/>
                  </a:cubicBezTo>
                  <a:cubicBezTo>
                    <a:pt x="3358" y="622"/>
                    <a:pt x="3364" y="612"/>
                    <a:pt x="3363" y="597"/>
                  </a:cubicBezTo>
                  <a:cubicBezTo>
                    <a:pt x="3380" y="557"/>
                    <a:pt x="3378" y="549"/>
                    <a:pt x="3383" y="546"/>
                  </a:cubicBezTo>
                  <a:cubicBezTo>
                    <a:pt x="3402" y="483"/>
                    <a:pt x="3407" y="480"/>
                    <a:pt x="3406" y="472"/>
                  </a:cubicBezTo>
                  <a:cubicBezTo>
                    <a:pt x="3425" y="437"/>
                    <a:pt x="3422" y="430"/>
                    <a:pt x="3425" y="429"/>
                  </a:cubicBezTo>
                  <a:cubicBezTo>
                    <a:pt x="3438" y="397"/>
                    <a:pt x="3437" y="388"/>
                    <a:pt x="3442" y="384"/>
                  </a:cubicBezTo>
                  <a:cubicBezTo>
                    <a:pt x="3455" y="332"/>
                    <a:pt x="3460" y="332"/>
                    <a:pt x="3457" y="326"/>
                  </a:cubicBezTo>
                  <a:cubicBezTo>
                    <a:pt x="3463" y="349"/>
                    <a:pt x="3458" y="358"/>
                    <a:pt x="3458" y="372"/>
                  </a:cubicBezTo>
                  <a:cubicBezTo>
                    <a:pt x="3450" y="388"/>
                    <a:pt x="3451" y="393"/>
                    <a:pt x="3451" y="396"/>
                  </a:cubicBezTo>
                  <a:cubicBezTo>
                    <a:pt x="3444" y="416"/>
                    <a:pt x="3442" y="417"/>
                    <a:pt x="3442" y="421"/>
                  </a:cubicBezTo>
                  <a:cubicBezTo>
                    <a:pt x="3431" y="446"/>
                    <a:pt x="3430" y="460"/>
                    <a:pt x="3424" y="468"/>
                  </a:cubicBezTo>
                  <a:cubicBezTo>
                    <a:pt x="3407" y="509"/>
                    <a:pt x="3401" y="518"/>
                    <a:pt x="3397" y="529"/>
                  </a:cubicBezTo>
                  <a:cubicBezTo>
                    <a:pt x="3383" y="583"/>
                    <a:pt x="3376" y="592"/>
                    <a:pt x="3382" y="596"/>
                  </a:cubicBezTo>
                  <a:cubicBezTo>
                    <a:pt x="3409" y="524"/>
                    <a:pt x="3412" y="513"/>
                    <a:pt x="3417" y="504"/>
                  </a:cubicBezTo>
                  <a:cubicBezTo>
                    <a:pt x="3441" y="458"/>
                    <a:pt x="3440" y="453"/>
                    <a:pt x="3440" y="450"/>
                  </a:cubicBezTo>
                  <a:cubicBezTo>
                    <a:pt x="3457" y="405"/>
                    <a:pt x="3457" y="398"/>
                    <a:pt x="3462" y="396"/>
                  </a:cubicBezTo>
                  <a:cubicBezTo>
                    <a:pt x="3472" y="356"/>
                    <a:pt x="3467" y="344"/>
                    <a:pt x="3476" y="344"/>
                  </a:cubicBezTo>
                  <a:cubicBezTo>
                    <a:pt x="3464" y="412"/>
                    <a:pt x="3465" y="422"/>
                    <a:pt x="3460" y="426"/>
                  </a:cubicBezTo>
                  <a:cubicBezTo>
                    <a:pt x="3449" y="464"/>
                    <a:pt x="3445" y="466"/>
                    <a:pt x="3446" y="471"/>
                  </a:cubicBezTo>
                  <a:cubicBezTo>
                    <a:pt x="3438" y="502"/>
                    <a:pt x="3433" y="506"/>
                    <a:pt x="3433" y="516"/>
                  </a:cubicBezTo>
                  <a:cubicBezTo>
                    <a:pt x="3417" y="568"/>
                    <a:pt x="3415" y="576"/>
                    <a:pt x="3410" y="581"/>
                  </a:cubicBezTo>
                  <a:cubicBezTo>
                    <a:pt x="3410" y="660"/>
                    <a:pt x="3412" y="665"/>
                    <a:pt x="3412" y="672"/>
                  </a:cubicBezTo>
                  <a:cubicBezTo>
                    <a:pt x="3426" y="706"/>
                    <a:pt x="3422" y="719"/>
                    <a:pt x="3430" y="717"/>
                  </a:cubicBezTo>
                  <a:cubicBezTo>
                    <a:pt x="3420" y="681"/>
                    <a:pt x="3418" y="669"/>
                    <a:pt x="3415" y="659"/>
                  </a:cubicBezTo>
                  <a:cubicBezTo>
                    <a:pt x="3417" y="602"/>
                    <a:pt x="3414" y="595"/>
                    <a:pt x="3417" y="593"/>
                  </a:cubicBezTo>
                  <a:cubicBezTo>
                    <a:pt x="3434" y="546"/>
                    <a:pt x="3431" y="525"/>
                    <a:pt x="3442" y="515"/>
                  </a:cubicBezTo>
                  <a:cubicBezTo>
                    <a:pt x="3458" y="465"/>
                    <a:pt x="3460" y="456"/>
                    <a:pt x="3461" y="448"/>
                  </a:cubicBezTo>
                  <a:cubicBezTo>
                    <a:pt x="3477" y="411"/>
                    <a:pt x="3477" y="404"/>
                    <a:pt x="3480" y="401"/>
                  </a:cubicBezTo>
                  <a:cubicBezTo>
                    <a:pt x="3493" y="395"/>
                    <a:pt x="3485" y="406"/>
                    <a:pt x="3486" y="425"/>
                  </a:cubicBezTo>
                  <a:cubicBezTo>
                    <a:pt x="3466" y="480"/>
                    <a:pt x="3469" y="488"/>
                    <a:pt x="3464" y="490"/>
                  </a:cubicBezTo>
                  <a:cubicBezTo>
                    <a:pt x="3457" y="522"/>
                    <a:pt x="3453" y="524"/>
                    <a:pt x="3454" y="532"/>
                  </a:cubicBezTo>
                  <a:cubicBezTo>
                    <a:pt x="3444" y="561"/>
                    <a:pt x="3446" y="568"/>
                    <a:pt x="3444" y="572"/>
                  </a:cubicBezTo>
                  <a:cubicBezTo>
                    <a:pt x="3437" y="682"/>
                    <a:pt x="3434" y="691"/>
                    <a:pt x="3439" y="719"/>
                  </a:cubicBezTo>
                  <a:cubicBezTo>
                    <a:pt x="3448" y="743"/>
                    <a:pt x="3450" y="749"/>
                    <a:pt x="3457" y="750"/>
                  </a:cubicBezTo>
                  <a:cubicBezTo>
                    <a:pt x="3444" y="682"/>
                    <a:pt x="3442" y="668"/>
                    <a:pt x="3441" y="655"/>
                  </a:cubicBezTo>
                  <a:cubicBezTo>
                    <a:pt x="3449" y="616"/>
                    <a:pt x="3442" y="615"/>
                    <a:pt x="3447" y="611"/>
                  </a:cubicBezTo>
                  <a:cubicBezTo>
                    <a:pt x="3451" y="571"/>
                    <a:pt x="3456" y="564"/>
                    <a:pt x="3456" y="554"/>
                  </a:cubicBezTo>
                  <a:cubicBezTo>
                    <a:pt x="3482" y="464"/>
                    <a:pt x="3487" y="456"/>
                    <a:pt x="3488" y="446"/>
                  </a:cubicBezTo>
                  <a:cubicBezTo>
                    <a:pt x="3494" y="430"/>
                    <a:pt x="3499" y="432"/>
                    <a:pt x="3495" y="433"/>
                  </a:cubicBezTo>
                  <a:cubicBezTo>
                    <a:pt x="3483" y="507"/>
                    <a:pt x="3473" y="525"/>
                    <a:pt x="3476" y="554"/>
                  </a:cubicBezTo>
                  <a:cubicBezTo>
                    <a:pt x="3469" y="597"/>
                    <a:pt x="3466" y="612"/>
                    <a:pt x="3465" y="629"/>
                  </a:cubicBezTo>
                  <a:cubicBezTo>
                    <a:pt x="3479" y="752"/>
                    <a:pt x="3485" y="750"/>
                    <a:pt x="3485" y="755"/>
                  </a:cubicBezTo>
                  <a:cubicBezTo>
                    <a:pt x="3499" y="791"/>
                    <a:pt x="3500" y="794"/>
                    <a:pt x="3503" y="795"/>
                  </a:cubicBezTo>
                  <a:cubicBezTo>
                    <a:pt x="3492" y="758"/>
                    <a:pt x="3488" y="746"/>
                    <a:pt x="3484" y="744"/>
                  </a:cubicBezTo>
                  <a:cubicBezTo>
                    <a:pt x="3481" y="733"/>
                    <a:pt x="3481" y="729"/>
                    <a:pt x="3481" y="729"/>
                  </a:cubicBezTo>
                  <a:cubicBezTo>
                    <a:pt x="3475" y="679"/>
                    <a:pt x="3475" y="662"/>
                    <a:pt x="3473" y="646"/>
                  </a:cubicBezTo>
                  <a:cubicBezTo>
                    <a:pt x="3481" y="573"/>
                    <a:pt x="3482" y="570"/>
                    <a:pt x="3481" y="565"/>
                  </a:cubicBezTo>
                  <a:cubicBezTo>
                    <a:pt x="3488" y="543"/>
                    <a:pt x="3484" y="535"/>
                    <a:pt x="3485" y="532"/>
                  </a:cubicBezTo>
                  <a:cubicBezTo>
                    <a:pt x="3494" y="519"/>
                    <a:pt x="3487" y="532"/>
                    <a:pt x="3488" y="551"/>
                  </a:cubicBezTo>
                  <a:cubicBezTo>
                    <a:pt x="3483" y="582"/>
                    <a:pt x="3481" y="591"/>
                    <a:pt x="3481" y="600"/>
                  </a:cubicBezTo>
                  <a:cubicBezTo>
                    <a:pt x="3506" y="747"/>
                    <a:pt x="3504" y="754"/>
                    <a:pt x="3507" y="755"/>
                  </a:cubicBezTo>
                  <a:cubicBezTo>
                    <a:pt x="3522" y="799"/>
                    <a:pt x="3528" y="803"/>
                    <a:pt x="3531" y="811"/>
                  </a:cubicBezTo>
                  <a:cubicBezTo>
                    <a:pt x="3524" y="788"/>
                    <a:pt x="3521" y="783"/>
                    <a:pt x="3520" y="776"/>
                  </a:cubicBezTo>
                  <a:cubicBezTo>
                    <a:pt x="3511" y="743"/>
                    <a:pt x="3507" y="733"/>
                    <a:pt x="3503" y="723"/>
                  </a:cubicBezTo>
                  <a:cubicBezTo>
                    <a:pt x="3500" y="696"/>
                    <a:pt x="3497" y="689"/>
                    <a:pt x="3495" y="682"/>
                  </a:cubicBezTo>
                  <a:cubicBezTo>
                    <a:pt x="3491" y="631"/>
                    <a:pt x="3491" y="616"/>
                    <a:pt x="3490" y="599"/>
                  </a:cubicBezTo>
                  <a:cubicBezTo>
                    <a:pt x="3495" y="554"/>
                    <a:pt x="3495" y="550"/>
                    <a:pt x="3497" y="548"/>
                  </a:cubicBezTo>
                  <a:cubicBezTo>
                    <a:pt x="3502" y="498"/>
                    <a:pt x="3505" y="494"/>
                    <a:pt x="3506" y="489"/>
                  </a:cubicBezTo>
                  <a:cubicBezTo>
                    <a:pt x="3506" y="547"/>
                    <a:pt x="3503" y="566"/>
                    <a:pt x="3502" y="585"/>
                  </a:cubicBezTo>
                  <a:cubicBezTo>
                    <a:pt x="3515" y="692"/>
                    <a:pt x="3511" y="695"/>
                    <a:pt x="3512" y="698"/>
                  </a:cubicBezTo>
                  <a:cubicBezTo>
                    <a:pt x="3528" y="752"/>
                    <a:pt x="3532" y="765"/>
                    <a:pt x="3537" y="775"/>
                  </a:cubicBezTo>
                  <a:cubicBezTo>
                    <a:pt x="3550" y="790"/>
                    <a:pt x="3543" y="782"/>
                    <a:pt x="3539" y="771"/>
                  </a:cubicBezTo>
                  <a:cubicBezTo>
                    <a:pt x="3522" y="708"/>
                    <a:pt x="3521" y="704"/>
                    <a:pt x="3519" y="702"/>
                  </a:cubicBezTo>
                  <a:cubicBezTo>
                    <a:pt x="3511" y="634"/>
                    <a:pt x="3511" y="615"/>
                    <a:pt x="3509" y="600"/>
                  </a:cubicBezTo>
                  <a:cubicBezTo>
                    <a:pt x="3520" y="547"/>
                    <a:pt x="3511" y="533"/>
                    <a:pt x="3520" y="534"/>
                  </a:cubicBezTo>
                  <a:cubicBezTo>
                    <a:pt x="3524" y="611"/>
                    <a:pt x="3521" y="619"/>
                    <a:pt x="3526" y="619"/>
                  </a:cubicBezTo>
                  <a:cubicBezTo>
                    <a:pt x="3528" y="645"/>
                    <a:pt x="3532" y="649"/>
                    <a:pt x="3531" y="660"/>
                  </a:cubicBezTo>
                  <a:cubicBezTo>
                    <a:pt x="3556" y="737"/>
                    <a:pt x="3561" y="744"/>
                    <a:pt x="3562" y="760"/>
                  </a:cubicBezTo>
                  <a:cubicBezTo>
                    <a:pt x="3585" y="787"/>
                    <a:pt x="3582" y="784"/>
                    <a:pt x="3579" y="783"/>
                  </a:cubicBezTo>
                  <a:cubicBezTo>
                    <a:pt x="3560" y="729"/>
                    <a:pt x="3552" y="701"/>
                    <a:pt x="3543" y="672"/>
                  </a:cubicBezTo>
                  <a:cubicBezTo>
                    <a:pt x="3532" y="618"/>
                    <a:pt x="3532" y="614"/>
                    <a:pt x="3532" y="609"/>
                  </a:cubicBezTo>
                  <a:cubicBezTo>
                    <a:pt x="3535" y="597"/>
                    <a:pt x="3540" y="609"/>
                    <a:pt x="3544" y="622"/>
                  </a:cubicBezTo>
                  <a:cubicBezTo>
                    <a:pt x="3564" y="685"/>
                    <a:pt x="3567" y="689"/>
                    <a:pt x="3569" y="696"/>
                  </a:cubicBezTo>
                  <a:cubicBezTo>
                    <a:pt x="3585" y="716"/>
                    <a:pt x="3578" y="710"/>
                    <a:pt x="3575" y="700"/>
                  </a:cubicBezTo>
                  <a:cubicBezTo>
                    <a:pt x="3544" y="591"/>
                    <a:pt x="3539" y="578"/>
                    <a:pt x="3533" y="566"/>
                  </a:cubicBezTo>
                  <a:cubicBezTo>
                    <a:pt x="3524" y="501"/>
                    <a:pt x="3524" y="496"/>
                    <a:pt x="3524" y="492"/>
                  </a:cubicBezTo>
                  <a:cubicBezTo>
                    <a:pt x="3538" y="519"/>
                    <a:pt x="3540" y="534"/>
                    <a:pt x="3545" y="545"/>
                  </a:cubicBezTo>
                  <a:cubicBezTo>
                    <a:pt x="3565" y="611"/>
                    <a:pt x="3571" y="614"/>
                    <a:pt x="3572" y="622"/>
                  </a:cubicBezTo>
                  <a:cubicBezTo>
                    <a:pt x="3605" y="698"/>
                    <a:pt x="3603" y="709"/>
                    <a:pt x="3609" y="711"/>
                  </a:cubicBezTo>
                  <a:cubicBezTo>
                    <a:pt x="3621" y="744"/>
                    <a:pt x="3629" y="753"/>
                    <a:pt x="3632" y="766"/>
                  </a:cubicBezTo>
                  <a:cubicBezTo>
                    <a:pt x="3648" y="791"/>
                    <a:pt x="3648" y="793"/>
                    <a:pt x="3650" y="793"/>
                  </a:cubicBezTo>
                  <a:cubicBezTo>
                    <a:pt x="3633" y="742"/>
                    <a:pt x="3627" y="742"/>
                    <a:pt x="3626" y="738"/>
                  </a:cubicBezTo>
                  <a:cubicBezTo>
                    <a:pt x="3609" y="692"/>
                    <a:pt x="3602" y="684"/>
                    <a:pt x="3600" y="670"/>
                  </a:cubicBezTo>
                  <a:cubicBezTo>
                    <a:pt x="3573" y="591"/>
                    <a:pt x="3570" y="586"/>
                    <a:pt x="3569" y="578"/>
                  </a:cubicBezTo>
                  <a:cubicBezTo>
                    <a:pt x="3567" y="568"/>
                    <a:pt x="3571" y="572"/>
                    <a:pt x="3573" y="578"/>
                  </a:cubicBezTo>
                  <a:cubicBezTo>
                    <a:pt x="3589" y="595"/>
                    <a:pt x="3591" y="601"/>
                    <a:pt x="3593" y="607"/>
                  </a:cubicBezTo>
                  <a:cubicBezTo>
                    <a:pt x="3615" y="642"/>
                    <a:pt x="3619" y="647"/>
                    <a:pt x="3622" y="651"/>
                  </a:cubicBezTo>
                  <a:cubicBezTo>
                    <a:pt x="3682" y="757"/>
                    <a:pt x="3686" y="769"/>
                    <a:pt x="3692" y="779"/>
                  </a:cubicBezTo>
                  <a:cubicBezTo>
                    <a:pt x="3700" y="801"/>
                    <a:pt x="3701" y="805"/>
                    <a:pt x="3701" y="809"/>
                  </a:cubicBezTo>
                  <a:cubicBezTo>
                    <a:pt x="3698" y="773"/>
                    <a:pt x="3692" y="767"/>
                    <a:pt x="3689" y="758"/>
                  </a:cubicBezTo>
                  <a:cubicBezTo>
                    <a:pt x="3682" y="741"/>
                    <a:pt x="3677" y="738"/>
                    <a:pt x="3678" y="732"/>
                  </a:cubicBezTo>
                  <a:cubicBezTo>
                    <a:pt x="3657" y="683"/>
                    <a:pt x="3641" y="668"/>
                    <a:pt x="3631" y="646"/>
                  </a:cubicBezTo>
                  <a:cubicBezTo>
                    <a:pt x="3609" y="610"/>
                    <a:pt x="3605" y="606"/>
                    <a:pt x="3603" y="600"/>
                  </a:cubicBezTo>
                  <a:cubicBezTo>
                    <a:pt x="3602" y="588"/>
                    <a:pt x="3604" y="593"/>
                    <a:pt x="3605" y="598"/>
                  </a:cubicBezTo>
                  <a:cubicBezTo>
                    <a:pt x="3636" y="646"/>
                    <a:pt x="3645" y="650"/>
                    <a:pt x="3649" y="660"/>
                  </a:cubicBezTo>
                  <a:cubicBezTo>
                    <a:pt x="3683" y="718"/>
                    <a:pt x="3683" y="724"/>
                    <a:pt x="3687" y="727"/>
                  </a:cubicBezTo>
                  <a:cubicBezTo>
                    <a:pt x="3711" y="775"/>
                    <a:pt x="3709" y="785"/>
                    <a:pt x="3715" y="787"/>
                  </a:cubicBezTo>
                  <a:cubicBezTo>
                    <a:pt x="3704" y="756"/>
                    <a:pt x="3706" y="749"/>
                    <a:pt x="3703" y="748"/>
                  </a:cubicBezTo>
                  <a:cubicBezTo>
                    <a:pt x="3683" y="705"/>
                    <a:pt x="3676" y="692"/>
                    <a:pt x="3670" y="678"/>
                  </a:cubicBezTo>
                  <a:cubicBezTo>
                    <a:pt x="3642" y="629"/>
                    <a:pt x="3632" y="620"/>
                    <a:pt x="3626" y="607"/>
                  </a:cubicBezTo>
                  <a:cubicBezTo>
                    <a:pt x="3605" y="580"/>
                    <a:pt x="3601" y="579"/>
                    <a:pt x="3601" y="574"/>
                  </a:cubicBezTo>
                  <a:cubicBezTo>
                    <a:pt x="3573" y="536"/>
                    <a:pt x="3569" y="530"/>
                    <a:pt x="3565" y="524"/>
                  </a:cubicBezTo>
                  <a:cubicBezTo>
                    <a:pt x="3546" y="487"/>
                    <a:pt x="3541" y="488"/>
                    <a:pt x="3543" y="482"/>
                  </a:cubicBezTo>
                  <a:cubicBezTo>
                    <a:pt x="3536" y="457"/>
                    <a:pt x="3537" y="465"/>
                    <a:pt x="3542" y="469"/>
                  </a:cubicBezTo>
                  <a:cubicBezTo>
                    <a:pt x="3566" y="506"/>
                    <a:pt x="3571" y="510"/>
                    <a:pt x="3575" y="514"/>
                  </a:cubicBezTo>
                  <a:cubicBezTo>
                    <a:pt x="3616" y="563"/>
                    <a:pt x="3621" y="567"/>
                    <a:pt x="3623" y="575"/>
                  </a:cubicBezTo>
                  <a:cubicBezTo>
                    <a:pt x="3671" y="639"/>
                    <a:pt x="3669" y="646"/>
                    <a:pt x="3672" y="648"/>
                  </a:cubicBezTo>
                  <a:cubicBezTo>
                    <a:pt x="3691" y="678"/>
                    <a:pt x="3690" y="689"/>
                    <a:pt x="3695" y="692"/>
                  </a:cubicBezTo>
                  <a:cubicBezTo>
                    <a:pt x="3712" y="731"/>
                    <a:pt x="3709" y="741"/>
                    <a:pt x="3716" y="741"/>
                  </a:cubicBezTo>
                  <a:cubicBezTo>
                    <a:pt x="3708" y="703"/>
                    <a:pt x="3703" y="704"/>
                    <a:pt x="3704" y="698"/>
                  </a:cubicBezTo>
                  <a:cubicBezTo>
                    <a:pt x="3691" y="675"/>
                    <a:pt x="3692" y="664"/>
                    <a:pt x="3686" y="662"/>
                  </a:cubicBezTo>
                  <a:cubicBezTo>
                    <a:pt x="3670" y="620"/>
                    <a:pt x="3664" y="622"/>
                    <a:pt x="3664" y="618"/>
                  </a:cubicBezTo>
                  <a:cubicBezTo>
                    <a:pt x="3633" y="576"/>
                    <a:pt x="3635" y="569"/>
                    <a:pt x="3632" y="567"/>
                  </a:cubicBezTo>
                  <a:cubicBezTo>
                    <a:pt x="3612" y="544"/>
                    <a:pt x="3609" y="542"/>
                    <a:pt x="3608" y="538"/>
                  </a:cubicBezTo>
                  <a:cubicBezTo>
                    <a:pt x="3595" y="520"/>
                    <a:pt x="3590" y="520"/>
                    <a:pt x="3589" y="516"/>
                  </a:cubicBezTo>
                  <a:cubicBezTo>
                    <a:pt x="3575" y="485"/>
                    <a:pt x="3576" y="492"/>
                    <a:pt x="3583" y="494"/>
                  </a:cubicBezTo>
                  <a:cubicBezTo>
                    <a:pt x="3605" y="518"/>
                    <a:pt x="3612" y="530"/>
                    <a:pt x="3621" y="540"/>
                  </a:cubicBezTo>
                  <a:cubicBezTo>
                    <a:pt x="3637" y="562"/>
                    <a:pt x="3646" y="562"/>
                    <a:pt x="3647" y="571"/>
                  </a:cubicBezTo>
                  <a:cubicBezTo>
                    <a:pt x="3679" y="613"/>
                    <a:pt x="3687" y="624"/>
                    <a:pt x="3693" y="637"/>
                  </a:cubicBezTo>
                  <a:cubicBezTo>
                    <a:pt x="3722" y="683"/>
                    <a:pt x="3722" y="688"/>
                    <a:pt x="3725" y="690"/>
                  </a:cubicBezTo>
                  <a:cubicBezTo>
                    <a:pt x="3736" y="699"/>
                    <a:pt x="3730" y="697"/>
                    <a:pt x="3730" y="687"/>
                  </a:cubicBezTo>
                  <a:cubicBezTo>
                    <a:pt x="3696" y="629"/>
                    <a:pt x="3695" y="622"/>
                    <a:pt x="3690" y="618"/>
                  </a:cubicBezTo>
                  <a:cubicBezTo>
                    <a:pt x="3664" y="581"/>
                    <a:pt x="3661" y="574"/>
                    <a:pt x="3658" y="568"/>
                  </a:cubicBezTo>
                  <a:cubicBezTo>
                    <a:pt x="3624" y="530"/>
                    <a:pt x="3617" y="519"/>
                    <a:pt x="3608" y="510"/>
                  </a:cubicBezTo>
                  <a:cubicBezTo>
                    <a:pt x="3534" y="424"/>
                    <a:pt x="3528" y="418"/>
                    <a:pt x="3524" y="409"/>
                  </a:cubicBezTo>
                  <a:cubicBezTo>
                    <a:pt x="3505" y="384"/>
                    <a:pt x="3506" y="376"/>
                    <a:pt x="3500" y="376"/>
                  </a:cubicBezTo>
                  <a:cubicBezTo>
                    <a:pt x="3502" y="363"/>
                    <a:pt x="3500" y="371"/>
                    <a:pt x="3504" y="371"/>
                  </a:cubicBezTo>
                  <a:cubicBezTo>
                    <a:pt x="3530" y="404"/>
                    <a:pt x="3532" y="412"/>
                    <a:pt x="3538" y="417"/>
                  </a:cubicBezTo>
                  <a:cubicBezTo>
                    <a:pt x="3562" y="446"/>
                    <a:pt x="3566" y="447"/>
                    <a:pt x="3567" y="452"/>
                  </a:cubicBezTo>
                  <a:cubicBezTo>
                    <a:pt x="3602" y="487"/>
                    <a:pt x="3602" y="492"/>
                    <a:pt x="3607" y="493"/>
                  </a:cubicBezTo>
                  <a:cubicBezTo>
                    <a:pt x="3650" y="542"/>
                    <a:pt x="3656" y="546"/>
                    <a:pt x="3659" y="555"/>
                  </a:cubicBezTo>
                  <a:cubicBezTo>
                    <a:pt x="3706" y="616"/>
                    <a:pt x="3708" y="625"/>
                    <a:pt x="3715" y="629"/>
                  </a:cubicBezTo>
                  <a:cubicBezTo>
                    <a:pt x="3727" y="644"/>
                    <a:pt x="3724" y="639"/>
                    <a:pt x="3720" y="638"/>
                  </a:cubicBezTo>
                  <a:cubicBezTo>
                    <a:pt x="3689" y="575"/>
                    <a:pt x="3675" y="561"/>
                    <a:pt x="3663" y="546"/>
                  </a:cubicBezTo>
                  <a:cubicBezTo>
                    <a:pt x="3641" y="512"/>
                    <a:pt x="3631" y="508"/>
                    <a:pt x="3625" y="500"/>
                  </a:cubicBezTo>
                  <a:cubicBezTo>
                    <a:pt x="3592" y="468"/>
                    <a:pt x="3591" y="465"/>
                    <a:pt x="3591" y="461"/>
                  </a:cubicBezTo>
                  <a:cubicBezTo>
                    <a:pt x="3577" y="443"/>
                    <a:pt x="3570" y="445"/>
                    <a:pt x="3570" y="438"/>
                  </a:cubicBezTo>
                  <a:cubicBezTo>
                    <a:pt x="3535" y="402"/>
                    <a:pt x="3533" y="398"/>
                    <a:pt x="3532" y="393"/>
                  </a:cubicBezTo>
                  <a:cubicBezTo>
                    <a:pt x="3530" y="387"/>
                    <a:pt x="3532" y="390"/>
                    <a:pt x="3534" y="393"/>
                  </a:cubicBezTo>
                  <a:cubicBezTo>
                    <a:pt x="3549" y="412"/>
                    <a:pt x="3552" y="411"/>
                    <a:pt x="3553" y="413"/>
                  </a:cubicBezTo>
                  <a:cubicBezTo>
                    <a:pt x="3592" y="453"/>
                    <a:pt x="3594" y="455"/>
                    <a:pt x="3596" y="458"/>
                  </a:cubicBezTo>
                  <a:cubicBezTo>
                    <a:pt x="3621" y="483"/>
                    <a:pt x="3627" y="485"/>
                    <a:pt x="3631" y="491"/>
                  </a:cubicBezTo>
                  <a:cubicBezTo>
                    <a:pt x="3653" y="516"/>
                    <a:pt x="3661" y="526"/>
                    <a:pt x="3669" y="536"/>
                  </a:cubicBezTo>
                  <a:cubicBezTo>
                    <a:pt x="3710" y="588"/>
                    <a:pt x="3713" y="595"/>
                    <a:pt x="3719" y="598"/>
                  </a:cubicBezTo>
                  <a:cubicBezTo>
                    <a:pt x="3754" y="657"/>
                    <a:pt x="3756" y="665"/>
                    <a:pt x="3759" y="672"/>
                  </a:cubicBezTo>
                  <a:cubicBezTo>
                    <a:pt x="3769" y="696"/>
                    <a:pt x="3765" y="705"/>
                    <a:pt x="3770" y="704"/>
                  </a:cubicBezTo>
                  <a:cubicBezTo>
                    <a:pt x="3763" y="670"/>
                    <a:pt x="3763" y="659"/>
                    <a:pt x="3758" y="655"/>
                  </a:cubicBezTo>
                  <a:cubicBezTo>
                    <a:pt x="3722" y="590"/>
                    <a:pt x="3717" y="586"/>
                    <a:pt x="3713" y="579"/>
                  </a:cubicBezTo>
                  <a:cubicBezTo>
                    <a:pt x="3668" y="527"/>
                    <a:pt x="3671" y="520"/>
                    <a:pt x="3668" y="519"/>
                  </a:cubicBezTo>
                  <a:cubicBezTo>
                    <a:pt x="3638" y="483"/>
                    <a:pt x="3626" y="475"/>
                    <a:pt x="3618" y="463"/>
                  </a:cubicBezTo>
                  <a:cubicBezTo>
                    <a:pt x="3597" y="446"/>
                    <a:pt x="3593" y="439"/>
                    <a:pt x="3587" y="435"/>
                  </a:cubicBezTo>
                  <a:cubicBezTo>
                    <a:pt x="3544" y="388"/>
                    <a:pt x="3531" y="373"/>
                    <a:pt x="3516" y="359"/>
                  </a:cubicBezTo>
                  <a:cubicBezTo>
                    <a:pt x="3482" y="312"/>
                    <a:pt x="3483" y="307"/>
                    <a:pt x="3480" y="307"/>
                  </a:cubicBezTo>
                  <a:cubicBezTo>
                    <a:pt x="3491" y="306"/>
                    <a:pt x="3495" y="310"/>
                    <a:pt x="3498" y="315"/>
                  </a:cubicBezTo>
                  <a:cubicBezTo>
                    <a:pt x="3528" y="347"/>
                    <a:pt x="3536" y="354"/>
                    <a:pt x="3543" y="362"/>
                  </a:cubicBezTo>
                  <a:cubicBezTo>
                    <a:pt x="3574" y="381"/>
                    <a:pt x="3571" y="392"/>
                    <a:pt x="3580" y="390"/>
                  </a:cubicBezTo>
                  <a:cubicBezTo>
                    <a:pt x="3598" y="407"/>
                    <a:pt x="3606" y="414"/>
                    <a:pt x="3615" y="420"/>
                  </a:cubicBezTo>
                  <a:cubicBezTo>
                    <a:pt x="3642" y="449"/>
                    <a:pt x="3647" y="454"/>
                    <a:pt x="3650" y="457"/>
                  </a:cubicBezTo>
                  <a:cubicBezTo>
                    <a:pt x="3680" y="486"/>
                    <a:pt x="3682" y="493"/>
                    <a:pt x="3686" y="498"/>
                  </a:cubicBezTo>
                  <a:cubicBezTo>
                    <a:pt x="3724" y="544"/>
                    <a:pt x="3729" y="547"/>
                    <a:pt x="3731" y="554"/>
                  </a:cubicBezTo>
                  <a:cubicBezTo>
                    <a:pt x="3765" y="605"/>
                    <a:pt x="3771" y="607"/>
                    <a:pt x="3773" y="614"/>
                  </a:cubicBezTo>
                  <a:cubicBezTo>
                    <a:pt x="3793" y="649"/>
                    <a:pt x="3792" y="642"/>
                    <a:pt x="3790" y="637"/>
                  </a:cubicBezTo>
                  <a:cubicBezTo>
                    <a:pt x="3772" y="601"/>
                    <a:pt x="3770" y="595"/>
                    <a:pt x="3765" y="593"/>
                  </a:cubicBezTo>
                  <a:cubicBezTo>
                    <a:pt x="3747" y="556"/>
                    <a:pt x="3740" y="557"/>
                    <a:pt x="3740" y="549"/>
                  </a:cubicBezTo>
                  <a:cubicBezTo>
                    <a:pt x="3716" y="518"/>
                    <a:pt x="3713" y="513"/>
                    <a:pt x="3708" y="510"/>
                  </a:cubicBezTo>
                  <a:cubicBezTo>
                    <a:pt x="3663" y="455"/>
                    <a:pt x="3658" y="453"/>
                    <a:pt x="3656" y="448"/>
                  </a:cubicBezTo>
                  <a:cubicBezTo>
                    <a:pt x="3639" y="433"/>
                    <a:pt x="3635" y="430"/>
                    <a:pt x="3631" y="428"/>
                  </a:cubicBezTo>
                  <a:cubicBezTo>
                    <a:pt x="3606" y="403"/>
                    <a:pt x="3605" y="400"/>
                    <a:pt x="3602" y="399"/>
                  </a:cubicBezTo>
                  <a:cubicBezTo>
                    <a:pt x="3568" y="367"/>
                    <a:pt x="3560" y="369"/>
                    <a:pt x="3558" y="363"/>
                  </a:cubicBezTo>
                  <a:cubicBezTo>
                    <a:pt x="3494" y="295"/>
                    <a:pt x="3486" y="288"/>
                    <a:pt x="3480" y="279"/>
                  </a:cubicBezTo>
                  <a:cubicBezTo>
                    <a:pt x="3472" y="259"/>
                    <a:pt x="3480" y="269"/>
                    <a:pt x="3487" y="280"/>
                  </a:cubicBezTo>
                  <a:cubicBezTo>
                    <a:pt x="3581" y="355"/>
                    <a:pt x="3584" y="357"/>
                    <a:pt x="3588" y="356"/>
                  </a:cubicBezTo>
                  <a:cubicBezTo>
                    <a:pt x="3607" y="371"/>
                    <a:pt x="3608" y="375"/>
                    <a:pt x="3614" y="374"/>
                  </a:cubicBezTo>
                  <a:cubicBezTo>
                    <a:pt x="3644" y="397"/>
                    <a:pt x="3643" y="407"/>
                    <a:pt x="3651" y="406"/>
                  </a:cubicBezTo>
                  <a:cubicBezTo>
                    <a:pt x="3671" y="425"/>
                    <a:pt x="3673" y="426"/>
                    <a:pt x="3674" y="429"/>
                  </a:cubicBezTo>
                  <a:cubicBezTo>
                    <a:pt x="3702" y="457"/>
                    <a:pt x="3707" y="461"/>
                    <a:pt x="3710" y="466"/>
                  </a:cubicBezTo>
                  <a:cubicBezTo>
                    <a:pt x="3755" y="519"/>
                    <a:pt x="3757" y="520"/>
                    <a:pt x="3760" y="521"/>
                  </a:cubicBezTo>
                  <a:cubicBezTo>
                    <a:pt x="3775" y="552"/>
                    <a:pt x="3783" y="552"/>
                    <a:pt x="3784" y="559"/>
                  </a:cubicBezTo>
                  <a:cubicBezTo>
                    <a:pt x="3802" y="592"/>
                    <a:pt x="3803" y="594"/>
                    <a:pt x="3806" y="594"/>
                  </a:cubicBezTo>
                  <a:cubicBezTo>
                    <a:pt x="3803" y="583"/>
                    <a:pt x="3803" y="576"/>
                    <a:pt x="3798" y="573"/>
                  </a:cubicBezTo>
                  <a:cubicBezTo>
                    <a:pt x="3759" y="513"/>
                    <a:pt x="3754" y="504"/>
                    <a:pt x="3747" y="496"/>
                  </a:cubicBezTo>
                  <a:cubicBezTo>
                    <a:pt x="3718" y="457"/>
                    <a:pt x="3712" y="459"/>
                    <a:pt x="3713" y="455"/>
                  </a:cubicBezTo>
                  <a:cubicBezTo>
                    <a:pt x="3682" y="427"/>
                    <a:pt x="3680" y="421"/>
                    <a:pt x="3676" y="418"/>
                  </a:cubicBezTo>
                  <a:cubicBezTo>
                    <a:pt x="3660" y="405"/>
                    <a:pt x="3655" y="404"/>
                    <a:pt x="3655" y="397"/>
                  </a:cubicBezTo>
                  <a:cubicBezTo>
                    <a:pt x="3624" y="378"/>
                    <a:pt x="3624" y="370"/>
                    <a:pt x="3618" y="369"/>
                  </a:cubicBezTo>
                  <a:cubicBezTo>
                    <a:pt x="3604" y="356"/>
                    <a:pt x="3600" y="353"/>
                    <a:pt x="3595" y="351"/>
                  </a:cubicBezTo>
                  <a:cubicBezTo>
                    <a:pt x="3588" y="343"/>
                    <a:pt x="3585" y="343"/>
                    <a:pt x="3583" y="341"/>
                  </a:cubicBezTo>
                  <a:cubicBezTo>
                    <a:pt x="3552" y="324"/>
                    <a:pt x="3552" y="316"/>
                    <a:pt x="3546" y="315"/>
                  </a:cubicBezTo>
                  <a:cubicBezTo>
                    <a:pt x="3518" y="293"/>
                    <a:pt x="3513" y="292"/>
                    <a:pt x="3511" y="287"/>
                  </a:cubicBezTo>
                  <a:cubicBezTo>
                    <a:pt x="3473" y="249"/>
                    <a:pt x="3471" y="239"/>
                    <a:pt x="3464" y="236"/>
                  </a:cubicBezTo>
                  <a:cubicBezTo>
                    <a:pt x="3464" y="229"/>
                    <a:pt x="3471" y="229"/>
                    <a:pt x="3475" y="233"/>
                  </a:cubicBezTo>
                  <a:cubicBezTo>
                    <a:pt x="3498" y="257"/>
                    <a:pt x="3501" y="260"/>
                    <a:pt x="3505" y="262"/>
                  </a:cubicBezTo>
                  <a:cubicBezTo>
                    <a:pt x="3519" y="277"/>
                    <a:pt x="3523" y="275"/>
                    <a:pt x="3524" y="278"/>
                  </a:cubicBezTo>
                  <a:cubicBezTo>
                    <a:pt x="3556" y="301"/>
                    <a:pt x="3562" y="300"/>
                    <a:pt x="3565" y="303"/>
                  </a:cubicBezTo>
                  <a:cubicBezTo>
                    <a:pt x="3580" y="312"/>
                    <a:pt x="3580" y="313"/>
                    <a:pt x="3581" y="313"/>
                  </a:cubicBezTo>
                  <a:cubicBezTo>
                    <a:pt x="3601" y="325"/>
                    <a:pt x="3604" y="326"/>
                    <a:pt x="3608" y="329"/>
                  </a:cubicBezTo>
                  <a:cubicBezTo>
                    <a:pt x="3643" y="351"/>
                    <a:pt x="3649" y="350"/>
                    <a:pt x="3652" y="354"/>
                  </a:cubicBezTo>
                  <a:cubicBezTo>
                    <a:pt x="3678" y="367"/>
                    <a:pt x="3693" y="375"/>
                    <a:pt x="3708" y="383"/>
                  </a:cubicBezTo>
                  <a:cubicBezTo>
                    <a:pt x="3760" y="411"/>
                    <a:pt x="3762" y="421"/>
                    <a:pt x="3770" y="424"/>
                  </a:cubicBezTo>
                  <a:cubicBezTo>
                    <a:pt x="3809" y="461"/>
                    <a:pt x="3812" y="463"/>
                    <a:pt x="3815" y="467"/>
                  </a:cubicBezTo>
                  <a:cubicBezTo>
                    <a:pt x="3834" y="487"/>
                    <a:pt x="3838" y="487"/>
                    <a:pt x="3840" y="490"/>
                  </a:cubicBezTo>
                  <a:cubicBezTo>
                    <a:pt x="3834" y="475"/>
                    <a:pt x="3825" y="469"/>
                    <a:pt x="3819" y="460"/>
                  </a:cubicBezTo>
                  <a:cubicBezTo>
                    <a:pt x="3792" y="438"/>
                    <a:pt x="3793" y="432"/>
                    <a:pt x="3788" y="434"/>
                  </a:cubicBezTo>
                  <a:cubicBezTo>
                    <a:pt x="3769" y="415"/>
                    <a:pt x="3767" y="413"/>
                    <a:pt x="3767" y="409"/>
                  </a:cubicBezTo>
                  <a:cubicBezTo>
                    <a:pt x="3741" y="393"/>
                    <a:pt x="3737" y="390"/>
                    <a:pt x="3733" y="388"/>
                  </a:cubicBezTo>
                  <a:cubicBezTo>
                    <a:pt x="3678" y="358"/>
                    <a:pt x="3671" y="350"/>
                    <a:pt x="3658" y="349"/>
                  </a:cubicBezTo>
                  <a:cubicBezTo>
                    <a:pt x="3620" y="324"/>
                    <a:pt x="3616" y="320"/>
                    <a:pt x="3610" y="318"/>
                  </a:cubicBezTo>
                  <a:cubicBezTo>
                    <a:pt x="3586" y="305"/>
                    <a:pt x="3581" y="301"/>
                    <a:pt x="3576" y="298"/>
                  </a:cubicBezTo>
                  <a:cubicBezTo>
                    <a:pt x="3551" y="286"/>
                    <a:pt x="3550" y="278"/>
                    <a:pt x="3543" y="276"/>
                  </a:cubicBezTo>
                  <a:cubicBezTo>
                    <a:pt x="3518" y="256"/>
                    <a:pt x="3508" y="251"/>
                    <a:pt x="3497" y="245"/>
                  </a:cubicBezTo>
                  <a:cubicBezTo>
                    <a:pt x="3480" y="220"/>
                    <a:pt x="3474" y="222"/>
                    <a:pt x="3472" y="220"/>
                  </a:cubicBezTo>
                  <a:cubicBezTo>
                    <a:pt x="3458" y="198"/>
                    <a:pt x="3452" y="196"/>
                    <a:pt x="3450" y="189"/>
                  </a:cubicBezTo>
                  <a:cubicBezTo>
                    <a:pt x="3467" y="202"/>
                    <a:pt x="3470" y="200"/>
                    <a:pt x="3470" y="201"/>
                  </a:cubicBezTo>
                  <a:cubicBezTo>
                    <a:pt x="3508" y="228"/>
                    <a:pt x="3514" y="232"/>
                    <a:pt x="3519" y="237"/>
                  </a:cubicBezTo>
                  <a:cubicBezTo>
                    <a:pt x="3549" y="252"/>
                    <a:pt x="3552" y="253"/>
                    <a:pt x="3555" y="256"/>
                  </a:cubicBezTo>
                  <a:cubicBezTo>
                    <a:pt x="3598" y="278"/>
                    <a:pt x="3605" y="282"/>
                    <a:pt x="3610" y="287"/>
                  </a:cubicBezTo>
                  <a:cubicBezTo>
                    <a:pt x="3676" y="320"/>
                    <a:pt x="3685" y="315"/>
                    <a:pt x="3684" y="321"/>
                  </a:cubicBezTo>
                  <a:cubicBezTo>
                    <a:pt x="3725" y="340"/>
                    <a:pt x="3730" y="346"/>
                    <a:pt x="3737" y="350"/>
                  </a:cubicBezTo>
                  <a:cubicBezTo>
                    <a:pt x="3768" y="372"/>
                    <a:pt x="3771" y="375"/>
                    <a:pt x="3776" y="376"/>
                  </a:cubicBezTo>
                  <a:cubicBezTo>
                    <a:pt x="3822" y="416"/>
                    <a:pt x="3821" y="423"/>
                    <a:pt x="3825" y="425"/>
                  </a:cubicBezTo>
                  <a:cubicBezTo>
                    <a:pt x="3836" y="427"/>
                    <a:pt x="3826" y="425"/>
                    <a:pt x="3824" y="414"/>
                  </a:cubicBezTo>
                  <a:cubicBezTo>
                    <a:pt x="3808" y="399"/>
                    <a:pt x="3802" y="401"/>
                    <a:pt x="3803" y="396"/>
                  </a:cubicBezTo>
                  <a:cubicBezTo>
                    <a:pt x="3777" y="374"/>
                    <a:pt x="3776" y="369"/>
                    <a:pt x="3771" y="367"/>
                  </a:cubicBezTo>
                  <a:cubicBezTo>
                    <a:pt x="3753" y="354"/>
                    <a:pt x="3751" y="352"/>
                    <a:pt x="3750" y="349"/>
                  </a:cubicBezTo>
                  <a:cubicBezTo>
                    <a:pt x="3700" y="322"/>
                    <a:pt x="3698" y="317"/>
                    <a:pt x="3690" y="316"/>
                  </a:cubicBezTo>
                  <a:cubicBezTo>
                    <a:pt x="3657" y="299"/>
                    <a:pt x="3656" y="297"/>
                    <a:pt x="3652" y="297"/>
                  </a:cubicBezTo>
                  <a:cubicBezTo>
                    <a:pt x="3597" y="265"/>
                    <a:pt x="3579" y="257"/>
                    <a:pt x="3561" y="251"/>
                  </a:cubicBezTo>
                  <a:cubicBezTo>
                    <a:pt x="3513" y="220"/>
                    <a:pt x="3507" y="220"/>
                    <a:pt x="3504" y="216"/>
                  </a:cubicBezTo>
                  <a:cubicBezTo>
                    <a:pt x="3485" y="199"/>
                    <a:pt x="3474" y="197"/>
                    <a:pt x="3469" y="188"/>
                  </a:cubicBezTo>
                  <a:cubicBezTo>
                    <a:pt x="3442" y="157"/>
                    <a:pt x="3447" y="163"/>
                    <a:pt x="3453" y="169"/>
                  </a:cubicBezTo>
                  <a:cubicBezTo>
                    <a:pt x="3478" y="187"/>
                    <a:pt x="3481" y="189"/>
                    <a:pt x="3483" y="193"/>
                  </a:cubicBezTo>
                  <a:cubicBezTo>
                    <a:pt x="3525" y="218"/>
                    <a:pt x="3531" y="224"/>
                    <a:pt x="3538" y="229"/>
                  </a:cubicBezTo>
                  <a:cubicBezTo>
                    <a:pt x="3595" y="256"/>
                    <a:pt x="3603" y="260"/>
                    <a:pt x="3610" y="265"/>
                  </a:cubicBezTo>
                  <a:cubicBezTo>
                    <a:pt x="3642" y="275"/>
                    <a:pt x="3644" y="276"/>
                    <a:pt x="3646" y="278"/>
                  </a:cubicBezTo>
                  <a:cubicBezTo>
                    <a:pt x="3697" y="296"/>
                    <a:pt x="3705" y="296"/>
                    <a:pt x="3709" y="300"/>
                  </a:cubicBezTo>
                  <a:cubicBezTo>
                    <a:pt x="3768" y="328"/>
                    <a:pt x="3781" y="331"/>
                    <a:pt x="3788" y="340"/>
                  </a:cubicBezTo>
                  <a:cubicBezTo>
                    <a:pt x="3806" y="351"/>
                    <a:pt x="3808" y="353"/>
                    <a:pt x="3811" y="354"/>
                  </a:cubicBezTo>
                  <a:cubicBezTo>
                    <a:pt x="3833" y="374"/>
                    <a:pt x="3837" y="374"/>
                    <a:pt x="3840" y="376"/>
                  </a:cubicBezTo>
                  <a:cubicBezTo>
                    <a:pt x="3829" y="365"/>
                    <a:pt x="3828" y="354"/>
                    <a:pt x="3818" y="353"/>
                  </a:cubicBezTo>
                  <a:cubicBezTo>
                    <a:pt x="3790" y="329"/>
                    <a:pt x="3784" y="331"/>
                    <a:pt x="3785" y="325"/>
                  </a:cubicBezTo>
                  <a:cubicBezTo>
                    <a:pt x="3759" y="314"/>
                    <a:pt x="3754" y="308"/>
                    <a:pt x="3744" y="306"/>
                  </a:cubicBezTo>
                  <a:cubicBezTo>
                    <a:pt x="3691" y="279"/>
                    <a:pt x="3678" y="280"/>
                    <a:pt x="3672" y="274"/>
                  </a:cubicBezTo>
                  <a:cubicBezTo>
                    <a:pt x="3600" y="254"/>
                    <a:pt x="3589" y="241"/>
                    <a:pt x="3569" y="237"/>
                  </a:cubicBezTo>
                  <a:cubicBezTo>
                    <a:pt x="3539" y="215"/>
                    <a:pt x="3533" y="217"/>
                    <a:pt x="3534" y="211"/>
                  </a:cubicBezTo>
                  <a:cubicBezTo>
                    <a:pt x="3492" y="194"/>
                    <a:pt x="3495" y="184"/>
                    <a:pt x="3489" y="184"/>
                  </a:cubicBezTo>
                  <a:cubicBezTo>
                    <a:pt x="3456" y="152"/>
                    <a:pt x="3447" y="155"/>
                    <a:pt x="3447" y="148"/>
                  </a:cubicBezTo>
                  <a:cubicBezTo>
                    <a:pt x="3425" y="126"/>
                    <a:pt x="3423" y="125"/>
                    <a:pt x="3423" y="121"/>
                  </a:cubicBezTo>
                  <a:cubicBezTo>
                    <a:pt x="3434" y="129"/>
                    <a:pt x="3437" y="129"/>
                    <a:pt x="3437" y="131"/>
                  </a:cubicBezTo>
                  <a:cubicBezTo>
                    <a:pt x="3461" y="150"/>
                    <a:pt x="3474" y="156"/>
                    <a:pt x="3483" y="167"/>
                  </a:cubicBezTo>
                  <a:cubicBezTo>
                    <a:pt x="3514" y="176"/>
                    <a:pt x="3515" y="187"/>
                    <a:pt x="3526" y="186"/>
                  </a:cubicBezTo>
                  <a:cubicBezTo>
                    <a:pt x="3554" y="198"/>
                    <a:pt x="3561" y="202"/>
                    <a:pt x="3567" y="207"/>
                  </a:cubicBezTo>
                  <a:cubicBezTo>
                    <a:pt x="3627" y="229"/>
                    <a:pt x="3638" y="238"/>
                    <a:pt x="3657" y="240"/>
                  </a:cubicBezTo>
                  <a:cubicBezTo>
                    <a:pt x="3691" y="257"/>
                    <a:pt x="3698" y="265"/>
                    <a:pt x="3709" y="267"/>
                  </a:cubicBezTo>
                  <a:cubicBezTo>
                    <a:pt x="3751" y="290"/>
                    <a:pt x="3755" y="293"/>
                    <a:pt x="3761" y="294"/>
                  </a:cubicBezTo>
                  <a:cubicBezTo>
                    <a:pt x="3792" y="313"/>
                    <a:pt x="3794" y="315"/>
                    <a:pt x="3795" y="318"/>
                  </a:cubicBezTo>
                  <a:cubicBezTo>
                    <a:pt x="3817" y="331"/>
                    <a:pt x="3824" y="336"/>
                    <a:pt x="3830" y="344"/>
                  </a:cubicBezTo>
                  <a:cubicBezTo>
                    <a:pt x="3837" y="339"/>
                    <a:pt x="3833" y="338"/>
                    <a:pt x="3829" y="335"/>
                  </a:cubicBezTo>
                  <a:cubicBezTo>
                    <a:pt x="3748" y="279"/>
                    <a:pt x="3746" y="274"/>
                    <a:pt x="3738" y="276"/>
                  </a:cubicBezTo>
                  <a:cubicBezTo>
                    <a:pt x="3689" y="246"/>
                    <a:pt x="3677" y="244"/>
                    <a:pt x="3670" y="237"/>
                  </a:cubicBezTo>
                  <a:cubicBezTo>
                    <a:pt x="3605" y="209"/>
                    <a:pt x="3600" y="207"/>
                    <a:pt x="3593" y="207"/>
                  </a:cubicBezTo>
                  <a:cubicBezTo>
                    <a:pt x="3541" y="181"/>
                    <a:pt x="3531" y="177"/>
                    <a:pt x="3521" y="173"/>
                  </a:cubicBezTo>
                  <a:cubicBezTo>
                    <a:pt x="3487" y="152"/>
                    <a:pt x="3476" y="148"/>
                    <a:pt x="3468" y="142"/>
                  </a:cubicBezTo>
                  <a:cubicBezTo>
                    <a:pt x="3450" y="123"/>
                    <a:pt x="3447" y="124"/>
                    <a:pt x="3445" y="122"/>
                  </a:cubicBezTo>
                  <a:cubicBezTo>
                    <a:pt x="3426" y="105"/>
                    <a:pt x="3423" y="102"/>
                    <a:pt x="3426" y="101"/>
                  </a:cubicBezTo>
                  <a:close/>
                  <a:moveTo>
                    <a:pt x="3422" y="38"/>
                  </a:moveTo>
                  <a:cubicBezTo>
                    <a:pt x="3426" y="37"/>
                    <a:pt x="3428" y="39"/>
                    <a:pt x="3431" y="39"/>
                  </a:cubicBezTo>
                  <a:cubicBezTo>
                    <a:pt x="3434" y="44"/>
                    <a:pt x="3437" y="47"/>
                    <a:pt x="3442" y="50"/>
                  </a:cubicBezTo>
                  <a:cubicBezTo>
                    <a:pt x="3448" y="51"/>
                    <a:pt x="3451" y="55"/>
                    <a:pt x="3456" y="57"/>
                  </a:cubicBezTo>
                  <a:cubicBezTo>
                    <a:pt x="3460" y="61"/>
                    <a:pt x="3466" y="61"/>
                    <a:pt x="3470" y="65"/>
                  </a:cubicBezTo>
                  <a:cubicBezTo>
                    <a:pt x="3480" y="69"/>
                    <a:pt x="3486" y="77"/>
                    <a:pt x="3499" y="78"/>
                  </a:cubicBezTo>
                  <a:cubicBezTo>
                    <a:pt x="3506" y="86"/>
                    <a:pt x="3520" y="86"/>
                    <a:pt x="3526" y="94"/>
                  </a:cubicBezTo>
                  <a:cubicBezTo>
                    <a:pt x="3550" y="97"/>
                    <a:pt x="3570" y="105"/>
                    <a:pt x="3587" y="116"/>
                  </a:cubicBezTo>
                  <a:cubicBezTo>
                    <a:pt x="3599" y="116"/>
                    <a:pt x="3607" y="121"/>
                    <a:pt x="3618" y="122"/>
                  </a:cubicBezTo>
                  <a:cubicBezTo>
                    <a:pt x="3624" y="128"/>
                    <a:pt x="3636" y="128"/>
                    <a:pt x="3643" y="134"/>
                  </a:cubicBezTo>
                  <a:cubicBezTo>
                    <a:pt x="3653" y="135"/>
                    <a:pt x="3661" y="141"/>
                    <a:pt x="3672" y="143"/>
                  </a:cubicBezTo>
                  <a:cubicBezTo>
                    <a:pt x="3681" y="145"/>
                    <a:pt x="3687" y="152"/>
                    <a:pt x="3699" y="152"/>
                  </a:cubicBezTo>
                  <a:cubicBezTo>
                    <a:pt x="3691" y="160"/>
                    <a:pt x="3685" y="147"/>
                    <a:pt x="3674" y="151"/>
                  </a:cubicBezTo>
                  <a:cubicBezTo>
                    <a:pt x="3667" y="149"/>
                    <a:pt x="3659" y="148"/>
                    <a:pt x="3648" y="149"/>
                  </a:cubicBezTo>
                  <a:cubicBezTo>
                    <a:pt x="3645" y="145"/>
                    <a:pt x="3637" y="146"/>
                    <a:pt x="3632" y="143"/>
                  </a:cubicBezTo>
                  <a:cubicBezTo>
                    <a:pt x="3627" y="143"/>
                    <a:pt x="3622" y="141"/>
                    <a:pt x="3619" y="138"/>
                  </a:cubicBezTo>
                  <a:cubicBezTo>
                    <a:pt x="3607" y="137"/>
                    <a:pt x="3600" y="131"/>
                    <a:pt x="3588" y="131"/>
                  </a:cubicBezTo>
                  <a:cubicBezTo>
                    <a:pt x="3580" y="125"/>
                    <a:pt x="3567" y="125"/>
                    <a:pt x="3559" y="120"/>
                  </a:cubicBezTo>
                  <a:cubicBezTo>
                    <a:pt x="3550" y="116"/>
                    <a:pt x="3542" y="111"/>
                    <a:pt x="3532" y="109"/>
                  </a:cubicBezTo>
                  <a:cubicBezTo>
                    <a:pt x="3528" y="105"/>
                    <a:pt x="3522" y="104"/>
                    <a:pt x="3518" y="101"/>
                  </a:cubicBezTo>
                  <a:cubicBezTo>
                    <a:pt x="3516" y="100"/>
                    <a:pt x="3513" y="99"/>
                    <a:pt x="3509" y="100"/>
                  </a:cubicBezTo>
                  <a:cubicBezTo>
                    <a:pt x="3510" y="96"/>
                    <a:pt x="3507" y="96"/>
                    <a:pt x="3504" y="95"/>
                  </a:cubicBezTo>
                  <a:cubicBezTo>
                    <a:pt x="3497" y="90"/>
                    <a:pt x="3487" y="87"/>
                    <a:pt x="3481" y="80"/>
                  </a:cubicBezTo>
                  <a:cubicBezTo>
                    <a:pt x="3475" y="80"/>
                    <a:pt x="3473" y="75"/>
                    <a:pt x="3470" y="72"/>
                  </a:cubicBezTo>
                  <a:cubicBezTo>
                    <a:pt x="3466" y="72"/>
                    <a:pt x="3465" y="69"/>
                    <a:pt x="3461" y="70"/>
                  </a:cubicBezTo>
                  <a:cubicBezTo>
                    <a:pt x="3462" y="66"/>
                    <a:pt x="3459" y="66"/>
                    <a:pt x="3456" y="66"/>
                  </a:cubicBezTo>
                  <a:cubicBezTo>
                    <a:pt x="3455" y="60"/>
                    <a:pt x="3447" y="63"/>
                    <a:pt x="3445" y="58"/>
                  </a:cubicBezTo>
                  <a:cubicBezTo>
                    <a:pt x="3439" y="58"/>
                    <a:pt x="3438" y="52"/>
                    <a:pt x="3431" y="53"/>
                  </a:cubicBezTo>
                  <a:cubicBezTo>
                    <a:pt x="3428" y="45"/>
                    <a:pt x="3422" y="40"/>
                    <a:pt x="3415" y="36"/>
                  </a:cubicBezTo>
                  <a:cubicBezTo>
                    <a:pt x="3415" y="31"/>
                    <a:pt x="3422" y="35"/>
                    <a:pt x="3422" y="38"/>
                  </a:cubicBezTo>
                  <a:close/>
                  <a:moveTo>
                    <a:pt x="3358" y="316"/>
                  </a:moveTo>
                  <a:cubicBezTo>
                    <a:pt x="3355" y="318"/>
                    <a:pt x="3354" y="322"/>
                    <a:pt x="3352" y="325"/>
                  </a:cubicBezTo>
                  <a:cubicBezTo>
                    <a:pt x="3345" y="322"/>
                    <a:pt x="3356" y="319"/>
                    <a:pt x="3354" y="314"/>
                  </a:cubicBezTo>
                  <a:cubicBezTo>
                    <a:pt x="3356" y="311"/>
                    <a:pt x="3358" y="308"/>
                    <a:pt x="3360" y="305"/>
                  </a:cubicBezTo>
                  <a:cubicBezTo>
                    <a:pt x="3367" y="307"/>
                    <a:pt x="3355" y="310"/>
                    <a:pt x="3358" y="316"/>
                  </a:cubicBezTo>
                  <a:close/>
                  <a:moveTo>
                    <a:pt x="3369" y="289"/>
                  </a:moveTo>
                  <a:cubicBezTo>
                    <a:pt x="3368" y="293"/>
                    <a:pt x="3366" y="297"/>
                    <a:pt x="3364" y="302"/>
                  </a:cubicBezTo>
                  <a:cubicBezTo>
                    <a:pt x="3358" y="300"/>
                    <a:pt x="3368" y="295"/>
                    <a:pt x="3365" y="289"/>
                  </a:cubicBezTo>
                  <a:cubicBezTo>
                    <a:pt x="3369" y="286"/>
                    <a:pt x="3372" y="281"/>
                    <a:pt x="3373" y="275"/>
                  </a:cubicBezTo>
                  <a:cubicBezTo>
                    <a:pt x="3378" y="277"/>
                    <a:pt x="3371" y="286"/>
                    <a:pt x="3369" y="289"/>
                  </a:cubicBezTo>
                  <a:close/>
                  <a:moveTo>
                    <a:pt x="3386" y="250"/>
                  </a:moveTo>
                  <a:cubicBezTo>
                    <a:pt x="3383" y="256"/>
                    <a:pt x="3386" y="247"/>
                    <a:pt x="3386" y="244"/>
                  </a:cubicBezTo>
                  <a:cubicBezTo>
                    <a:pt x="3390" y="245"/>
                    <a:pt x="3387" y="248"/>
                    <a:pt x="3386" y="250"/>
                  </a:cubicBezTo>
                  <a:close/>
                  <a:moveTo>
                    <a:pt x="3411" y="294"/>
                  </a:moveTo>
                  <a:cubicBezTo>
                    <a:pt x="3406" y="294"/>
                    <a:pt x="3410" y="287"/>
                    <a:pt x="3411" y="286"/>
                  </a:cubicBezTo>
                  <a:cubicBezTo>
                    <a:pt x="3417" y="287"/>
                    <a:pt x="3409" y="290"/>
                    <a:pt x="3411" y="294"/>
                  </a:cubicBezTo>
                  <a:close/>
                  <a:moveTo>
                    <a:pt x="3420" y="261"/>
                  </a:moveTo>
                  <a:cubicBezTo>
                    <a:pt x="3416" y="267"/>
                    <a:pt x="3419" y="257"/>
                    <a:pt x="3419" y="254"/>
                  </a:cubicBezTo>
                  <a:cubicBezTo>
                    <a:pt x="3423" y="256"/>
                    <a:pt x="3420" y="258"/>
                    <a:pt x="3420" y="261"/>
                  </a:cubicBezTo>
                  <a:close/>
                  <a:moveTo>
                    <a:pt x="3593" y="579"/>
                  </a:moveTo>
                  <a:cubicBezTo>
                    <a:pt x="3593" y="580"/>
                    <a:pt x="3593" y="582"/>
                    <a:pt x="3593" y="583"/>
                  </a:cubicBezTo>
                  <a:cubicBezTo>
                    <a:pt x="3589" y="585"/>
                    <a:pt x="3589" y="580"/>
                    <a:pt x="3589" y="577"/>
                  </a:cubicBezTo>
                  <a:cubicBezTo>
                    <a:pt x="3590" y="577"/>
                    <a:pt x="3591" y="579"/>
                    <a:pt x="3593" y="579"/>
                  </a:cubicBezTo>
                  <a:close/>
                  <a:moveTo>
                    <a:pt x="3576" y="556"/>
                  </a:moveTo>
                  <a:cubicBezTo>
                    <a:pt x="3575" y="562"/>
                    <a:pt x="3571" y="551"/>
                    <a:pt x="3567" y="552"/>
                  </a:cubicBezTo>
                  <a:cubicBezTo>
                    <a:pt x="3567" y="549"/>
                    <a:pt x="3567" y="546"/>
                    <a:pt x="3565" y="546"/>
                  </a:cubicBezTo>
                  <a:cubicBezTo>
                    <a:pt x="3569" y="539"/>
                    <a:pt x="3571" y="556"/>
                    <a:pt x="3576" y="556"/>
                  </a:cubicBezTo>
                  <a:close/>
                  <a:moveTo>
                    <a:pt x="3522" y="440"/>
                  </a:moveTo>
                  <a:cubicBezTo>
                    <a:pt x="3518" y="438"/>
                    <a:pt x="3516" y="434"/>
                    <a:pt x="3515" y="429"/>
                  </a:cubicBezTo>
                  <a:cubicBezTo>
                    <a:pt x="3519" y="430"/>
                    <a:pt x="3521" y="435"/>
                    <a:pt x="3522" y="440"/>
                  </a:cubicBezTo>
                  <a:close/>
                  <a:moveTo>
                    <a:pt x="3503" y="443"/>
                  </a:moveTo>
                  <a:cubicBezTo>
                    <a:pt x="3507" y="446"/>
                    <a:pt x="3504" y="458"/>
                    <a:pt x="3508" y="462"/>
                  </a:cubicBezTo>
                  <a:cubicBezTo>
                    <a:pt x="3505" y="460"/>
                    <a:pt x="3503" y="460"/>
                    <a:pt x="3500" y="463"/>
                  </a:cubicBezTo>
                  <a:cubicBezTo>
                    <a:pt x="3502" y="474"/>
                    <a:pt x="3498" y="479"/>
                    <a:pt x="3497" y="487"/>
                  </a:cubicBezTo>
                  <a:cubicBezTo>
                    <a:pt x="3497" y="495"/>
                    <a:pt x="3491" y="481"/>
                    <a:pt x="3497" y="483"/>
                  </a:cubicBezTo>
                  <a:cubicBezTo>
                    <a:pt x="3495" y="466"/>
                    <a:pt x="3502" y="458"/>
                    <a:pt x="3503" y="443"/>
                  </a:cubicBezTo>
                  <a:close/>
                  <a:moveTo>
                    <a:pt x="3451" y="265"/>
                  </a:moveTo>
                  <a:cubicBezTo>
                    <a:pt x="3459" y="267"/>
                    <a:pt x="3454" y="277"/>
                    <a:pt x="3452" y="281"/>
                  </a:cubicBezTo>
                  <a:cubicBezTo>
                    <a:pt x="3445" y="278"/>
                    <a:pt x="3454" y="272"/>
                    <a:pt x="3451" y="265"/>
                  </a:cubicBezTo>
                  <a:close/>
                  <a:moveTo>
                    <a:pt x="57" y="2139"/>
                  </a:moveTo>
                  <a:cubicBezTo>
                    <a:pt x="52" y="2141"/>
                    <a:pt x="48" y="2128"/>
                    <a:pt x="43" y="2130"/>
                  </a:cubicBezTo>
                  <a:cubicBezTo>
                    <a:pt x="38" y="2120"/>
                    <a:pt x="28" y="2117"/>
                    <a:pt x="18" y="2109"/>
                  </a:cubicBezTo>
                  <a:cubicBezTo>
                    <a:pt x="12" y="2104"/>
                    <a:pt x="6" y="2099"/>
                    <a:pt x="0" y="2093"/>
                  </a:cubicBezTo>
                  <a:cubicBezTo>
                    <a:pt x="0" y="2105"/>
                    <a:pt x="0" y="2105"/>
                    <a:pt x="0" y="2105"/>
                  </a:cubicBezTo>
                  <a:cubicBezTo>
                    <a:pt x="5" y="2108"/>
                    <a:pt x="10" y="2111"/>
                    <a:pt x="15" y="2115"/>
                  </a:cubicBezTo>
                  <a:cubicBezTo>
                    <a:pt x="29" y="2128"/>
                    <a:pt x="43" y="2139"/>
                    <a:pt x="58" y="2150"/>
                  </a:cubicBezTo>
                  <a:cubicBezTo>
                    <a:pt x="60" y="2153"/>
                    <a:pt x="64" y="2157"/>
                    <a:pt x="67" y="2160"/>
                  </a:cubicBezTo>
                  <a:cubicBezTo>
                    <a:pt x="74" y="2160"/>
                    <a:pt x="74" y="2160"/>
                    <a:pt x="74" y="2160"/>
                  </a:cubicBezTo>
                  <a:cubicBezTo>
                    <a:pt x="72" y="2157"/>
                    <a:pt x="69" y="2154"/>
                    <a:pt x="67" y="2150"/>
                  </a:cubicBezTo>
                  <a:cubicBezTo>
                    <a:pt x="61" y="2143"/>
                    <a:pt x="59" y="2146"/>
                    <a:pt x="57" y="2139"/>
                  </a:cubicBezTo>
                  <a:close/>
                  <a:moveTo>
                    <a:pt x="0" y="2131"/>
                  </a:moveTo>
                  <a:cubicBezTo>
                    <a:pt x="0" y="2152"/>
                    <a:pt x="0" y="2152"/>
                    <a:pt x="0" y="2152"/>
                  </a:cubicBezTo>
                  <a:cubicBezTo>
                    <a:pt x="2" y="2155"/>
                    <a:pt x="4" y="2158"/>
                    <a:pt x="6" y="2160"/>
                  </a:cubicBezTo>
                  <a:cubicBezTo>
                    <a:pt x="18" y="2160"/>
                    <a:pt x="18" y="2160"/>
                    <a:pt x="18" y="2160"/>
                  </a:cubicBezTo>
                  <a:cubicBezTo>
                    <a:pt x="15" y="2155"/>
                    <a:pt x="11" y="2149"/>
                    <a:pt x="5" y="2144"/>
                  </a:cubicBezTo>
                  <a:cubicBezTo>
                    <a:pt x="4" y="2139"/>
                    <a:pt x="2" y="2135"/>
                    <a:pt x="0" y="2131"/>
                  </a:cubicBezTo>
                  <a:close/>
                  <a:moveTo>
                    <a:pt x="1714" y="33"/>
                  </a:moveTo>
                  <a:cubicBezTo>
                    <a:pt x="1718" y="31"/>
                    <a:pt x="1719" y="23"/>
                    <a:pt x="1721" y="17"/>
                  </a:cubicBezTo>
                  <a:cubicBezTo>
                    <a:pt x="1726" y="16"/>
                    <a:pt x="1724" y="2"/>
                    <a:pt x="1730" y="2"/>
                  </a:cubicBezTo>
                  <a:cubicBezTo>
                    <a:pt x="1730" y="1"/>
                    <a:pt x="1730" y="1"/>
                    <a:pt x="1730" y="0"/>
                  </a:cubicBezTo>
                  <a:cubicBezTo>
                    <a:pt x="1723" y="0"/>
                    <a:pt x="1723" y="0"/>
                    <a:pt x="1723" y="0"/>
                  </a:cubicBezTo>
                  <a:cubicBezTo>
                    <a:pt x="1720" y="5"/>
                    <a:pt x="1718" y="9"/>
                    <a:pt x="1715" y="13"/>
                  </a:cubicBezTo>
                  <a:cubicBezTo>
                    <a:pt x="1710" y="27"/>
                    <a:pt x="1705" y="42"/>
                    <a:pt x="1699" y="54"/>
                  </a:cubicBezTo>
                  <a:cubicBezTo>
                    <a:pt x="1702" y="61"/>
                    <a:pt x="1694" y="63"/>
                    <a:pt x="1693" y="72"/>
                  </a:cubicBezTo>
                  <a:cubicBezTo>
                    <a:pt x="1691" y="82"/>
                    <a:pt x="1692" y="83"/>
                    <a:pt x="1687" y="91"/>
                  </a:cubicBezTo>
                  <a:cubicBezTo>
                    <a:pt x="1685" y="88"/>
                    <a:pt x="1688" y="82"/>
                    <a:pt x="1687" y="77"/>
                  </a:cubicBezTo>
                  <a:cubicBezTo>
                    <a:pt x="1688" y="73"/>
                    <a:pt x="1690" y="68"/>
                    <a:pt x="1691" y="63"/>
                  </a:cubicBezTo>
                  <a:cubicBezTo>
                    <a:pt x="1692" y="53"/>
                    <a:pt x="1693" y="52"/>
                    <a:pt x="1696" y="39"/>
                  </a:cubicBezTo>
                  <a:cubicBezTo>
                    <a:pt x="1699" y="24"/>
                    <a:pt x="1705" y="13"/>
                    <a:pt x="1710" y="0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695" y="24"/>
                    <a:pt x="1693" y="32"/>
                    <a:pt x="1684" y="65"/>
                  </a:cubicBezTo>
                  <a:cubicBezTo>
                    <a:pt x="1684" y="77"/>
                    <a:pt x="1684" y="89"/>
                    <a:pt x="1679" y="103"/>
                  </a:cubicBezTo>
                  <a:cubicBezTo>
                    <a:pt x="1682" y="103"/>
                    <a:pt x="1685" y="103"/>
                    <a:pt x="1682" y="101"/>
                  </a:cubicBezTo>
                  <a:cubicBezTo>
                    <a:pt x="1684" y="98"/>
                    <a:pt x="1686" y="102"/>
                    <a:pt x="1686" y="104"/>
                  </a:cubicBezTo>
                  <a:cubicBezTo>
                    <a:pt x="1686" y="109"/>
                    <a:pt x="1678" y="118"/>
                    <a:pt x="1686" y="118"/>
                  </a:cubicBezTo>
                  <a:cubicBezTo>
                    <a:pt x="1691" y="95"/>
                    <a:pt x="1698" y="83"/>
                    <a:pt x="1700" y="65"/>
                  </a:cubicBezTo>
                  <a:cubicBezTo>
                    <a:pt x="1705" y="57"/>
                    <a:pt x="1709" y="44"/>
                    <a:pt x="1714" y="33"/>
                  </a:cubicBezTo>
                  <a:close/>
                  <a:moveTo>
                    <a:pt x="3158" y="1807"/>
                  </a:moveTo>
                  <a:cubicBezTo>
                    <a:pt x="3155" y="1805"/>
                    <a:pt x="3153" y="1805"/>
                    <a:pt x="3151" y="1805"/>
                  </a:cubicBezTo>
                  <a:cubicBezTo>
                    <a:pt x="3135" y="1790"/>
                    <a:pt x="3132" y="1787"/>
                    <a:pt x="3131" y="1789"/>
                  </a:cubicBezTo>
                  <a:cubicBezTo>
                    <a:pt x="3095" y="1762"/>
                    <a:pt x="3093" y="1759"/>
                    <a:pt x="3083" y="1754"/>
                  </a:cubicBezTo>
                  <a:cubicBezTo>
                    <a:pt x="3060" y="1715"/>
                    <a:pt x="3059" y="1709"/>
                    <a:pt x="3057" y="1703"/>
                  </a:cubicBezTo>
                  <a:cubicBezTo>
                    <a:pt x="3049" y="1705"/>
                    <a:pt x="3054" y="1709"/>
                    <a:pt x="3051" y="1715"/>
                  </a:cubicBezTo>
                  <a:cubicBezTo>
                    <a:pt x="3069" y="1745"/>
                    <a:pt x="3066" y="1750"/>
                    <a:pt x="3073" y="1753"/>
                  </a:cubicBezTo>
                  <a:cubicBezTo>
                    <a:pt x="3064" y="1757"/>
                    <a:pt x="3058" y="1755"/>
                    <a:pt x="3052" y="1750"/>
                  </a:cubicBezTo>
                  <a:cubicBezTo>
                    <a:pt x="3027" y="1719"/>
                    <a:pt x="3031" y="1715"/>
                    <a:pt x="3024" y="1713"/>
                  </a:cubicBezTo>
                  <a:cubicBezTo>
                    <a:pt x="3006" y="1687"/>
                    <a:pt x="3005" y="1680"/>
                    <a:pt x="2998" y="1674"/>
                  </a:cubicBezTo>
                  <a:cubicBezTo>
                    <a:pt x="2974" y="1614"/>
                    <a:pt x="2974" y="1605"/>
                    <a:pt x="2968" y="1597"/>
                  </a:cubicBezTo>
                  <a:cubicBezTo>
                    <a:pt x="2960" y="1561"/>
                    <a:pt x="2955" y="1552"/>
                    <a:pt x="2954" y="1543"/>
                  </a:cubicBezTo>
                  <a:cubicBezTo>
                    <a:pt x="2942" y="1487"/>
                    <a:pt x="2938" y="1485"/>
                    <a:pt x="2939" y="1483"/>
                  </a:cubicBezTo>
                  <a:cubicBezTo>
                    <a:pt x="2932" y="1458"/>
                    <a:pt x="2930" y="1454"/>
                    <a:pt x="2926" y="1451"/>
                  </a:cubicBezTo>
                  <a:cubicBezTo>
                    <a:pt x="2918" y="1423"/>
                    <a:pt x="2918" y="1412"/>
                    <a:pt x="2913" y="1416"/>
                  </a:cubicBezTo>
                  <a:cubicBezTo>
                    <a:pt x="2922" y="1441"/>
                    <a:pt x="2923" y="1444"/>
                    <a:pt x="2924" y="1447"/>
                  </a:cubicBezTo>
                  <a:cubicBezTo>
                    <a:pt x="2933" y="1489"/>
                    <a:pt x="2937" y="1499"/>
                    <a:pt x="2939" y="1510"/>
                  </a:cubicBezTo>
                  <a:cubicBezTo>
                    <a:pt x="2947" y="1546"/>
                    <a:pt x="2946" y="1552"/>
                    <a:pt x="2950" y="1556"/>
                  </a:cubicBezTo>
                  <a:cubicBezTo>
                    <a:pt x="2955" y="1583"/>
                    <a:pt x="2959" y="1585"/>
                    <a:pt x="2955" y="1588"/>
                  </a:cubicBezTo>
                  <a:cubicBezTo>
                    <a:pt x="2965" y="1615"/>
                    <a:pt x="2972" y="1624"/>
                    <a:pt x="2974" y="1635"/>
                  </a:cubicBezTo>
                  <a:cubicBezTo>
                    <a:pt x="3005" y="1703"/>
                    <a:pt x="3014" y="1707"/>
                    <a:pt x="3013" y="1713"/>
                  </a:cubicBezTo>
                  <a:cubicBezTo>
                    <a:pt x="3012" y="1729"/>
                    <a:pt x="3007" y="1712"/>
                    <a:pt x="2996" y="1704"/>
                  </a:cubicBezTo>
                  <a:cubicBezTo>
                    <a:pt x="2983" y="1672"/>
                    <a:pt x="2975" y="1670"/>
                    <a:pt x="2977" y="1666"/>
                  </a:cubicBezTo>
                  <a:cubicBezTo>
                    <a:pt x="2961" y="1640"/>
                    <a:pt x="2961" y="1632"/>
                    <a:pt x="2956" y="1626"/>
                  </a:cubicBezTo>
                  <a:cubicBezTo>
                    <a:pt x="2948" y="1598"/>
                    <a:pt x="2946" y="1591"/>
                    <a:pt x="2945" y="1584"/>
                  </a:cubicBezTo>
                  <a:cubicBezTo>
                    <a:pt x="2934" y="1529"/>
                    <a:pt x="2935" y="1525"/>
                    <a:pt x="2934" y="1522"/>
                  </a:cubicBezTo>
                  <a:cubicBezTo>
                    <a:pt x="2931" y="1493"/>
                    <a:pt x="2927" y="1487"/>
                    <a:pt x="2928" y="1479"/>
                  </a:cubicBezTo>
                  <a:cubicBezTo>
                    <a:pt x="2906" y="1410"/>
                    <a:pt x="2905" y="1403"/>
                    <a:pt x="2902" y="1396"/>
                  </a:cubicBezTo>
                  <a:cubicBezTo>
                    <a:pt x="2891" y="1385"/>
                    <a:pt x="2900" y="1391"/>
                    <a:pt x="2900" y="1400"/>
                  </a:cubicBezTo>
                  <a:cubicBezTo>
                    <a:pt x="2911" y="1442"/>
                    <a:pt x="2915" y="1445"/>
                    <a:pt x="2913" y="1450"/>
                  </a:cubicBezTo>
                  <a:cubicBezTo>
                    <a:pt x="2922" y="1477"/>
                    <a:pt x="2920" y="1480"/>
                    <a:pt x="2921" y="1482"/>
                  </a:cubicBezTo>
                  <a:cubicBezTo>
                    <a:pt x="2923" y="1506"/>
                    <a:pt x="2930" y="1509"/>
                    <a:pt x="2926" y="1514"/>
                  </a:cubicBezTo>
                  <a:cubicBezTo>
                    <a:pt x="2937" y="1582"/>
                    <a:pt x="2936" y="1585"/>
                    <a:pt x="2938" y="1587"/>
                  </a:cubicBezTo>
                  <a:cubicBezTo>
                    <a:pt x="2946" y="1620"/>
                    <a:pt x="2947" y="1623"/>
                    <a:pt x="2947" y="1628"/>
                  </a:cubicBezTo>
                  <a:cubicBezTo>
                    <a:pt x="2952" y="1638"/>
                    <a:pt x="2959" y="1643"/>
                    <a:pt x="2958" y="1648"/>
                  </a:cubicBezTo>
                  <a:cubicBezTo>
                    <a:pt x="2970" y="1669"/>
                    <a:pt x="2970" y="1675"/>
                    <a:pt x="2975" y="1680"/>
                  </a:cubicBezTo>
                  <a:cubicBezTo>
                    <a:pt x="2985" y="1703"/>
                    <a:pt x="2991" y="1708"/>
                    <a:pt x="2992" y="1715"/>
                  </a:cubicBezTo>
                  <a:cubicBezTo>
                    <a:pt x="2960" y="1672"/>
                    <a:pt x="2952" y="1665"/>
                    <a:pt x="2949" y="1657"/>
                  </a:cubicBezTo>
                  <a:cubicBezTo>
                    <a:pt x="2930" y="1604"/>
                    <a:pt x="2923" y="1599"/>
                    <a:pt x="2923" y="1593"/>
                  </a:cubicBezTo>
                  <a:cubicBezTo>
                    <a:pt x="2916" y="1554"/>
                    <a:pt x="2909" y="1552"/>
                    <a:pt x="2911" y="1548"/>
                  </a:cubicBezTo>
                  <a:cubicBezTo>
                    <a:pt x="2903" y="1513"/>
                    <a:pt x="2903" y="1506"/>
                    <a:pt x="2901" y="1500"/>
                  </a:cubicBezTo>
                  <a:cubicBezTo>
                    <a:pt x="2897" y="1475"/>
                    <a:pt x="2894" y="1469"/>
                    <a:pt x="2895" y="1462"/>
                  </a:cubicBezTo>
                  <a:cubicBezTo>
                    <a:pt x="2886" y="1404"/>
                    <a:pt x="2880" y="1402"/>
                    <a:pt x="2879" y="1399"/>
                  </a:cubicBezTo>
                  <a:cubicBezTo>
                    <a:pt x="2849" y="1306"/>
                    <a:pt x="2845" y="1298"/>
                    <a:pt x="2848" y="1289"/>
                  </a:cubicBezTo>
                  <a:cubicBezTo>
                    <a:pt x="2840" y="1270"/>
                    <a:pt x="2841" y="1277"/>
                    <a:pt x="2844" y="1284"/>
                  </a:cubicBezTo>
                  <a:cubicBezTo>
                    <a:pt x="2845" y="1328"/>
                    <a:pt x="2844" y="1332"/>
                    <a:pt x="2849" y="1334"/>
                  </a:cubicBezTo>
                  <a:cubicBezTo>
                    <a:pt x="2853" y="1401"/>
                    <a:pt x="2850" y="1416"/>
                    <a:pt x="2854" y="1429"/>
                  </a:cubicBezTo>
                  <a:cubicBezTo>
                    <a:pt x="2854" y="1447"/>
                    <a:pt x="2859" y="1448"/>
                    <a:pt x="2855" y="1451"/>
                  </a:cubicBezTo>
                  <a:cubicBezTo>
                    <a:pt x="2860" y="1486"/>
                    <a:pt x="2863" y="1500"/>
                    <a:pt x="2863" y="1514"/>
                  </a:cubicBezTo>
                  <a:cubicBezTo>
                    <a:pt x="2878" y="1567"/>
                    <a:pt x="2875" y="1571"/>
                    <a:pt x="2878" y="1574"/>
                  </a:cubicBezTo>
                  <a:cubicBezTo>
                    <a:pt x="2882" y="1588"/>
                    <a:pt x="2881" y="1592"/>
                    <a:pt x="2886" y="1594"/>
                  </a:cubicBezTo>
                  <a:cubicBezTo>
                    <a:pt x="2895" y="1630"/>
                    <a:pt x="2905" y="1631"/>
                    <a:pt x="2897" y="1633"/>
                  </a:cubicBezTo>
                  <a:cubicBezTo>
                    <a:pt x="2887" y="1603"/>
                    <a:pt x="2880" y="1602"/>
                    <a:pt x="2877" y="1599"/>
                  </a:cubicBezTo>
                  <a:cubicBezTo>
                    <a:pt x="2871" y="1576"/>
                    <a:pt x="2870" y="1573"/>
                    <a:pt x="2870" y="1571"/>
                  </a:cubicBezTo>
                  <a:cubicBezTo>
                    <a:pt x="2856" y="1524"/>
                    <a:pt x="2855" y="1519"/>
                    <a:pt x="2855" y="1514"/>
                  </a:cubicBezTo>
                  <a:cubicBezTo>
                    <a:pt x="2847" y="1481"/>
                    <a:pt x="2848" y="1476"/>
                    <a:pt x="2844" y="1472"/>
                  </a:cubicBezTo>
                  <a:cubicBezTo>
                    <a:pt x="2834" y="1424"/>
                    <a:pt x="2823" y="1421"/>
                    <a:pt x="2829" y="1415"/>
                  </a:cubicBezTo>
                  <a:cubicBezTo>
                    <a:pt x="2807" y="1354"/>
                    <a:pt x="2797" y="1336"/>
                    <a:pt x="2792" y="1317"/>
                  </a:cubicBezTo>
                  <a:cubicBezTo>
                    <a:pt x="2772" y="1287"/>
                    <a:pt x="2779" y="1281"/>
                    <a:pt x="2772" y="1278"/>
                  </a:cubicBezTo>
                  <a:cubicBezTo>
                    <a:pt x="2760" y="1259"/>
                    <a:pt x="2763" y="1254"/>
                    <a:pt x="2758" y="1250"/>
                  </a:cubicBezTo>
                  <a:cubicBezTo>
                    <a:pt x="2739" y="1219"/>
                    <a:pt x="2740" y="1214"/>
                    <a:pt x="2733" y="1210"/>
                  </a:cubicBezTo>
                  <a:cubicBezTo>
                    <a:pt x="2704" y="1176"/>
                    <a:pt x="2698" y="1167"/>
                    <a:pt x="2691" y="1158"/>
                  </a:cubicBezTo>
                  <a:cubicBezTo>
                    <a:pt x="2677" y="1152"/>
                    <a:pt x="2667" y="1150"/>
                    <a:pt x="2672" y="1156"/>
                  </a:cubicBezTo>
                  <a:cubicBezTo>
                    <a:pt x="2687" y="1171"/>
                    <a:pt x="2696" y="1174"/>
                    <a:pt x="2701" y="1178"/>
                  </a:cubicBezTo>
                  <a:cubicBezTo>
                    <a:pt x="2719" y="1217"/>
                    <a:pt x="2727" y="1221"/>
                    <a:pt x="2727" y="1227"/>
                  </a:cubicBezTo>
                  <a:cubicBezTo>
                    <a:pt x="2742" y="1266"/>
                    <a:pt x="2752" y="1271"/>
                    <a:pt x="2751" y="1277"/>
                  </a:cubicBezTo>
                  <a:cubicBezTo>
                    <a:pt x="2767" y="1314"/>
                    <a:pt x="2767" y="1317"/>
                    <a:pt x="2771" y="1319"/>
                  </a:cubicBezTo>
                  <a:cubicBezTo>
                    <a:pt x="2780" y="1351"/>
                    <a:pt x="2787" y="1356"/>
                    <a:pt x="2786" y="1363"/>
                  </a:cubicBezTo>
                  <a:cubicBezTo>
                    <a:pt x="2796" y="1382"/>
                    <a:pt x="2794" y="1385"/>
                    <a:pt x="2795" y="1388"/>
                  </a:cubicBezTo>
                  <a:cubicBezTo>
                    <a:pt x="2803" y="1417"/>
                    <a:pt x="2805" y="1420"/>
                    <a:pt x="2809" y="1423"/>
                  </a:cubicBezTo>
                  <a:cubicBezTo>
                    <a:pt x="2813" y="1444"/>
                    <a:pt x="2814" y="1447"/>
                    <a:pt x="2811" y="1450"/>
                  </a:cubicBezTo>
                  <a:cubicBezTo>
                    <a:pt x="2825" y="1491"/>
                    <a:pt x="2828" y="1493"/>
                    <a:pt x="2828" y="1496"/>
                  </a:cubicBezTo>
                  <a:cubicBezTo>
                    <a:pt x="2835" y="1522"/>
                    <a:pt x="2836" y="1525"/>
                    <a:pt x="2839" y="1527"/>
                  </a:cubicBezTo>
                  <a:cubicBezTo>
                    <a:pt x="2851" y="1580"/>
                    <a:pt x="2853" y="1585"/>
                    <a:pt x="2858" y="1589"/>
                  </a:cubicBezTo>
                  <a:cubicBezTo>
                    <a:pt x="2886" y="1644"/>
                    <a:pt x="2890" y="1655"/>
                    <a:pt x="2897" y="1665"/>
                  </a:cubicBezTo>
                  <a:cubicBezTo>
                    <a:pt x="2908" y="1689"/>
                    <a:pt x="2910" y="1697"/>
                    <a:pt x="2906" y="1694"/>
                  </a:cubicBezTo>
                  <a:cubicBezTo>
                    <a:pt x="2862" y="1637"/>
                    <a:pt x="2851" y="1606"/>
                    <a:pt x="2832" y="1577"/>
                  </a:cubicBezTo>
                  <a:cubicBezTo>
                    <a:pt x="2811" y="1528"/>
                    <a:pt x="2810" y="1524"/>
                    <a:pt x="2809" y="1520"/>
                  </a:cubicBezTo>
                  <a:cubicBezTo>
                    <a:pt x="2791" y="1470"/>
                    <a:pt x="2788" y="1454"/>
                    <a:pt x="2785" y="1438"/>
                  </a:cubicBezTo>
                  <a:cubicBezTo>
                    <a:pt x="2763" y="1361"/>
                    <a:pt x="2758" y="1353"/>
                    <a:pt x="2755" y="1345"/>
                  </a:cubicBezTo>
                  <a:cubicBezTo>
                    <a:pt x="2747" y="1318"/>
                    <a:pt x="2739" y="1315"/>
                    <a:pt x="2742" y="1310"/>
                  </a:cubicBezTo>
                  <a:cubicBezTo>
                    <a:pt x="2741" y="1318"/>
                    <a:pt x="2741" y="1322"/>
                    <a:pt x="2742" y="1326"/>
                  </a:cubicBezTo>
                  <a:cubicBezTo>
                    <a:pt x="2761" y="1380"/>
                    <a:pt x="2766" y="1383"/>
                    <a:pt x="2764" y="1388"/>
                  </a:cubicBezTo>
                  <a:cubicBezTo>
                    <a:pt x="2781" y="1433"/>
                    <a:pt x="2773" y="1439"/>
                    <a:pt x="2780" y="1443"/>
                  </a:cubicBezTo>
                  <a:cubicBezTo>
                    <a:pt x="2790" y="1491"/>
                    <a:pt x="2792" y="1496"/>
                    <a:pt x="2793" y="1501"/>
                  </a:cubicBezTo>
                  <a:cubicBezTo>
                    <a:pt x="2787" y="1502"/>
                    <a:pt x="2789" y="1498"/>
                    <a:pt x="2789" y="1496"/>
                  </a:cubicBezTo>
                  <a:cubicBezTo>
                    <a:pt x="2774" y="1451"/>
                    <a:pt x="2763" y="1443"/>
                    <a:pt x="2765" y="1433"/>
                  </a:cubicBezTo>
                  <a:cubicBezTo>
                    <a:pt x="2755" y="1409"/>
                    <a:pt x="2757" y="1406"/>
                    <a:pt x="2756" y="1403"/>
                  </a:cubicBezTo>
                  <a:cubicBezTo>
                    <a:pt x="2750" y="1380"/>
                    <a:pt x="2748" y="1378"/>
                    <a:pt x="2749" y="1375"/>
                  </a:cubicBezTo>
                  <a:cubicBezTo>
                    <a:pt x="2738" y="1336"/>
                    <a:pt x="2739" y="1326"/>
                    <a:pt x="2732" y="1317"/>
                  </a:cubicBezTo>
                  <a:cubicBezTo>
                    <a:pt x="2728" y="1292"/>
                    <a:pt x="2727" y="1288"/>
                    <a:pt x="2730" y="1289"/>
                  </a:cubicBezTo>
                  <a:cubicBezTo>
                    <a:pt x="2732" y="1282"/>
                    <a:pt x="2729" y="1282"/>
                    <a:pt x="2727" y="1282"/>
                  </a:cubicBezTo>
                  <a:cubicBezTo>
                    <a:pt x="2709" y="1224"/>
                    <a:pt x="2705" y="1217"/>
                    <a:pt x="2701" y="1210"/>
                  </a:cubicBezTo>
                  <a:cubicBezTo>
                    <a:pt x="2696" y="1199"/>
                    <a:pt x="2693" y="1203"/>
                    <a:pt x="2696" y="1206"/>
                  </a:cubicBezTo>
                  <a:cubicBezTo>
                    <a:pt x="2702" y="1235"/>
                    <a:pt x="2712" y="1241"/>
                    <a:pt x="2709" y="1249"/>
                  </a:cubicBezTo>
                  <a:cubicBezTo>
                    <a:pt x="2725" y="1297"/>
                    <a:pt x="2724" y="1301"/>
                    <a:pt x="2725" y="1304"/>
                  </a:cubicBezTo>
                  <a:cubicBezTo>
                    <a:pt x="2726" y="1320"/>
                    <a:pt x="2730" y="1323"/>
                    <a:pt x="2728" y="1327"/>
                  </a:cubicBezTo>
                  <a:cubicBezTo>
                    <a:pt x="2735" y="1366"/>
                    <a:pt x="2739" y="1368"/>
                    <a:pt x="2740" y="1372"/>
                  </a:cubicBezTo>
                  <a:cubicBezTo>
                    <a:pt x="2745" y="1391"/>
                    <a:pt x="2748" y="1399"/>
                    <a:pt x="2746" y="1407"/>
                  </a:cubicBezTo>
                  <a:cubicBezTo>
                    <a:pt x="2757" y="1429"/>
                    <a:pt x="2755" y="1432"/>
                    <a:pt x="2756" y="1435"/>
                  </a:cubicBezTo>
                  <a:cubicBezTo>
                    <a:pt x="2761" y="1455"/>
                    <a:pt x="2766" y="1459"/>
                    <a:pt x="2762" y="1465"/>
                  </a:cubicBezTo>
                  <a:cubicBezTo>
                    <a:pt x="2789" y="1521"/>
                    <a:pt x="2792" y="1525"/>
                    <a:pt x="2789" y="1530"/>
                  </a:cubicBezTo>
                  <a:cubicBezTo>
                    <a:pt x="2809" y="1580"/>
                    <a:pt x="2816" y="1588"/>
                    <a:pt x="2818" y="1597"/>
                  </a:cubicBezTo>
                  <a:cubicBezTo>
                    <a:pt x="2846" y="1638"/>
                    <a:pt x="2843" y="1644"/>
                    <a:pt x="2851" y="1647"/>
                  </a:cubicBezTo>
                  <a:cubicBezTo>
                    <a:pt x="2857" y="1651"/>
                    <a:pt x="2858" y="1648"/>
                    <a:pt x="2855" y="1645"/>
                  </a:cubicBezTo>
                  <a:cubicBezTo>
                    <a:pt x="2847" y="1622"/>
                    <a:pt x="2838" y="1620"/>
                    <a:pt x="2840" y="1616"/>
                  </a:cubicBezTo>
                  <a:cubicBezTo>
                    <a:pt x="2807" y="1551"/>
                    <a:pt x="2804" y="1544"/>
                    <a:pt x="2803" y="1537"/>
                  </a:cubicBezTo>
                  <a:cubicBezTo>
                    <a:pt x="2799" y="1521"/>
                    <a:pt x="2796" y="1518"/>
                    <a:pt x="2800" y="1519"/>
                  </a:cubicBezTo>
                  <a:cubicBezTo>
                    <a:pt x="2808" y="1542"/>
                    <a:pt x="2809" y="1548"/>
                    <a:pt x="2813" y="1554"/>
                  </a:cubicBezTo>
                  <a:cubicBezTo>
                    <a:pt x="2824" y="1583"/>
                    <a:pt x="2831" y="1585"/>
                    <a:pt x="2829" y="1588"/>
                  </a:cubicBezTo>
                  <a:cubicBezTo>
                    <a:pt x="2842" y="1611"/>
                    <a:pt x="2844" y="1617"/>
                    <a:pt x="2849" y="1622"/>
                  </a:cubicBezTo>
                  <a:cubicBezTo>
                    <a:pt x="2854" y="1643"/>
                    <a:pt x="2867" y="1644"/>
                    <a:pt x="2863" y="1648"/>
                  </a:cubicBezTo>
                  <a:cubicBezTo>
                    <a:pt x="2874" y="1665"/>
                    <a:pt x="2880" y="1668"/>
                    <a:pt x="2881" y="1672"/>
                  </a:cubicBezTo>
                  <a:cubicBezTo>
                    <a:pt x="2867" y="1679"/>
                    <a:pt x="2862" y="1674"/>
                    <a:pt x="2858" y="1675"/>
                  </a:cubicBezTo>
                  <a:cubicBezTo>
                    <a:pt x="2840" y="1657"/>
                    <a:pt x="2839" y="1651"/>
                    <a:pt x="2833" y="1646"/>
                  </a:cubicBezTo>
                  <a:cubicBezTo>
                    <a:pt x="2813" y="1626"/>
                    <a:pt x="2811" y="1624"/>
                    <a:pt x="2808" y="1621"/>
                  </a:cubicBezTo>
                  <a:cubicBezTo>
                    <a:pt x="2784" y="1586"/>
                    <a:pt x="2782" y="1584"/>
                    <a:pt x="2782" y="1581"/>
                  </a:cubicBezTo>
                  <a:cubicBezTo>
                    <a:pt x="2753" y="1534"/>
                    <a:pt x="2757" y="1527"/>
                    <a:pt x="2750" y="1522"/>
                  </a:cubicBezTo>
                  <a:cubicBezTo>
                    <a:pt x="2742" y="1503"/>
                    <a:pt x="2741" y="1500"/>
                    <a:pt x="2740" y="1498"/>
                  </a:cubicBezTo>
                  <a:cubicBezTo>
                    <a:pt x="2735" y="1477"/>
                    <a:pt x="2729" y="1475"/>
                    <a:pt x="2729" y="1472"/>
                  </a:cubicBezTo>
                  <a:cubicBezTo>
                    <a:pt x="2717" y="1432"/>
                    <a:pt x="2715" y="1427"/>
                    <a:pt x="2713" y="1422"/>
                  </a:cubicBezTo>
                  <a:cubicBezTo>
                    <a:pt x="2707" y="1382"/>
                    <a:pt x="2701" y="1380"/>
                    <a:pt x="2700" y="1377"/>
                  </a:cubicBezTo>
                  <a:cubicBezTo>
                    <a:pt x="2694" y="1327"/>
                    <a:pt x="2686" y="1323"/>
                    <a:pt x="2688" y="1316"/>
                  </a:cubicBezTo>
                  <a:cubicBezTo>
                    <a:pt x="2675" y="1280"/>
                    <a:pt x="2685" y="1274"/>
                    <a:pt x="2678" y="1273"/>
                  </a:cubicBezTo>
                  <a:cubicBezTo>
                    <a:pt x="2664" y="1216"/>
                    <a:pt x="2663" y="1205"/>
                    <a:pt x="2657" y="1194"/>
                  </a:cubicBezTo>
                  <a:cubicBezTo>
                    <a:pt x="2642" y="1140"/>
                    <a:pt x="2641" y="1137"/>
                    <a:pt x="2642" y="1134"/>
                  </a:cubicBezTo>
                  <a:cubicBezTo>
                    <a:pt x="2635" y="1113"/>
                    <a:pt x="2634" y="1110"/>
                    <a:pt x="2634" y="1107"/>
                  </a:cubicBezTo>
                  <a:cubicBezTo>
                    <a:pt x="2615" y="1061"/>
                    <a:pt x="2615" y="1053"/>
                    <a:pt x="2612" y="1045"/>
                  </a:cubicBezTo>
                  <a:cubicBezTo>
                    <a:pt x="2569" y="975"/>
                    <a:pt x="2573" y="967"/>
                    <a:pt x="2565" y="962"/>
                  </a:cubicBezTo>
                  <a:cubicBezTo>
                    <a:pt x="2564" y="964"/>
                    <a:pt x="2567" y="984"/>
                    <a:pt x="2581" y="1001"/>
                  </a:cubicBezTo>
                  <a:cubicBezTo>
                    <a:pt x="2593" y="1031"/>
                    <a:pt x="2587" y="1036"/>
                    <a:pt x="2590" y="1039"/>
                  </a:cubicBezTo>
                  <a:cubicBezTo>
                    <a:pt x="2593" y="1066"/>
                    <a:pt x="2592" y="1072"/>
                    <a:pt x="2598" y="1078"/>
                  </a:cubicBezTo>
                  <a:cubicBezTo>
                    <a:pt x="2600" y="1131"/>
                    <a:pt x="2604" y="1143"/>
                    <a:pt x="2603" y="1157"/>
                  </a:cubicBezTo>
                  <a:cubicBezTo>
                    <a:pt x="2611" y="1222"/>
                    <a:pt x="2612" y="1229"/>
                    <a:pt x="2611" y="1236"/>
                  </a:cubicBezTo>
                  <a:cubicBezTo>
                    <a:pt x="2616" y="1268"/>
                    <a:pt x="2615" y="1272"/>
                    <a:pt x="2616" y="1276"/>
                  </a:cubicBezTo>
                  <a:cubicBezTo>
                    <a:pt x="2627" y="1307"/>
                    <a:pt x="2618" y="1313"/>
                    <a:pt x="2624" y="1315"/>
                  </a:cubicBezTo>
                  <a:cubicBezTo>
                    <a:pt x="2624" y="1341"/>
                    <a:pt x="2628" y="1347"/>
                    <a:pt x="2630" y="1353"/>
                  </a:cubicBezTo>
                  <a:cubicBezTo>
                    <a:pt x="2640" y="1406"/>
                    <a:pt x="2644" y="1418"/>
                    <a:pt x="2648" y="1431"/>
                  </a:cubicBezTo>
                  <a:cubicBezTo>
                    <a:pt x="2672" y="1494"/>
                    <a:pt x="2679" y="1519"/>
                    <a:pt x="2697" y="1542"/>
                  </a:cubicBezTo>
                  <a:cubicBezTo>
                    <a:pt x="2719" y="1582"/>
                    <a:pt x="2726" y="1584"/>
                    <a:pt x="2725" y="1587"/>
                  </a:cubicBezTo>
                  <a:cubicBezTo>
                    <a:pt x="2737" y="1611"/>
                    <a:pt x="2733" y="1608"/>
                    <a:pt x="2729" y="1605"/>
                  </a:cubicBezTo>
                  <a:cubicBezTo>
                    <a:pt x="2723" y="1602"/>
                    <a:pt x="2721" y="1601"/>
                    <a:pt x="2719" y="1601"/>
                  </a:cubicBezTo>
                  <a:cubicBezTo>
                    <a:pt x="2684" y="1558"/>
                    <a:pt x="2688" y="1550"/>
                    <a:pt x="2678" y="1545"/>
                  </a:cubicBezTo>
                  <a:cubicBezTo>
                    <a:pt x="2663" y="1519"/>
                    <a:pt x="2656" y="1513"/>
                    <a:pt x="2657" y="1505"/>
                  </a:cubicBezTo>
                  <a:cubicBezTo>
                    <a:pt x="2638" y="1461"/>
                    <a:pt x="2631" y="1459"/>
                    <a:pt x="2633" y="1455"/>
                  </a:cubicBezTo>
                  <a:cubicBezTo>
                    <a:pt x="2618" y="1407"/>
                    <a:pt x="2611" y="1398"/>
                    <a:pt x="2615" y="1388"/>
                  </a:cubicBezTo>
                  <a:cubicBezTo>
                    <a:pt x="2603" y="1339"/>
                    <a:pt x="2605" y="1334"/>
                    <a:pt x="2601" y="1329"/>
                  </a:cubicBezTo>
                  <a:cubicBezTo>
                    <a:pt x="2603" y="1313"/>
                    <a:pt x="2596" y="1309"/>
                    <a:pt x="2601" y="1302"/>
                  </a:cubicBezTo>
                  <a:cubicBezTo>
                    <a:pt x="2595" y="1232"/>
                    <a:pt x="2596" y="1221"/>
                    <a:pt x="2593" y="1211"/>
                  </a:cubicBezTo>
                  <a:cubicBezTo>
                    <a:pt x="2593" y="1171"/>
                    <a:pt x="2592" y="1168"/>
                    <a:pt x="2592" y="1166"/>
                  </a:cubicBezTo>
                  <a:cubicBezTo>
                    <a:pt x="2585" y="1131"/>
                    <a:pt x="2588" y="1110"/>
                    <a:pt x="2585" y="1090"/>
                  </a:cubicBezTo>
                  <a:cubicBezTo>
                    <a:pt x="2577" y="1051"/>
                    <a:pt x="2577" y="1041"/>
                    <a:pt x="2571" y="1032"/>
                  </a:cubicBezTo>
                  <a:cubicBezTo>
                    <a:pt x="2548" y="965"/>
                    <a:pt x="2541" y="957"/>
                    <a:pt x="2540" y="948"/>
                  </a:cubicBezTo>
                  <a:cubicBezTo>
                    <a:pt x="2522" y="912"/>
                    <a:pt x="2517" y="903"/>
                    <a:pt x="2511" y="894"/>
                  </a:cubicBezTo>
                  <a:cubicBezTo>
                    <a:pt x="2495" y="873"/>
                    <a:pt x="2491" y="870"/>
                    <a:pt x="2489" y="872"/>
                  </a:cubicBezTo>
                  <a:cubicBezTo>
                    <a:pt x="2516" y="912"/>
                    <a:pt x="2519" y="916"/>
                    <a:pt x="2519" y="921"/>
                  </a:cubicBezTo>
                  <a:cubicBezTo>
                    <a:pt x="2535" y="961"/>
                    <a:pt x="2536" y="963"/>
                    <a:pt x="2537" y="964"/>
                  </a:cubicBezTo>
                  <a:cubicBezTo>
                    <a:pt x="2545" y="985"/>
                    <a:pt x="2546" y="987"/>
                    <a:pt x="2547" y="989"/>
                  </a:cubicBezTo>
                  <a:cubicBezTo>
                    <a:pt x="2553" y="1015"/>
                    <a:pt x="2554" y="1019"/>
                    <a:pt x="2556" y="1024"/>
                  </a:cubicBezTo>
                  <a:cubicBezTo>
                    <a:pt x="2563" y="1103"/>
                    <a:pt x="2562" y="1107"/>
                    <a:pt x="2564" y="1110"/>
                  </a:cubicBezTo>
                  <a:cubicBezTo>
                    <a:pt x="2564" y="1125"/>
                    <a:pt x="2564" y="1132"/>
                    <a:pt x="2566" y="1138"/>
                  </a:cubicBezTo>
                  <a:cubicBezTo>
                    <a:pt x="2561" y="1174"/>
                    <a:pt x="2570" y="1176"/>
                    <a:pt x="2567" y="1180"/>
                  </a:cubicBezTo>
                  <a:cubicBezTo>
                    <a:pt x="2571" y="1227"/>
                    <a:pt x="2573" y="1230"/>
                    <a:pt x="2570" y="1235"/>
                  </a:cubicBezTo>
                  <a:cubicBezTo>
                    <a:pt x="2573" y="1249"/>
                    <a:pt x="2574" y="1253"/>
                    <a:pt x="2573" y="1258"/>
                  </a:cubicBezTo>
                  <a:cubicBezTo>
                    <a:pt x="2576" y="1305"/>
                    <a:pt x="2575" y="1313"/>
                    <a:pt x="2575" y="1322"/>
                  </a:cubicBezTo>
                  <a:cubicBezTo>
                    <a:pt x="2578" y="1352"/>
                    <a:pt x="2579" y="1356"/>
                    <a:pt x="2584" y="1359"/>
                  </a:cubicBezTo>
                  <a:cubicBezTo>
                    <a:pt x="2589" y="1406"/>
                    <a:pt x="2594" y="1414"/>
                    <a:pt x="2593" y="1423"/>
                  </a:cubicBezTo>
                  <a:cubicBezTo>
                    <a:pt x="2604" y="1454"/>
                    <a:pt x="2606" y="1459"/>
                    <a:pt x="2608" y="1465"/>
                  </a:cubicBezTo>
                  <a:cubicBezTo>
                    <a:pt x="2608" y="1472"/>
                    <a:pt x="2606" y="1464"/>
                    <a:pt x="2600" y="1457"/>
                  </a:cubicBezTo>
                  <a:cubicBezTo>
                    <a:pt x="2589" y="1423"/>
                    <a:pt x="2580" y="1416"/>
                    <a:pt x="2578" y="1408"/>
                  </a:cubicBezTo>
                  <a:cubicBezTo>
                    <a:pt x="2568" y="1371"/>
                    <a:pt x="2571" y="1367"/>
                    <a:pt x="2570" y="1364"/>
                  </a:cubicBezTo>
                  <a:cubicBezTo>
                    <a:pt x="2564" y="1333"/>
                    <a:pt x="2563" y="1329"/>
                    <a:pt x="2562" y="1324"/>
                  </a:cubicBezTo>
                  <a:cubicBezTo>
                    <a:pt x="2557" y="1275"/>
                    <a:pt x="2551" y="1267"/>
                    <a:pt x="2555" y="1257"/>
                  </a:cubicBezTo>
                  <a:cubicBezTo>
                    <a:pt x="2545" y="1222"/>
                    <a:pt x="2544" y="1213"/>
                    <a:pt x="2543" y="1204"/>
                  </a:cubicBezTo>
                  <a:cubicBezTo>
                    <a:pt x="2538" y="1174"/>
                    <a:pt x="2541" y="1168"/>
                    <a:pt x="2538" y="1164"/>
                  </a:cubicBezTo>
                  <a:cubicBezTo>
                    <a:pt x="2538" y="1118"/>
                    <a:pt x="2536" y="1114"/>
                    <a:pt x="2535" y="1110"/>
                  </a:cubicBezTo>
                  <a:cubicBezTo>
                    <a:pt x="2523" y="1023"/>
                    <a:pt x="2516" y="1004"/>
                    <a:pt x="2513" y="985"/>
                  </a:cubicBezTo>
                  <a:cubicBezTo>
                    <a:pt x="2497" y="937"/>
                    <a:pt x="2492" y="933"/>
                    <a:pt x="2491" y="928"/>
                  </a:cubicBezTo>
                  <a:cubicBezTo>
                    <a:pt x="2456" y="864"/>
                    <a:pt x="2445" y="856"/>
                    <a:pt x="2440" y="847"/>
                  </a:cubicBezTo>
                  <a:cubicBezTo>
                    <a:pt x="2423" y="825"/>
                    <a:pt x="2418" y="822"/>
                    <a:pt x="2416" y="824"/>
                  </a:cubicBezTo>
                  <a:cubicBezTo>
                    <a:pt x="2466" y="889"/>
                    <a:pt x="2465" y="895"/>
                    <a:pt x="2471" y="899"/>
                  </a:cubicBezTo>
                  <a:cubicBezTo>
                    <a:pt x="2480" y="926"/>
                    <a:pt x="2487" y="927"/>
                    <a:pt x="2484" y="931"/>
                  </a:cubicBezTo>
                  <a:cubicBezTo>
                    <a:pt x="2502" y="971"/>
                    <a:pt x="2500" y="978"/>
                    <a:pt x="2504" y="984"/>
                  </a:cubicBezTo>
                  <a:cubicBezTo>
                    <a:pt x="2519" y="1035"/>
                    <a:pt x="2519" y="1048"/>
                    <a:pt x="2521" y="1061"/>
                  </a:cubicBezTo>
                  <a:cubicBezTo>
                    <a:pt x="2523" y="1094"/>
                    <a:pt x="2525" y="1097"/>
                    <a:pt x="2525" y="1101"/>
                  </a:cubicBezTo>
                  <a:cubicBezTo>
                    <a:pt x="2530" y="1187"/>
                    <a:pt x="2534" y="1193"/>
                    <a:pt x="2533" y="1200"/>
                  </a:cubicBezTo>
                  <a:cubicBezTo>
                    <a:pt x="2541" y="1242"/>
                    <a:pt x="2547" y="1244"/>
                    <a:pt x="2542" y="1248"/>
                  </a:cubicBezTo>
                  <a:cubicBezTo>
                    <a:pt x="2540" y="1238"/>
                    <a:pt x="2532" y="1221"/>
                    <a:pt x="2533" y="1203"/>
                  </a:cubicBezTo>
                  <a:cubicBezTo>
                    <a:pt x="2506" y="1094"/>
                    <a:pt x="2505" y="1090"/>
                    <a:pt x="2507" y="1085"/>
                  </a:cubicBezTo>
                  <a:cubicBezTo>
                    <a:pt x="2491" y="1037"/>
                    <a:pt x="2485" y="1030"/>
                    <a:pt x="2484" y="1021"/>
                  </a:cubicBezTo>
                  <a:cubicBezTo>
                    <a:pt x="2470" y="978"/>
                    <a:pt x="2464" y="974"/>
                    <a:pt x="2463" y="970"/>
                  </a:cubicBezTo>
                  <a:cubicBezTo>
                    <a:pt x="2425" y="913"/>
                    <a:pt x="2420" y="905"/>
                    <a:pt x="2415" y="896"/>
                  </a:cubicBezTo>
                  <a:cubicBezTo>
                    <a:pt x="2347" y="844"/>
                    <a:pt x="2367" y="846"/>
                    <a:pt x="2364" y="851"/>
                  </a:cubicBezTo>
                  <a:cubicBezTo>
                    <a:pt x="2398" y="881"/>
                    <a:pt x="2395" y="885"/>
                    <a:pt x="2401" y="887"/>
                  </a:cubicBezTo>
                  <a:cubicBezTo>
                    <a:pt x="2420" y="914"/>
                    <a:pt x="2421" y="917"/>
                    <a:pt x="2423" y="920"/>
                  </a:cubicBezTo>
                  <a:cubicBezTo>
                    <a:pt x="2470" y="1009"/>
                    <a:pt x="2477" y="1021"/>
                    <a:pt x="2479" y="1033"/>
                  </a:cubicBezTo>
                  <a:cubicBezTo>
                    <a:pt x="2487" y="1057"/>
                    <a:pt x="2492" y="1063"/>
                    <a:pt x="2491" y="1070"/>
                  </a:cubicBezTo>
                  <a:cubicBezTo>
                    <a:pt x="2500" y="1118"/>
                    <a:pt x="2507" y="1120"/>
                    <a:pt x="2505" y="1124"/>
                  </a:cubicBezTo>
                  <a:cubicBezTo>
                    <a:pt x="2516" y="1167"/>
                    <a:pt x="2521" y="1173"/>
                    <a:pt x="2519" y="1180"/>
                  </a:cubicBezTo>
                  <a:cubicBezTo>
                    <a:pt x="2529" y="1223"/>
                    <a:pt x="2528" y="1227"/>
                    <a:pt x="2528" y="1231"/>
                  </a:cubicBezTo>
                  <a:cubicBezTo>
                    <a:pt x="2535" y="1259"/>
                    <a:pt x="2536" y="1263"/>
                    <a:pt x="2535" y="1267"/>
                  </a:cubicBezTo>
                  <a:cubicBezTo>
                    <a:pt x="2543" y="1307"/>
                    <a:pt x="2545" y="1311"/>
                    <a:pt x="2545" y="1315"/>
                  </a:cubicBezTo>
                  <a:cubicBezTo>
                    <a:pt x="2549" y="1346"/>
                    <a:pt x="2551" y="1354"/>
                    <a:pt x="2556" y="1362"/>
                  </a:cubicBezTo>
                  <a:cubicBezTo>
                    <a:pt x="2566" y="1400"/>
                    <a:pt x="2567" y="1402"/>
                    <a:pt x="2567" y="1403"/>
                  </a:cubicBezTo>
                  <a:cubicBezTo>
                    <a:pt x="2547" y="1372"/>
                    <a:pt x="2545" y="1368"/>
                    <a:pt x="2541" y="1365"/>
                  </a:cubicBezTo>
                  <a:cubicBezTo>
                    <a:pt x="2530" y="1327"/>
                    <a:pt x="2528" y="1322"/>
                    <a:pt x="2528" y="1317"/>
                  </a:cubicBezTo>
                  <a:cubicBezTo>
                    <a:pt x="2519" y="1281"/>
                    <a:pt x="2515" y="1276"/>
                    <a:pt x="2514" y="1271"/>
                  </a:cubicBezTo>
                  <a:cubicBezTo>
                    <a:pt x="2501" y="1222"/>
                    <a:pt x="2501" y="1220"/>
                    <a:pt x="2503" y="1217"/>
                  </a:cubicBezTo>
                  <a:cubicBezTo>
                    <a:pt x="2493" y="1184"/>
                    <a:pt x="2494" y="1173"/>
                    <a:pt x="2489" y="1163"/>
                  </a:cubicBezTo>
                  <a:cubicBezTo>
                    <a:pt x="2478" y="1123"/>
                    <a:pt x="2479" y="1120"/>
                    <a:pt x="2477" y="1118"/>
                  </a:cubicBezTo>
                  <a:cubicBezTo>
                    <a:pt x="2465" y="1061"/>
                    <a:pt x="2464" y="1050"/>
                    <a:pt x="2458" y="1040"/>
                  </a:cubicBezTo>
                  <a:cubicBezTo>
                    <a:pt x="2438" y="969"/>
                    <a:pt x="2428" y="961"/>
                    <a:pt x="2429" y="950"/>
                  </a:cubicBezTo>
                  <a:cubicBezTo>
                    <a:pt x="2404" y="901"/>
                    <a:pt x="2405" y="895"/>
                    <a:pt x="2398" y="890"/>
                  </a:cubicBezTo>
                  <a:cubicBezTo>
                    <a:pt x="2373" y="865"/>
                    <a:pt x="2373" y="859"/>
                    <a:pt x="2370" y="861"/>
                  </a:cubicBezTo>
                  <a:cubicBezTo>
                    <a:pt x="2414" y="928"/>
                    <a:pt x="2413" y="940"/>
                    <a:pt x="2421" y="950"/>
                  </a:cubicBezTo>
                  <a:cubicBezTo>
                    <a:pt x="2424" y="979"/>
                    <a:pt x="2436" y="980"/>
                    <a:pt x="2433" y="984"/>
                  </a:cubicBezTo>
                  <a:cubicBezTo>
                    <a:pt x="2445" y="1019"/>
                    <a:pt x="2445" y="1021"/>
                    <a:pt x="2449" y="1023"/>
                  </a:cubicBezTo>
                  <a:cubicBezTo>
                    <a:pt x="2456" y="1056"/>
                    <a:pt x="2458" y="1061"/>
                    <a:pt x="2459" y="1067"/>
                  </a:cubicBezTo>
                  <a:cubicBezTo>
                    <a:pt x="2468" y="1089"/>
                    <a:pt x="2462" y="1096"/>
                    <a:pt x="2467" y="1101"/>
                  </a:cubicBezTo>
                  <a:cubicBezTo>
                    <a:pt x="2478" y="1155"/>
                    <a:pt x="2481" y="1157"/>
                    <a:pt x="2481" y="1160"/>
                  </a:cubicBezTo>
                  <a:cubicBezTo>
                    <a:pt x="2486" y="1197"/>
                    <a:pt x="2492" y="1207"/>
                    <a:pt x="2494" y="1218"/>
                  </a:cubicBezTo>
                  <a:cubicBezTo>
                    <a:pt x="2496" y="1246"/>
                    <a:pt x="2503" y="1248"/>
                    <a:pt x="2501" y="1252"/>
                  </a:cubicBezTo>
                  <a:cubicBezTo>
                    <a:pt x="2511" y="1278"/>
                    <a:pt x="2507" y="1282"/>
                    <a:pt x="2510" y="1284"/>
                  </a:cubicBezTo>
                  <a:cubicBezTo>
                    <a:pt x="2521" y="1328"/>
                    <a:pt x="2527" y="1339"/>
                    <a:pt x="2530" y="1350"/>
                  </a:cubicBezTo>
                  <a:cubicBezTo>
                    <a:pt x="2536" y="1372"/>
                    <a:pt x="2540" y="1377"/>
                    <a:pt x="2540" y="1382"/>
                  </a:cubicBezTo>
                  <a:cubicBezTo>
                    <a:pt x="2558" y="1416"/>
                    <a:pt x="2567" y="1421"/>
                    <a:pt x="2564" y="1428"/>
                  </a:cubicBezTo>
                  <a:cubicBezTo>
                    <a:pt x="2586" y="1475"/>
                    <a:pt x="2600" y="1476"/>
                    <a:pt x="2595" y="1480"/>
                  </a:cubicBezTo>
                  <a:cubicBezTo>
                    <a:pt x="2603" y="1500"/>
                    <a:pt x="2610" y="1502"/>
                    <a:pt x="2610" y="1505"/>
                  </a:cubicBezTo>
                  <a:cubicBezTo>
                    <a:pt x="2629" y="1535"/>
                    <a:pt x="2628" y="1540"/>
                    <a:pt x="2635" y="1543"/>
                  </a:cubicBezTo>
                  <a:cubicBezTo>
                    <a:pt x="2632" y="1550"/>
                    <a:pt x="2641" y="1552"/>
                    <a:pt x="2639" y="1556"/>
                  </a:cubicBezTo>
                  <a:cubicBezTo>
                    <a:pt x="2553" y="1493"/>
                    <a:pt x="2545" y="1489"/>
                    <a:pt x="2546" y="1483"/>
                  </a:cubicBezTo>
                  <a:cubicBezTo>
                    <a:pt x="2498" y="1431"/>
                    <a:pt x="2494" y="1426"/>
                    <a:pt x="2491" y="1420"/>
                  </a:cubicBezTo>
                  <a:cubicBezTo>
                    <a:pt x="2460" y="1376"/>
                    <a:pt x="2458" y="1364"/>
                    <a:pt x="2452" y="1353"/>
                  </a:cubicBezTo>
                  <a:cubicBezTo>
                    <a:pt x="2433" y="1313"/>
                    <a:pt x="2438" y="1305"/>
                    <a:pt x="2429" y="1301"/>
                  </a:cubicBezTo>
                  <a:cubicBezTo>
                    <a:pt x="2410" y="1264"/>
                    <a:pt x="2414" y="1260"/>
                    <a:pt x="2414" y="1257"/>
                  </a:cubicBezTo>
                  <a:cubicBezTo>
                    <a:pt x="2405" y="1236"/>
                    <a:pt x="2404" y="1233"/>
                    <a:pt x="2402" y="1231"/>
                  </a:cubicBezTo>
                  <a:cubicBezTo>
                    <a:pt x="2389" y="1192"/>
                    <a:pt x="2377" y="1192"/>
                    <a:pt x="2384" y="1187"/>
                  </a:cubicBezTo>
                  <a:cubicBezTo>
                    <a:pt x="2354" y="1133"/>
                    <a:pt x="2351" y="1121"/>
                    <a:pt x="2343" y="1110"/>
                  </a:cubicBezTo>
                  <a:cubicBezTo>
                    <a:pt x="2320" y="1065"/>
                    <a:pt x="2318" y="1062"/>
                    <a:pt x="2314" y="1060"/>
                  </a:cubicBezTo>
                  <a:cubicBezTo>
                    <a:pt x="2282" y="1003"/>
                    <a:pt x="2272" y="999"/>
                    <a:pt x="2273" y="992"/>
                  </a:cubicBezTo>
                  <a:cubicBezTo>
                    <a:pt x="2249" y="966"/>
                    <a:pt x="2245" y="954"/>
                    <a:pt x="2228" y="945"/>
                  </a:cubicBezTo>
                  <a:cubicBezTo>
                    <a:pt x="2207" y="915"/>
                    <a:pt x="2197" y="908"/>
                    <a:pt x="2190" y="901"/>
                  </a:cubicBezTo>
                  <a:cubicBezTo>
                    <a:pt x="2128" y="855"/>
                    <a:pt x="2122" y="846"/>
                    <a:pt x="2119" y="853"/>
                  </a:cubicBezTo>
                  <a:cubicBezTo>
                    <a:pt x="2131" y="868"/>
                    <a:pt x="2135" y="869"/>
                    <a:pt x="2138" y="869"/>
                  </a:cubicBezTo>
                  <a:cubicBezTo>
                    <a:pt x="2175" y="901"/>
                    <a:pt x="2188" y="909"/>
                    <a:pt x="2196" y="918"/>
                  </a:cubicBezTo>
                  <a:cubicBezTo>
                    <a:pt x="2232" y="953"/>
                    <a:pt x="2235" y="963"/>
                    <a:pt x="2245" y="971"/>
                  </a:cubicBezTo>
                  <a:cubicBezTo>
                    <a:pt x="2282" y="1016"/>
                    <a:pt x="2282" y="1022"/>
                    <a:pt x="2287" y="1026"/>
                  </a:cubicBezTo>
                  <a:cubicBezTo>
                    <a:pt x="2295" y="1045"/>
                    <a:pt x="2301" y="1049"/>
                    <a:pt x="2302" y="1054"/>
                  </a:cubicBezTo>
                  <a:cubicBezTo>
                    <a:pt x="2320" y="1087"/>
                    <a:pt x="2327" y="1091"/>
                    <a:pt x="2327" y="1096"/>
                  </a:cubicBezTo>
                  <a:cubicBezTo>
                    <a:pt x="2346" y="1129"/>
                    <a:pt x="2346" y="1134"/>
                    <a:pt x="2351" y="1139"/>
                  </a:cubicBezTo>
                  <a:cubicBezTo>
                    <a:pt x="2361" y="1163"/>
                    <a:pt x="2363" y="1166"/>
                    <a:pt x="2368" y="1168"/>
                  </a:cubicBezTo>
                  <a:cubicBezTo>
                    <a:pt x="2377" y="1209"/>
                    <a:pt x="2389" y="1211"/>
                    <a:pt x="2385" y="1217"/>
                  </a:cubicBezTo>
                  <a:cubicBezTo>
                    <a:pt x="2399" y="1258"/>
                    <a:pt x="2404" y="1262"/>
                    <a:pt x="2408" y="1266"/>
                  </a:cubicBezTo>
                  <a:cubicBezTo>
                    <a:pt x="2419" y="1293"/>
                    <a:pt x="2415" y="1298"/>
                    <a:pt x="2421" y="1301"/>
                  </a:cubicBezTo>
                  <a:cubicBezTo>
                    <a:pt x="2438" y="1342"/>
                    <a:pt x="2443" y="1346"/>
                    <a:pt x="2443" y="1350"/>
                  </a:cubicBezTo>
                  <a:cubicBezTo>
                    <a:pt x="2439" y="1341"/>
                    <a:pt x="2422" y="1324"/>
                    <a:pt x="2416" y="1305"/>
                  </a:cubicBezTo>
                  <a:cubicBezTo>
                    <a:pt x="2393" y="1273"/>
                    <a:pt x="2396" y="1267"/>
                    <a:pt x="2391" y="1263"/>
                  </a:cubicBezTo>
                  <a:cubicBezTo>
                    <a:pt x="2377" y="1239"/>
                    <a:pt x="2377" y="1237"/>
                    <a:pt x="2373" y="1235"/>
                  </a:cubicBezTo>
                  <a:cubicBezTo>
                    <a:pt x="2347" y="1182"/>
                    <a:pt x="2340" y="1173"/>
                    <a:pt x="2337" y="1164"/>
                  </a:cubicBezTo>
                  <a:cubicBezTo>
                    <a:pt x="2315" y="1131"/>
                    <a:pt x="2310" y="1126"/>
                    <a:pt x="2311" y="1120"/>
                  </a:cubicBezTo>
                  <a:cubicBezTo>
                    <a:pt x="2293" y="1094"/>
                    <a:pt x="2286" y="1084"/>
                    <a:pt x="2279" y="1073"/>
                  </a:cubicBezTo>
                  <a:cubicBezTo>
                    <a:pt x="2235" y="1000"/>
                    <a:pt x="2221" y="991"/>
                    <a:pt x="2215" y="980"/>
                  </a:cubicBezTo>
                  <a:cubicBezTo>
                    <a:pt x="2173" y="942"/>
                    <a:pt x="2176" y="938"/>
                    <a:pt x="2172" y="936"/>
                  </a:cubicBezTo>
                  <a:cubicBezTo>
                    <a:pt x="2117" y="899"/>
                    <a:pt x="2124" y="901"/>
                    <a:pt x="2127" y="904"/>
                  </a:cubicBezTo>
                  <a:cubicBezTo>
                    <a:pt x="2164" y="935"/>
                    <a:pt x="2173" y="946"/>
                    <a:pt x="2184" y="957"/>
                  </a:cubicBezTo>
                  <a:cubicBezTo>
                    <a:pt x="2206" y="984"/>
                    <a:pt x="2215" y="985"/>
                    <a:pt x="2212" y="989"/>
                  </a:cubicBezTo>
                  <a:cubicBezTo>
                    <a:pt x="2239" y="1031"/>
                    <a:pt x="2242" y="1033"/>
                    <a:pt x="2245" y="1034"/>
                  </a:cubicBezTo>
                  <a:cubicBezTo>
                    <a:pt x="2277" y="1078"/>
                    <a:pt x="2278" y="1086"/>
                    <a:pt x="2284" y="1094"/>
                  </a:cubicBezTo>
                  <a:cubicBezTo>
                    <a:pt x="2318" y="1152"/>
                    <a:pt x="2325" y="1160"/>
                    <a:pt x="2328" y="1168"/>
                  </a:cubicBezTo>
                  <a:cubicBezTo>
                    <a:pt x="2348" y="1210"/>
                    <a:pt x="2359" y="1213"/>
                    <a:pt x="2356" y="1218"/>
                  </a:cubicBezTo>
                  <a:cubicBezTo>
                    <a:pt x="2389" y="1274"/>
                    <a:pt x="2392" y="1282"/>
                    <a:pt x="2397" y="1290"/>
                  </a:cubicBezTo>
                  <a:cubicBezTo>
                    <a:pt x="2426" y="1344"/>
                    <a:pt x="2425" y="1350"/>
                    <a:pt x="2431" y="1349"/>
                  </a:cubicBezTo>
                  <a:cubicBezTo>
                    <a:pt x="2442" y="1375"/>
                    <a:pt x="2449" y="1379"/>
                    <a:pt x="2450" y="1383"/>
                  </a:cubicBezTo>
                  <a:cubicBezTo>
                    <a:pt x="2459" y="1401"/>
                    <a:pt x="2449" y="1394"/>
                    <a:pt x="2448" y="1390"/>
                  </a:cubicBezTo>
                  <a:cubicBezTo>
                    <a:pt x="2435" y="1366"/>
                    <a:pt x="2428" y="1370"/>
                    <a:pt x="2426" y="1364"/>
                  </a:cubicBezTo>
                  <a:cubicBezTo>
                    <a:pt x="2402" y="1323"/>
                    <a:pt x="2393" y="1316"/>
                    <a:pt x="2393" y="1308"/>
                  </a:cubicBezTo>
                  <a:cubicBezTo>
                    <a:pt x="2365" y="1270"/>
                    <a:pt x="2358" y="1255"/>
                    <a:pt x="2349" y="1240"/>
                  </a:cubicBezTo>
                  <a:cubicBezTo>
                    <a:pt x="2330" y="1210"/>
                    <a:pt x="2321" y="1202"/>
                    <a:pt x="2319" y="1194"/>
                  </a:cubicBezTo>
                  <a:cubicBezTo>
                    <a:pt x="2298" y="1164"/>
                    <a:pt x="2300" y="1156"/>
                    <a:pt x="2291" y="1149"/>
                  </a:cubicBezTo>
                  <a:cubicBezTo>
                    <a:pt x="2275" y="1118"/>
                    <a:pt x="2269" y="1111"/>
                    <a:pt x="2265" y="1103"/>
                  </a:cubicBezTo>
                  <a:cubicBezTo>
                    <a:pt x="2231" y="1042"/>
                    <a:pt x="2222" y="1040"/>
                    <a:pt x="2223" y="1035"/>
                  </a:cubicBezTo>
                  <a:cubicBezTo>
                    <a:pt x="2208" y="1017"/>
                    <a:pt x="2212" y="1014"/>
                    <a:pt x="2207" y="1012"/>
                  </a:cubicBezTo>
                  <a:cubicBezTo>
                    <a:pt x="2177" y="975"/>
                    <a:pt x="2180" y="972"/>
                    <a:pt x="2175" y="970"/>
                  </a:cubicBezTo>
                  <a:cubicBezTo>
                    <a:pt x="2160" y="950"/>
                    <a:pt x="2156" y="947"/>
                    <a:pt x="2156" y="944"/>
                  </a:cubicBezTo>
                  <a:cubicBezTo>
                    <a:pt x="2135" y="924"/>
                    <a:pt x="2131" y="922"/>
                    <a:pt x="2127" y="919"/>
                  </a:cubicBezTo>
                  <a:cubicBezTo>
                    <a:pt x="2066" y="879"/>
                    <a:pt x="2060" y="875"/>
                    <a:pt x="2053" y="870"/>
                  </a:cubicBezTo>
                  <a:cubicBezTo>
                    <a:pt x="2041" y="864"/>
                    <a:pt x="2045" y="872"/>
                    <a:pt x="2049" y="872"/>
                  </a:cubicBezTo>
                  <a:cubicBezTo>
                    <a:pt x="2083" y="887"/>
                    <a:pt x="2082" y="901"/>
                    <a:pt x="2086" y="895"/>
                  </a:cubicBezTo>
                  <a:cubicBezTo>
                    <a:pt x="2136" y="937"/>
                    <a:pt x="2158" y="956"/>
                    <a:pt x="2170" y="977"/>
                  </a:cubicBezTo>
                  <a:cubicBezTo>
                    <a:pt x="2201" y="1019"/>
                    <a:pt x="2207" y="1030"/>
                    <a:pt x="2215" y="1040"/>
                  </a:cubicBezTo>
                  <a:cubicBezTo>
                    <a:pt x="2242" y="1090"/>
                    <a:pt x="2250" y="1091"/>
                    <a:pt x="2249" y="1095"/>
                  </a:cubicBezTo>
                  <a:cubicBezTo>
                    <a:pt x="2279" y="1146"/>
                    <a:pt x="2287" y="1157"/>
                    <a:pt x="2295" y="1167"/>
                  </a:cubicBezTo>
                  <a:cubicBezTo>
                    <a:pt x="2319" y="1209"/>
                    <a:pt x="2324" y="1220"/>
                    <a:pt x="2334" y="1230"/>
                  </a:cubicBezTo>
                  <a:cubicBezTo>
                    <a:pt x="2378" y="1305"/>
                    <a:pt x="2386" y="1315"/>
                    <a:pt x="2391" y="1326"/>
                  </a:cubicBezTo>
                  <a:cubicBezTo>
                    <a:pt x="2425" y="1379"/>
                    <a:pt x="2446" y="1399"/>
                    <a:pt x="2462" y="1420"/>
                  </a:cubicBezTo>
                  <a:cubicBezTo>
                    <a:pt x="2493" y="1454"/>
                    <a:pt x="2509" y="1456"/>
                    <a:pt x="2502" y="1462"/>
                  </a:cubicBezTo>
                  <a:cubicBezTo>
                    <a:pt x="2420" y="1396"/>
                    <a:pt x="2419" y="1392"/>
                    <a:pt x="2415" y="1388"/>
                  </a:cubicBezTo>
                  <a:cubicBezTo>
                    <a:pt x="2373" y="1338"/>
                    <a:pt x="2363" y="1331"/>
                    <a:pt x="2362" y="1322"/>
                  </a:cubicBezTo>
                  <a:cubicBezTo>
                    <a:pt x="2329" y="1277"/>
                    <a:pt x="2324" y="1268"/>
                    <a:pt x="2317" y="1260"/>
                  </a:cubicBezTo>
                  <a:cubicBezTo>
                    <a:pt x="2273" y="1202"/>
                    <a:pt x="2274" y="1192"/>
                    <a:pt x="2265" y="1184"/>
                  </a:cubicBezTo>
                  <a:cubicBezTo>
                    <a:pt x="2231" y="1128"/>
                    <a:pt x="2228" y="1124"/>
                    <a:pt x="2224" y="1120"/>
                  </a:cubicBezTo>
                  <a:cubicBezTo>
                    <a:pt x="2206" y="1089"/>
                    <a:pt x="2206" y="1085"/>
                    <a:pt x="2201" y="1081"/>
                  </a:cubicBezTo>
                  <a:cubicBezTo>
                    <a:pt x="2145" y="996"/>
                    <a:pt x="2139" y="988"/>
                    <a:pt x="2132" y="980"/>
                  </a:cubicBezTo>
                  <a:cubicBezTo>
                    <a:pt x="2095" y="938"/>
                    <a:pt x="2082" y="921"/>
                    <a:pt x="2063" y="906"/>
                  </a:cubicBezTo>
                  <a:cubicBezTo>
                    <a:pt x="1958" y="846"/>
                    <a:pt x="1958" y="850"/>
                    <a:pt x="1960" y="848"/>
                  </a:cubicBezTo>
                  <a:cubicBezTo>
                    <a:pt x="1964" y="857"/>
                    <a:pt x="1973" y="868"/>
                    <a:pt x="1990" y="875"/>
                  </a:cubicBezTo>
                  <a:cubicBezTo>
                    <a:pt x="2029" y="915"/>
                    <a:pt x="2043" y="917"/>
                    <a:pt x="2042" y="922"/>
                  </a:cubicBezTo>
                  <a:cubicBezTo>
                    <a:pt x="2071" y="951"/>
                    <a:pt x="2074" y="955"/>
                    <a:pt x="2077" y="959"/>
                  </a:cubicBezTo>
                  <a:cubicBezTo>
                    <a:pt x="2113" y="1006"/>
                    <a:pt x="2117" y="1015"/>
                    <a:pt x="2123" y="1024"/>
                  </a:cubicBezTo>
                  <a:cubicBezTo>
                    <a:pt x="2145" y="1069"/>
                    <a:pt x="2158" y="1071"/>
                    <a:pt x="2153" y="1078"/>
                  </a:cubicBezTo>
                  <a:cubicBezTo>
                    <a:pt x="2060" y="980"/>
                    <a:pt x="2026" y="953"/>
                    <a:pt x="2003" y="933"/>
                  </a:cubicBezTo>
                  <a:cubicBezTo>
                    <a:pt x="1997" y="934"/>
                    <a:pt x="2030" y="962"/>
                    <a:pt x="2059" y="987"/>
                  </a:cubicBezTo>
                  <a:cubicBezTo>
                    <a:pt x="2135" y="1070"/>
                    <a:pt x="2141" y="1071"/>
                    <a:pt x="2140" y="1074"/>
                  </a:cubicBezTo>
                  <a:cubicBezTo>
                    <a:pt x="2158" y="1100"/>
                    <a:pt x="2165" y="1104"/>
                    <a:pt x="2166" y="1110"/>
                  </a:cubicBezTo>
                  <a:cubicBezTo>
                    <a:pt x="2185" y="1150"/>
                    <a:pt x="2199" y="1154"/>
                    <a:pt x="2198" y="1160"/>
                  </a:cubicBezTo>
                  <a:cubicBezTo>
                    <a:pt x="2229" y="1202"/>
                    <a:pt x="2233" y="1214"/>
                    <a:pt x="2241" y="1225"/>
                  </a:cubicBezTo>
                  <a:cubicBezTo>
                    <a:pt x="2280" y="1279"/>
                    <a:pt x="2285" y="1284"/>
                    <a:pt x="2287" y="1290"/>
                  </a:cubicBezTo>
                  <a:cubicBezTo>
                    <a:pt x="2310" y="1315"/>
                    <a:pt x="2308" y="1324"/>
                    <a:pt x="2312" y="1320"/>
                  </a:cubicBezTo>
                  <a:cubicBezTo>
                    <a:pt x="2334" y="1347"/>
                    <a:pt x="2343" y="1348"/>
                    <a:pt x="2340" y="1352"/>
                  </a:cubicBezTo>
                  <a:cubicBezTo>
                    <a:pt x="2304" y="1320"/>
                    <a:pt x="2297" y="1317"/>
                    <a:pt x="2298" y="1313"/>
                  </a:cubicBezTo>
                  <a:cubicBezTo>
                    <a:pt x="2267" y="1279"/>
                    <a:pt x="2258" y="1276"/>
                    <a:pt x="2259" y="1272"/>
                  </a:cubicBezTo>
                  <a:cubicBezTo>
                    <a:pt x="2207" y="1202"/>
                    <a:pt x="2201" y="1196"/>
                    <a:pt x="2194" y="1189"/>
                  </a:cubicBezTo>
                  <a:cubicBezTo>
                    <a:pt x="2163" y="1144"/>
                    <a:pt x="2160" y="1140"/>
                    <a:pt x="2155" y="1137"/>
                  </a:cubicBezTo>
                  <a:cubicBezTo>
                    <a:pt x="2105" y="1071"/>
                    <a:pt x="2089" y="1058"/>
                    <a:pt x="2076" y="1045"/>
                  </a:cubicBezTo>
                  <a:cubicBezTo>
                    <a:pt x="1943" y="937"/>
                    <a:pt x="1938" y="939"/>
                    <a:pt x="1930" y="932"/>
                  </a:cubicBezTo>
                  <a:cubicBezTo>
                    <a:pt x="1910" y="924"/>
                    <a:pt x="1912" y="926"/>
                    <a:pt x="1917" y="929"/>
                  </a:cubicBezTo>
                  <a:cubicBezTo>
                    <a:pt x="1950" y="953"/>
                    <a:pt x="1966" y="960"/>
                    <a:pt x="1975" y="967"/>
                  </a:cubicBezTo>
                  <a:cubicBezTo>
                    <a:pt x="2003" y="992"/>
                    <a:pt x="2017" y="997"/>
                    <a:pt x="2022" y="1007"/>
                  </a:cubicBezTo>
                  <a:cubicBezTo>
                    <a:pt x="2034" y="1020"/>
                    <a:pt x="2049" y="1023"/>
                    <a:pt x="2047" y="1028"/>
                  </a:cubicBezTo>
                  <a:cubicBezTo>
                    <a:pt x="2123" y="1110"/>
                    <a:pt x="2134" y="1117"/>
                    <a:pt x="2136" y="1127"/>
                  </a:cubicBezTo>
                  <a:cubicBezTo>
                    <a:pt x="2105" y="1093"/>
                    <a:pt x="2090" y="1093"/>
                    <a:pt x="2094" y="1088"/>
                  </a:cubicBezTo>
                  <a:cubicBezTo>
                    <a:pt x="1994" y="1026"/>
                    <a:pt x="1979" y="1015"/>
                    <a:pt x="1964" y="1007"/>
                  </a:cubicBezTo>
                  <a:cubicBezTo>
                    <a:pt x="1884" y="981"/>
                    <a:pt x="1880" y="980"/>
                    <a:pt x="1875" y="979"/>
                  </a:cubicBezTo>
                  <a:cubicBezTo>
                    <a:pt x="1802" y="959"/>
                    <a:pt x="1794" y="957"/>
                    <a:pt x="1785" y="954"/>
                  </a:cubicBezTo>
                  <a:cubicBezTo>
                    <a:pt x="1780" y="960"/>
                    <a:pt x="1800" y="964"/>
                    <a:pt x="1820" y="969"/>
                  </a:cubicBezTo>
                  <a:cubicBezTo>
                    <a:pt x="1861" y="984"/>
                    <a:pt x="1871" y="985"/>
                    <a:pt x="1882" y="989"/>
                  </a:cubicBezTo>
                  <a:cubicBezTo>
                    <a:pt x="1898" y="991"/>
                    <a:pt x="1904" y="998"/>
                    <a:pt x="1909" y="996"/>
                  </a:cubicBezTo>
                  <a:cubicBezTo>
                    <a:pt x="2016" y="1047"/>
                    <a:pt x="2029" y="1056"/>
                    <a:pt x="2042" y="1064"/>
                  </a:cubicBezTo>
                  <a:cubicBezTo>
                    <a:pt x="2139" y="1152"/>
                    <a:pt x="2153" y="1157"/>
                    <a:pt x="2152" y="1166"/>
                  </a:cubicBezTo>
                  <a:cubicBezTo>
                    <a:pt x="2037" y="1063"/>
                    <a:pt x="2028" y="1057"/>
                    <a:pt x="2019" y="1051"/>
                  </a:cubicBezTo>
                  <a:cubicBezTo>
                    <a:pt x="1918" y="1008"/>
                    <a:pt x="1913" y="1000"/>
                    <a:pt x="1910" y="1002"/>
                  </a:cubicBezTo>
                  <a:cubicBezTo>
                    <a:pt x="1880" y="995"/>
                    <a:pt x="1876" y="992"/>
                    <a:pt x="1872" y="993"/>
                  </a:cubicBezTo>
                  <a:cubicBezTo>
                    <a:pt x="1988" y="1044"/>
                    <a:pt x="1992" y="1046"/>
                    <a:pt x="2005" y="1053"/>
                  </a:cubicBezTo>
                  <a:cubicBezTo>
                    <a:pt x="2110" y="1134"/>
                    <a:pt x="2114" y="1139"/>
                    <a:pt x="2122" y="1144"/>
                  </a:cubicBezTo>
                  <a:cubicBezTo>
                    <a:pt x="2182" y="1205"/>
                    <a:pt x="2180" y="1210"/>
                    <a:pt x="2186" y="1213"/>
                  </a:cubicBezTo>
                  <a:cubicBezTo>
                    <a:pt x="2204" y="1238"/>
                    <a:pt x="2216" y="1240"/>
                    <a:pt x="2212" y="1245"/>
                  </a:cubicBezTo>
                  <a:cubicBezTo>
                    <a:pt x="2180" y="1218"/>
                    <a:pt x="2174" y="1210"/>
                    <a:pt x="2167" y="1202"/>
                  </a:cubicBezTo>
                  <a:cubicBezTo>
                    <a:pt x="2144" y="1177"/>
                    <a:pt x="2130" y="1177"/>
                    <a:pt x="2134" y="1173"/>
                  </a:cubicBezTo>
                  <a:cubicBezTo>
                    <a:pt x="2017" y="1102"/>
                    <a:pt x="2002" y="1093"/>
                    <a:pt x="1988" y="1086"/>
                  </a:cubicBezTo>
                  <a:cubicBezTo>
                    <a:pt x="1953" y="1072"/>
                    <a:pt x="1948" y="1063"/>
                    <a:pt x="1945" y="1071"/>
                  </a:cubicBezTo>
                  <a:cubicBezTo>
                    <a:pt x="2015" y="1108"/>
                    <a:pt x="2016" y="1110"/>
                    <a:pt x="2017" y="1108"/>
                  </a:cubicBezTo>
                  <a:cubicBezTo>
                    <a:pt x="2048" y="1127"/>
                    <a:pt x="2059" y="1131"/>
                    <a:pt x="2070" y="1140"/>
                  </a:cubicBezTo>
                  <a:cubicBezTo>
                    <a:pt x="2124" y="1179"/>
                    <a:pt x="2128" y="1181"/>
                    <a:pt x="2126" y="1185"/>
                  </a:cubicBezTo>
                  <a:cubicBezTo>
                    <a:pt x="1894" y="1067"/>
                    <a:pt x="1862" y="1046"/>
                    <a:pt x="1831" y="1031"/>
                  </a:cubicBezTo>
                  <a:cubicBezTo>
                    <a:pt x="1819" y="1028"/>
                    <a:pt x="1825" y="1032"/>
                    <a:pt x="1830" y="1036"/>
                  </a:cubicBezTo>
                  <a:cubicBezTo>
                    <a:pt x="1878" y="1062"/>
                    <a:pt x="1891" y="1074"/>
                    <a:pt x="1911" y="1079"/>
                  </a:cubicBezTo>
                  <a:cubicBezTo>
                    <a:pt x="2085" y="1172"/>
                    <a:pt x="2097" y="1179"/>
                    <a:pt x="2108" y="1184"/>
                  </a:cubicBezTo>
                  <a:cubicBezTo>
                    <a:pt x="2173" y="1234"/>
                    <a:pt x="2187" y="1235"/>
                    <a:pt x="2182" y="1239"/>
                  </a:cubicBezTo>
                  <a:cubicBezTo>
                    <a:pt x="2062" y="1185"/>
                    <a:pt x="2032" y="1171"/>
                    <a:pt x="2001" y="1152"/>
                  </a:cubicBezTo>
                  <a:cubicBezTo>
                    <a:pt x="1899" y="1094"/>
                    <a:pt x="1870" y="1065"/>
                    <a:pt x="1827" y="1044"/>
                  </a:cubicBezTo>
                  <a:cubicBezTo>
                    <a:pt x="1802" y="1021"/>
                    <a:pt x="1793" y="1020"/>
                    <a:pt x="1796" y="1016"/>
                  </a:cubicBezTo>
                  <a:cubicBezTo>
                    <a:pt x="1765" y="983"/>
                    <a:pt x="1759" y="982"/>
                    <a:pt x="1760" y="979"/>
                  </a:cubicBezTo>
                  <a:cubicBezTo>
                    <a:pt x="1750" y="965"/>
                    <a:pt x="1742" y="962"/>
                    <a:pt x="1742" y="964"/>
                  </a:cubicBezTo>
                  <a:cubicBezTo>
                    <a:pt x="1859" y="1073"/>
                    <a:pt x="1897" y="1098"/>
                    <a:pt x="1927" y="1122"/>
                  </a:cubicBezTo>
                  <a:cubicBezTo>
                    <a:pt x="1984" y="1157"/>
                    <a:pt x="1995" y="1155"/>
                    <a:pt x="1997" y="1163"/>
                  </a:cubicBezTo>
                  <a:cubicBezTo>
                    <a:pt x="2066" y="1192"/>
                    <a:pt x="2073" y="1204"/>
                    <a:pt x="2077" y="1200"/>
                  </a:cubicBezTo>
                  <a:cubicBezTo>
                    <a:pt x="1999" y="1181"/>
                    <a:pt x="1975" y="1172"/>
                    <a:pt x="1952" y="1164"/>
                  </a:cubicBezTo>
                  <a:cubicBezTo>
                    <a:pt x="1812" y="1102"/>
                    <a:pt x="1800" y="1107"/>
                    <a:pt x="1802" y="1101"/>
                  </a:cubicBezTo>
                  <a:cubicBezTo>
                    <a:pt x="1863" y="1135"/>
                    <a:pt x="1871" y="1147"/>
                    <a:pt x="1875" y="1145"/>
                  </a:cubicBezTo>
                  <a:cubicBezTo>
                    <a:pt x="1932" y="1163"/>
                    <a:pt x="1935" y="1166"/>
                    <a:pt x="1938" y="1168"/>
                  </a:cubicBezTo>
                  <a:cubicBezTo>
                    <a:pt x="1958" y="1170"/>
                    <a:pt x="1962" y="1178"/>
                    <a:pt x="1966" y="1178"/>
                  </a:cubicBezTo>
                  <a:cubicBezTo>
                    <a:pt x="1988" y="1181"/>
                    <a:pt x="1995" y="1191"/>
                    <a:pt x="2001" y="1189"/>
                  </a:cubicBezTo>
                  <a:cubicBezTo>
                    <a:pt x="2074" y="1212"/>
                    <a:pt x="2078" y="1217"/>
                    <a:pt x="2080" y="1215"/>
                  </a:cubicBezTo>
                  <a:cubicBezTo>
                    <a:pt x="2117" y="1228"/>
                    <a:pt x="2124" y="1232"/>
                    <a:pt x="2137" y="1235"/>
                  </a:cubicBezTo>
                  <a:cubicBezTo>
                    <a:pt x="2234" y="1279"/>
                    <a:pt x="2245" y="1287"/>
                    <a:pt x="2243" y="1292"/>
                  </a:cubicBezTo>
                  <a:cubicBezTo>
                    <a:pt x="2131" y="1245"/>
                    <a:pt x="2120" y="1242"/>
                    <a:pt x="2108" y="1239"/>
                  </a:cubicBezTo>
                  <a:cubicBezTo>
                    <a:pt x="2028" y="1217"/>
                    <a:pt x="2017" y="1216"/>
                    <a:pt x="2005" y="1213"/>
                  </a:cubicBezTo>
                  <a:cubicBezTo>
                    <a:pt x="1958" y="1197"/>
                    <a:pt x="1947" y="1195"/>
                    <a:pt x="1935" y="1192"/>
                  </a:cubicBezTo>
                  <a:cubicBezTo>
                    <a:pt x="1799" y="1116"/>
                    <a:pt x="1795" y="1118"/>
                    <a:pt x="1793" y="1116"/>
                  </a:cubicBezTo>
                  <a:cubicBezTo>
                    <a:pt x="1777" y="1110"/>
                    <a:pt x="1780" y="1101"/>
                    <a:pt x="1777" y="1100"/>
                  </a:cubicBezTo>
                  <a:cubicBezTo>
                    <a:pt x="1768" y="1091"/>
                    <a:pt x="1766" y="1092"/>
                    <a:pt x="1768" y="1094"/>
                  </a:cubicBezTo>
                  <a:cubicBezTo>
                    <a:pt x="1775" y="1110"/>
                    <a:pt x="1784" y="1111"/>
                    <a:pt x="1786" y="1114"/>
                  </a:cubicBezTo>
                  <a:cubicBezTo>
                    <a:pt x="1836" y="1150"/>
                    <a:pt x="1847" y="1161"/>
                    <a:pt x="1855" y="1163"/>
                  </a:cubicBezTo>
                  <a:cubicBezTo>
                    <a:pt x="1888" y="1188"/>
                    <a:pt x="1893" y="1191"/>
                    <a:pt x="1895" y="1189"/>
                  </a:cubicBezTo>
                  <a:cubicBezTo>
                    <a:pt x="1958" y="1223"/>
                    <a:pt x="1978" y="1230"/>
                    <a:pt x="2003" y="1240"/>
                  </a:cubicBezTo>
                  <a:cubicBezTo>
                    <a:pt x="2041" y="1245"/>
                    <a:pt x="2048" y="1253"/>
                    <a:pt x="2053" y="1252"/>
                  </a:cubicBezTo>
                  <a:cubicBezTo>
                    <a:pt x="2147" y="1279"/>
                    <a:pt x="2157" y="1282"/>
                    <a:pt x="2166" y="1286"/>
                  </a:cubicBezTo>
                  <a:cubicBezTo>
                    <a:pt x="2217" y="1301"/>
                    <a:pt x="2237" y="1308"/>
                    <a:pt x="2257" y="1315"/>
                  </a:cubicBezTo>
                  <a:cubicBezTo>
                    <a:pt x="2324" y="1358"/>
                    <a:pt x="2331" y="1352"/>
                    <a:pt x="2328" y="1357"/>
                  </a:cubicBezTo>
                  <a:cubicBezTo>
                    <a:pt x="2331" y="1361"/>
                    <a:pt x="2323" y="1361"/>
                    <a:pt x="2312" y="1354"/>
                  </a:cubicBezTo>
                  <a:cubicBezTo>
                    <a:pt x="2262" y="1327"/>
                    <a:pt x="2258" y="1327"/>
                    <a:pt x="2253" y="1325"/>
                  </a:cubicBezTo>
                  <a:cubicBezTo>
                    <a:pt x="2222" y="1313"/>
                    <a:pt x="2216" y="1307"/>
                    <a:pt x="2212" y="1308"/>
                  </a:cubicBezTo>
                  <a:cubicBezTo>
                    <a:pt x="2192" y="1303"/>
                    <a:pt x="2187" y="1302"/>
                    <a:pt x="2182" y="1302"/>
                  </a:cubicBezTo>
                  <a:cubicBezTo>
                    <a:pt x="2120" y="1285"/>
                    <a:pt x="2116" y="1290"/>
                    <a:pt x="2111" y="1286"/>
                  </a:cubicBezTo>
                  <a:cubicBezTo>
                    <a:pt x="2062" y="1273"/>
                    <a:pt x="2058" y="1275"/>
                    <a:pt x="2054" y="1274"/>
                  </a:cubicBezTo>
                  <a:cubicBezTo>
                    <a:pt x="2005" y="1263"/>
                    <a:pt x="2001" y="1263"/>
                    <a:pt x="1996" y="1262"/>
                  </a:cubicBezTo>
                  <a:cubicBezTo>
                    <a:pt x="1943" y="1252"/>
                    <a:pt x="1934" y="1249"/>
                    <a:pt x="1924" y="1245"/>
                  </a:cubicBezTo>
                  <a:cubicBezTo>
                    <a:pt x="1874" y="1231"/>
                    <a:pt x="1855" y="1225"/>
                    <a:pt x="1835" y="1217"/>
                  </a:cubicBezTo>
                  <a:cubicBezTo>
                    <a:pt x="1789" y="1181"/>
                    <a:pt x="1784" y="1176"/>
                    <a:pt x="1780" y="1181"/>
                  </a:cubicBezTo>
                  <a:cubicBezTo>
                    <a:pt x="1792" y="1194"/>
                    <a:pt x="1801" y="1197"/>
                    <a:pt x="1800" y="1202"/>
                  </a:cubicBezTo>
                  <a:cubicBezTo>
                    <a:pt x="1724" y="1168"/>
                    <a:pt x="1766" y="1186"/>
                    <a:pt x="1797" y="1207"/>
                  </a:cubicBezTo>
                  <a:cubicBezTo>
                    <a:pt x="1849" y="1237"/>
                    <a:pt x="1860" y="1244"/>
                    <a:pt x="1870" y="1251"/>
                  </a:cubicBezTo>
                  <a:cubicBezTo>
                    <a:pt x="2017" y="1319"/>
                    <a:pt x="2027" y="1321"/>
                    <a:pt x="2038" y="1326"/>
                  </a:cubicBezTo>
                  <a:cubicBezTo>
                    <a:pt x="2062" y="1334"/>
                    <a:pt x="2064" y="1329"/>
                    <a:pt x="2067" y="1332"/>
                  </a:cubicBezTo>
                  <a:cubicBezTo>
                    <a:pt x="2101" y="1345"/>
                    <a:pt x="2109" y="1344"/>
                    <a:pt x="2117" y="1348"/>
                  </a:cubicBezTo>
                  <a:cubicBezTo>
                    <a:pt x="2179" y="1365"/>
                    <a:pt x="2190" y="1363"/>
                    <a:pt x="2202" y="1370"/>
                  </a:cubicBezTo>
                  <a:cubicBezTo>
                    <a:pt x="2239" y="1378"/>
                    <a:pt x="2242" y="1381"/>
                    <a:pt x="2243" y="1379"/>
                  </a:cubicBezTo>
                  <a:cubicBezTo>
                    <a:pt x="2271" y="1395"/>
                    <a:pt x="2279" y="1390"/>
                    <a:pt x="2289" y="1396"/>
                  </a:cubicBezTo>
                  <a:cubicBezTo>
                    <a:pt x="2335" y="1407"/>
                    <a:pt x="2342" y="1415"/>
                    <a:pt x="2346" y="1413"/>
                  </a:cubicBezTo>
                  <a:cubicBezTo>
                    <a:pt x="2436" y="1455"/>
                    <a:pt x="2440" y="1458"/>
                    <a:pt x="2445" y="1461"/>
                  </a:cubicBezTo>
                  <a:cubicBezTo>
                    <a:pt x="2441" y="1460"/>
                    <a:pt x="2440" y="1470"/>
                    <a:pt x="2435" y="1465"/>
                  </a:cubicBezTo>
                  <a:cubicBezTo>
                    <a:pt x="2403" y="1446"/>
                    <a:pt x="2399" y="1444"/>
                    <a:pt x="2396" y="1441"/>
                  </a:cubicBezTo>
                  <a:cubicBezTo>
                    <a:pt x="2345" y="1421"/>
                    <a:pt x="2342" y="1417"/>
                    <a:pt x="2339" y="1419"/>
                  </a:cubicBezTo>
                  <a:cubicBezTo>
                    <a:pt x="2288" y="1400"/>
                    <a:pt x="2278" y="1399"/>
                    <a:pt x="2267" y="1395"/>
                  </a:cubicBezTo>
                  <a:cubicBezTo>
                    <a:pt x="2242" y="1393"/>
                    <a:pt x="2238" y="1387"/>
                    <a:pt x="2236" y="1390"/>
                  </a:cubicBezTo>
                  <a:cubicBezTo>
                    <a:pt x="2185" y="1383"/>
                    <a:pt x="2180" y="1381"/>
                    <a:pt x="2174" y="1380"/>
                  </a:cubicBezTo>
                  <a:cubicBezTo>
                    <a:pt x="2108" y="1367"/>
                    <a:pt x="2100" y="1369"/>
                    <a:pt x="2091" y="1364"/>
                  </a:cubicBezTo>
                  <a:cubicBezTo>
                    <a:pt x="2030" y="1352"/>
                    <a:pt x="2020" y="1345"/>
                    <a:pt x="2012" y="1348"/>
                  </a:cubicBezTo>
                  <a:cubicBezTo>
                    <a:pt x="1921" y="1321"/>
                    <a:pt x="1904" y="1314"/>
                    <a:pt x="1888" y="1310"/>
                  </a:cubicBezTo>
                  <a:cubicBezTo>
                    <a:pt x="1846" y="1294"/>
                    <a:pt x="1847" y="1280"/>
                    <a:pt x="1844" y="1286"/>
                  </a:cubicBezTo>
                  <a:cubicBezTo>
                    <a:pt x="1805" y="1264"/>
                    <a:pt x="1802" y="1260"/>
                    <a:pt x="1799" y="1256"/>
                  </a:cubicBezTo>
                  <a:cubicBezTo>
                    <a:pt x="1792" y="1262"/>
                    <a:pt x="1796" y="1264"/>
                    <a:pt x="1799" y="1267"/>
                  </a:cubicBezTo>
                  <a:cubicBezTo>
                    <a:pt x="1822" y="1281"/>
                    <a:pt x="1831" y="1288"/>
                    <a:pt x="1839" y="1293"/>
                  </a:cubicBezTo>
                  <a:cubicBezTo>
                    <a:pt x="1935" y="1335"/>
                    <a:pt x="1945" y="1339"/>
                    <a:pt x="1956" y="1342"/>
                  </a:cubicBezTo>
                  <a:cubicBezTo>
                    <a:pt x="1993" y="1352"/>
                    <a:pt x="1997" y="1353"/>
                    <a:pt x="2002" y="1352"/>
                  </a:cubicBezTo>
                  <a:cubicBezTo>
                    <a:pt x="2082" y="1371"/>
                    <a:pt x="2083" y="1372"/>
                    <a:pt x="2085" y="1373"/>
                  </a:cubicBezTo>
                  <a:cubicBezTo>
                    <a:pt x="2115" y="1375"/>
                    <a:pt x="2118" y="1381"/>
                    <a:pt x="2120" y="1378"/>
                  </a:cubicBezTo>
                  <a:cubicBezTo>
                    <a:pt x="2155" y="1386"/>
                    <a:pt x="2165" y="1383"/>
                    <a:pt x="2176" y="1389"/>
                  </a:cubicBezTo>
                  <a:cubicBezTo>
                    <a:pt x="2196" y="1393"/>
                    <a:pt x="2201" y="1391"/>
                    <a:pt x="2207" y="1394"/>
                  </a:cubicBezTo>
                  <a:cubicBezTo>
                    <a:pt x="2226" y="1393"/>
                    <a:pt x="2232" y="1397"/>
                    <a:pt x="2237" y="1396"/>
                  </a:cubicBezTo>
                  <a:cubicBezTo>
                    <a:pt x="2289" y="1410"/>
                    <a:pt x="2294" y="1408"/>
                    <a:pt x="2300" y="1412"/>
                  </a:cubicBezTo>
                  <a:cubicBezTo>
                    <a:pt x="2403" y="1451"/>
                    <a:pt x="2407" y="1454"/>
                    <a:pt x="2411" y="1457"/>
                  </a:cubicBezTo>
                  <a:cubicBezTo>
                    <a:pt x="2382" y="1460"/>
                    <a:pt x="2378" y="1455"/>
                    <a:pt x="2375" y="1456"/>
                  </a:cubicBezTo>
                  <a:cubicBezTo>
                    <a:pt x="2349" y="1454"/>
                    <a:pt x="2346" y="1457"/>
                    <a:pt x="2342" y="1455"/>
                  </a:cubicBezTo>
                  <a:cubicBezTo>
                    <a:pt x="2278" y="1447"/>
                    <a:pt x="2273" y="1444"/>
                    <a:pt x="2267" y="1445"/>
                  </a:cubicBezTo>
                  <a:cubicBezTo>
                    <a:pt x="2223" y="1440"/>
                    <a:pt x="2219" y="1437"/>
                    <a:pt x="2215" y="1433"/>
                  </a:cubicBezTo>
                  <a:cubicBezTo>
                    <a:pt x="2193" y="1431"/>
                    <a:pt x="2191" y="1434"/>
                    <a:pt x="2188" y="1434"/>
                  </a:cubicBezTo>
                  <a:cubicBezTo>
                    <a:pt x="2155" y="1427"/>
                    <a:pt x="2148" y="1421"/>
                    <a:pt x="2143" y="1423"/>
                  </a:cubicBezTo>
                  <a:cubicBezTo>
                    <a:pt x="2090" y="1417"/>
                    <a:pt x="2083" y="1408"/>
                    <a:pt x="2079" y="1413"/>
                  </a:cubicBezTo>
                  <a:cubicBezTo>
                    <a:pt x="1999" y="1398"/>
                    <a:pt x="1989" y="1393"/>
                    <a:pt x="1980" y="1392"/>
                  </a:cubicBezTo>
                  <a:cubicBezTo>
                    <a:pt x="1957" y="1385"/>
                    <a:pt x="1954" y="1382"/>
                    <a:pt x="1952" y="1384"/>
                  </a:cubicBezTo>
                  <a:cubicBezTo>
                    <a:pt x="1867" y="1355"/>
                    <a:pt x="1868" y="1352"/>
                    <a:pt x="1868" y="1352"/>
                  </a:cubicBezTo>
                  <a:cubicBezTo>
                    <a:pt x="1854" y="1345"/>
                    <a:pt x="1853" y="1346"/>
                    <a:pt x="1851" y="1346"/>
                  </a:cubicBezTo>
                  <a:cubicBezTo>
                    <a:pt x="1819" y="1330"/>
                    <a:pt x="1814" y="1322"/>
                    <a:pt x="1810" y="1321"/>
                  </a:cubicBezTo>
                  <a:cubicBezTo>
                    <a:pt x="1759" y="1288"/>
                    <a:pt x="1760" y="1285"/>
                    <a:pt x="1757" y="1283"/>
                  </a:cubicBezTo>
                  <a:cubicBezTo>
                    <a:pt x="1737" y="1278"/>
                    <a:pt x="1744" y="1285"/>
                    <a:pt x="1751" y="1292"/>
                  </a:cubicBezTo>
                  <a:cubicBezTo>
                    <a:pt x="1824" y="1336"/>
                    <a:pt x="1820" y="1339"/>
                    <a:pt x="1825" y="1342"/>
                  </a:cubicBezTo>
                  <a:cubicBezTo>
                    <a:pt x="1914" y="1376"/>
                    <a:pt x="1921" y="1385"/>
                    <a:pt x="1926" y="1383"/>
                  </a:cubicBezTo>
                  <a:cubicBezTo>
                    <a:pt x="1966" y="1396"/>
                    <a:pt x="1970" y="1399"/>
                    <a:pt x="1972" y="1397"/>
                  </a:cubicBezTo>
                  <a:cubicBezTo>
                    <a:pt x="2078" y="1420"/>
                    <a:pt x="2102" y="1426"/>
                    <a:pt x="2125" y="1426"/>
                  </a:cubicBezTo>
                  <a:cubicBezTo>
                    <a:pt x="2205" y="1443"/>
                    <a:pt x="2211" y="1443"/>
                    <a:pt x="2217" y="1442"/>
                  </a:cubicBezTo>
                  <a:cubicBezTo>
                    <a:pt x="2256" y="1449"/>
                    <a:pt x="2259" y="1450"/>
                    <a:pt x="2263" y="1452"/>
                  </a:cubicBezTo>
                  <a:cubicBezTo>
                    <a:pt x="2241" y="1449"/>
                    <a:pt x="2235" y="1450"/>
                    <a:pt x="2228" y="1453"/>
                  </a:cubicBezTo>
                  <a:cubicBezTo>
                    <a:pt x="2161" y="1450"/>
                    <a:pt x="2138" y="1452"/>
                    <a:pt x="2115" y="1453"/>
                  </a:cubicBezTo>
                  <a:cubicBezTo>
                    <a:pt x="2033" y="1453"/>
                    <a:pt x="2030" y="1453"/>
                    <a:pt x="2027" y="1452"/>
                  </a:cubicBezTo>
                  <a:cubicBezTo>
                    <a:pt x="1998" y="1450"/>
                    <a:pt x="1996" y="1456"/>
                    <a:pt x="1992" y="1450"/>
                  </a:cubicBezTo>
                  <a:cubicBezTo>
                    <a:pt x="1962" y="1449"/>
                    <a:pt x="1960" y="1455"/>
                    <a:pt x="1955" y="1449"/>
                  </a:cubicBezTo>
                  <a:cubicBezTo>
                    <a:pt x="1918" y="1451"/>
                    <a:pt x="1915" y="1451"/>
                    <a:pt x="1912" y="1452"/>
                  </a:cubicBezTo>
                  <a:cubicBezTo>
                    <a:pt x="1934" y="1456"/>
                    <a:pt x="1942" y="1456"/>
                    <a:pt x="1951" y="1457"/>
                  </a:cubicBezTo>
                  <a:cubicBezTo>
                    <a:pt x="1993" y="1458"/>
                    <a:pt x="1997" y="1456"/>
                    <a:pt x="2001" y="1459"/>
                  </a:cubicBezTo>
                  <a:cubicBezTo>
                    <a:pt x="2056" y="1461"/>
                    <a:pt x="2060" y="1459"/>
                    <a:pt x="2065" y="1462"/>
                  </a:cubicBezTo>
                  <a:cubicBezTo>
                    <a:pt x="2095" y="1465"/>
                    <a:pt x="2098" y="1457"/>
                    <a:pt x="2104" y="1462"/>
                  </a:cubicBezTo>
                  <a:cubicBezTo>
                    <a:pt x="2171" y="1462"/>
                    <a:pt x="2187" y="1459"/>
                    <a:pt x="2205" y="1461"/>
                  </a:cubicBezTo>
                  <a:cubicBezTo>
                    <a:pt x="2239" y="1464"/>
                    <a:pt x="2246" y="1458"/>
                    <a:pt x="2255" y="1463"/>
                  </a:cubicBezTo>
                  <a:cubicBezTo>
                    <a:pt x="2379" y="1467"/>
                    <a:pt x="2385" y="1469"/>
                    <a:pt x="2390" y="1469"/>
                  </a:cubicBezTo>
                  <a:cubicBezTo>
                    <a:pt x="2447" y="1477"/>
                    <a:pt x="2453" y="1485"/>
                    <a:pt x="2456" y="1481"/>
                  </a:cubicBezTo>
                  <a:cubicBezTo>
                    <a:pt x="2471" y="1483"/>
                    <a:pt x="2476" y="1485"/>
                    <a:pt x="2480" y="1484"/>
                  </a:cubicBezTo>
                  <a:cubicBezTo>
                    <a:pt x="2496" y="1492"/>
                    <a:pt x="2489" y="1491"/>
                    <a:pt x="2481" y="1490"/>
                  </a:cubicBezTo>
                  <a:cubicBezTo>
                    <a:pt x="2459" y="1486"/>
                    <a:pt x="2459" y="1488"/>
                    <a:pt x="2457" y="1487"/>
                  </a:cubicBezTo>
                  <a:cubicBezTo>
                    <a:pt x="2436" y="1484"/>
                    <a:pt x="2430" y="1485"/>
                    <a:pt x="2423" y="1483"/>
                  </a:cubicBezTo>
                  <a:cubicBezTo>
                    <a:pt x="2367" y="1482"/>
                    <a:pt x="2348" y="1479"/>
                    <a:pt x="2330" y="1481"/>
                  </a:cubicBezTo>
                  <a:cubicBezTo>
                    <a:pt x="2283" y="1485"/>
                    <a:pt x="2277" y="1479"/>
                    <a:pt x="2273" y="1480"/>
                  </a:cubicBezTo>
                  <a:cubicBezTo>
                    <a:pt x="2200" y="1484"/>
                    <a:pt x="2196" y="1487"/>
                    <a:pt x="2191" y="1488"/>
                  </a:cubicBezTo>
                  <a:cubicBezTo>
                    <a:pt x="2155" y="1488"/>
                    <a:pt x="2153" y="1490"/>
                    <a:pt x="2150" y="1487"/>
                  </a:cubicBezTo>
                  <a:cubicBezTo>
                    <a:pt x="2117" y="1486"/>
                    <a:pt x="2113" y="1490"/>
                    <a:pt x="2108" y="1488"/>
                  </a:cubicBezTo>
                  <a:cubicBezTo>
                    <a:pt x="2069" y="1483"/>
                    <a:pt x="2060" y="1487"/>
                    <a:pt x="2050" y="1484"/>
                  </a:cubicBezTo>
                  <a:cubicBezTo>
                    <a:pt x="1988" y="1472"/>
                    <a:pt x="1985" y="1477"/>
                    <a:pt x="1979" y="1473"/>
                  </a:cubicBezTo>
                  <a:cubicBezTo>
                    <a:pt x="1945" y="1469"/>
                    <a:pt x="1938" y="1456"/>
                    <a:pt x="1935" y="1464"/>
                  </a:cubicBezTo>
                  <a:cubicBezTo>
                    <a:pt x="2001" y="1482"/>
                    <a:pt x="2009" y="1487"/>
                    <a:pt x="2015" y="1486"/>
                  </a:cubicBezTo>
                  <a:cubicBezTo>
                    <a:pt x="2080" y="1493"/>
                    <a:pt x="2086" y="1494"/>
                    <a:pt x="2094" y="1497"/>
                  </a:cubicBezTo>
                  <a:cubicBezTo>
                    <a:pt x="2167" y="1495"/>
                    <a:pt x="2186" y="1498"/>
                    <a:pt x="2203" y="1494"/>
                  </a:cubicBezTo>
                  <a:cubicBezTo>
                    <a:pt x="2239" y="1495"/>
                    <a:pt x="2241" y="1492"/>
                    <a:pt x="2244" y="1492"/>
                  </a:cubicBezTo>
                  <a:cubicBezTo>
                    <a:pt x="2289" y="1487"/>
                    <a:pt x="2294" y="1490"/>
                    <a:pt x="2298" y="1489"/>
                  </a:cubicBezTo>
                  <a:cubicBezTo>
                    <a:pt x="2349" y="1491"/>
                    <a:pt x="2358" y="1488"/>
                    <a:pt x="2368" y="1491"/>
                  </a:cubicBezTo>
                  <a:cubicBezTo>
                    <a:pt x="2408" y="1491"/>
                    <a:pt x="2409" y="1489"/>
                    <a:pt x="2412" y="1491"/>
                  </a:cubicBezTo>
                  <a:cubicBezTo>
                    <a:pt x="2452" y="1494"/>
                    <a:pt x="2456" y="1493"/>
                    <a:pt x="2462" y="1498"/>
                  </a:cubicBezTo>
                  <a:cubicBezTo>
                    <a:pt x="2494" y="1499"/>
                    <a:pt x="2499" y="1504"/>
                    <a:pt x="2504" y="1503"/>
                  </a:cubicBezTo>
                  <a:cubicBezTo>
                    <a:pt x="2539" y="1513"/>
                    <a:pt x="2541" y="1511"/>
                    <a:pt x="2544" y="1514"/>
                  </a:cubicBezTo>
                  <a:cubicBezTo>
                    <a:pt x="2540" y="1522"/>
                    <a:pt x="2534" y="1517"/>
                    <a:pt x="2528" y="1514"/>
                  </a:cubicBezTo>
                  <a:cubicBezTo>
                    <a:pt x="2499" y="1515"/>
                    <a:pt x="2495" y="1516"/>
                    <a:pt x="2491" y="1515"/>
                  </a:cubicBezTo>
                  <a:cubicBezTo>
                    <a:pt x="2470" y="1517"/>
                    <a:pt x="2461" y="1511"/>
                    <a:pt x="2453" y="1516"/>
                  </a:cubicBezTo>
                  <a:cubicBezTo>
                    <a:pt x="2361" y="1511"/>
                    <a:pt x="2358" y="1522"/>
                    <a:pt x="2352" y="1514"/>
                  </a:cubicBezTo>
                  <a:cubicBezTo>
                    <a:pt x="2303" y="1521"/>
                    <a:pt x="2299" y="1520"/>
                    <a:pt x="2295" y="1521"/>
                  </a:cubicBezTo>
                  <a:cubicBezTo>
                    <a:pt x="2268" y="1522"/>
                    <a:pt x="2265" y="1529"/>
                    <a:pt x="2260" y="1526"/>
                  </a:cubicBezTo>
                  <a:cubicBezTo>
                    <a:pt x="2207" y="1533"/>
                    <a:pt x="2198" y="1529"/>
                    <a:pt x="2191" y="1533"/>
                  </a:cubicBezTo>
                  <a:cubicBezTo>
                    <a:pt x="2159" y="1533"/>
                    <a:pt x="2151" y="1531"/>
                    <a:pt x="2144" y="1533"/>
                  </a:cubicBezTo>
                  <a:cubicBezTo>
                    <a:pt x="2122" y="1534"/>
                    <a:pt x="2121" y="1537"/>
                    <a:pt x="2124" y="1535"/>
                  </a:cubicBezTo>
                  <a:cubicBezTo>
                    <a:pt x="2146" y="1533"/>
                    <a:pt x="2152" y="1539"/>
                    <a:pt x="2156" y="1538"/>
                  </a:cubicBezTo>
                  <a:cubicBezTo>
                    <a:pt x="2199" y="1537"/>
                    <a:pt x="2208" y="1537"/>
                    <a:pt x="2217" y="1537"/>
                  </a:cubicBezTo>
                  <a:cubicBezTo>
                    <a:pt x="2258" y="1531"/>
                    <a:pt x="2264" y="1537"/>
                    <a:pt x="2268" y="1534"/>
                  </a:cubicBezTo>
                  <a:cubicBezTo>
                    <a:pt x="2296" y="1526"/>
                    <a:pt x="2301" y="1531"/>
                    <a:pt x="2304" y="1527"/>
                  </a:cubicBezTo>
                  <a:cubicBezTo>
                    <a:pt x="2335" y="1525"/>
                    <a:pt x="2338" y="1528"/>
                    <a:pt x="2341" y="1528"/>
                  </a:cubicBezTo>
                  <a:cubicBezTo>
                    <a:pt x="2369" y="1527"/>
                    <a:pt x="2374" y="1522"/>
                    <a:pt x="2379" y="1525"/>
                  </a:cubicBezTo>
                  <a:cubicBezTo>
                    <a:pt x="2415" y="1519"/>
                    <a:pt x="2422" y="1529"/>
                    <a:pt x="2426" y="1521"/>
                  </a:cubicBezTo>
                  <a:cubicBezTo>
                    <a:pt x="2479" y="1523"/>
                    <a:pt x="2484" y="1524"/>
                    <a:pt x="2489" y="1524"/>
                  </a:cubicBezTo>
                  <a:cubicBezTo>
                    <a:pt x="2510" y="1525"/>
                    <a:pt x="2516" y="1524"/>
                    <a:pt x="2521" y="1524"/>
                  </a:cubicBezTo>
                  <a:cubicBezTo>
                    <a:pt x="2547" y="1526"/>
                    <a:pt x="2559" y="1534"/>
                    <a:pt x="2570" y="1533"/>
                  </a:cubicBezTo>
                  <a:cubicBezTo>
                    <a:pt x="2608" y="1551"/>
                    <a:pt x="2617" y="1556"/>
                    <a:pt x="2627" y="1558"/>
                  </a:cubicBezTo>
                  <a:cubicBezTo>
                    <a:pt x="2654" y="1575"/>
                    <a:pt x="2658" y="1582"/>
                    <a:pt x="2661" y="1578"/>
                  </a:cubicBezTo>
                  <a:cubicBezTo>
                    <a:pt x="2679" y="1592"/>
                    <a:pt x="2668" y="1591"/>
                    <a:pt x="2658" y="1587"/>
                  </a:cubicBezTo>
                  <a:cubicBezTo>
                    <a:pt x="2602" y="1571"/>
                    <a:pt x="2598" y="1576"/>
                    <a:pt x="2592" y="1572"/>
                  </a:cubicBezTo>
                  <a:cubicBezTo>
                    <a:pt x="2493" y="1566"/>
                    <a:pt x="2486" y="1559"/>
                    <a:pt x="2482" y="1564"/>
                  </a:cubicBezTo>
                  <a:cubicBezTo>
                    <a:pt x="2454" y="1559"/>
                    <a:pt x="2452" y="1559"/>
                    <a:pt x="2450" y="1561"/>
                  </a:cubicBezTo>
                  <a:cubicBezTo>
                    <a:pt x="2407" y="1554"/>
                    <a:pt x="2405" y="1561"/>
                    <a:pt x="2401" y="1560"/>
                  </a:cubicBezTo>
                  <a:cubicBezTo>
                    <a:pt x="2363" y="1561"/>
                    <a:pt x="2358" y="1554"/>
                    <a:pt x="2355" y="1558"/>
                  </a:cubicBezTo>
                  <a:cubicBezTo>
                    <a:pt x="2328" y="1563"/>
                    <a:pt x="2323" y="1555"/>
                    <a:pt x="2321" y="1561"/>
                  </a:cubicBezTo>
                  <a:cubicBezTo>
                    <a:pt x="2293" y="1560"/>
                    <a:pt x="2290" y="1562"/>
                    <a:pt x="2286" y="1562"/>
                  </a:cubicBezTo>
                  <a:cubicBezTo>
                    <a:pt x="2243" y="1564"/>
                    <a:pt x="2236" y="1566"/>
                    <a:pt x="2229" y="1566"/>
                  </a:cubicBezTo>
                  <a:cubicBezTo>
                    <a:pt x="2173" y="1564"/>
                    <a:pt x="2167" y="1569"/>
                    <a:pt x="2158" y="1566"/>
                  </a:cubicBezTo>
                  <a:cubicBezTo>
                    <a:pt x="2121" y="1565"/>
                    <a:pt x="2118" y="1572"/>
                    <a:pt x="2113" y="1567"/>
                  </a:cubicBezTo>
                  <a:cubicBezTo>
                    <a:pt x="2076" y="1567"/>
                    <a:pt x="2075" y="1564"/>
                    <a:pt x="2074" y="1562"/>
                  </a:cubicBezTo>
                  <a:cubicBezTo>
                    <a:pt x="2035" y="1553"/>
                    <a:pt x="2033" y="1551"/>
                    <a:pt x="2031" y="1549"/>
                  </a:cubicBezTo>
                  <a:cubicBezTo>
                    <a:pt x="2019" y="1549"/>
                    <a:pt x="2032" y="1553"/>
                    <a:pt x="2045" y="1559"/>
                  </a:cubicBezTo>
                  <a:cubicBezTo>
                    <a:pt x="2068" y="1563"/>
                    <a:pt x="2066" y="1572"/>
                    <a:pt x="2070" y="1568"/>
                  </a:cubicBezTo>
                  <a:cubicBezTo>
                    <a:pt x="2092" y="1572"/>
                    <a:pt x="2098" y="1570"/>
                    <a:pt x="2102" y="1576"/>
                  </a:cubicBezTo>
                  <a:cubicBezTo>
                    <a:pt x="2162" y="1582"/>
                    <a:pt x="2171" y="1587"/>
                    <a:pt x="2179" y="1585"/>
                  </a:cubicBezTo>
                  <a:cubicBezTo>
                    <a:pt x="2207" y="1588"/>
                    <a:pt x="2208" y="1584"/>
                    <a:pt x="2211" y="1585"/>
                  </a:cubicBezTo>
                  <a:cubicBezTo>
                    <a:pt x="2233" y="1583"/>
                    <a:pt x="2239" y="1590"/>
                    <a:pt x="2242" y="1585"/>
                  </a:cubicBezTo>
                  <a:cubicBezTo>
                    <a:pt x="2263" y="1586"/>
                    <a:pt x="2272" y="1586"/>
                    <a:pt x="2280" y="1587"/>
                  </a:cubicBezTo>
                  <a:cubicBezTo>
                    <a:pt x="2313" y="1585"/>
                    <a:pt x="2323" y="1589"/>
                    <a:pt x="2331" y="1589"/>
                  </a:cubicBezTo>
                  <a:cubicBezTo>
                    <a:pt x="2365" y="1592"/>
                    <a:pt x="2367" y="1591"/>
                    <a:pt x="2369" y="1591"/>
                  </a:cubicBezTo>
                  <a:cubicBezTo>
                    <a:pt x="2399" y="1594"/>
                    <a:pt x="2405" y="1600"/>
                    <a:pt x="2408" y="1596"/>
                  </a:cubicBezTo>
                  <a:cubicBezTo>
                    <a:pt x="2442" y="1597"/>
                    <a:pt x="2451" y="1602"/>
                    <a:pt x="2459" y="1598"/>
                  </a:cubicBezTo>
                  <a:cubicBezTo>
                    <a:pt x="2471" y="1601"/>
                    <a:pt x="2473" y="1601"/>
                    <a:pt x="2475" y="1601"/>
                  </a:cubicBezTo>
                  <a:cubicBezTo>
                    <a:pt x="2445" y="1606"/>
                    <a:pt x="2443" y="1607"/>
                    <a:pt x="2439" y="1604"/>
                  </a:cubicBezTo>
                  <a:cubicBezTo>
                    <a:pt x="2395" y="1607"/>
                    <a:pt x="2374" y="1608"/>
                    <a:pt x="2352" y="1609"/>
                  </a:cubicBezTo>
                  <a:cubicBezTo>
                    <a:pt x="2254" y="1621"/>
                    <a:pt x="2247" y="1616"/>
                    <a:pt x="2243" y="1620"/>
                  </a:cubicBezTo>
                  <a:cubicBezTo>
                    <a:pt x="2203" y="1616"/>
                    <a:pt x="2183" y="1620"/>
                    <a:pt x="2161" y="1620"/>
                  </a:cubicBezTo>
                  <a:cubicBezTo>
                    <a:pt x="2112" y="1621"/>
                    <a:pt x="2109" y="1622"/>
                    <a:pt x="2107" y="1623"/>
                  </a:cubicBezTo>
                  <a:cubicBezTo>
                    <a:pt x="2030" y="1621"/>
                    <a:pt x="2026" y="1616"/>
                    <a:pt x="2024" y="1618"/>
                  </a:cubicBezTo>
                  <a:cubicBezTo>
                    <a:pt x="1994" y="1611"/>
                    <a:pt x="1990" y="1617"/>
                    <a:pt x="1983" y="1612"/>
                  </a:cubicBezTo>
                  <a:cubicBezTo>
                    <a:pt x="1985" y="1614"/>
                    <a:pt x="1988" y="1619"/>
                    <a:pt x="1991" y="1617"/>
                  </a:cubicBezTo>
                  <a:cubicBezTo>
                    <a:pt x="2042" y="1624"/>
                    <a:pt x="2053" y="1625"/>
                    <a:pt x="2063" y="1626"/>
                  </a:cubicBezTo>
                  <a:cubicBezTo>
                    <a:pt x="2134" y="1631"/>
                    <a:pt x="2138" y="1625"/>
                    <a:pt x="2144" y="1627"/>
                  </a:cubicBezTo>
                  <a:cubicBezTo>
                    <a:pt x="2193" y="1623"/>
                    <a:pt x="2196" y="1627"/>
                    <a:pt x="2199" y="1627"/>
                  </a:cubicBezTo>
                  <a:cubicBezTo>
                    <a:pt x="2212" y="1625"/>
                    <a:pt x="2218" y="1627"/>
                    <a:pt x="2223" y="1625"/>
                  </a:cubicBezTo>
                  <a:cubicBezTo>
                    <a:pt x="2307" y="1624"/>
                    <a:pt x="2311" y="1617"/>
                    <a:pt x="2317" y="1622"/>
                  </a:cubicBezTo>
                  <a:cubicBezTo>
                    <a:pt x="2338" y="1618"/>
                    <a:pt x="2344" y="1620"/>
                    <a:pt x="2349" y="1617"/>
                  </a:cubicBezTo>
                  <a:cubicBezTo>
                    <a:pt x="2418" y="1614"/>
                    <a:pt x="2424" y="1617"/>
                    <a:pt x="2428" y="1612"/>
                  </a:cubicBezTo>
                  <a:cubicBezTo>
                    <a:pt x="2486" y="1613"/>
                    <a:pt x="2495" y="1611"/>
                    <a:pt x="2504" y="1613"/>
                  </a:cubicBezTo>
                  <a:cubicBezTo>
                    <a:pt x="2538" y="1616"/>
                    <a:pt x="2544" y="1614"/>
                    <a:pt x="2551" y="1618"/>
                  </a:cubicBezTo>
                  <a:cubicBezTo>
                    <a:pt x="2576" y="1617"/>
                    <a:pt x="2582" y="1619"/>
                    <a:pt x="2589" y="1619"/>
                  </a:cubicBezTo>
                  <a:cubicBezTo>
                    <a:pt x="2605" y="1620"/>
                    <a:pt x="2607" y="1617"/>
                    <a:pt x="2606" y="1621"/>
                  </a:cubicBezTo>
                  <a:cubicBezTo>
                    <a:pt x="2570" y="1626"/>
                    <a:pt x="2567" y="1624"/>
                    <a:pt x="2565" y="1624"/>
                  </a:cubicBezTo>
                  <a:cubicBezTo>
                    <a:pt x="2544" y="1626"/>
                    <a:pt x="2543" y="1633"/>
                    <a:pt x="2539" y="1631"/>
                  </a:cubicBezTo>
                  <a:cubicBezTo>
                    <a:pt x="2525" y="1626"/>
                    <a:pt x="2522" y="1626"/>
                    <a:pt x="2519" y="1625"/>
                  </a:cubicBezTo>
                  <a:cubicBezTo>
                    <a:pt x="2488" y="1626"/>
                    <a:pt x="2486" y="1632"/>
                    <a:pt x="2482" y="1630"/>
                  </a:cubicBezTo>
                  <a:cubicBezTo>
                    <a:pt x="2437" y="1636"/>
                    <a:pt x="2418" y="1631"/>
                    <a:pt x="2401" y="1638"/>
                  </a:cubicBezTo>
                  <a:cubicBezTo>
                    <a:pt x="2369" y="1638"/>
                    <a:pt x="2365" y="1641"/>
                    <a:pt x="2360" y="1640"/>
                  </a:cubicBezTo>
                  <a:cubicBezTo>
                    <a:pt x="2288" y="1646"/>
                    <a:pt x="2283" y="1643"/>
                    <a:pt x="2279" y="1644"/>
                  </a:cubicBezTo>
                  <a:cubicBezTo>
                    <a:pt x="2247" y="1646"/>
                    <a:pt x="2241" y="1643"/>
                    <a:pt x="2237" y="1644"/>
                  </a:cubicBezTo>
                  <a:cubicBezTo>
                    <a:pt x="2191" y="1641"/>
                    <a:pt x="2187" y="1648"/>
                    <a:pt x="2181" y="1641"/>
                  </a:cubicBezTo>
                  <a:cubicBezTo>
                    <a:pt x="2122" y="1643"/>
                    <a:pt x="2117" y="1637"/>
                    <a:pt x="2113" y="1638"/>
                  </a:cubicBezTo>
                  <a:cubicBezTo>
                    <a:pt x="2065" y="1636"/>
                    <a:pt x="2061" y="1637"/>
                    <a:pt x="2056" y="1637"/>
                  </a:cubicBezTo>
                  <a:cubicBezTo>
                    <a:pt x="2022" y="1634"/>
                    <a:pt x="2017" y="1630"/>
                    <a:pt x="2012" y="1631"/>
                  </a:cubicBezTo>
                  <a:cubicBezTo>
                    <a:pt x="2047" y="1640"/>
                    <a:pt x="2052" y="1641"/>
                    <a:pt x="2057" y="1640"/>
                  </a:cubicBezTo>
                  <a:cubicBezTo>
                    <a:pt x="2091" y="1647"/>
                    <a:pt x="2095" y="1643"/>
                    <a:pt x="2100" y="1645"/>
                  </a:cubicBezTo>
                  <a:cubicBezTo>
                    <a:pt x="2132" y="1645"/>
                    <a:pt x="2135" y="1647"/>
                    <a:pt x="2137" y="1649"/>
                  </a:cubicBezTo>
                  <a:cubicBezTo>
                    <a:pt x="2164" y="1651"/>
                    <a:pt x="2167" y="1648"/>
                    <a:pt x="2170" y="1650"/>
                  </a:cubicBezTo>
                  <a:cubicBezTo>
                    <a:pt x="2195" y="1655"/>
                    <a:pt x="2198" y="1646"/>
                    <a:pt x="2204" y="1651"/>
                  </a:cubicBezTo>
                  <a:cubicBezTo>
                    <a:pt x="2257" y="1652"/>
                    <a:pt x="2266" y="1651"/>
                    <a:pt x="2276" y="1652"/>
                  </a:cubicBezTo>
                  <a:cubicBezTo>
                    <a:pt x="2344" y="1649"/>
                    <a:pt x="2354" y="1649"/>
                    <a:pt x="2363" y="1647"/>
                  </a:cubicBezTo>
                  <a:cubicBezTo>
                    <a:pt x="2397" y="1650"/>
                    <a:pt x="2400" y="1643"/>
                    <a:pt x="2405" y="1644"/>
                  </a:cubicBezTo>
                  <a:cubicBezTo>
                    <a:pt x="2459" y="1643"/>
                    <a:pt x="2467" y="1634"/>
                    <a:pt x="2478" y="1640"/>
                  </a:cubicBezTo>
                  <a:cubicBezTo>
                    <a:pt x="2425" y="1649"/>
                    <a:pt x="2417" y="1651"/>
                    <a:pt x="2410" y="1652"/>
                  </a:cubicBezTo>
                  <a:cubicBezTo>
                    <a:pt x="2383" y="1656"/>
                    <a:pt x="2381" y="1661"/>
                    <a:pt x="2376" y="1659"/>
                  </a:cubicBezTo>
                  <a:cubicBezTo>
                    <a:pt x="2349" y="1660"/>
                    <a:pt x="2346" y="1666"/>
                    <a:pt x="2341" y="1661"/>
                  </a:cubicBezTo>
                  <a:cubicBezTo>
                    <a:pt x="2303" y="1667"/>
                    <a:pt x="2299" y="1668"/>
                    <a:pt x="2295" y="1667"/>
                  </a:cubicBezTo>
                  <a:cubicBezTo>
                    <a:pt x="2267" y="1667"/>
                    <a:pt x="2260" y="1667"/>
                    <a:pt x="2253" y="1668"/>
                  </a:cubicBezTo>
                  <a:cubicBezTo>
                    <a:pt x="2216" y="1663"/>
                    <a:pt x="2215" y="1672"/>
                    <a:pt x="2210" y="1669"/>
                  </a:cubicBezTo>
                  <a:cubicBezTo>
                    <a:pt x="2143" y="1667"/>
                    <a:pt x="2139" y="1664"/>
                    <a:pt x="2136" y="1669"/>
                  </a:cubicBezTo>
                  <a:cubicBezTo>
                    <a:pt x="2175" y="1676"/>
                    <a:pt x="2181" y="1672"/>
                    <a:pt x="2188" y="1675"/>
                  </a:cubicBezTo>
                  <a:cubicBezTo>
                    <a:pt x="2221" y="1675"/>
                    <a:pt x="2222" y="1675"/>
                    <a:pt x="2223" y="1672"/>
                  </a:cubicBezTo>
                  <a:cubicBezTo>
                    <a:pt x="2253" y="1672"/>
                    <a:pt x="2257" y="1673"/>
                    <a:pt x="2260" y="1676"/>
                  </a:cubicBezTo>
                  <a:cubicBezTo>
                    <a:pt x="2296" y="1677"/>
                    <a:pt x="2293" y="1681"/>
                    <a:pt x="2300" y="1684"/>
                  </a:cubicBezTo>
                  <a:cubicBezTo>
                    <a:pt x="2357" y="1678"/>
                    <a:pt x="2366" y="1682"/>
                    <a:pt x="2374" y="1678"/>
                  </a:cubicBezTo>
                  <a:cubicBezTo>
                    <a:pt x="2435" y="1674"/>
                    <a:pt x="2440" y="1673"/>
                    <a:pt x="2445" y="1673"/>
                  </a:cubicBezTo>
                  <a:cubicBezTo>
                    <a:pt x="2465" y="1667"/>
                    <a:pt x="2471" y="1669"/>
                    <a:pt x="2476" y="1667"/>
                  </a:cubicBezTo>
                  <a:cubicBezTo>
                    <a:pt x="2508" y="1661"/>
                    <a:pt x="2512" y="1666"/>
                    <a:pt x="2514" y="1664"/>
                  </a:cubicBezTo>
                  <a:cubicBezTo>
                    <a:pt x="2547" y="1662"/>
                    <a:pt x="2554" y="1661"/>
                    <a:pt x="2560" y="1658"/>
                  </a:cubicBezTo>
                  <a:cubicBezTo>
                    <a:pt x="2620" y="1652"/>
                    <a:pt x="2623" y="1651"/>
                    <a:pt x="2626" y="1650"/>
                  </a:cubicBezTo>
                  <a:cubicBezTo>
                    <a:pt x="2662" y="1652"/>
                    <a:pt x="2669" y="1652"/>
                    <a:pt x="2675" y="1651"/>
                  </a:cubicBezTo>
                  <a:cubicBezTo>
                    <a:pt x="2724" y="1652"/>
                    <a:pt x="2732" y="1655"/>
                    <a:pt x="2739" y="1654"/>
                  </a:cubicBezTo>
                  <a:cubicBezTo>
                    <a:pt x="2796" y="1661"/>
                    <a:pt x="2800" y="1664"/>
                    <a:pt x="2803" y="1663"/>
                  </a:cubicBezTo>
                  <a:cubicBezTo>
                    <a:pt x="2817" y="1678"/>
                    <a:pt x="2813" y="1673"/>
                    <a:pt x="2811" y="1675"/>
                  </a:cubicBezTo>
                  <a:cubicBezTo>
                    <a:pt x="2770" y="1672"/>
                    <a:pt x="2758" y="1673"/>
                    <a:pt x="2745" y="1671"/>
                  </a:cubicBezTo>
                  <a:cubicBezTo>
                    <a:pt x="2650" y="1676"/>
                    <a:pt x="2646" y="1683"/>
                    <a:pt x="2638" y="1679"/>
                  </a:cubicBezTo>
                  <a:cubicBezTo>
                    <a:pt x="2619" y="1686"/>
                    <a:pt x="2615" y="1682"/>
                    <a:pt x="2613" y="1685"/>
                  </a:cubicBezTo>
                  <a:cubicBezTo>
                    <a:pt x="2593" y="1688"/>
                    <a:pt x="2590" y="1688"/>
                    <a:pt x="2587" y="1689"/>
                  </a:cubicBezTo>
                  <a:cubicBezTo>
                    <a:pt x="2558" y="1695"/>
                    <a:pt x="2555" y="1695"/>
                    <a:pt x="2552" y="1697"/>
                  </a:cubicBezTo>
                  <a:cubicBezTo>
                    <a:pt x="2509" y="1701"/>
                    <a:pt x="2506" y="1705"/>
                    <a:pt x="2501" y="1700"/>
                  </a:cubicBezTo>
                  <a:cubicBezTo>
                    <a:pt x="2459" y="1707"/>
                    <a:pt x="2451" y="1707"/>
                    <a:pt x="2443" y="1708"/>
                  </a:cubicBezTo>
                  <a:cubicBezTo>
                    <a:pt x="2414" y="1713"/>
                    <a:pt x="2406" y="1710"/>
                    <a:pt x="2398" y="1713"/>
                  </a:cubicBezTo>
                  <a:cubicBezTo>
                    <a:pt x="2321" y="1710"/>
                    <a:pt x="2314" y="1713"/>
                    <a:pt x="2305" y="1711"/>
                  </a:cubicBezTo>
                  <a:cubicBezTo>
                    <a:pt x="2241" y="1703"/>
                    <a:pt x="2226" y="1705"/>
                    <a:pt x="2210" y="1700"/>
                  </a:cubicBezTo>
                  <a:cubicBezTo>
                    <a:pt x="2178" y="1697"/>
                    <a:pt x="2168" y="1688"/>
                    <a:pt x="2161" y="1691"/>
                  </a:cubicBezTo>
                  <a:cubicBezTo>
                    <a:pt x="2204" y="1705"/>
                    <a:pt x="2210" y="1706"/>
                    <a:pt x="2216" y="1707"/>
                  </a:cubicBezTo>
                  <a:cubicBezTo>
                    <a:pt x="2314" y="1720"/>
                    <a:pt x="2320" y="1719"/>
                    <a:pt x="2326" y="1719"/>
                  </a:cubicBezTo>
                  <a:cubicBezTo>
                    <a:pt x="2366" y="1716"/>
                    <a:pt x="2374" y="1724"/>
                    <a:pt x="2380" y="1721"/>
                  </a:cubicBezTo>
                  <a:cubicBezTo>
                    <a:pt x="2490" y="1712"/>
                    <a:pt x="2502" y="1711"/>
                    <a:pt x="2514" y="1711"/>
                  </a:cubicBezTo>
                  <a:cubicBezTo>
                    <a:pt x="2560" y="1701"/>
                    <a:pt x="2570" y="1701"/>
                    <a:pt x="2580" y="1700"/>
                  </a:cubicBezTo>
                  <a:cubicBezTo>
                    <a:pt x="2624" y="1689"/>
                    <a:pt x="2627" y="1689"/>
                    <a:pt x="2630" y="1691"/>
                  </a:cubicBezTo>
                  <a:cubicBezTo>
                    <a:pt x="2674" y="1686"/>
                    <a:pt x="2680" y="1685"/>
                    <a:pt x="2687" y="1685"/>
                  </a:cubicBezTo>
                  <a:cubicBezTo>
                    <a:pt x="2721" y="1678"/>
                    <a:pt x="2725" y="1684"/>
                    <a:pt x="2728" y="1681"/>
                  </a:cubicBezTo>
                  <a:cubicBezTo>
                    <a:pt x="2748" y="1684"/>
                    <a:pt x="2750" y="1680"/>
                    <a:pt x="2752" y="1681"/>
                  </a:cubicBezTo>
                  <a:cubicBezTo>
                    <a:pt x="2779" y="1689"/>
                    <a:pt x="2773" y="1678"/>
                    <a:pt x="2772" y="1686"/>
                  </a:cubicBezTo>
                  <a:cubicBezTo>
                    <a:pt x="2733" y="1690"/>
                    <a:pt x="2731" y="1691"/>
                    <a:pt x="2729" y="1692"/>
                  </a:cubicBezTo>
                  <a:cubicBezTo>
                    <a:pt x="2699" y="1696"/>
                    <a:pt x="2691" y="1701"/>
                    <a:pt x="2682" y="1703"/>
                  </a:cubicBezTo>
                  <a:cubicBezTo>
                    <a:pt x="2646" y="1707"/>
                    <a:pt x="2638" y="1713"/>
                    <a:pt x="2630" y="1715"/>
                  </a:cubicBezTo>
                  <a:cubicBezTo>
                    <a:pt x="2586" y="1730"/>
                    <a:pt x="2581" y="1731"/>
                    <a:pt x="2577" y="1732"/>
                  </a:cubicBezTo>
                  <a:cubicBezTo>
                    <a:pt x="2534" y="1747"/>
                    <a:pt x="2530" y="1748"/>
                    <a:pt x="2525" y="1750"/>
                  </a:cubicBezTo>
                  <a:cubicBezTo>
                    <a:pt x="2489" y="1754"/>
                    <a:pt x="2482" y="1764"/>
                    <a:pt x="2472" y="1759"/>
                  </a:cubicBezTo>
                  <a:cubicBezTo>
                    <a:pt x="2413" y="1764"/>
                    <a:pt x="2409" y="1766"/>
                    <a:pt x="2404" y="1766"/>
                  </a:cubicBezTo>
                  <a:cubicBezTo>
                    <a:pt x="2352" y="1766"/>
                    <a:pt x="2342" y="1760"/>
                    <a:pt x="2333" y="1763"/>
                  </a:cubicBezTo>
                  <a:cubicBezTo>
                    <a:pt x="2404" y="1770"/>
                    <a:pt x="2412" y="1772"/>
                    <a:pt x="2419" y="1771"/>
                  </a:cubicBezTo>
                  <a:cubicBezTo>
                    <a:pt x="2475" y="1765"/>
                    <a:pt x="2491" y="1769"/>
                    <a:pt x="2504" y="1762"/>
                  </a:cubicBezTo>
                  <a:cubicBezTo>
                    <a:pt x="2567" y="1744"/>
                    <a:pt x="2571" y="1747"/>
                    <a:pt x="2574" y="1740"/>
                  </a:cubicBezTo>
                  <a:cubicBezTo>
                    <a:pt x="2596" y="1732"/>
                    <a:pt x="2601" y="1738"/>
                    <a:pt x="2603" y="1731"/>
                  </a:cubicBezTo>
                  <a:cubicBezTo>
                    <a:pt x="2653" y="1722"/>
                    <a:pt x="2659" y="1714"/>
                    <a:pt x="2666" y="1712"/>
                  </a:cubicBezTo>
                  <a:cubicBezTo>
                    <a:pt x="2710" y="1703"/>
                    <a:pt x="2727" y="1700"/>
                    <a:pt x="2744" y="1697"/>
                  </a:cubicBezTo>
                  <a:cubicBezTo>
                    <a:pt x="2780" y="1698"/>
                    <a:pt x="2788" y="1692"/>
                    <a:pt x="2797" y="1695"/>
                  </a:cubicBezTo>
                  <a:cubicBezTo>
                    <a:pt x="2832" y="1693"/>
                    <a:pt x="2841" y="1692"/>
                    <a:pt x="2851" y="1697"/>
                  </a:cubicBezTo>
                  <a:cubicBezTo>
                    <a:pt x="2883" y="1700"/>
                    <a:pt x="2887" y="1701"/>
                    <a:pt x="2892" y="1703"/>
                  </a:cubicBezTo>
                  <a:cubicBezTo>
                    <a:pt x="2862" y="1708"/>
                    <a:pt x="2854" y="1704"/>
                    <a:pt x="2847" y="1707"/>
                  </a:cubicBezTo>
                  <a:cubicBezTo>
                    <a:pt x="2795" y="1706"/>
                    <a:pt x="2789" y="1714"/>
                    <a:pt x="2780" y="1710"/>
                  </a:cubicBezTo>
                  <a:cubicBezTo>
                    <a:pt x="2763" y="1715"/>
                    <a:pt x="2760" y="1712"/>
                    <a:pt x="2759" y="1714"/>
                  </a:cubicBezTo>
                  <a:cubicBezTo>
                    <a:pt x="2721" y="1718"/>
                    <a:pt x="2707" y="1724"/>
                    <a:pt x="2692" y="1724"/>
                  </a:cubicBezTo>
                  <a:cubicBezTo>
                    <a:pt x="2667" y="1732"/>
                    <a:pt x="2663" y="1731"/>
                    <a:pt x="2661" y="1735"/>
                  </a:cubicBezTo>
                  <a:cubicBezTo>
                    <a:pt x="2626" y="1745"/>
                    <a:pt x="2625" y="1745"/>
                    <a:pt x="2624" y="1748"/>
                  </a:cubicBezTo>
                  <a:cubicBezTo>
                    <a:pt x="2592" y="1757"/>
                    <a:pt x="2578" y="1764"/>
                    <a:pt x="2563" y="1768"/>
                  </a:cubicBezTo>
                  <a:cubicBezTo>
                    <a:pt x="2535" y="1773"/>
                    <a:pt x="2528" y="1777"/>
                    <a:pt x="2520" y="1781"/>
                  </a:cubicBezTo>
                  <a:cubicBezTo>
                    <a:pt x="2487" y="1781"/>
                    <a:pt x="2479" y="1784"/>
                    <a:pt x="2471" y="1785"/>
                  </a:cubicBezTo>
                  <a:cubicBezTo>
                    <a:pt x="2370" y="1780"/>
                    <a:pt x="2359" y="1771"/>
                    <a:pt x="2349" y="1774"/>
                  </a:cubicBezTo>
                  <a:cubicBezTo>
                    <a:pt x="2390" y="1781"/>
                    <a:pt x="2394" y="1787"/>
                    <a:pt x="2397" y="1785"/>
                  </a:cubicBezTo>
                  <a:cubicBezTo>
                    <a:pt x="2438" y="1786"/>
                    <a:pt x="2451" y="1790"/>
                    <a:pt x="2462" y="1789"/>
                  </a:cubicBezTo>
                  <a:cubicBezTo>
                    <a:pt x="2521" y="1786"/>
                    <a:pt x="2524" y="1785"/>
                    <a:pt x="2528" y="1786"/>
                  </a:cubicBezTo>
                  <a:cubicBezTo>
                    <a:pt x="2579" y="1770"/>
                    <a:pt x="2588" y="1769"/>
                    <a:pt x="2592" y="1768"/>
                  </a:cubicBezTo>
                  <a:cubicBezTo>
                    <a:pt x="2650" y="1747"/>
                    <a:pt x="2654" y="1746"/>
                    <a:pt x="2657" y="1746"/>
                  </a:cubicBezTo>
                  <a:cubicBezTo>
                    <a:pt x="2687" y="1734"/>
                    <a:pt x="2690" y="1734"/>
                    <a:pt x="2694" y="1737"/>
                  </a:cubicBezTo>
                  <a:cubicBezTo>
                    <a:pt x="2724" y="1724"/>
                    <a:pt x="2729" y="1728"/>
                    <a:pt x="2731" y="1727"/>
                  </a:cubicBezTo>
                  <a:cubicBezTo>
                    <a:pt x="2767" y="1722"/>
                    <a:pt x="2772" y="1720"/>
                    <a:pt x="2779" y="1723"/>
                  </a:cubicBezTo>
                  <a:cubicBezTo>
                    <a:pt x="2794" y="1720"/>
                    <a:pt x="2797" y="1718"/>
                    <a:pt x="2796" y="1721"/>
                  </a:cubicBezTo>
                  <a:cubicBezTo>
                    <a:pt x="2776" y="1728"/>
                    <a:pt x="2771" y="1730"/>
                    <a:pt x="2765" y="1732"/>
                  </a:cubicBezTo>
                  <a:cubicBezTo>
                    <a:pt x="2712" y="1755"/>
                    <a:pt x="2708" y="1762"/>
                    <a:pt x="2702" y="1760"/>
                  </a:cubicBezTo>
                  <a:cubicBezTo>
                    <a:pt x="2646" y="1781"/>
                    <a:pt x="2641" y="1788"/>
                    <a:pt x="2635" y="1789"/>
                  </a:cubicBezTo>
                  <a:cubicBezTo>
                    <a:pt x="2575" y="1810"/>
                    <a:pt x="2566" y="1802"/>
                    <a:pt x="2560" y="1807"/>
                  </a:cubicBezTo>
                  <a:cubicBezTo>
                    <a:pt x="2499" y="1820"/>
                    <a:pt x="2504" y="1816"/>
                    <a:pt x="2511" y="1819"/>
                  </a:cubicBezTo>
                  <a:cubicBezTo>
                    <a:pt x="2569" y="1813"/>
                    <a:pt x="2574" y="1809"/>
                    <a:pt x="2580" y="1813"/>
                  </a:cubicBezTo>
                  <a:cubicBezTo>
                    <a:pt x="2618" y="1802"/>
                    <a:pt x="2621" y="1802"/>
                    <a:pt x="2624" y="1803"/>
                  </a:cubicBezTo>
                  <a:cubicBezTo>
                    <a:pt x="2645" y="1797"/>
                    <a:pt x="2648" y="1796"/>
                    <a:pt x="2651" y="1794"/>
                  </a:cubicBezTo>
                  <a:cubicBezTo>
                    <a:pt x="2689" y="1774"/>
                    <a:pt x="2696" y="1779"/>
                    <a:pt x="2701" y="1773"/>
                  </a:cubicBezTo>
                  <a:cubicBezTo>
                    <a:pt x="2741" y="1756"/>
                    <a:pt x="2745" y="1746"/>
                    <a:pt x="2751" y="1749"/>
                  </a:cubicBezTo>
                  <a:cubicBezTo>
                    <a:pt x="2789" y="1733"/>
                    <a:pt x="2792" y="1733"/>
                    <a:pt x="2795" y="1730"/>
                  </a:cubicBezTo>
                  <a:cubicBezTo>
                    <a:pt x="2788" y="1740"/>
                    <a:pt x="2783" y="1735"/>
                    <a:pt x="2780" y="1741"/>
                  </a:cubicBezTo>
                  <a:cubicBezTo>
                    <a:pt x="2731" y="1774"/>
                    <a:pt x="2723" y="1772"/>
                    <a:pt x="2717" y="1781"/>
                  </a:cubicBezTo>
                  <a:cubicBezTo>
                    <a:pt x="2647" y="1806"/>
                    <a:pt x="2644" y="1811"/>
                    <a:pt x="2640" y="1810"/>
                  </a:cubicBezTo>
                  <a:cubicBezTo>
                    <a:pt x="2650" y="1810"/>
                    <a:pt x="2656" y="1813"/>
                    <a:pt x="2661" y="1809"/>
                  </a:cubicBezTo>
                  <a:cubicBezTo>
                    <a:pt x="2708" y="1802"/>
                    <a:pt x="2718" y="1795"/>
                    <a:pt x="2730" y="1797"/>
                  </a:cubicBezTo>
                  <a:cubicBezTo>
                    <a:pt x="2808" y="1776"/>
                    <a:pt x="2811" y="1768"/>
                    <a:pt x="2815" y="1767"/>
                  </a:cubicBezTo>
                  <a:cubicBezTo>
                    <a:pt x="2831" y="1757"/>
                    <a:pt x="2836" y="1762"/>
                    <a:pt x="2840" y="1758"/>
                  </a:cubicBezTo>
                  <a:cubicBezTo>
                    <a:pt x="2870" y="1752"/>
                    <a:pt x="2873" y="1743"/>
                    <a:pt x="2878" y="1747"/>
                  </a:cubicBezTo>
                  <a:cubicBezTo>
                    <a:pt x="2933" y="1737"/>
                    <a:pt x="2936" y="1737"/>
                    <a:pt x="2940" y="1738"/>
                  </a:cubicBezTo>
                  <a:cubicBezTo>
                    <a:pt x="2979" y="1744"/>
                    <a:pt x="2985" y="1741"/>
                    <a:pt x="2993" y="1744"/>
                  </a:cubicBezTo>
                  <a:cubicBezTo>
                    <a:pt x="3006" y="1750"/>
                    <a:pt x="3002" y="1756"/>
                    <a:pt x="2996" y="1751"/>
                  </a:cubicBezTo>
                  <a:cubicBezTo>
                    <a:pt x="2968" y="1752"/>
                    <a:pt x="2964" y="1751"/>
                    <a:pt x="2961" y="1749"/>
                  </a:cubicBezTo>
                  <a:cubicBezTo>
                    <a:pt x="2898" y="1754"/>
                    <a:pt x="2888" y="1762"/>
                    <a:pt x="2876" y="1758"/>
                  </a:cubicBezTo>
                  <a:cubicBezTo>
                    <a:pt x="2827" y="1782"/>
                    <a:pt x="2820" y="1785"/>
                    <a:pt x="2813" y="1787"/>
                  </a:cubicBezTo>
                  <a:cubicBezTo>
                    <a:pt x="2798" y="1797"/>
                    <a:pt x="2801" y="1795"/>
                    <a:pt x="2805" y="1795"/>
                  </a:cubicBezTo>
                  <a:cubicBezTo>
                    <a:pt x="2842" y="1780"/>
                    <a:pt x="2850" y="1784"/>
                    <a:pt x="2856" y="1776"/>
                  </a:cubicBezTo>
                  <a:cubicBezTo>
                    <a:pt x="2907" y="1764"/>
                    <a:pt x="2915" y="1765"/>
                    <a:pt x="2922" y="1760"/>
                  </a:cubicBezTo>
                  <a:cubicBezTo>
                    <a:pt x="2969" y="1757"/>
                    <a:pt x="2974" y="1763"/>
                    <a:pt x="2977" y="1760"/>
                  </a:cubicBezTo>
                  <a:cubicBezTo>
                    <a:pt x="3025" y="1770"/>
                    <a:pt x="3035" y="1767"/>
                    <a:pt x="3047" y="1773"/>
                  </a:cubicBezTo>
                  <a:cubicBezTo>
                    <a:pt x="3015" y="1779"/>
                    <a:pt x="3010" y="1773"/>
                    <a:pt x="3005" y="1776"/>
                  </a:cubicBezTo>
                  <a:cubicBezTo>
                    <a:pt x="3006" y="1780"/>
                    <a:pt x="3009" y="1784"/>
                    <a:pt x="3012" y="1786"/>
                  </a:cubicBezTo>
                  <a:cubicBezTo>
                    <a:pt x="2990" y="1813"/>
                    <a:pt x="2982" y="1817"/>
                    <a:pt x="2975" y="1826"/>
                  </a:cubicBezTo>
                  <a:cubicBezTo>
                    <a:pt x="3010" y="1818"/>
                    <a:pt x="3011" y="1815"/>
                    <a:pt x="3013" y="1816"/>
                  </a:cubicBezTo>
                  <a:cubicBezTo>
                    <a:pt x="3037" y="1804"/>
                    <a:pt x="3040" y="1802"/>
                    <a:pt x="3044" y="1802"/>
                  </a:cubicBezTo>
                  <a:cubicBezTo>
                    <a:pt x="3141" y="1829"/>
                    <a:pt x="3145" y="1819"/>
                    <a:pt x="3151" y="1821"/>
                  </a:cubicBezTo>
                  <a:close/>
                  <a:moveTo>
                    <a:pt x="2862" y="1579"/>
                  </a:moveTo>
                  <a:cubicBezTo>
                    <a:pt x="2853" y="1564"/>
                    <a:pt x="2854" y="1547"/>
                    <a:pt x="2846" y="1531"/>
                  </a:cubicBezTo>
                  <a:cubicBezTo>
                    <a:pt x="2843" y="1511"/>
                    <a:pt x="2840" y="1510"/>
                    <a:pt x="2841" y="1507"/>
                  </a:cubicBezTo>
                  <a:cubicBezTo>
                    <a:pt x="2815" y="1429"/>
                    <a:pt x="2813" y="1421"/>
                    <a:pt x="2813" y="1412"/>
                  </a:cubicBezTo>
                  <a:cubicBezTo>
                    <a:pt x="2793" y="1358"/>
                    <a:pt x="2786" y="1351"/>
                    <a:pt x="2786" y="1342"/>
                  </a:cubicBezTo>
                  <a:cubicBezTo>
                    <a:pt x="2769" y="1304"/>
                    <a:pt x="2769" y="1300"/>
                    <a:pt x="2764" y="1296"/>
                  </a:cubicBezTo>
                  <a:cubicBezTo>
                    <a:pt x="2737" y="1243"/>
                    <a:pt x="2739" y="1234"/>
                    <a:pt x="2732" y="1227"/>
                  </a:cubicBezTo>
                  <a:cubicBezTo>
                    <a:pt x="2719" y="1202"/>
                    <a:pt x="2722" y="1202"/>
                    <a:pt x="2724" y="1204"/>
                  </a:cubicBezTo>
                  <a:cubicBezTo>
                    <a:pt x="2736" y="1222"/>
                    <a:pt x="2739" y="1227"/>
                    <a:pt x="2741" y="1233"/>
                  </a:cubicBezTo>
                  <a:cubicBezTo>
                    <a:pt x="2767" y="1280"/>
                    <a:pt x="2769" y="1283"/>
                    <a:pt x="2769" y="1286"/>
                  </a:cubicBezTo>
                  <a:cubicBezTo>
                    <a:pt x="2790" y="1326"/>
                    <a:pt x="2788" y="1332"/>
                    <a:pt x="2795" y="1337"/>
                  </a:cubicBezTo>
                  <a:cubicBezTo>
                    <a:pt x="2816" y="1408"/>
                    <a:pt x="2821" y="1417"/>
                    <a:pt x="2821" y="1428"/>
                  </a:cubicBezTo>
                  <a:cubicBezTo>
                    <a:pt x="2828" y="1445"/>
                    <a:pt x="2827" y="1448"/>
                    <a:pt x="2827" y="1450"/>
                  </a:cubicBezTo>
                  <a:cubicBezTo>
                    <a:pt x="2840" y="1494"/>
                    <a:pt x="2842" y="1499"/>
                    <a:pt x="2844" y="1504"/>
                  </a:cubicBezTo>
                  <a:cubicBezTo>
                    <a:pt x="2856" y="1554"/>
                    <a:pt x="2859" y="1558"/>
                    <a:pt x="2859" y="1564"/>
                  </a:cubicBezTo>
                  <a:close/>
                  <a:moveTo>
                    <a:pt x="2583" y="1443"/>
                  </a:moveTo>
                  <a:cubicBezTo>
                    <a:pt x="2577" y="1441"/>
                    <a:pt x="2582" y="1437"/>
                    <a:pt x="2578" y="1434"/>
                  </a:cubicBezTo>
                  <a:cubicBezTo>
                    <a:pt x="2574" y="1428"/>
                    <a:pt x="2573" y="1422"/>
                    <a:pt x="2570" y="1416"/>
                  </a:cubicBezTo>
                  <a:cubicBezTo>
                    <a:pt x="2572" y="1413"/>
                    <a:pt x="2573" y="1418"/>
                    <a:pt x="2572" y="1420"/>
                  </a:cubicBezTo>
                  <a:cubicBezTo>
                    <a:pt x="2582" y="1429"/>
                    <a:pt x="2582" y="1440"/>
                    <a:pt x="2589" y="1449"/>
                  </a:cubicBezTo>
                  <a:cubicBezTo>
                    <a:pt x="2586" y="1453"/>
                    <a:pt x="2583" y="1445"/>
                    <a:pt x="2583" y="1443"/>
                  </a:cubicBezTo>
                  <a:close/>
                  <a:moveTo>
                    <a:pt x="2161" y="1164"/>
                  </a:moveTo>
                  <a:cubicBezTo>
                    <a:pt x="2159" y="1156"/>
                    <a:pt x="2149" y="1149"/>
                    <a:pt x="2145" y="1141"/>
                  </a:cubicBezTo>
                  <a:cubicBezTo>
                    <a:pt x="2150" y="1136"/>
                    <a:pt x="2148" y="1145"/>
                    <a:pt x="2152" y="1146"/>
                  </a:cubicBezTo>
                  <a:cubicBezTo>
                    <a:pt x="2153" y="1148"/>
                    <a:pt x="2156" y="1151"/>
                    <a:pt x="2160" y="1153"/>
                  </a:cubicBezTo>
                  <a:cubicBezTo>
                    <a:pt x="2160" y="1160"/>
                    <a:pt x="2166" y="1166"/>
                    <a:pt x="2172" y="1172"/>
                  </a:cubicBezTo>
                  <a:cubicBezTo>
                    <a:pt x="2166" y="1176"/>
                    <a:pt x="2167" y="1165"/>
                    <a:pt x="2161" y="1164"/>
                  </a:cubicBezTo>
                  <a:close/>
                  <a:moveTo>
                    <a:pt x="2176" y="1185"/>
                  </a:moveTo>
                  <a:cubicBezTo>
                    <a:pt x="2179" y="1177"/>
                    <a:pt x="2182" y="1189"/>
                    <a:pt x="2185" y="1191"/>
                  </a:cubicBezTo>
                  <a:cubicBezTo>
                    <a:pt x="2180" y="1195"/>
                    <a:pt x="2182" y="1185"/>
                    <a:pt x="2176" y="1185"/>
                  </a:cubicBezTo>
                  <a:close/>
                  <a:moveTo>
                    <a:pt x="2197" y="1209"/>
                  </a:moveTo>
                  <a:cubicBezTo>
                    <a:pt x="2194" y="1203"/>
                    <a:pt x="2200" y="1211"/>
                    <a:pt x="2202" y="1213"/>
                  </a:cubicBezTo>
                  <a:cubicBezTo>
                    <a:pt x="2199" y="1215"/>
                    <a:pt x="2199" y="1211"/>
                    <a:pt x="2197" y="1209"/>
                  </a:cubicBezTo>
                  <a:close/>
                  <a:moveTo>
                    <a:pt x="2096" y="1210"/>
                  </a:moveTo>
                  <a:cubicBezTo>
                    <a:pt x="2094" y="1207"/>
                    <a:pt x="2099" y="1209"/>
                    <a:pt x="2101" y="1211"/>
                  </a:cubicBezTo>
                  <a:cubicBezTo>
                    <a:pt x="2103" y="1214"/>
                    <a:pt x="2099" y="1212"/>
                    <a:pt x="2096" y="1210"/>
                  </a:cubicBezTo>
                  <a:close/>
                  <a:moveTo>
                    <a:pt x="2214" y="1294"/>
                  </a:moveTo>
                  <a:cubicBezTo>
                    <a:pt x="2209" y="1289"/>
                    <a:pt x="2207" y="1293"/>
                    <a:pt x="2203" y="1289"/>
                  </a:cubicBezTo>
                  <a:cubicBezTo>
                    <a:pt x="2145" y="1278"/>
                    <a:pt x="2137" y="1269"/>
                    <a:pt x="2130" y="1270"/>
                  </a:cubicBezTo>
                  <a:cubicBezTo>
                    <a:pt x="2065" y="1252"/>
                    <a:pt x="2059" y="1244"/>
                    <a:pt x="2056" y="1247"/>
                  </a:cubicBezTo>
                  <a:cubicBezTo>
                    <a:pt x="2032" y="1238"/>
                    <a:pt x="2030" y="1242"/>
                    <a:pt x="2026" y="1237"/>
                  </a:cubicBezTo>
                  <a:cubicBezTo>
                    <a:pt x="1992" y="1231"/>
                    <a:pt x="1987" y="1224"/>
                    <a:pt x="1985" y="1228"/>
                  </a:cubicBezTo>
                  <a:cubicBezTo>
                    <a:pt x="1894" y="1185"/>
                    <a:pt x="1889" y="1182"/>
                    <a:pt x="1884" y="1179"/>
                  </a:cubicBezTo>
                  <a:cubicBezTo>
                    <a:pt x="1936" y="1199"/>
                    <a:pt x="1940" y="1202"/>
                    <a:pt x="1943" y="1200"/>
                  </a:cubicBezTo>
                  <a:cubicBezTo>
                    <a:pt x="1968" y="1208"/>
                    <a:pt x="1973" y="1214"/>
                    <a:pt x="1975" y="1211"/>
                  </a:cubicBezTo>
                  <a:cubicBezTo>
                    <a:pt x="2048" y="1233"/>
                    <a:pt x="2055" y="1236"/>
                    <a:pt x="2062" y="1235"/>
                  </a:cubicBezTo>
                  <a:cubicBezTo>
                    <a:pt x="2108" y="1244"/>
                    <a:pt x="2114" y="1253"/>
                    <a:pt x="2117" y="1250"/>
                  </a:cubicBezTo>
                  <a:cubicBezTo>
                    <a:pt x="2143" y="1262"/>
                    <a:pt x="2145" y="1257"/>
                    <a:pt x="2149" y="1261"/>
                  </a:cubicBezTo>
                  <a:cubicBezTo>
                    <a:pt x="2224" y="1291"/>
                    <a:pt x="2230" y="1292"/>
                    <a:pt x="2235" y="1297"/>
                  </a:cubicBezTo>
                  <a:close/>
                  <a:moveTo>
                    <a:pt x="2235" y="1269"/>
                  </a:moveTo>
                  <a:cubicBezTo>
                    <a:pt x="2230" y="1265"/>
                    <a:pt x="2223" y="1262"/>
                    <a:pt x="2222" y="1257"/>
                  </a:cubicBezTo>
                  <a:cubicBezTo>
                    <a:pt x="2227" y="1254"/>
                    <a:pt x="2226" y="1264"/>
                    <a:pt x="2233" y="1265"/>
                  </a:cubicBezTo>
                  <a:cubicBezTo>
                    <a:pt x="2236" y="1266"/>
                    <a:pt x="2235" y="1268"/>
                    <a:pt x="2237" y="1270"/>
                  </a:cubicBezTo>
                  <a:cubicBezTo>
                    <a:pt x="2240" y="1272"/>
                    <a:pt x="2242" y="1273"/>
                    <a:pt x="2244" y="1275"/>
                  </a:cubicBezTo>
                  <a:cubicBezTo>
                    <a:pt x="2250" y="1281"/>
                    <a:pt x="2232" y="1272"/>
                    <a:pt x="2235" y="1269"/>
                  </a:cubicBezTo>
                  <a:close/>
                  <a:moveTo>
                    <a:pt x="2448" y="1429"/>
                  </a:moveTo>
                  <a:cubicBezTo>
                    <a:pt x="2451" y="1431"/>
                    <a:pt x="2453" y="1432"/>
                    <a:pt x="2456" y="1434"/>
                  </a:cubicBezTo>
                  <a:cubicBezTo>
                    <a:pt x="2458" y="1437"/>
                    <a:pt x="2454" y="1436"/>
                    <a:pt x="2453" y="1434"/>
                  </a:cubicBezTo>
                  <a:cubicBezTo>
                    <a:pt x="2450" y="1433"/>
                    <a:pt x="2448" y="1431"/>
                    <a:pt x="2445" y="1430"/>
                  </a:cubicBezTo>
                  <a:cubicBezTo>
                    <a:pt x="2443" y="1427"/>
                    <a:pt x="2446" y="1428"/>
                    <a:pt x="2448" y="1429"/>
                  </a:cubicBezTo>
                  <a:close/>
                  <a:moveTo>
                    <a:pt x="2359" y="1335"/>
                  </a:moveTo>
                  <a:cubicBezTo>
                    <a:pt x="2355" y="1338"/>
                    <a:pt x="2355" y="1333"/>
                    <a:pt x="2353" y="1332"/>
                  </a:cubicBezTo>
                  <a:cubicBezTo>
                    <a:pt x="2351" y="1325"/>
                    <a:pt x="2356" y="1333"/>
                    <a:pt x="2359" y="1335"/>
                  </a:cubicBezTo>
                  <a:close/>
                  <a:moveTo>
                    <a:pt x="2273" y="1239"/>
                  </a:moveTo>
                  <a:cubicBezTo>
                    <a:pt x="2265" y="1229"/>
                    <a:pt x="2258" y="1219"/>
                    <a:pt x="2252" y="1209"/>
                  </a:cubicBezTo>
                  <a:cubicBezTo>
                    <a:pt x="2209" y="1141"/>
                    <a:pt x="2202" y="1137"/>
                    <a:pt x="2201" y="1131"/>
                  </a:cubicBezTo>
                  <a:cubicBezTo>
                    <a:pt x="2182" y="1105"/>
                    <a:pt x="2183" y="1103"/>
                    <a:pt x="2180" y="1101"/>
                  </a:cubicBezTo>
                  <a:cubicBezTo>
                    <a:pt x="2155" y="1064"/>
                    <a:pt x="2155" y="1058"/>
                    <a:pt x="2148" y="1054"/>
                  </a:cubicBezTo>
                  <a:cubicBezTo>
                    <a:pt x="2108" y="987"/>
                    <a:pt x="2105" y="982"/>
                    <a:pt x="2100" y="977"/>
                  </a:cubicBezTo>
                  <a:cubicBezTo>
                    <a:pt x="2088" y="959"/>
                    <a:pt x="2079" y="954"/>
                    <a:pt x="2077" y="948"/>
                  </a:cubicBezTo>
                  <a:cubicBezTo>
                    <a:pt x="2024" y="896"/>
                    <a:pt x="2010" y="887"/>
                    <a:pt x="2001" y="877"/>
                  </a:cubicBezTo>
                  <a:cubicBezTo>
                    <a:pt x="1972" y="854"/>
                    <a:pt x="1977" y="859"/>
                    <a:pt x="1982" y="859"/>
                  </a:cubicBezTo>
                  <a:cubicBezTo>
                    <a:pt x="2035" y="890"/>
                    <a:pt x="2044" y="903"/>
                    <a:pt x="2063" y="913"/>
                  </a:cubicBezTo>
                  <a:cubicBezTo>
                    <a:pt x="2104" y="956"/>
                    <a:pt x="2107" y="960"/>
                    <a:pt x="2108" y="964"/>
                  </a:cubicBezTo>
                  <a:cubicBezTo>
                    <a:pt x="2144" y="1006"/>
                    <a:pt x="2147" y="1010"/>
                    <a:pt x="2148" y="1014"/>
                  </a:cubicBezTo>
                  <a:cubicBezTo>
                    <a:pt x="2196" y="1085"/>
                    <a:pt x="2195" y="1090"/>
                    <a:pt x="2200" y="1094"/>
                  </a:cubicBezTo>
                  <a:cubicBezTo>
                    <a:pt x="2235" y="1150"/>
                    <a:pt x="2235" y="1155"/>
                    <a:pt x="2240" y="1159"/>
                  </a:cubicBezTo>
                  <a:cubicBezTo>
                    <a:pt x="2266" y="1203"/>
                    <a:pt x="2273" y="1206"/>
                    <a:pt x="2274" y="1211"/>
                  </a:cubicBezTo>
                  <a:cubicBezTo>
                    <a:pt x="2296" y="1240"/>
                    <a:pt x="2302" y="1258"/>
                    <a:pt x="2318" y="1274"/>
                  </a:cubicBezTo>
                  <a:cubicBezTo>
                    <a:pt x="2328" y="1293"/>
                    <a:pt x="2330" y="1297"/>
                    <a:pt x="2334" y="1301"/>
                  </a:cubicBezTo>
                  <a:cubicBezTo>
                    <a:pt x="2328" y="1309"/>
                    <a:pt x="2328" y="1303"/>
                    <a:pt x="2320" y="1299"/>
                  </a:cubicBezTo>
                  <a:cubicBezTo>
                    <a:pt x="2303" y="1273"/>
                    <a:pt x="2296" y="1272"/>
                    <a:pt x="2298" y="1269"/>
                  </a:cubicBezTo>
                  <a:cubicBezTo>
                    <a:pt x="2277" y="1244"/>
                    <a:pt x="2272" y="1242"/>
                    <a:pt x="2273" y="1239"/>
                  </a:cubicBezTo>
                  <a:close/>
                  <a:moveTo>
                    <a:pt x="2317" y="1315"/>
                  </a:moveTo>
                  <a:cubicBezTo>
                    <a:pt x="2316" y="1310"/>
                    <a:pt x="2308" y="1306"/>
                    <a:pt x="2306" y="1300"/>
                  </a:cubicBezTo>
                  <a:cubicBezTo>
                    <a:pt x="2304" y="1295"/>
                    <a:pt x="2300" y="1291"/>
                    <a:pt x="2297" y="1286"/>
                  </a:cubicBezTo>
                  <a:cubicBezTo>
                    <a:pt x="2289" y="1277"/>
                    <a:pt x="2282" y="1267"/>
                    <a:pt x="2274" y="1258"/>
                  </a:cubicBezTo>
                  <a:cubicBezTo>
                    <a:pt x="2277" y="1256"/>
                    <a:pt x="2276" y="1260"/>
                    <a:pt x="2279" y="1262"/>
                  </a:cubicBezTo>
                  <a:cubicBezTo>
                    <a:pt x="2282" y="1263"/>
                    <a:pt x="2284" y="1265"/>
                    <a:pt x="2287" y="1266"/>
                  </a:cubicBezTo>
                  <a:cubicBezTo>
                    <a:pt x="2287" y="1272"/>
                    <a:pt x="2292" y="1277"/>
                    <a:pt x="2298" y="1282"/>
                  </a:cubicBezTo>
                  <a:cubicBezTo>
                    <a:pt x="2299" y="1287"/>
                    <a:pt x="2306" y="1291"/>
                    <a:pt x="2308" y="1297"/>
                  </a:cubicBezTo>
                  <a:cubicBezTo>
                    <a:pt x="2320" y="1305"/>
                    <a:pt x="2321" y="1316"/>
                    <a:pt x="2335" y="1324"/>
                  </a:cubicBezTo>
                  <a:cubicBezTo>
                    <a:pt x="2329" y="1330"/>
                    <a:pt x="2326" y="1318"/>
                    <a:pt x="2317" y="1315"/>
                  </a:cubicBezTo>
                  <a:close/>
                  <a:moveTo>
                    <a:pt x="2334" y="1329"/>
                  </a:moveTo>
                  <a:cubicBezTo>
                    <a:pt x="2335" y="1328"/>
                    <a:pt x="2337" y="1329"/>
                    <a:pt x="2339" y="1330"/>
                  </a:cubicBezTo>
                  <a:cubicBezTo>
                    <a:pt x="2353" y="1342"/>
                    <a:pt x="2363" y="1355"/>
                    <a:pt x="2382" y="1367"/>
                  </a:cubicBezTo>
                  <a:cubicBezTo>
                    <a:pt x="2388" y="1372"/>
                    <a:pt x="2390" y="1378"/>
                    <a:pt x="2398" y="1382"/>
                  </a:cubicBezTo>
                  <a:cubicBezTo>
                    <a:pt x="2404" y="1383"/>
                    <a:pt x="2397" y="1394"/>
                    <a:pt x="2404" y="1389"/>
                  </a:cubicBezTo>
                  <a:cubicBezTo>
                    <a:pt x="2405" y="1393"/>
                    <a:pt x="2410" y="1395"/>
                    <a:pt x="2411" y="1399"/>
                  </a:cubicBezTo>
                  <a:cubicBezTo>
                    <a:pt x="2413" y="1402"/>
                    <a:pt x="2423" y="1404"/>
                    <a:pt x="2420" y="1408"/>
                  </a:cubicBezTo>
                  <a:cubicBezTo>
                    <a:pt x="2423" y="1410"/>
                    <a:pt x="2431" y="1412"/>
                    <a:pt x="2425" y="1416"/>
                  </a:cubicBezTo>
                  <a:cubicBezTo>
                    <a:pt x="2424" y="1411"/>
                    <a:pt x="2420" y="1415"/>
                    <a:pt x="2414" y="1409"/>
                  </a:cubicBezTo>
                  <a:cubicBezTo>
                    <a:pt x="2408" y="1407"/>
                    <a:pt x="2411" y="1402"/>
                    <a:pt x="2405" y="1400"/>
                  </a:cubicBezTo>
                  <a:cubicBezTo>
                    <a:pt x="2398" y="1396"/>
                    <a:pt x="2391" y="1391"/>
                    <a:pt x="2385" y="1387"/>
                  </a:cubicBezTo>
                  <a:cubicBezTo>
                    <a:pt x="2366" y="1368"/>
                    <a:pt x="2351" y="1348"/>
                    <a:pt x="2334" y="1329"/>
                  </a:cubicBezTo>
                  <a:close/>
                  <a:moveTo>
                    <a:pt x="2489" y="1477"/>
                  </a:moveTo>
                  <a:cubicBezTo>
                    <a:pt x="2484" y="1476"/>
                    <a:pt x="2475" y="1475"/>
                    <a:pt x="2474" y="1469"/>
                  </a:cubicBezTo>
                  <a:cubicBezTo>
                    <a:pt x="2394" y="1424"/>
                    <a:pt x="2383" y="1424"/>
                    <a:pt x="2370" y="1413"/>
                  </a:cubicBezTo>
                  <a:cubicBezTo>
                    <a:pt x="2334" y="1402"/>
                    <a:pt x="2329" y="1399"/>
                    <a:pt x="2324" y="1399"/>
                  </a:cubicBezTo>
                  <a:cubicBezTo>
                    <a:pt x="2273" y="1380"/>
                    <a:pt x="2269" y="1381"/>
                    <a:pt x="2264" y="1379"/>
                  </a:cubicBezTo>
                  <a:cubicBezTo>
                    <a:pt x="2221" y="1363"/>
                    <a:pt x="2217" y="1365"/>
                    <a:pt x="2215" y="1363"/>
                  </a:cubicBezTo>
                  <a:cubicBezTo>
                    <a:pt x="2193" y="1359"/>
                    <a:pt x="2189" y="1356"/>
                    <a:pt x="2186" y="1354"/>
                  </a:cubicBezTo>
                  <a:cubicBezTo>
                    <a:pt x="2160" y="1349"/>
                    <a:pt x="2155" y="1345"/>
                    <a:pt x="2150" y="1346"/>
                  </a:cubicBezTo>
                  <a:cubicBezTo>
                    <a:pt x="2069" y="1323"/>
                    <a:pt x="2059" y="1322"/>
                    <a:pt x="2049" y="1320"/>
                  </a:cubicBezTo>
                  <a:cubicBezTo>
                    <a:pt x="2000" y="1301"/>
                    <a:pt x="1995" y="1302"/>
                    <a:pt x="1990" y="1299"/>
                  </a:cubicBezTo>
                  <a:cubicBezTo>
                    <a:pt x="1896" y="1255"/>
                    <a:pt x="1890" y="1251"/>
                    <a:pt x="1885" y="1248"/>
                  </a:cubicBezTo>
                  <a:cubicBezTo>
                    <a:pt x="1873" y="1238"/>
                    <a:pt x="1875" y="1238"/>
                    <a:pt x="1877" y="1240"/>
                  </a:cubicBezTo>
                  <a:cubicBezTo>
                    <a:pt x="1922" y="1254"/>
                    <a:pt x="1926" y="1252"/>
                    <a:pt x="1931" y="1258"/>
                  </a:cubicBezTo>
                  <a:cubicBezTo>
                    <a:pt x="1967" y="1262"/>
                    <a:pt x="1971" y="1268"/>
                    <a:pt x="1973" y="1265"/>
                  </a:cubicBezTo>
                  <a:cubicBezTo>
                    <a:pt x="2029" y="1276"/>
                    <a:pt x="2037" y="1284"/>
                    <a:pt x="2042" y="1279"/>
                  </a:cubicBezTo>
                  <a:cubicBezTo>
                    <a:pt x="2089" y="1292"/>
                    <a:pt x="2094" y="1289"/>
                    <a:pt x="2100" y="1294"/>
                  </a:cubicBezTo>
                  <a:cubicBezTo>
                    <a:pt x="2177" y="1307"/>
                    <a:pt x="2183" y="1311"/>
                    <a:pt x="2187" y="1310"/>
                  </a:cubicBezTo>
                  <a:cubicBezTo>
                    <a:pt x="2256" y="1336"/>
                    <a:pt x="2257" y="1330"/>
                    <a:pt x="2258" y="1337"/>
                  </a:cubicBezTo>
                  <a:cubicBezTo>
                    <a:pt x="2304" y="1360"/>
                    <a:pt x="2324" y="1367"/>
                    <a:pt x="2345" y="1379"/>
                  </a:cubicBezTo>
                  <a:cubicBezTo>
                    <a:pt x="2411" y="1419"/>
                    <a:pt x="2413" y="1422"/>
                    <a:pt x="2414" y="1425"/>
                  </a:cubicBezTo>
                  <a:cubicBezTo>
                    <a:pt x="2449" y="1443"/>
                    <a:pt x="2462" y="1451"/>
                    <a:pt x="2475" y="1460"/>
                  </a:cubicBezTo>
                  <a:close/>
                  <a:moveTo>
                    <a:pt x="2508" y="1489"/>
                  </a:moveTo>
                  <a:cubicBezTo>
                    <a:pt x="2505" y="1480"/>
                    <a:pt x="2519" y="1488"/>
                    <a:pt x="2524" y="1492"/>
                  </a:cubicBezTo>
                  <a:cubicBezTo>
                    <a:pt x="2519" y="1495"/>
                    <a:pt x="2512" y="1487"/>
                    <a:pt x="2508" y="1489"/>
                  </a:cubicBezTo>
                  <a:close/>
                  <a:moveTo>
                    <a:pt x="2534" y="1501"/>
                  </a:moveTo>
                  <a:cubicBezTo>
                    <a:pt x="2531" y="1500"/>
                    <a:pt x="2529" y="1498"/>
                    <a:pt x="2526" y="1497"/>
                  </a:cubicBezTo>
                  <a:cubicBezTo>
                    <a:pt x="2524" y="1494"/>
                    <a:pt x="2527" y="1495"/>
                    <a:pt x="2529" y="1496"/>
                  </a:cubicBezTo>
                  <a:cubicBezTo>
                    <a:pt x="2532" y="1498"/>
                    <a:pt x="2534" y="1499"/>
                    <a:pt x="2537" y="1501"/>
                  </a:cubicBezTo>
                  <a:cubicBezTo>
                    <a:pt x="2539" y="1504"/>
                    <a:pt x="2535" y="1503"/>
                    <a:pt x="2534" y="1501"/>
                  </a:cubicBezTo>
                  <a:close/>
                  <a:moveTo>
                    <a:pt x="2300" y="1676"/>
                  </a:moveTo>
                  <a:cubicBezTo>
                    <a:pt x="2304" y="1674"/>
                    <a:pt x="2308" y="1671"/>
                    <a:pt x="2314" y="1675"/>
                  </a:cubicBezTo>
                  <a:cubicBezTo>
                    <a:pt x="2309" y="1676"/>
                    <a:pt x="2305" y="1679"/>
                    <a:pt x="2300" y="1676"/>
                  </a:cubicBezTo>
                  <a:close/>
                  <a:moveTo>
                    <a:pt x="2329" y="1675"/>
                  </a:moveTo>
                  <a:cubicBezTo>
                    <a:pt x="2326" y="1677"/>
                    <a:pt x="2321" y="1673"/>
                    <a:pt x="2317" y="1677"/>
                  </a:cubicBezTo>
                  <a:cubicBezTo>
                    <a:pt x="2313" y="1672"/>
                    <a:pt x="2324" y="1676"/>
                    <a:pt x="2326" y="1672"/>
                  </a:cubicBezTo>
                  <a:cubicBezTo>
                    <a:pt x="2330" y="1673"/>
                    <a:pt x="2334" y="1672"/>
                    <a:pt x="2338" y="1670"/>
                  </a:cubicBezTo>
                  <a:cubicBezTo>
                    <a:pt x="2342" y="1675"/>
                    <a:pt x="2332" y="1675"/>
                    <a:pt x="2329" y="1675"/>
                  </a:cubicBezTo>
                  <a:close/>
                  <a:moveTo>
                    <a:pt x="2742" y="1593"/>
                  </a:moveTo>
                  <a:cubicBezTo>
                    <a:pt x="2729" y="1584"/>
                    <a:pt x="2729" y="1573"/>
                    <a:pt x="2717" y="1564"/>
                  </a:cubicBezTo>
                  <a:cubicBezTo>
                    <a:pt x="2704" y="1537"/>
                    <a:pt x="2702" y="1535"/>
                    <a:pt x="2699" y="1533"/>
                  </a:cubicBezTo>
                  <a:cubicBezTo>
                    <a:pt x="2684" y="1506"/>
                    <a:pt x="2685" y="1504"/>
                    <a:pt x="2683" y="1501"/>
                  </a:cubicBezTo>
                  <a:cubicBezTo>
                    <a:pt x="2650" y="1418"/>
                    <a:pt x="2654" y="1414"/>
                    <a:pt x="2651" y="1412"/>
                  </a:cubicBezTo>
                  <a:cubicBezTo>
                    <a:pt x="2638" y="1362"/>
                    <a:pt x="2638" y="1351"/>
                    <a:pt x="2636" y="1339"/>
                  </a:cubicBezTo>
                  <a:cubicBezTo>
                    <a:pt x="2625" y="1301"/>
                    <a:pt x="2630" y="1294"/>
                    <a:pt x="2625" y="1290"/>
                  </a:cubicBezTo>
                  <a:cubicBezTo>
                    <a:pt x="2622" y="1250"/>
                    <a:pt x="2621" y="1245"/>
                    <a:pt x="2621" y="1240"/>
                  </a:cubicBezTo>
                  <a:cubicBezTo>
                    <a:pt x="2612" y="1150"/>
                    <a:pt x="2607" y="1129"/>
                    <a:pt x="2608" y="1106"/>
                  </a:cubicBezTo>
                  <a:cubicBezTo>
                    <a:pt x="2616" y="1110"/>
                    <a:pt x="2612" y="1115"/>
                    <a:pt x="2616" y="1119"/>
                  </a:cubicBezTo>
                  <a:cubicBezTo>
                    <a:pt x="2620" y="1134"/>
                    <a:pt x="2621" y="1138"/>
                    <a:pt x="2620" y="1143"/>
                  </a:cubicBezTo>
                  <a:cubicBezTo>
                    <a:pt x="2635" y="1209"/>
                    <a:pt x="2637" y="1213"/>
                    <a:pt x="2636" y="1218"/>
                  </a:cubicBezTo>
                  <a:cubicBezTo>
                    <a:pt x="2642" y="1252"/>
                    <a:pt x="2643" y="1257"/>
                    <a:pt x="2643" y="1263"/>
                  </a:cubicBezTo>
                  <a:cubicBezTo>
                    <a:pt x="2658" y="1309"/>
                    <a:pt x="2657" y="1314"/>
                    <a:pt x="2657" y="1319"/>
                  </a:cubicBezTo>
                  <a:cubicBezTo>
                    <a:pt x="2668" y="1364"/>
                    <a:pt x="2668" y="1366"/>
                    <a:pt x="2666" y="1370"/>
                  </a:cubicBezTo>
                  <a:cubicBezTo>
                    <a:pt x="2671" y="1392"/>
                    <a:pt x="2676" y="1393"/>
                    <a:pt x="2676" y="1394"/>
                  </a:cubicBezTo>
                  <a:cubicBezTo>
                    <a:pt x="2681" y="1409"/>
                    <a:pt x="2673" y="1415"/>
                    <a:pt x="2680" y="1419"/>
                  </a:cubicBezTo>
                  <a:cubicBezTo>
                    <a:pt x="2689" y="1457"/>
                    <a:pt x="2692" y="1466"/>
                    <a:pt x="2698" y="1475"/>
                  </a:cubicBezTo>
                  <a:cubicBezTo>
                    <a:pt x="2724" y="1549"/>
                    <a:pt x="2735" y="1567"/>
                    <a:pt x="2748" y="1584"/>
                  </a:cubicBezTo>
                  <a:cubicBezTo>
                    <a:pt x="2774" y="1618"/>
                    <a:pt x="2781" y="1626"/>
                    <a:pt x="2788" y="1634"/>
                  </a:cubicBezTo>
                  <a:cubicBezTo>
                    <a:pt x="2756" y="1619"/>
                    <a:pt x="2754" y="1614"/>
                    <a:pt x="2750" y="1609"/>
                  </a:cubicBezTo>
                  <a:close/>
                  <a:moveTo>
                    <a:pt x="2716" y="1610"/>
                  </a:moveTo>
                  <a:cubicBezTo>
                    <a:pt x="2718" y="1613"/>
                    <a:pt x="2713" y="1611"/>
                    <a:pt x="2711" y="1609"/>
                  </a:cubicBezTo>
                  <a:cubicBezTo>
                    <a:pt x="2708" y="1605"/>
                    <a:pt x="2713" y="1608"/>
                    <a:pt x="2716" y="1610"/>
                  </a:cubicBezTo>
                  <a:close/>
                  <a:moveTo>
                    <a:pt x="2687" y="1582"/>
                  </a:moveTo>
                  <a:cubicBezTo>
                    <a:pt x="2683" y="1586"/>
                    <a:pt x="2677" y="1577"/>
                    <a:pt x="2673" y="1576"/>
                  </a:cubicBezTo>
                  <a:cubicBezTo>
                    <a:pt x="2647" y="1538"/>
                    <a:pt x="2652" y="1531"/>
                    <a:pt x="2645" y="1526"/>
                  </a:cubicBezTo>
                  <a:cubicBezTo>
                    <a:pt x="2627" y="1486"/>
                    <a:pt x="2621" y="1477"/>
                    <a:pt x="2619" y="1467"/>
                  </a:cubicBezTo>
                  <a:cubicBezTo>
                    <a:pt x="2594" y="1380"/>
                    <a:pt x="2592" y="1371"/>
                    <a:pt x="2592" y="1362"/>
                  </a:cubicBezTo>
                  <a:cubicBezTo>
                    <a:pt x="2580" y="1281"/>
                    <a:pt x="2583" y="1276"/>
                    <a:pt x="2582" y="1272"/>
                  </a:cubicBezTo>
                  <a:cubicBezTo>
                    <a:pt x="2585" y="1242"/>
                    <a:pt x="2578" y="1239"/>
                    <a:pt x="2581" y="1234"/>
                  </a:cubicBezTo>
                  <a:cubicBezTo>
                    <a:pt x="2578" y="1214"/>
                    <a:pt x="2576" y="1213"/>
                    <a:pt x="2575" y="1212"/>
                  </a:cubicBezTo>
                  <a:cubicBezTo>
                    <a:pt x="2574" y="1144"/>
                    <a:pt x="2577" y="1139"/>
                    <a:pt x="2572" y="1137"/>
                  </a:cubicBezTo>
                  <a:cubicBezTo>
                    <a:pt x="2574" y="1098"/>
                    <a:pt x="2569" y="1092"/>
                    <a:pt x="2573" y="1085"/>
                  </a:cubicBezTo>
                  <a:cubicBezTo>
                    <a:pt x="2570" y="1056"/>
                    <a:pt x="2569" y="1050"/>
                    <a:pt x="2566" y="1044"/>
                  </a:cubicBezTo>
                  <a:cubicBezTo>
                    <a:pt x="2572" y="1064"/>
                    <a:pt x="2576" y="1069"/>
                    <a:pt x="2574" y="1075"/>
                  </a:cubicBezTo>
                  <a:cubicBezTo>
                    <a:pt x="2582" y="1149"/>
                    <a:pt x="2583" y="1152"/>
                    <a:pt x="2584" y="1155"/>
                  </a:cubicBezTo>
                  <a:cubicBezTo>
                    <a:pt x="2588" y="1193"/>
                    <a:pt x="2583" y="1206"/>
                    <a:pt x="2587" y="1217"/>
                  </a:cubicBezTo>
                  <a:cubicBezTo>
                    <a:pt x="2589" y="1273"/>
                    <a:pt x="2591" y="1275"/>
                    <a:pt x="2592" y="1276"/>
                  </a:cubicBezTo>
                  <a:cubicBezTo>
                    <a:pt x="2589" y="1301"/>
                    <a:pt x="2594" y="1311"/>
                    <a:pt x="2592" y="1323"/>
                  </a:cubicBezTo>
                  <a:cubicBezTo>
                    <a:pt x="2594" y="1347"/>
                    <a:pt x="2599" y="1352"/>
                    <a:pt x="2598" y="1358"/>
                  </a:cubicBezTo>
                  <a:cubicBezTo>
                    <a:pt x="2604" y="1388"/>
                    <a:pt x="2602" y="1391"/>
                    <a:pt x="2606" y="1393"/>
                  </a:cubicBezTo>
                  <a:cubicBezTo>
                    <a:pt x="2611" y="1423"/>
                    <a:pt x="2611" y="1425"/>
                    <a:pt x="2615" y="1427"/>
                  </a:cubicBezTo>
                  <a:cubicBezTo>
                    <a:pt x="2628" y="1467"/>
                    <a:pt x="2631" y="1472"/>
                    <a:pt x="2633" y="1478"/>
                  </a:cubicBezTo>
                  <a:cubicBezTo>
                    <a:pt x="2651" y="1517"/>
                    <a:pt x="2656" y="1521"/>
                    <a:pt x="2658" y="1527"/>
                  </a:cubicBezTo>
                  <a:cubicBezTo>
                    <a:pt x="2697" y="1593"/>
                    <a:pt x="2691" y="1584"/>
                    <a:pt x="2687" y="1582"/>
                  </a:cubicBezTo>
                  <a:close/>
                  <a:moveTo>
                    <a:pt x="2144" y="1575"/>
                  </a:moveTo>
                  <a:cubicBezTo>
                    <a:pt x="2148" y="1570"/>
                    <a:pt x="2154" y="1577"/>
                    <a:pt x="2158" y="1574"/>
                  </a:cubicBezTo>
                  <a:cubicBezTo>
                    <a:pt x="2160" y="1578"/>
                    <a:pt x="2149" y="1578"/>
                    <a:pt x="2144" y="1575"/>
                  </a:cubicBezTo>
                  <a:close/>
                  <a:moveTo>
                    <a:pt x="2526" y="1607"/>
                  </a:moveTo>
                  <a:cubicBezTo>
                    <a:pt x="2524" y="1607"/>
                    <a:pt x="2522" y="1607"/>
                    <a:pt x="2520" y="1605"/>
                  </a:cubicBezTo>
                  <a:cubicBezTo>
                    <a:pt x="2516" y="1609"/>
                    <a:pt x="2511" y="1603"/>
                    <a:pt x="2508" y="1607"/>
                  </a:cubicBezTo>
                  <a:cubicBezTo>
                    <a:pt x="2499" y="1605"/>
                    <a:pt x="2490" y="1605"/>
                    <a:pt x="2482" y="1606"/>
                  </a:cubicBezTo>
                  <a:cubicBezTo>
                    <a:pt x="2480" y="1603"/>
                    <a:pt x="2484" y="1601"/>
                    <a:pt x="2486" y="1604"/>
                  </a:cubicBezTo>
                  <a:cubicBezTo>
                    <a:pt x="2489" y="1602"/>
                    <a:pt x="2492" y="1603"/>
                    <a:pt x="2494" y="1601"/>
                  </a:cubicBezTo>
                  <a:cubicBezTo>
                    <a:pt x="2507" y="1605"/>
                    <a:pt x="2518" y="1601"/>
                    <a:pt x="2531" y="1604"/>
                  </a:cubicBezTo>
                  <a:cubicBezTo>
                    <a:pt x="2533" y="1608"/>
                    <a:pt x="2528" y="1604"/>
                    <a:pt x="2526" y="1607"/>
                  </a:cubicBezTo>
                  <a:close/>
                  <a:moveTo>
                    <a:pt x="2567" y="1613"/>
                  </a:moveTo>
                  <a:cubicBezTo>
                    <a:pt x="2559" y="1606"/>
                    <a:pt x="2555" y="1614"/>
                    <a:pt x="2547" y="1607"/>
                  </a:cubicBezTo>
                  <a:cubicBezTo>
                    <a:pt x="2553" y="1605"/>
                    <a:pt x="2561" y="1610"/>
                    <a:pt x="2568" y="1608"/>
                  </a:cubicBezTo>
                  <a:cubicBezTo>
                    <a:pt x="2574" y="1610"/>
                    <a:pt x="2580" y="1607"/>
                    <a:pt x="2587" y="1610"/>
                  </a:cubicBezTo>
                  <a:cubicBezTo>
                    <a:pt x="2581" y="1615"/>
                    <a:pt x="2573" y="1607"/>
                    <a:pt x="2567" y="1613"/>
                  </a:cubicBezTo>
                  <a:close/>
                  <a:moveTo>
                    <a:pt x="2540" y="1598"/>
                  </a:moveTo>
                  <a:cubicBezTo>
                    <a:pt x="2525" y="1593"/>
                    <a:pt x="2512" y="1597"/>
                    <a:pt x="2497" y="1592"/>
                  </a:cubicBezTo>
                  <a:cubicBezTo>
                    <a:pt x="2450" y="1595"/>
                    <a:pt x="2441" y="1586"/>
                    <a:pt x="2435" y="1590"/>
                  </a:cubicBezTo>
                  <a:cubicBezTo>
                    <a:pt x="2387" y="1588"/>
                    <a:pt x="2379" y="1582"/>
                    <a:pt x="2372" y="1583"/>
                  </a:cubicBezTo>
                  <a:cubicBezTo>
                    <a:pt x="2312" y="1577"/>
                    <a:pt x="2305" y="1580"/>
                    <a:pt x="2296" y="1579"/>
                  </a:cubicBezTo>
                  <a:cubicBezTo>
                    <a:pt x="2241" y="1575"/>
                    <a:pt x="2238" y="1581"/>
                    <a:pt x="2233" y="1579"/>
                  </a:cubicBezTo>
                  <a:cubicBezTo>
                    <a:pt x="2204" y="1581"/>
                    <a:pt x="2199" y="1578"/>
                    <a:pt x="2196" y="1580"/>
                  </a:cubicBezTo>
                  <a:cubicBezTo>
                    <a:pt x="2167" y="1578"/>
                    <a:pt x="2165" y="1578"/>
                    <a:pt x="2162" y="1576"/>
                  </a:cubicBezTo>
                  <a:cubicBezTo>
                    <a:pt x="2207" y="1569"/>
                    <a:pt x="2214" y="1577"/>
                    <a:pt x="2219" y="1572"/>
                  </a:cubicBezTo>
                  <a:cubicBezTo>
                    <a:pt x="2278" y="1569"/>
                    <a:pt x="2290" y="1571"/>
                    <a:pt x="2300" y="1569"/>
                  </a:cubicBezTo>
                  <a:cubicBezTo>
                    <a:pt x="2323" y="1569"/>
                    <a:pt x="2329" y="1569"/>
                    <a:pt x="2335" y="1568"/>
                  </a:cubicBezTo>
                  <a:cubicBezTo>
                    <a:pt x="2440" y="1571"/>
                    <a:pt x="2444" y="1568"/>
                    <a:pt x="2449" y="1566"/>
                  </a:cubicBezTo>
                  <a:cubicBezTo>
                    <a:pt x="2502" y="1575"/>
                    <a:pt x="2506" y="1569"/>
                    <a:pt x="2512" y="1573"/>
                  </a:cubicBezTo>
                  <a:cubicBezTo>
                    <a:pt x="2567" y="1582"/>
                    <a:pt x="2574" y="1579"/>
                    <a:pt x="2583" y="1581"/>
                  </a:cubicBezTo>
                  <a:cubicBezTo>
                    <a:pt x="2641" y="1590"/>
                    <a:pt x="2646" y="1593"/>
                    <a:pt x="2652" y="1596"/>
                  </a:cubicBezTo>
                  <a:cubicBezTo>
                    <a:pt x="2707" y="1622"/>
                    <a:pt x="2702" y="1616"/>
                    <a:pt x="2699" y="1619"/>
                  </a:cubicBezTo>
                  <a:cubicBezTo>
                    <a:pt x="2672" y="1612"/>
                    <a:pt x="2669" y="1612"/>
                    <a:pt x="2666" y="1613"/>
                  </a:cubicBezTo>
                  <a:cubicBezTo>
                    <a:pt x="2637" y="1606"/>
                    <a:pt x="2631" y="1611"/>
                    <a:pt x="2624" y="1606"/>
                  </a:cubicBezTo>
                  <a:close/>
                  <a:moveTo>
                    <a:pt x="2597" y="1611"/>
                  </a:moveTo>
                  <a:cubicBezTo>
                    <a:pt x="2606" y="1607"/>
                    <a:pt x="2618" y="1619"/>
                    <a:pt x="2627" y="1613"/>
                  </a:cubicBezTo>
                  <a:cubicBezTo>
                    <a:pt x="2633" y="1619"/>
                    <a:pt x="2636" y="1614"/>
                    <a:pt x="2642" y="1618"/>
                  </a:cubicBezTo>
                  <a:cubicBezTo>
                    <a:pt x="2633" y="1621"/>
                    <a:pt x="2623" y="1619"/>
                    <a:pt x="2614" y="1621"/>
                  </a:cubicBezTo>
                  <a:cubicBezTo>
                    <a:pt x="2608" y="1613"/>
                    <a:pt x="2605" y="1615"/>
                    <a:pt x="2597" y="1611"/>
                  </a:cubicBezTo>
                  <a:close/>
                  <a:moveTo>
                    <a:pt x="2763" y="1649"/>
                  </a:moveTo>
                  <a:cubicBezTo>
                    <a:pt x="2754" y="1649"/>
                    <a:pt x="2745" y="1646"/>
                    <a:pt x="2735" y="1643"/>
                  </a:cubicBezTo>
                  <a:cubicBezTo>
                    <a:pt x="2676" y="1644"/>
                    <a:pt x="2666" y="1642"/>
                    <a:pt x="2656" y="1643"/>
                  </a:cubicBezTo>
                  <a:cubicBezTo>
                    <a:pt x="2619" y="1644"/>
                    <a:pt x="2610" y="1645"/>
                    <a:pt x="2601" y="1648"/>
                  </a:cubicBezTo>
                  <a:cubicBezTo>
                    <a:pt x="2566" y="1648"/>
                    <a:pt x="2563" y="1648"/>
                    <a:pt x="2560" y="1650"/>
                  </a:cubicBezTo>
                  <a:cubicBezTo>
                    <a:pt x="2515" y="1653"/>
                    <a:pt x="2510" y="1656"/>
                    <a:pt x="2503" y="1654"/>
                  </a:cubicBezTo>
                  <a:cubicBezTo>
                    <a:pt x="2451" y="1659"/>
                    <a:pt x="2440" y="1669"/>
                    <a:pt x="2426" y="1663"/>
                  </a:cubicBezTo>
                  <a:cubicBezTo>
                    <a:pt x="2376" y="1673"/>
                    <a:pt x="2369" y="1667"/>
                    <a:pt x="2365" y="1672"/>
                  </a:cubicBezTo>
                  <a:cubicBezTo>
                    <a:pt x="2379" y="1668"/>
                    <a:pt x="2384" y="1667"/>
                    <a:pt x="2389" y="1664"/>
                  </a:cubicBezTo>
                  <a:cubicBezTo>
                    <a:pt x="2438" y="1657"/>
                    <a:pt x="2443" y="1656"/>
                    <a:pt x="2448" y="1654"/>
                  </a:cubicBezTo>
                  <a:cubicBezTo>
                    <a:pt x="2508" y="1641"/>
                    <a:pt x="2511" y="1645"/>
                    <a:pt x="2512" y="1644"/>
                  </a:cubicBezTo>
                  <a:cubicBezTo>
                    <a:pt x="2542" y="1641"/>
                    <a:pt x="2546" y="1637"/>
                    <a:pt x="2551" y="1636"/>
                  </a:cubicBezTo>
                  <a:cubicBezTo>
                    <a:pt x="2604" y="1630"/>
                    <a:pt x="2614" y="1631"/>
                    <a:pt x="2623" y="1627"/>
                  </a:cubicBezTo>
                  <a:cubicBezTo>
                    <a:pt x="2687" y="1626"/>
                    <a:pt x="2697" y="1629"/>
                    <a:pt x="2705" y="1626"/>
                  </a:cubicBezTo>
                  <a:cubicBezTo>
                    <a:pt x="2750" y="1637"/>
                    <a:pt x="2753" y="1632"/>
                    <a:pt x="2757" y="1637"/>
                  </a:cubicBezTo>
                  <a:cubicBezTo>
                    <a:pt x="2783" y="1654"/>
                    <a:pt x="2773" y="1651"/>
                    <a:pt x="2763" y="1649"/>
                  </a:cubicBezTo>
                  <a:close/>
                  <a:moveTo>
                    <a:pt x="2805" y="1637"/>
                  </a:moveTo>
                  <a:cubicBezTo>
                    <a:pt x="2800" y="1634"/>
                    <a:pt x="2797" y="1631"/>
                    <a:pt x="2796" y="1626"/>
                  </a:cubicBezTo>
                  <a:cubicBezTo>
                    <a:pt x="2758" y="1589"/>
                    <a:pt x="2761" y="1584"/>
                    <a:pt x="2756" y="1581"/>
                  </a:cubicBezTo>
                  <a:cubicBezTo>
                    <a:pt x="2746" y="1568"/>
                    <a:pt x="2747" y="1564"/>
                    <a:pt x="2740" y="1561"/>
                  </a:cubicBezTo>
                  <a:cubicBezTo>
                    <a:pt x="2730" y="1535"/>
                    <a:pt x="2730" y="1532"/>
                    <a:pt x="2727" y="1530"/>
                  </a:cubicBezTo>
                  <a:cubicBezTo>
                    <a:pt x="2718" y="1506"/>
                    <a:pt x="2718" y="1503"/>
                    <a:pt x="2714" y="1501"/>
                  </a:cubicBezTo>
                  <a:cubicBezTo>
                    <a:pt x="2687" y="1421"/>
                    <a:pt x="2685" y="1400"/>
                    <a:pt x="2677" y="1380"/>
                  </a:cubicBezTo>
                  <a:cubicBezTo>
                    <a:pt x="2674" y="1353"/>
                    <a:pt x="2671" y="1351"/>
                    <a:pt x="2673" y="1348"/>
                  </a:cubicBezTo>
                  <a:cubicBezTo>
                    <a:pt x="2646" y="1236"/>
                    <a:pt x="2645" y="1214"/>
                    <a:pt x="2642" y="1194"/>
                  </a:cubicBezTo>
                  <a:cubicBezTo>
                    <a:pt x="2628" y="1129"/>
                    <a:pt x="2621" y="1127"/>
                    <a:pt x="2623" y="1123"/>
                  </a:cubicBezTo>
                  <a:cubicBezTo>
                    <a:pt x="2620" y="1109"/>
                    <a:pt x="2614" y="1106"/>
                    <a:pt x="2617" y="1101"/>
                  </a:cubicBezTo>
                  <a:cubicBezTo>
                    <a:pt x="2600" y="1060"/>
                    <a:pt x="2601" y="1047"/>
                    <a:pt x="2596" y="1035"/>
                  </a:cubicBezTo>
                  <a:cubicBezTo>
                    <a:pt x="2606" y="1050"/>
                    <a:pt x="2612" y="1052"/>
                    <a:pt x="2608" y="1056"/>
                  </a:cubicBezTo>
                  <a:cubicBezTo>
                    <a:pt x="2633" y="1119"/>
                    <a:pt x="2633" y="1126"/>
                    <a:pt x="2632" y="1133"/>
                  </a:cubicBezTo>
                  <a:cubicBezTo>
                    <a:pt x="2642" y="1158"/>
                    <a:pt x="2644" y="1164"/>
                    <a:pt x="2643" y="1171"/>
                  </a:cubicBezTo>
                  <a:cubicBezTo>
                    <a:pt x="2653" y="1196"/>
                    <a:pt x="2654" y="1203"/>
                    <a:pt x="2657" y="1209"/>
                  </a:cubicBezTo>
                  <a:cubicBezTo>
                    <a:pt x="2667" y="1272"/>
                    <a:pt x="2677" y="1274"/>
                    <a:pt x="2671" y="1279"/>
                  </a:cubicBezTo>
                  <a:cubicBezTo>
                    <a:pt x="2685" y="1333"/>
                    <a:pt x="2681" y="1340"/>
                    <a:pt x="2688" y="1345"/>
                  </a:cubicBezTo>
                  <a:cubicBezTo>
                    <a:pt x="2693" y="1378"/>
                    <a:pt x="2694" y="1381"/>
                    <a:pt x="2696" y="1384"/>
                  </a:cubicBezTo>
                  <a:cubicBezTo>
                    <a:pt x="2700" y="1418"/>
                    <a:pt x="2706" y="1420"/>
                    <a:pt x="2703" y="1423"/>
                  </a:cubicBezTo>
                  <a:cubicBezTo>
                    <a:pt x="2722" y="1475"/>
                    <a:pt x="2722" y="1478"/>
                    <a:pt x="2723" y="1481"/>
                  </a:cubicBezTo>
                  <a:cubicBezTo>
                    <a:pt x="2751" y="1548"/>
                    <a:pt x="2760" y="1560"/>
                    <a:pt x="2766" y="1573"/>
                  </a:cubicBezTo>
                  <a:cubicBezTo>
                    <a:pt x="2784" y="1604"/>
                    <a:pt x="2791" y="1605"/>
                    <a:pt x="2789" y="1609"/>
                  </a:cubicBezTo>
                  <a:close/>
                  <a:moveTo>
                    <a:pt x="2817" y="1654"/>
                  </a:moveTo>
                  <a:cubicBezTo>
                    <a:pt x="2819" y="1652"/>
                    <a:pt x="2819" y="1650"/>
                    <a:pt x="2818" y="1649"/>
                  </a:cubicBezTo>
                  <a:cubicBezTo>
                    <a:pt x="2824" y="1647"/>
                    <a:pt x="2833" y="1657"/>
                    <a:pt x="2836" y="1661"/>
                  </a:cubicBezTo>
                  <a:cubicBezTo>
                    <a:pt x="2827" y="1663"/>
                    <a:pt x="2826" y="1655"/>
                    <a:pt x="2817" y="1654"/>
                  </a:cubicBezTo>
                  <a:close/>
                  <a:moveTo>
                    <a:pt x="2828" y="1677"/>
                  </a:moveTo>
                  <a:cubicBezTo>
                    <a:pt x="2829" y="1675"/>
                    <a:pt x="2831" y="1673"/>
                    <a:pt x="2832" y="1671"/>
                  </a:cubicBezTo>
                  <a:cubicBezTo>
                    <a:pt x="2835" y="1671"/>
                    <a:pt x="2840" y="1673"/>
                    <a:pt x="2844" y="1677"/>
                  </a:cubicBezTo>
                  <a:cubicBezTo>
                    <a:pt x="2839" y="1679"/>
                    <a:pt x="2834" y="1679"/>
                    <a:pt x="2828" y="1677"/>
                  </a:cubicBezTo>
                  <a:close/>
                  <a:moveTo>
                    <a:pt x="2900" y="1640"/>
                  </a:moveTo>
                  <a:cubicBezTo>
                    <a:pt x="2895" y="1633"/>
                    <a:pt x="2905" y="1639"/>
                    <a:pt x="2904" y="1641"/>
                  </a:cubicBezTo>
                  <a:cubicBezTo>
                    <a:pt x="2904" y="1642"/>
                    <a:pt x="2900" y="1641"/>
                    <a:pt x="2900" y="1640"/>
                  </a:cubicBezTo>
                  <a:close/>
                  <a:moveTo>
                    <a:pt x="2864" y="1737"/>
                  </a:moveTo>
                  <a:cubicBezTo>
                    <a:pt x="2860" y="1739"/>
                    <a:pt x="2856" y="1743"/>
                    <a:pt x="2851" y="1741"/>
                  </a:cubicBezTo>
                  <a:cubicBezTo>
                    <a:pt x="2847" y="1745"/>
                    <a:pt x="2843" y="1748"/>
                    <a:pt x="2837" y="1746"/>
                  </a:cubicBezTo>
                  <a:cubicBezTo>
                    <a:pt x="2834" y="1753"/>
                    <a:pt x="2829" y="1752"/>
                    <a:pt x="2825" y="1753"/>
                  </a:cubicBezTo>
                  <a:cubicBezTo>
                    <a:pt x="2822" y="1759"/>
                    <a:pt x="2817" y="1754"/>
                    <a:pt x="2813" y="1758"/>
                  </a:cubicBezTo>
                  <a:cubicBezTo>
                    <a:pt x="2811" y="1757"/>
                    <a:pt x="2810" y="1760"/>
                    <a:pt x="2809" y="1761"/>
                  </a:cubicBezTo>
                  <a:cubicBezTo>
                    <a:pt x="2807" y="1762"/>
                    <a:pt x="2807" y="1761"/>
                    <a:pt x="2806" y="1761"/>
                  </a:cubicBezTo>
                  <a:cubicBezTo>
                    <a:pt x="2804" y="1762"/>
                    <a:pt x="2799" y="1763"/>
                    <a:pt x="2797" y="1766"/>
                  </a:cubicBezTo>
                  <a:cubicBezTo>
                    <a:pt x="2796" y="1768"/>
                    <a:pt x="2791" y="1771"/>
                    <a:pt x="2787" y="1770"/>
                  </a:cubicBezTo>
                  <a:cubicBezTo>
                    <a:pt x="2779" y="1776"/>
                    <a:pt x="2771" y="1778"/>
                    <a:pt x="2762" y="1779"/>
                  </a:cubicBezTo>
                  <a:cubicBezTo>
                    <a:pt x="2761" y="1784"/>
                    <a:pt x="2757" y="1780"/>
                    <a:pt x="2755" y="1782"/>
                  </a:cubicBezTo>
                  <a:cubicBezTo>
                    <a:pt x="2753" y="1784"/>
                    <a:pt x="2751" y="1785"/>
                    <a:pt x="2749" y="1784"/>
                  </a:cubicBezTo>
                  <a:cubicBezTo>
                    <a:pt x="2745" y="1785"/>
                    <a:pt x="2741" y="1789"/>
                    <a:pt x="2736" y="1788"/>
                  </a:cubicBezTo>
                  <a:cubicBezTo>
                    <a:pt x="2732" y="1791"/>
                    <a:pt x="2726" y="1789"/>
                    <a:pt x="2722" y="1792"/>
                  </a:cubicBezTo>
                  <a:cubicBezTo>
                    <a:pt x="2720" y="1791"/>
                    <a:pt x="2719" y="1795"/>
                    <a:pt x="2716" y="1793"/>
                  </a:cubicBezTo>
                  <a:cubicBezTo>
                    <a:pt x="2714" y="1793"/>
                    <a:pt x="2712" y="1793"/>
                    <a:pt x="2710" y="1795"/>
                  </a:cubicBezTo>
                  <a:cubicBezTo>
                    <a:pt x="2707" y="1789"/>
                    <a:pt x="2717" y="1789"/>
                    <a:pt x="2720" y="1788"/>
                  </a:cubicBezTo>
                  <a:cubicBezTo>
                    <a:pt x="2724" y="1786"/>
                    <a:pt x="2726" y="1778"/>
                    <a:pt x="2732" y="1783"/>
                  </a:cubicBezTo>
                  <a:cubicBezTo>
                    <a:pt x="2734" y="1775"/>
                    <a:pt x="2739" y="1776"/>
                    <a:pt x="2742" y="1774"/>
                  </a:cubicBezTo>
                  <a:cubicBezTo>
                    <a:pt x="2745" y="1768"/>
                    <a:pt x="2750" y="1771"/>
                    <a:pt x="2753" y="1766"/>
                  </a:cubicBezTo>
                  <a:cubicBezTo>
                    <a:pt x="2762" y="1766"/>
                    <a:pt x="2768" y="1758"/>
                    <a:pt x="2776" y="1755"/>
                  </a:cubicBezTo>
                  <a:cubicBezTo>
                    <a:pt x="2783" y="1749"/>
                    <a:pt x="2792" y="1749"/>
                    <a:pt x="2799" y="1741"/>
                  </a:cubicBezTo>
                  <a:cubicBezTo>
                    <a:pt x="2810" y="1740"/>
                    <a:pt x="2821" y="1735"/>
                    <a:pt x="2831" y="1731"/>
                  </a:cubicBezTo>
                  <a:cubicBezTo>
                    <a:pt x="2836" y="1732"/>
                    <a:pt x="2840" y="1731"/>
                    <a:pt x="2843" y="1729"/>
                  </a:cubicBezTo>
                  <a:cubicBezTo>
                    <a:pt x="2849" y="1735"/>
                    <a:pt x="2851" y="1724"/>
                    <a:pt x="2856" y="1729"/>
                  </a:cubicBezTo>
                  <a:cubicBezTo>
                    <a:pt x="2864" y="1725"/>
                    <a:pt x="2872" y="1724"/>
                    <a:pt x="2880" y="1721"/>
                  </a:cubicBezTo>
                  <a:cubicBezTo>
                    <a:pt x="2893" y="1726"/>
                    <a:pt x="2905" y="1722"/>
                    <a:pt x="2918" y="1726"/>
                  </a:cubicBezTo>
                  <a:cubicBezTo>
                    <a:pt x="2900" y="1729"/>
                    <a:pt x="2882" y="1734"/>
                    <a:pt x="2864" y="1737"/>
                  </a:cubicBezTo>
                  <a:close/>
                  <a:moveTo>
                    <a:pt x="2915" y="1687"/>
                  </a:moveTo>
                  <a:cubicBezTo>
                    <a:pt x="2914" y="1684"/>
                    <a:pt x="2912" y="1681"/>
                    <a:pt x="2912" y="1677"/>
                  </a:cubicBezTo>
                  <a:cubicBezTo>
                    <a:pt x="2906" y="1672"/>
                    <a:pt x="2907" y="1664"/>
                    <a:pt x="2900" y="1659"/>
                  </a:cubicBezTo>
                  <a:cubicBezTo>
                    <a:pt x="2904" y="1655"/>
                    <a:pt x="2909" y="1664"/>
                    <a:pt x="2908" y="1667"/>
                  </a:cubicBezTo>
                  <a:cubicBezTo>
                    <a:pt x="2913" y="1670"/>
                    <a:pt x="2912" y="1673"/>
                    <a:pt x="2915" y="1677"/>
                  </a:cubicBezTo>
                  <a:cubicBezTo>
                    <a:pt x="2917" y="1678"/>
                    <a:pt x="2915" y="1681"/>
                    <a:pt x="2916" y="1683"/>
                  </a:cubicBezTo>
                  <a:cubicBezTo>
                    <a:pt x="2916" y="1684"/>
                    <a:pt x="2919" y="1684"/>
                    <a:pt x="2920" y="1685"/>
                  </a:cubicBezTo>
                  <a:cubicBezTo>
                    <a:pt x="2920" y="1685"/>
                    <a:pt x="2918" y="1686"/>
                    <a:pt x="2918" y="1687"/>
                  </a:cubicBezTo>
                  <a:cubicBezTo>
                    <a:pt x="2920" y="1690"/>
                    <a:pt x="2927" y="1693"/>
                    <a:pt x="2922" y="1697"/>
                  </a:cubicBezTo>
                  <a:cubicBezTo>
                    <a:pt x="2915" y="1695"/>
                    <a:pt x="2918" y="1691"/>
                    <a:pt x="2915" y="1687"/>
                  </a:cubicBezTo>
                  <a:close/>
                  <a:moveTo>
                    <a:pt x="2921" y="1726"/>
                  </a:moveTo>
                  <a:cubicBezTo>
                    <a:pt x="2924" y="1725"/>
                    <a:pt x="2927" y="1725"/>
                    <a:pt x="2929" y="1726"/>
                  </a:cubicBezTo>
                  <a:cubicBezTo>
                    <a:pt x="2933" y="1729"/>
                    <a:pt x="2924" y="1727"/>
                    <a:pt x="2921" y="1726"/>
                  </a:cubicBezTo>
                  <a:close/>
                  <a:moveTo>
                    <a:pt x="2925" y="1704"/>
                  </a:moveTo>
                  <a:cubicBezTo>
                    <a:pt x="2926" y="1701"/>
                    <a:pt x="2929" y="1702"/>
                    <a:pt x="2931" y="1703"/>
                  </a:cubicBezTo>
                  <a:cubicBezTo>
                    <a:pt x="2930" y="1704"/>
                    <a:pt x="2931" y="1705"/>
                    <a:pt x="2932" y="1706"/>
                  </a:cubicBezTo>
                  <a:cubicBezTo>
                    <a:pt x="2930" y="1708"/>
                    <a:pt x="2927" y="1706"/>
                    <a:pt x="2925" y="1704"/>
                  </a:cubicBezTo>
                  <a:close/>
                  <a:moveTo>
                    <a:pt x="2954" y="1716"/>
                  </a:moveTo>
                  <a:cubicBezTo>
                    <a:pt x="2953" y="1717"/>
                    <a:pt x="2950" y="1716"/>
                    <a:pt x="2949" y="1715"/>
                  </a:cubicBezTo>
                  <a:cubicBezTo>
                    <a:pt x="2945" y="1708"/>
                    <a:pt x="2955" y="1714"/>
                    <a:pt x="2954" y="1716"/>
                  </a:cubicBezTo>
                  <a:close/>
                  <a:moveTo>
                    <a:pt x="2973" y="1726"/>
                  </a:moveTo>
                  <a:cubicBezTo>
                    <a:pt x="2968" y="1724"/>
                    <a:pt x="2972" y="1720"/>
                    <a:pt x="2969" y="1718"/>
                  </a:cubicBezTo>
                  <a:cubicBezTo>
                    <a:pt x="2938" y="1683"/>
                    <a:pt x="2930" y="1679"/>
                    <a:pt x="2927" y="1674"/>
                  </a:cubicBezTo>
                  <a:cubicBezTo>
                    <a:pt x="2915" y="1643"/>
                    <a:pt x="2912" y="1636"/>
                    <a:pt x="2907" y="1629"/>
                  </a:cubicBezTo>
                  <a:cubicBezTo>
                    <a:pt x="2892" y="1579"/>
                    <a:pt x="2886" y="1575"/>
                    <a:pt x="2887" y="1569"/>
                  </a:cubicBezTo>
                  <a:cubicBezTo>
                    <a:pt x="2883" y="1542"/>
                    <a:pt x="2877" y="1540"/>
                    <a:pt x="2879" y="1538"/>
                  </a:cubicBezTo>
                  <a:cubicBezTo>
                    <a:pt x="2871" y="1501"/>
                    <a:pt x="2870" y="1496"/>
                    <a:pt x="2868" y="1491"/>
                  </a:cubicBezTo>
                  <a:cubicBezTo>
                    <a:pt x="2853" y="1392"/>
                    <a:pt x="2859" y="1387"/>
                    <a:pt x="2855" y="1385"/>
                  </a:cubicBezTo>
                  <a:cubicBezTo>
                    <a:pt x="2851" y="1351"/>
                    <a:pt x="2854" y="1340"/>
                    <a:pt x="2850" y="1330"/>
                  </a:cubicBezTo>
                  <a:cubicBezTo>
                    <a:pt x="2857" y="1350"/>
                    <a:pt x="2862" y="1353"/>
                    <a:pt x="2863" y="1357"/>
                  </a:cubicBezTo>
                  <a:cubicBezTo>
                    <a:pt x="2872" y="1389"/>
                    <a:pt x="2874" y="1392"/>
                    <a:pt x="2874" y="1395"/>
                  </a:cubicBezTo>
                  <a:cubicBezTo>
                    <a:pt x="2880" y="1418"/>
                    <a:pt x="2877" y="1423"/>
                    <a:pt x="2880" y="1426"/>
                  </a:cubicBezTo>
                  <a:cubicBezTo>
                    <a:pt x="2883" y="1449"/>
                    <a:pt x="2885" y="1452"/>
                    <a:pt x="2886" y="1456"/>
                  </a:cubicBezTo>
                  <a:cubicBezTo>
                    <a:pt x="2887" y="1491"/>
                    <a:pt x="2897" y="1495"/>
                    <a:pt x="2892" y="1502"/>
                  </a:cubicBezTo>
                  <a:cubicBezTo>
                    <a:pt x="2901" y="1537"/>
                    <a:pt x="2901" y="1540"/>
                    <a:pt x="2899" y="1543"/>
                  </a:cubicBezTo>
                  <a:cubicBezTo>
                    <a:pt x="2907" y="1572"/>
                    <a:pt x="2913" y="1576"/>
                    <a:pt x="2910" y="1582"/>
                  </a:cubicBezTo>
                  <a:cubicBezTo>
                    <a:pt x="2913" y="1604"/>
                    <a:pt x="2924" y="1607"/>
                    <a:pt x="2918" y="1613"/>
                  </a:cubicBezTo>
                  <a:cubicBezTo>
                    <a:pt x="2937" y="1642"/>
                    <a:pt x="2934" y="1651"/>
                    <a:pt x="2941" y="1657"/>
                  </a:cubicBezTo>
                  <a:cubicBezTo>
                    <a:pt x="2993" y="1738"/>
                    <a:pt x="2982" y="1726"/>
                    <a:pt x="2973" y="1726"/>
                  </a:cubicBezTo>
                  <a:close/>
                  <a:moveTo>
                    <a:pt x="3024" y="1736"/>
                  </a:moveTo>
                  <a:cubicBezTo>
                    <a:pt x="3029" y="1728"/>
                    <a:pt x="3032" y="1742"/>
                    <a:pt x="3035" y="1744"/>
                  </a:cubicBezTo>
                  <a:cubicBezTo>
                    <a:pt x="3030" y="1747"/>
                    <a:pt x="3028" y="1738"/>
                    <a:pt x="3024" y="1736"/>
                  </a:cubicBezTo>
                  <a:close/>
                  <a:moveTo>
                    <a:pt x="3115" y="1805"/>
                  </a:moveTo>
                  <a:cubicBezTo>
                    <a:pt x="3110" y="1802"/>
                    <a:pt x="3105" y="1802"/>
                    <a:pt x="3100" y="1803"/>
                  </a:cubicBezTo>
                  <a:cubicBezTo>
                    <a:pt x="3096" y="1798"/>
                    <a:pt x="3093" y="1800"/>
                    <a:pt x="3088" y="1797"/>
                  </a:cubicBezTo>
                  <a:cubicBezTo>
                    <a:pt x="3084" y="1796"/>
                    <a:pt x="3080" y="1793"/>
                    <a:pt x="3077" y="1795"/>
                  </a:cubicBezTo>
                  <a:cubicBezTo>
                    <a:pt x="3074" y="1791"/>
                    <a:pt x="3079" y="1792"/>
                    <a:pt x="3080" y="1790"/>
                  </a:cubicBezTo>
                  <a:cubicBezTo>
                    <a:pt x="3084" y="1789"/>
                    <a:pt x="3088" y="1790"/>
                    <a:pt x="3091" y="1789"/>
                  </a:cubicBezTo>
                  <a:cubicBezTo>
                    <a:pt x="3096" y="1792"/>
                    <a:pt x="3101" y="1795"/>
                    <a:pt x="3106" y="1799"/>
                  </a:cubicBezTo>
                  <a:cubicBezTo>
                    <a:pt x="3108" y="1801"/>
                    <a:pt x="3110" y="1799"/>
                    <a:pt x="3113" y="1800"/>
                  </a:cubicBezTo>
                  <a:cubicBezTo>
                    <a:pt x="3114" y="1802"/>
                    <a:pt x="3116" y="1803"/>
                    <a:pt x="3118" y="1804"/>
                  </a:cubicBezTo>
                  <a:cubicBezTo>
                    <a:pt x="3120" y="1805"/>
                    <a:pt x="3122" y="1806"/>
                    <a:pt x="3123" y="1808"/>
                  </a:cubicBezTo>
                  <a:cubicBezTo>
                    <a:pt x="3121" y="1810"/>
                    <a:pt x="3118" y="1806"/>
                    <a:pt x="3115" y="1805"/>
                  </a:cubicBezTo>
                  <a:close/>
                  <a:moveTo>
                    <a:pt x="1680" y="9"/>
                  </a:moveTo>
                  <a:cubicBezTo>
                    <a:pt x="1681" y="6"/>
                    <a:pt x="1682" y="3"/>
                    <a:pt x="1683" y="0"/>
                  </a:cubicBezTo>
                  <a:cubicBezTo>
                    <a:pt x="1678" y="0"/>
                    <a:pt x="1678" y="0"/>
                    <a:pt x="1678" y="0"/>
                  </a:cubicBezTo>
                  <a:cubicBezTo>
                    <a:pt x="1678" y="2"/>
                    <a:pt x="1677" y="4"/>
                    <a:pt x="1676" y="6"/>
                  </a:cubicBezTo>
                  <a:cubicBezTo>
                    <a:pt x="1676" y="9"/>
                    <a:pt x="1678" y="11"/>
                    <a:pt x="1676" y="15"/>
                  </a:cubicBezTo>
                  <a:cubicBezTo>
                    <a:pt x="1672" y="19"/>
                    <a:pt x="1676" y="26"/>
                    <a:pt x="1679" y="20"/>
                  </a:cubicBezTo>
                  <a:cubicBezTo>
                    <a:pt x="1674" y="19"/>
                    <a:pt x="1680" y="13"/>
                    <a:pt x="1680" y="9"/>
                  </a:cubicBezTo>
                  <a:close/>
                  <a:moveTo>
                    <a:pt x="974" y="1507"/>
                  </a:moveTo>
                  <a:cubicBezTo>
                    <a:pt x="972" y="1503"/>
                    <a:pt x="969" y="1505"/>
                    <a:pt x="966" y="1504"/>
                  </a:cubicBezTo>
                  <a:cubicBezTo>
                    <a:pt x="931" y="1480"/>
                    <a:pt x="929" y="1480"/>
                    <a:pt x="927" y="1479"/>
                  </a:cubicBezTo>
                  <a:cubicBezTo>
                    <a:pt x="911" y="1456"/>
                    <a:pt x="903" y="1450"/>
                    <a:pt x="900" y="1449"/>
                  </a:cubicBezTo>
                  <a:cubicBezTo>
                    <a:pt x="891" y="1420"/>
                    <a:pt x="892" y="1413"/>
                    <a:pt x="887" y="1405"/>
                  </a:cubicBezTo>
                  <a:cubicBezTo>
                    <a:pt x="899" y="1346"/>
                    <a:pt x="894" y="1342"/>
                    <a:pt x="900" y="1340"/>
                  </a:cubicBezTo>
                  <a:cubicBezTo>
                    <a:pt x="889" y="1354"/>
                    <a:pt x="882" y="1359"/>
                    <a:pt x="883" y="1365"/>
                  </a:cubicBezTo>
                  <a:cubicBezTo>
                    <a:pt x="879" y="1379"/>
                    <a:pt x="873" y="1375"/>
                    <a:pt x="876" y="1373"/>
                  </a:cubicBezTo>
                  <a:cubicBezTo>
                    <a:pt x="867" y="1315"/>
                    <a:pt x="864" y="1303"/>
                    <a:pt x="861" y="1290"/>
                  </a:cubicBezTo>
                  <a:cubicBezTo>
                    <a:pt x="844" y="1227"/>
                    <a:pt x="849" y="1225"/>
                    <a:pt x="845" y="1221"/>
                  </a:cubicBezTo>
                  <a:cubicBezTo>
                    <a:pt x="820" y="1167"/>
                    <a:pt x="816" y="1162"/>
                    <a:pt x="812" y="1156"/>
                  </a:cubicBezTo>
                  <a:cubicBezTo>
                    <a:pt x="782" y="1111"/>
                    <a:pt x="775" y="1106"/>
                    <a:pt x="777" y="1103"/>
                  </a:cubicBezTo>
                  <a:cubicBezTo>
                    <a:pt x="763" y="1061"/>
                    <a:pt x="767" y="1054"/>
                    <a:pt x="760" y="1046"/>
                  </a:cubicBezTo>
                  <a:cubicBezTo>
                    <a:pt x="758" y="1037"/>
                    <a:pt x="754" y="1047"/>
                    <a:pt x="761" y="1059"/>
                  </a:cubicBezTo>
                  <a:cubicBezTo>
                    <a:pt x="759" y="1081"/>
                    <a:pt x="757" y="1079"/>
                    <a:pt x="755" y="1076"/>
                  </a:cubicBezTo>
                  <a:cubicBezTo>
                    <a:pt x="746" y="1052"/>
                    <a:pt x="751" y="1050"/>
                    <a:pt x="749" y="1046"/>
                  </a:cubicBezTo>
                  <a:cubicBezTo>
                    <a:pt x="743" y="1005"/>
                    <a:pt x="744" y="997"/>
                    <a:pt x="744" y="990"/>
                  </a:cubicBezTo>
                  <a:cubicBezTo>
                    <a:pt x="720" y="917"/>
                    <a:pt x="722" y="913"/>
                    <a:pt x="719" y="909"/>
                  </a:cubicBezTo>
                  <a:cubicBezTo>
                    <a:pt x="724" y="939"/>
                    <a:pt x="724" y="944"/>
                    <a:pt x="729" y="950"/>
                  </a:cubicBezTo>
                  <a:cubicBezTo>
                    <a:pt x="742" y="1033"/>
                    <a:pt x="743" y="1042"/>
                    <a:pt x="742" y="1051"/>
                  </a:cubicBezTo>
                  <a:cubicBezTo>
                    <a:pt x="748" y="1098"/>
                    <a:pt x="747" y="1116"/>
                    <a:pt x="751" y="1135"/>
                  </a:cubicBezTo>
                  <a:cubicBezTo>
                    <a:pt x="760" y="1183"/>
                    <a:pt x="759" y="1188"/>
                    <a:pt x="763" y="1193"/>
                  </a:cubicBezTo>
                  <a:cubicBezTo>
                    <a:pt x="774" y="1226"/>
                    <a:pt x="771" y="1231"/>
                    <a:pt x="772" y="1236"/>
                  </a:cubicBezTo>
                  <a:cubicBezTo>
                    <a:pt x="781" y="1282"/>
                    <a:pt x="794" y="1289"/>
                    <a:pt x="786" y="1293"/>
                  </a:cubicBezTo>
                  <a:cubicBezTo>
                    <a:pt x="799" y="1326"/>
                    <a:pt x="799" y="1331"/>
                    <a:pt x="801" y="1336"/>
                  </a:cubicBezTo>
                  <a:cubicBezTo>
                    <a:pt x="825" y="1401"/>
                    <a:pt x="829" y="1406"/>
                    <a:pt x="830" y="1411"/>
                  </a:cubicBezTo>
                  <a:cubicBezTo>
                    <a:pt x="830" y="1413"/>
                    <a:pt x="823" y="1404"/>
                    <a:pt x="816" y="1394"/>
                  </a:cubicBezTo>
                  <a:cubicBezTo>
                    <a:pt x="781" y="1320"/>
                    <a:pt x="783" y="1315"/>
                    <a:pt x="776" y="1308"/>
                  </a:cubicBezTo>
                  <a:cubicBezTo>
                    <a:pt x="769" y="1284"/>
                    <a:pt x="767" y="1277"/>
                    <a:pt x="765" y="1270"/>
                  </a:cubicBezTo>
                  <a:cubicBezTo>
                    <a:pt x="743" y="1187"/>
                    <a:pt x="741" y="1180"/>
                    <a:pt x="742" y="1174"/>
                  </a:cubicBezTo>
                  <a:cubicBezTo>
                    <a:pt x="735" y="1142"/>
                    <a:pt x="733" y="1130"/>
                    <a:pt x="734" y="1118"/>
                  </a:cubicBezTo>
                  <a:cubicBezTo>
                    <a:pt x="731" y="1086"/>
                    <a:pt x="725" y="1082"/>
                    <a:pt x="728" y="1080"/>
                  </a:cubicBezTo>
                  <a:cubicBezTo>
                    <a:pt x="722" y="1018"/>
                    <a:pt x="715" y="1010"/>
                    <a:pt x="717" y="1004"/>
                  </a:cubicBezTo>
                  <a:cubicBezTo>
                    <a:pt x="713" y="1033"/>
                    <a:pt x="724" y="1038"/>
                    <a:pt x="716" y="1040"/>
                  </a:cubicBezTo>
                  <a:cubicBezTo>
                    <a:pt x="717" y="1070"/>
                    <a:pt x="724" y="1074"/>
                    <a:pt x="721" y="1077"/>
                  </a:cubicBezTo>
                  <a:cubicBezTo>
                    <a:pt x="722" y="1126"/>
                    <a:pt x="728" y="1130"/>
                    <a:pt x="725" y="1132"/>
                  </a:cubicBezTo>
                  <a:cubicBezTo>
                    <a:pt x="721" y="1146"/>
                    <a:pt x="726" y="1142"/>
                    <a:pt x="720" y="1136"/>
                  </a:cubicBezTo>
                  <a:cubicBezTo>
                    <a:pt x="713" y="1098"/>
                    <a:pt x="714" y="1093"/>
                    <a:pt x="712" y="1088"/>
                  </a:cubicBezTo>
                  <a:cubicBezTo>
                    <a:pt x="704" y="1052"/>
                    <a:pt x="713" y="1048"/>
                    <a:pt x="706" y="1042"/>
                  </a:cubicBezTo>
                  <a:cubicBezTo>
                    <a:pt x="704" y="1006"/>
                    <a:pt x="702" y="1001"/>
                    <a:pt x="703" y="996"/>
                  </a:cubicBezTo>
                  <a:cubicBezTo>
                    <a:pt x="697" y="954"/>
                    <a:pt x="698" y="944"/>
                    <a:pt x="696" y="934"/>
                  </a:cubicBezTo>
                  <a:cubicBezTo>
                    <a:pt x="689" y="896"/>
                    <a:pt x="689" y="891"/>
                    <a:pt x="689" y="885"/>
                  </a:cubicBezTo>
                  <a:cubicBezTo>
                    <a:pt x="677" y="832"/>
                    <a:pt x="675" y="827"/>
                    <a:pt x="676" y="822"/>
                  </a:cubicBezTo>
                  <a:cubicBezTo>
                    <a:pt x="670" y="849"/>
                    <a:pt x="681" y="857"/>
                    <a:pt x="677" y="862"/>
                  </a:cubicBezTo>
                  <a:cubicBezTo>
                    <a:pt x="682" y="891"/>
                    <a:pt x="679" y="902"/>
                    <a:pt x="682" y="914"/>
                  </a:cubicBezTo>
                  <a:cubicBezTo>
                    <a:pt x="675" y="936"/>
                    <a:pt x="679" y="939"/>
                    <a:pt x="675" y="941"/>
                  </a:cubicBezTo>
                  <a:cubicBezTo>
                    <a:pt x="676" y="951"/>
                    <a:pt x="674" y="953"/>
                    <a:pt x="677" y="955"/>
                  </a:cubicBezTo>
                  <a:cubicBezTo>
                    <a:pt x="671" y="1001"/>
                    <a:pt x="666" y="1006"/>
                    <a:pt x="669" y="1012"/>
                  </a:cubicBezTo>
                  <a:cubicBezTo>
                    <a:pt x="670" y="1042"/>
                    <a:pt x="665" y="1044"/>
                    <a:pt x="671" y="1048"/>
                  </a:cubicBezTo>
                  <a:cubicBezTo>
                    <a:pt x="675" y="1091"/>
                    <a:pt x="668" y="1096"/>
                    <a:pt x="672" y="1103"/>
                  </a:cubicBezTo>
                  <a:cubicBezTo>
                    <a:pt x="675" y="1163"/>
                    <a:pt x="676" y="1169"/>
                    <a:pt x="676" y="1176"/>
                  </a:cubicBezTo>
                  <a:cubicBezTo>
                    <a:pt x="682" y="1236"/>
                    <a:pt x="694" y="1244"/>
                    <a:pt x="688" y="1250"/>
                  </a:cubicBezTo>
                  <a:cubicBezTo>
                    <a:pt x="698" y="1281"/>
                    <a:pt x="699" y="1284"/>
                    <a:pt x="696" y="1287"/>
                  </a:cubicBezTo>
                  <a:cubicBezTo>
                    <a:pt x="690" y="1298"/>
                    <a:pt x="692" y="1293"/>
                    <a:pt x="688" y="1287"/>
                  </a:cubicBezTo>
                  <a:cubicBezTo>
                    <a:pt x="672" y="1252"/>
                    <a:pt x="668" y="1243"/>
                    <a:pt x="666" y="1233"/>
                  </a:cubicBezTo>
                  <a:cubicBezTo>
                    <a:pt x="651" y="1146"/>
                    <a:pt x="645" y="1138"/>
                    <a:pt x="646" y="1130"/>
                  </a:cubicBezTo>
                  <a:cubicBezTo>
                    <a:pt x="640" y="1069"/>
                    <a:pt x="643" y="1054"/>
                    <a:pt x="643" y="1039"/>
                  </a:cubicBezTo>
                  <a:cubicBezTo>
                    <a:pt x="647" y="987"/>
                    <a:pt x="648" y="980"/>
                    <a:pt x="646" y="972"/>
                  </a:cubicBezTo>
                  <a:cubicBezTo>
                    <a:pt x="652" y="935"/>
                    <a:pt x="651" y="931"/>
                    <a:pt x="652" y="928"/>
                  </a:cubicBezTo>
                  <a:cubicBezTo>
                    <a:pt x="656" y="852"/>
                    <a:pt x="648" y="843"/>
                    <a:pt x="653" y="836"/>
                  </a:cubicBezTo>
                  <a:cubicBezTo>
                    <a:pt x="643" y="816"/>
                    <a:pt x="650" y="822"/>
                    <a:pt x="647" y="827"/>
                  </a:cubicBezTo>
                  <a:cubicBezTo>
                    <a:pt x="644" y="882"/>
                    <a:pt x="649" y="888"/>
                    <a:pt x="645" y="892"/>
                  </a:cubicBezTo>
                  <a:cubicBezTo>
                    <a:pt x="642" y="928"/>
                    <a:pt x="644" y="934"/>
                    <a:pt x="641" y="938"/>
                  </a:cubicBezTo>
                  <a:cubicBezTo>
                    <a:pt x="641" y="965"/>
                    <a:pt x="638" y="967"/>
                    <a:pt x="639" y="969"/>
                  </a:cubicBezTo>
                  <a:cubicBezTo>
                    <a:pt x="633" y="1038"/>
                    <a:pt x="633" y="1043"/>
                    <a:pt x="633" y="1048"/>
                  </a:cubicBezTo>
                  <a:cubicBezTo>
                    <a:pt x="633" y="1085"/>
                    <a:pt x="635" y="1090"/>
                    <a:pt x="635" y="1095"/>
                  </a:cubicBezTo>
                  <a:cubicBezTo>
                    <a:pt x="642" y="1123"/>
                    <a:pt x="631" y="1124"/>
                    <a:pt x="637" y="1128"/>
                  </a:cubicBezTo>
                  <a:cubicBezTo>
                    <a:pt x="638" y="1156"/>
                    <a:pt x="642" y="1169"/>
                    <a:pt x="642" y="1181"/>
                  </a:cubicBezTo>
                  <a:cubicBezTo>
                    <a:pt x="652" y="1203"/>
                    <a:pt x="648" y="1205"/>
                    <a:pt x="651" y="1209"/>
                  </a:cubicBezTo>
                  <a:cubicBezTo>
                    <a:pt x="670" y="1264"/>
                    <a:pt x="669" y="1270"/>
                    <a:pt x="673" y="1277"/>
                  </a:cubicBezTo>
                  <a:cubicBezTo>
                    <a:pt x="675" y="1288"/>
                    <a:pt x="670" y="1291"/>
                    <a:pt x="665" y="1285"/>
                  </a:cubicBezTo>
                  <a:cubicBezTo>
                    <a:pt x="650" y="1251"/>
                    <a:pt x="642" y="1245"/>
                    <a:pt x="645" y="1241"/>
                  </a:cubicBezTo>
                  <a:cubicBezTo>
                    <a:pt x="624" y="1186"/>
                    <a:pt x="627" y="1177"/>
                    <a:pt x="624" y="1167"/>
                  </a:cubicBezTo>
                  <a:cubicBezTo>
                    <a:pt x="617" y="1119"/>
                    <a:pt x="620" y="1115"/>
                    <a:pt x="615" y="1109"/>
                  </a:cubicBezTo>
                  <a:cubicBezTo>
                    <a:pt x="612" y="1061"/>
                    <a:pt x="616" y="1043"/>
                    <a:pt x="609" y="1022"/>
                  </a:cubicBezTo>
                  <a:cubicBezTo>
                    <a:pt x="623" y="949"/>
                    <a:pt x="617" y="941"/>
                    <a:pt x="624" y="934"/>
                  </a:cubicBezTo>
                  <a:cubicBezTo>
                    <a:pt x="640" y="866"/>
                    <a:pt x="634" y="861"/>
                    <a:pt x="637" y="858"/>
                  </a:cubicBezTo>
                  <a:cubicBezTo>
                    <a:pt x="635" y="834"/>
                    <a:pt x="646" y="833"/>
                    <a:pt x="640" y="829"/>
                  </a:cubicBezTo>
                  <a:cubicBezTo>
                    <a:pt x="642" y="801"/>
                    <a:pt x="647" y="799"/>
                    <a:pt x="643" y="795"/>
                  </a:cubicBezTo>
                  <a:cubicBezTo>
                    <a:pt x="643" y="761"/>
                    <a:pt x="645" y="757"/>
                    <a:pt x="645" y="753"/>
                  </a:cubicBezTo>
                  <a:cubicBezTo>
                    <a:pt x="634" y="744"/>
                    <a:pt x="632" y="755"/>
                    <a:pt x="638" y="766"/>
                  </a:cubicBezTo>
                  <a:cubicBezTo>
                    <a:pt x="632" y="820"/>
                    <a:pt x="632" y="834"/>
                    <a:pt x="632" y="848"/>
                  </a:cubicBezTo>
                  <a:cubicBezTo>
                    <a:pt x="621" y="875"/>
                    <a:pt x="625" y="883"/>
                    <a:pt x="619" y="889"/>
                  </a:cubicBezTo>
                  <a:cubicBezTo>
                    <a:pt x="609" y="963"/>
                    <a:pt x="606" y="993"/>
                    <a:pt x="601" y="1022"/>
                  </a:cubicBezTo>
                  <a:cubicBezTo>
                    <a:pt x="607" y="1061"/>
                    <a:pt x="599" y="1069"/>
                    <a:pt x="604" y="1079"/>
                  </a:cubicBezTo>
                  <a:cubicBezTo>
                    <a:pt x="607" y="1103"/>
                    <a:pt x="605" y="1105"/>
                    <a:pt x="606" y="1108"/>
                  </a:cubicBezTo>
                  <a:cubicBezTo>
                    <a:pt x="615" y="1176"/>
                    <a:pt x="616" y="1186"/>
                    <a:pt x="621" y="1196"/>
                  </a:cubicBezTo>
                  <a:cubicBezTo>
                    <a:pt x="630" y="1230"/>
                    <a:pt x="630" y="1235"/>
                    <a:pt x="634" y="1240"/>
                  </a:cubicBezTo>
                  <a:cubicBezTo>
                    <a:pt x="624" y="1245"/>
                    <a:pt x="627" y="1241"/>
                    <a:pt x="623" y="1237"/>
                  </a:cubicBezTo>
                  <a:cubicBezTo>
                    <a:pt x="611" y="1184"/>
                    <a:pt x="605" y="1176"/>
                    <a:pt x="607" y="1169"/>
                  </a:cubicBezTo>
                  <a:cubicBezTo>
                    <a:pt x="596" y="1116"/>
                    <a:pt x="594" y="1108"/>
                    <a:pt x="593" y="1101"/>
                  </a:cubicBezTo>
                  <a:cubicBezTo>
                    <a:pt x="593" y="1067"/>
                    <a:pt x="588" y="1054"/>
                    <a:pt x="589" y="1042"/>
                  </a:cubicBezTo>
                  <a:cubicBezTo>
                    <a:pt x="591" y="964"/>
                    <a:pt x="591" y="961"/>
                    <a:pt x="590" y="958"/>
                  </a:cubicBezTo>
                  <a:cubicBezTo>
                    <a:pt x="590" y="927"/>
                    <a:pt x="596" y="925"/>
                    <a:pt x="593" y="921"/>
                  </a:cubicBezTo>
                  <a:cubicBezTo>
                    <a:pt x="605" y="892"/>
                    <a:pt x="595" y="887"/>
                    <a:pt x="603" y="885"/>
                  </a:cubicBezTo>
                  <a:cubicBezTo>
                    <a:pt x="602" y="863"/>
                    <a:pt x="614" y="862"/>
                    <a:pt x="607" y="858"/>
                  </a:cubicBezTo>
                  <a:cubicBezTo>
                    <a:pt x="613" y="834"/>
                    <a:pt x="614" y="828"/>
                    <a:pt x="616" y="822"/>
                  </a:cubicBezTo>
                  <a:cubicBezTo>
                    <a:pt x="615" y="800"/>
                    <a:pt x="620" y="797"/>
                    <a:pt x="618" y="794"/>
                  </a:cubicBezTo>
                  <a:cubicBezTo>
                    <a:pt x="608" y="817"/>
                    <a:pt x="609" y="822"/>
                    <a:pt x="609" y="827"/>
                  </a:cubicBezTo>
                  <a:cubicBezTo>
                    <a:pt x="597" y="876"/>
                    <a:pt x="594" y="885"/>
                    <a:pt x="590" y="894"/>
                  </a:cubicBezTo>
                  <a:cubicBezTo>
                    <a:pt x="584" y="957"/>
                    <a:pt x="578" y="965"/>
                    <a:pt x="581" y="975"/>
                  </a:cubicBezTo>
                  <a:cubicBezTo>
                    <a:pt x="579" y="1012"/>
                    <a:pt x="580" y="1021"/>
                    <a:pt x="580" y="1030"/>
                  </a:cubicBezTo>
                  <a:cubicBezTo>
                    <a:pt x="582" y="1091"/>
                    <a:pt x="586" y="1096"/>
                    <a:pt x="585" y="1101"/>
                  </a:cubicBezTo>
                  <a:cubicBezTo>
                    <a:pt x="600" y="1177"/>
                    <a:pt x="598" y="1181"/>
                    <a:pt x="604" y="1187"/>
                  </a:cubicBezTo>
                  <a:cubicBezTo>
                    <a:pt x="606" y="1230"/>
                    <a:pt x="603" y="1224"/>
                    <a:pt x="600" y="1219"/>
                  </a:cubicBezTo>
                  <a:cubicBezTo>
                    <a:pt x="585" y="1180"/>
                    <a:pt x="590" y="1172"/>
                    <a:pt x="586" y="1170"/>
                  </a:cubicBezTo>
                  <a:cubicBezTo>
                    <a:pt x="581" y="1151"/>
                    <a:pt x="584" y="1149"/>
                    <a:pt x="579" y="1145"/>
                  </a:cubicBezTo>
                  <a:cubicBezTo>
                    <a:pt x="573" y="1114"/>
                    <a:pt x="573" y="1112"/>
                    <a:pt x="573" y="1110"/>
                  </a:cubicBezTo>
                  <a:cubicBezTo>
                    <a:pt x="566" y="1082"/>
                    <a:pt x="569" y="1078"/>
                    <a:pt x="568" y="1073"/>
                  </a:cubicBezTo>
                  <a:cubicBezTo>
                    <a:pt x="566" y="1036"/>
                    <a:pt x="563" y="1033"/>
                    <a:pt x="567" y="1031"/>
                  </a:cubicBezTo>
                  <a:cubicBezTo>
                    <a:pt x="569" y="979"/>
                    <a:pt x="563" y="969"/>
                    <a:pt x="565" y="960"/>
                  </a:cubicBezTo>
                  <a:cubicBezTo>
                    <a:pt x="568" y="930"/>
                    <a:pt x="564" y="927"/>
                    <a:pt x="566" y="924"/>
                  </a:cubicBezTo>
                  <a:cubicBezTo>
                    <a:pt x="574" y="895"/>
                    <a:pt x="569" y="889"/>
                    <a:pt x="573" y="885"/>
                  </a:cubicBezTo>
                  <a:cubicBezTo>
                    <a:pt x="579" y="847"/>
                    <a:pt x="578" y="841"/>
                    <a:pt x="578" y="836"/>
                  </a:cubicBezTo>
                  <a:cubicBezTo>
                    <a:pt x="583" y="808"/>
                    <a:pt x="590" y="806"/>
                    <a:pt x="590" y="803"/>
                  </a:cubicBezTo>
                  <a:cubicBezTo>
                    <a:pt x="597" y="749"/>
                    <a:pt x="598" y="743"/>
                    <a:pt x="599" y="738"/>
                  </a:cubicBezTo>
                  <a:cubicBezTo>
                    <a:pt x="600" y="694"/>
                    <a:pt x="601" y="691"/>
                    <a:pt x="601" y="688"/>
                  </a:cubicBezTo>
                  <a:cubicBezTo>
                    <a:pt x="594" y="675"/>
                    <a:pt x="596" y="680"/>
                    <a:pt x="600" y="686"/>
                  </a:cubicBezTo>
                  <a:cubicBezTo>
                    <a:pt x="595" y="733"/>
                    <a:pt x="590" y="739"/>
                    <a:pt x="592" y="746"/>
                  </a:cubicBezTo>
                  <a:cubicBezTo>
                    <a:pt x="570" y="852"/>
                    <a:pt x="563" y="853"/>
                    <a:pt x="567" y="857"/>
                  </a:cubicBezTo>
                  <a:cubicBezTo>
                    <a:pt x="563" y="882"/>
                    <a:pt x="561" y="885"/>
                    <a:pt x="563" y="889"/>
                  </a:cubicBezTo>
                  <a:cubicBezTo>
                    <a:pt x="558" y="915"/>
                    <a:pt x="558" y="918"/>
                    <a:pt x="558" y="920"/>
                  </a:cubicBezTo>
                  <a:cubicBezTo>
                    <a:pt x="554" y="958"/>
                    <a:pt x="558" y="966"/>
                    <a:pt x="555" y="972"/>
                  </a:cubicBezTo>
                  <a:cubicBezTo>
                    <a:pt x="558" y="1019"/>
                    <a:pt x="555" y="1023"/>
                    <a:pt x="557" y="1027"/>
                  </a:cubicBezTo>
                  <a:cubicBezTo>
                    <a:pt x="558" y="1059"/>
                    <a:pt x="561" y="1064"/>
                    <a:pt x="556" y="1068"/>
                  </a:cubicBezTo>
                  <a:cubicBezTo>
                    <a:pt x="562" y="1093"/>
                    <a:pt x="560" y="1096"/>
                    <a:pt x="563" y="1100"/>
                  </a:cubicBezTo>
                  <a:cubicBezTo>
                    <a:pt x="564" y="1121"/>
                    <a:pt x="568" y="1131"/>
                    <a:pt x="571" y="1141"/>
                  </a:cubicBezTo>
                  <a:cubicBezTo>
                    <a:pt x="580" y="1181"/>
                    <a:pt x="584" y="1184"/>
                    <a:pt x="582" y="1186"/>
                  </a:cubicBezTo>
                  <a:cubicBezTo>
                    <a:pt x="564" y="1172"/>
                    <a:pt x="561" y="1161"/>
                    <a:pt x="558" y="1150"/>
                  </a:cubicBezTo>
                  <a:cubicBezTo>
                    <a:pt x="546" y="1104"/>
                    <a:pt x="550" y="1101"/>
                    <a:pt x="545" y="1097"/>
                  </a:cubicBezTo>
                  <a:cubicBezTo>
                    <a:pt x="543" y="1058"/>
                    <a:pt x="539" y="1047"/>
                    <a:pt x="540" y="1037"/>
                  </a:cubicBezTo>
                  <a:cubicBezTo>
                    <a:pt x="536" y="987"/>
                    <a:pt x="533" y="982"/>
                    <a:pt x="534" y="977"/>
                  </a:cubicBezTo>
                  <a:cubicBezTo>
                    <a:pt x="533" y="942"/>
                    <a:pt x="535" y="938"/>
                    <a:pt x="535" y="933"/>
                  </a:cubicBezTo>
                  <a:cubicBezTo>
                    <a:pt x="540" y="908"/>
                    <a:pt x="534" y="897"/>
                    <a:pt x="541" y="889"/>
                  </a:cubicBezTo>
                  <a:cubicBezTo>
                    <a:pt x="544" y="865"/>
                    <a:pt x="544" y="862"/>
                    <a:pt x="547" y="860"/>
                  </a:cubicBezTo>
                  <a:cubicBezTo>
                    <a:pt x="546" y="829"/>
                    <a:pt x="552" y="826"/>
                    <a:pt x="552" y="822"/>
                  </a:cubicBezTo>
                  <a:cubicBezTo>
                    <a:pt x="565" y="779"/>
                    <a:pt x="565" y="775"/>
                    <a:pt x="567" y="771"/>
                  </a:cubicBezTo>
                  <a:cubicBezTo>
                    <a:pt x="575" y="741"/>
                    <a:pt x="570" y="736"/>
                    <a:pt x="577" y="732"/>
                  </a:cubicBezTo>
                  <a:cubicBezTo>
                    <a:pt x="577" y="702"/>
                    <a:pt x="583" y="698"/>
                    <a:pt x="578" y="693"/>
                  </a:cubicBezTo>
                  <a:cubicBezTo>
                    <a:pt x="583" y="675"/>
                    <a:pt x="583" y="671"/>
                    <a:pt x="583" y="666"/>
                  </a:cubicBezTo>
                  <a:cubicBezTo>
                    <a:pt x="575" y="703"/>
                    <a:pt x="574" y="710"/>
                    <a:pt x="571" y="717"/>
                  </a:cubicBezTo>
                  <a:cubicBezTo>
                    <a:pt x="570" y="735"/>
                    <a:pt x="567" y="736"/>
                    <a:pt x="568" y="739"/>
                  </a:cubicBezTo>
                  <a:cubicBezTo>
                    <a:pt x="561" y="763"/>
                    <a:pt x="562" y="767"/>
                    <a:pt x="561" y="770"/>
                  </a:cubicBezTo>
                  <a:cubicBezTo>
                    <a:pt x="549" y="802"/>
                    <a:pt x="549" y="804"/>
                    <a:pt x="549" y="806"/>
                  </a:cubicBezTo>
                  <a:cubicBezTo>
                    <a:pt x="540" y="840"/>
                    <a:pt x="537" y="858"/>
                    <a:pt x="532" y="876"/>
                  </a:cubicBezTo>
                  <a:cubicBezTo>
                    <a:pt x="524" y="936"/>
                    <a:pt x="527" y="941"/>
                    <a:pt x="525" y="946"/>
                  </a:cubicBezTo>
                  <a:cubicBezTo>
                    <a:pt x="526" y="979"/>
                    <a:pt x="524" y="983"/>
                    <a:pt x="526" y="988"/>
                  </a:cubicBezTo>
                  <a:cubicBezTo>
                    <a:pt x="528" y="1026"/>
                    <a:pt x="534" y="1036"/>
                    <a:pt x="529" y="1045"/>
                  </a:cubicBezTo>
                  <a:cubicBezTo>
                    <a:pt x="544" y="1143"/>
                    <a:pt x="552" y="1151"/>
                    <a:pt x="548" y="1157"/>
                  </a:cubicBezTo>
                  <a:cubicBezTo>
                    <a:pt x="539" y="1126"/>
                    <a:pt x="532" y="1132"/>
                    <a:pt x="527" y="1121"/>
                  </a:cubicBezTo>
                  <a:cubicBezTo>
                    <a:pt x="526" y="1098"/>
                    <a:pt x="526" y="1092"/>
                    <a:pt x="524" y="1086"/>
                  </a:cubicBezTo>
                  <a:cubicBezTo>
                    <a:pt x="522" y="1028"/>
                    <a:pt x="517" y="1022"/>
                    <a:pt x="520" y="1017"/>
                  </a:cubicBezTo>
                  <a:cubicBezTo>
                    <a:pt x="518" y="993"/>
                    <a:pt x="516" y="987"/>
                    <a:pt x="519" y="982"/>
                  </a:cubicBezTo>
                  <a:cubicBezTo>
                    <a:pt x="517" y="890"/>
                    <a:pt x="517" y="878"/>
                    <a:pt x="522" y="865"/>
                  </a:cubicBezTo>
                  <a:cubicBezTo>
                    <a:pt x="524" y="834"/>
                    <a:pt x="523" y="830"/>
                    <a:pt x="523" y="826"/>
                  </a:cubicBezTo>
                  <a:cubicBezTo>
                    <a:pt x="528" y="766"/>
                    <a:pt x="535" y="764"/>
                    <a:pt x="533" y="761"/>
                  </a:cubicBezTo>
                  <a:cubicBezTo>
                    <a:pt x="541" y="726"/>
                    <a:pt x="537" y="718"/>
                    <a:pt x="541" y="712"/>
                  </a:cubicBezTo>
                  <a:cubicBezTo>
                    <a:pt x="551" y="692"/>
                    <a:pt x="546" y="688"/>
                    <a:pt x="549" y="685"/>
                  </a:cubicBezTo>
                  <a:cubicBezTo>
                    <a:pt x="542" y="713"/>
                    <a:pt x="530" y="716"/>
                    <a:pt x="535" y="722"/>
                  </a:cubicBezTo>
                  <a:cubicBezTo>
                    <a:pt x="526" y="743"/>
                    <a:pt x="531" y="749"/>
                    <a:pt x="525" y="753"/>
                  </a:cubicBezTo>
                  <a:cubicBezTo>
                    <a:pt x="518" y="809"/>
                    <a:pt x="514" y="815"/>
                    <a:pt x="518" y="822"/>
                  </a:cubicBezTo>
                  <a:cubicBezTo>
                    <a:pt x="513" y="854"/>
                    <a:pt x="513" y="856"/>
                    <a:pt x="510" y="857"/>
                  </a:cubicBezTo>
                  <a:cubicBezTo>
                    <a:pt x="508" y="870"/>
                    <a:pt x="511" y="872"/>
                    <a:pt x="509" y="874"/>
                  </a:cubicBezTo>
                  <a:cubicBezTo>
                    <a:pt x="509" y="898"/>
                    <a:pt x="507" y="901"/>
                    <a:pt x="507" y="905"/>
                  </a:cubicBezTo>
                  <a:cubicBezTo>
                    <a:pt x="503" y="954"/>
                    <a:pt x="508" y="962"/>
                    <a:pt x="504" y="969"/>
                  </a:cubicBezTo>
                  <a:cubicBezTo>
                    <a:pt x="508" y="1018"/>
                    <a:pt x="511" y="1031"/>
                    <a:pt x="509" y="1043"/>
                  </a:cubicBezTo>
                  <a:cubicBezTo>
                    <a:pt x="511" y="1074"/>
                    <a:pt x="512" y="1078"/>
                    <a:pt x="515" y="1081"/>
                  </a:cubicBezTo>
                  <a:cubicBezTo>
                    <a:pt x="518" y="1112"/>
                    <a:pt x="517" y="1113"/>
                    <a:pt x="517" y="1115"/>
                  </a:cubicBezTo>
                  <a:cubicBezTo>
                    <a:pt x="503" y="1090"/>
                    <a:pt x="497" y="1080"/>
                    <a:pt x="501" y="1073"/>
                  </a:cubicBezTo>
                  <a:cubicBezTo>
                    <a:pt x="492" y="1033"/>
                    <a:pt x="486" y="1028"/>
                    <a:pt x="490" y="1024"/>
                  </a:cubicBezTo>
                  <a:cubicBezTo>
                    <a:pt x="487" y="996"/>
                    <a:pt x="483" y="991"/>
                    <a:pt x="485" y="987"/>
                  </a:cubicBezTo>
                  <a:cubicBezTo>
                    <a:pt x="484" y="972"/>
                    <a:pt x="482" y="969"/>
                    <a:pt x="484" y="967"/>
                  </a:cubicBezTo>
                  <a:cubicBezTo>
                    <a:pt x="483" y="926"/>
                    <a:pt x="486" y="914"/>
                    <a:pt x="486" y="901"/>
                  </a:cubicBezTo>
                  <a:cubicBezTo>
                    <a:pt x="486" y="872"/>
                    <a:pt x="486" y="869"/>
                    <a:pt x="487" y="866"/>
                  </a:cubicBezTo>
                  <a:cubicBezTo>
                    <a:pt x="491" y="841"/>
                    <a:pt x="492" y="835"/>
                    <a:pt x="496" y="830"/>
                  </a:cubicBezTo>
                  <a:cubicBezTo>
                    <a:pt x="497" y="808"/>
                    <a:pt x="497" y="805"/>
                    <a:pt x="498" y="802"/>
                  </a:cubicBezTo>
                  <a:cubicBezTo>
                    <a:pt x="501" y="781"/>
                    <a:pt x="502" y="777"/>
                    <a:pt x="502" y="774"/>
                  </a:cubicBezTo>
                  <a:cubicBezTo>
                    <a:pt x="509" y="743"/>
                    <a:pt x="503" y="739"/>
                    <a:pt x="507" y="736"/>
                  </a:cubicBezTo>
                  <a:cubicBezTo>
                    <a:pt x="513" y="714"/>
                    <a:pt x="508" y="710"/>
                    <a:pt x="514" y="708"/>
                  </a:cubicBezTo>
                  <a:cubicBezTo>
                    <a:pt x="516" y="672"/>
                    <a:pt x="518" y="666"/>
                    <a:pt x="514" y="659"/>
                  </a:cubicBezTo>
                  <a:cubicBezTo>
                    <a:pt x="522" y="620"/>
                    <a:pt x="511" y="615"/>
                    <a:pt x="515" y="613"/>
                  </a:cubicBezTo>
                  <a:cubicBezTo>
                    <a:pt x="513" y="576"/>
                    <a:pt x="517" y="570"/>
                    <a:pt x="514" y="562"/>
                  </a:cubicBezTo>
                  <a:cubicBezTo>
                    <a:pt x="512" y="540"/>
                    <a:pt x="511" y="537"/>
                    <a:pt x="513" y="534"/>
                  </a:cubicBezTo>
                  <a:cubicBezTo>
                    <a:pt x="508" y="542"/>
                    <a:pt x="509" y="547"/>
                    <a:pt x="510" y="552"/>
                  </a:cubicBezTo>
                  <a:cubicBezTo>
                    <a:pt x="511" y="613"/>
                    <a:pt x="510" y="618"/>
                    <a:pt x="509" y="622"/>
                  </a:cubicBezTo>
                  <a:cubicBezTo>
                    <a:pt x="509" y="654"/>
                    <a:pt x="508" y="658"/>
                    <a:pt x="509" y="663"/>
                  </a:cubicBezTo>
                  <a:cubicBezTo>
                    <a:pt x="499" y="722"/>
                    <a:pt x="502" y="727"/>
                    <a:pt x="499" y="732"/>
                  </a:cubicBezTo>
                  <a:cubicBezTo>
                    <a:pt x="490" y="794"/>
                    <a:pt x="488" y="801"/>
                    <a:pt x="486" y="808"/>
                  </a:cubicBezTo>
                  <a:cubicBezTo>
                    <a:pt x="484" y="836"/>
                    <a:pt x="481" y="842"/>
                    <a:pt x="480" y="849"/>
                  </a:cubicBezTo>
                  <a:cubicBezTo>
                    <a:pt x="477" y="885"/>
                    <a:pt x="474" y="888"/>
                    <a:pt x="476" y="892"/>
                  </a:cubicBezTo>
                  <a:cubicBezTo>
                    <a:pt x="475" y="941"/>
                    <a:pt x="477" y="949"/>
                    <a:pt x="474" y="956"/>
                  </a:cubicBezTo>
                  <a:cubicBezTo>
                    <a:pt x="478" y="1007"/>
                    <a:pt x="478" y="1015"/>
                    <a:pt x="481" y="1023"/>
                  </a:cubicBezTo>
                  <a:cubicBezTo>
                    <a:pt x="485" y="1060"/>
                    <a:pt x="486" y="1063"/>
                    <a:pt x="489" y="1068"/>
                  </a:cubicBezTo>
                  <a:cubicBezTo>
                    <a:pt x="477" y="1065"/>
                    <a:pt x="473" y="1058"/>
                    <a:pt x="472" y="1051"/>
                  </a:cubicBezTo>
                  <a:cubicBezTo>
                    <a:pt x="469" y="1021"/>
                    <a:pt x="469" y="1014"/>
                    <a:pt x="467" y="1006"/>
                  </a:cubicBezTo>
                  <a:cubicBezTo>
                    <a:pt x="464" y="956"/>
                    <a:pt x="462" y="949"/>
                    <a:pt x="460" y="941"/>
                  </a:cubicBezTo>
                  <a:cubicBezTo>
                    <a:pt x="460" y="879"/>
                    <a:pt x="462" y="877"/>
                    <a:pt x="461" y="874"/>
                  </a:cubicBezTo>
                  <a:cubicBezTo>
                    <a:pt x="468" y="826"/>
                    <a:pt x="463" y="820"/>
                    <a:pt x="467" y="815"/>
                  </a:cubicBezTo>
                  <a:cubicBezTo>
                    <a:pt x="474" y="789"/>
                    <a:pt x="470" y="786"/>
                    <a:pt x="474" y="784"/>
                  </a:cubicBezTo>
                  <a:cubicBezTo>
                    <a:pt x="479" y="746"/>
                    <a:pt x="482" y="724"/>
                    <a:pt x="486" y="703"/>
                  </a:cubicBezTo>
                  <a:cubicBezTo>
                    <a:pt x="490" y="666"/>
                    <a:pt x="494" y="661"/>
                    <a:pt x="493" y="656"/>
                  </a:cubicBezTo>
                  <a:cubicBezTo>
                    <a:pt x="494" y="600"/>
                    <a:pt x="491" y="594"/>
                    <a:pt x="490" y="588"/>
                  </a:cubicBezTo>
                  <a:cubicBezTo>
                    <a:pt x="482" y="572"/>
                    <a:pt x="482" y="575"/>
                    <a:pt x="485" y="578"/>
                  </a:cubicBezTo>
                  <a:cubicBezTo>
                    <a:pt x="489" y="615"/>
                    <a:pt x="484" y="625"/>
                    <a:pt x="488" y="638"/>
                  </a:cubicBezTo>
                  <a:cubicBezTo>
                    <a:pt x="482" y="691"/>
                    <a:pt x="474" y="695"/>
                    <a:pt x="477" y="701"/>
                  </a:cubicBezTo>
                  <a:cubicBezTo>
                    <a:pt x="478" y="728"/>
                    <a:pt x="467" y="729"/>
                    <a:pt x="473" y="734"/>
                  </a:cubicBezTo>
                  <a:cubicBezTo>
                    <a:pt x="466" y="787"/>
                    <a:pt x="456" y="807"/>
                    <a:pt x="456" y="829"/>
                  </a:cubicBezTo>
                  <a:cubicBezTo>
                    <a:pt x="452" y="864"/>
                    <a:pt x="453" y="867"/>
                    <a:pt x="452" y="869"/>
                  </a:cubicBezTo>
                  <a:cubicBezTo>
                    <a:pt x="452" y="898"/>
                    <a:pt x="451" y="901"/>
                    <a:pt x="450" y="903"/>
                  </a:cubicBezTo>
                  <a:cubicBezTo>
                    <a:pt x="454" y="926"/>
                    <a:pt x="448" y="928"/>
                    <a:pt x="454" y="932"/>
                  </a:cubicBezTo>
                  <a:cubicBezTo>
                    <a:pt x="453" y="980"/>
                    <a:pt x="457" y="993"/>
                    <a:pt x="458" y="1005"/>
                  </a:cubicBezTo>
                  <a:cubicBezTo>
                    <a:pt x="460" y="1036"/>
                    <a:pt x="452" y="1028"/>
                    <a:pt x="453" y="1021"/>
                  </a:cubicBezTo>
                  <a:cubicBezTo>
                    <a:pt x="440" y="968"/>
                    <a:pt x="437" y="966"/>
                    <a:pt x="439" y="964"/>
                  </a:cubicBezTo>
                  <a:cubicBezTo>
                    <a:pt x="438" y="947"/>
                    <a:pt x="437" y="944"/>
                    <a:pt x="437" y="942"/>
                  </a:cubicBezTo>
                  <a:cubicBezTo>
                    <a:pt x="434" y="894"/>
                    <a:pt x="436" y="890"/>
                    <a:pt x="437" y="885"/>
                  </a:cubicBezTo>
                  <a:cubicBezTo>
                    <a:pt x="442" y="839"/>
                    <a:pt x="439" y="834"/>
                    <a:pt x="440" y="830"/>
                  </a:cubicBezTo>
                  <a:cubicBezTo>
                    <a:pt x="450" y="793"/>
                    <a:pt x="446" y="783"/>
                    <a:pt x="451" y="774"/>
                  </a:cubicBezTo>
                  <a:cubicBezTo>
                    <a:pt x="454" y="744"/>
                    <a:pt x="457" y="742"/>
                    <a:pt x="457" y="740"/>
                  </a:cubicBezTo>
                  <a:cubicBezTo>
                    <a:pt x="463" y="717"/>
                    <a:pt x="463" y="715"/>
                    <a:pt x="464" y="713"/>
                  </a:cubicBezTo>
                  <a:cubicBezTo>
                    <a:pt x="468" y="697"/>
                    <a:pt x="463" y="694"/>
                    <a:pt x="468" y="692"/>
                  </a:cubicBezTo>
                  <a:cubicBezTo>
                    <a:pt x="474" y="647"/>
                    <a:pt x="473" y="645"/>
                    <a:pt x="473" y="643"/>
                  </a:cubicBezTo>
                  <a:cubicBezTo>
                    <a:pt x="475" y="617"/>
                    <a:pt x="478" y="612"/>
                    <a:pt x="474" y="607"/>
                  </a:cubicBezTo>
                  <a:cubicBezTo>
                    <a:pt x="467" y="544"/>
                    <a:pt x="471" y="539"/>
                    <a:pt x="465" y="538"/>
                  </a:cubicBezTo>
                  <a:cubicBezTo>
                    <a:pt x="461" y="511"/>
                    <a:pt x="460" y="507"/>
                    <a:pt x="462" y="503"/>
                  </a:cubicBezTo>
                  <a:cubicBezTo>
                    <a:pt x="457" y="538"/>
                    <a:pt x="470" y="546"/>
                    <a:pt x="465" y="552"/>
                  </a:cubicBezTo>
                  <a:cubicBezTo>
                    <a:pt x="470" y="582"/>
                    <a:pt x="469" y="588"/>
                    <a:pt x="468" y="595"/>
                  </a:cubicBezTo>
                  <a:cubicBezTo>
                    <a:pt x="465" y="622"/>
                    <a:pt x="467" y="628"/>
                    <a:pt x="467" y="634"/>
                  </a:cubicBezTo>
                  <a:cubicBezTo>
                    <a:pt x="460" y="664"/>
                    <a:pt x="461" y="676"/>
                    <a:pt x="459" y="687"/>
                  </a:cubicBezTo>
                  <a:cubicBezTo>
                    <a:pt x="444" y="731"/>
                    <a:pt x="452" y="736"/>
                    <a:pt x="447" y="739"/>
                  </a:cubicBezTo>
                  <a:cubicBezTo>
                    <a:pt x="444" y="764"/>
                    <a:pt x="442" y="767"/>
                    <a:pt x="441" y="770"/>
                  </a:cubicBezTo>
                  <a:cubicBezTo>
                    <a:pt x="433" y="806"/>
                    <a:pt x="437" y="810"/>
                    <a:pt x="433" y="813"/>
                  </a:cubicBezTo>
                  <a:cubicBezTo>
                    <a:pt x="430" y="841"/>
                    <a:pt x="429" y="849"/>
                    <a:pt x="426" y="855"/>
                  </a:cubicBezTo>
                  <a:cubicBezTo>
                    <a:pt x="427" y="895"/>
                    <a:pt x="426" y="897"/>
                    <a:pt x="425" y="899"/>
                  </a:cubicBezTo>
                  <a:cubicBezTo>
                    <a:pt x="422" y="888"/>
                    <a:pt x="419" y="883"/>
                    <a:pt x="419" y="879"/>
                  </a:cubicBezTo>
                  <a:cubicBezTo>
                    <a:pt x="422" y="840"/>
                    <a:pt x="418" y="835"/>
                    <a:pt x="419" y="831"/>
                  </a:cubicBezTo>
                  <a:cubicBezTo>
                    <a:pt x="420" y="773"/>
                    <a:pt x="425" y="741"/>
                    <a:pt x="432" y="709"/>
                  </a:cubicBezTo>
                  <a:cubicBezTo>
                    <a:pt x="433" y="669"/>
                    <a:pt x="436" y="665"/>
                    <a:pt x="432" y="661"/>
                  </a:cubicBezTo>
                  <a:cubicBezTo>
                    <a:pt x="438" y="624"/>
                    <a:pt x="435" y="620"/>
                    <a:pt x="438" y="617"/>
                  </a:cubicBezTo>
                  <a:cubicBezTo>
                    <a:pt x="438" y="601"/>
                    <a:pt x="437" y="597"/>
                    <a:pt x="437" y="593"/>
                  </a:cubicBezTo>
                  <a:cubicBezTo>
                    <a:pt x="433" y="602"/>
                    <a:pt x="434" y="608"/>
                    <a:pt x="433" y="613"/>
                  </a:cubicBezTo>
                  <a:cubicBezTo>
                    <a:pt x="423" y="677"/>
                    <a:pt x="424" y="683"/>
                    <a:pt x="425" y="688"/>
                  </a:cubicBezTo>
                  <a:cubicBezTo>
                    <a:pt x="418" y="711"/>
                    <a:pt x="423" y="715"/>
                    <a:pt x="418" y="717"/>
                  </a:cubicBezTo>
                  <a:cubicBezTo>
                    <a:pt x="411" y="765"/>
                    <a:pt x="414" y="768"/>
                    <a:pt x="414" y="771"/>
                  </a:cubicBezTo>
                  <a:cubicBezTo>
                    <a:pt x="415" y="805"/>
                    <a:pt x="408" y="814"/>
                    <a:pt x="413" y="825"/>
                  </a:cubicBezTo>
                  <a:cubicBezTo>
                    <a:pt x="409" y="843"/>
                    <a:pt x="411" y="847"/>
                    <a:pt x="408" y="852"/>
                  </a:cubicBezTo>
                  <a:cubicBezTo>
                    <a:pt x="413" y="907"/>
                    <a:pt x="416" y="911"/>
                    <a:pt x="415" y="915"/>
                  </a:cubicBezTo>
                  <a:cubicBezTo>
                    <a:pt x="424" y="956"/>
                    <a:pt x="423" y="963"/>
                    <a:pt x="426" y="971"/>
                  </a:cubicBezTo>
                  <a:cubicBezTo>
                    <a:pt x="422" y="973"/>
                    <a:pt x="413" y="966"/>
                    <a:pt x="416" y="962"/>
                  </a:cubicBezTo>
                  <a:cubicBezTo>
                    <a:pt x="398" y="901"/>
                    <a:pt x="390" y="896"/>
                    <a:pt x="397" y="893"/>
                  </a:cubicBezTo>
                  <a:cubicBezTo>
                    <a:pt x="393" y="859"/>
                    <a:pt x="388" y="854"/>
                    <a:pt x="387" y="849"/>
                  </a:cubicBezTo>
                  <a:cubicBezTo>
                    <a:pt x="388" y="825"/>
                    <a:pt x="387" y="822"/>
                    <a:pt x="387" y="819"/>
                  </a:cubicBezTo>
                  <a:cubicBezTo>
                    <a:pt x="387" y="781"/>
                    <a:pt x="387" y="778"/>
                    <a:pt x="385" y="775"/>
                  </a:cubicBezTo>
                  <a:cubicBezTo>
                    <a:pt x="385" y="740"/>
                    <a:pt x="388" y="735"/>
                    <a:pt x="388" y="730"/>
                  </a:cubicBezTo>
                  <a:cubicBezTo>
                    <a:pt x="396" y="683"/>
                    <a:pt x="389" y="676"/>
                    <a:pt x="394" y="672"/>
                  </a:cubicBezTo>
                  <a:cubicBezTo>
                    <a:pt x="397" y="622"/>
                    <a:pt x="400" y="617"/>
                    <a:pt x="397" y="611"/>
                  </a:cubicBezTo>
                  <a:cubicBezTo>
                    <a:pt x="404" y="586"/>
                    <a:pt x="406" y="584"/>
                    <a:pt x="405" y="581"/>
                  </a:cubicBezTo>
                  <a:cubicBezTo>
                    <a:pt x="415" y="540"/>
                    <a:pt x="413" y="537"/>
                    <a:pt x="414" y="535"/>
                  </a:cubicBezTo>
                  <a:cubicBezTo>
                    <a:pt x="414" y="477"/>
                    <a:pt x="420" y="468"/>
                    <a:pt x="416" y="458"/>
                  </a:cubicBezTo>
                  <a:cubicBezTo>
                    <a:pt x="412" y="435"/>
                    <a:pt x="414" y="431"/>
                    <a:pt x="411" y="432"/>
                  </a:cubicBezTo>
                  <a:cubicBezTo>
                    <a:pt x="412" y="490"/>
                    <a:pt x="409" y="495"/>
                    <a:pt x="411" y="500"/>
                  </a:cubicBezTo>
                  <a:cubicBezTo>
                    <a:pt x="408" y="524"/>
                    <a:pt x="408" y="526"/>
                    <a:pt x="408" y="529"/>
                  </a:cubicBezTo>
                  <a:cubicBezTo>
                    <a:pt x="405" y="563"/>
                    <a:pt x="397" y="567"/>
                    <a:pt x="402" y="573"/>
                  </a:cubicBezTo>
                  <a:cubicBezTo>
                    <a:pt x="394" y="607"/>
                    <a:pt x="390" y="612"/>
                    <a:pt x="391" y="618"/>
                  </a:cubicBezTo>
                  <a:cubicBezTo>
                    <a:pt x="389" y="640"/>
                    <a:pt x="389" y="643"/>
                    <a:pt x="389" y="646"/>
                  </a:cubicBezTo>
                  <a:cubicBezTo>
                    <a:pt x="386" y="667"/>
                    <a:pt x="380" y="670"/>
                    <a:pt x="385" y="673"/>
                  </a:cubicBezTo>
                  <a:cubicBezTo>
                    <a:pt x="376" y="720"/>
                    <a:pt x="380" y="734"/>
                    <a:pt x="377" y="746"/>
                  </a:cubicBezTo>
                  <a:cubicBezTo>
                    <a:pt x="382" y="786"/>
                    <a:pt x="376" y="788"/>
                    <a:pt x="378" y="791"/>
                  </a:cubicBezTo>
                  <a:cubicBezTo>
                    <a:pt x="372" y="812"/>
                    <a:pt x="384" y="817"/>
                    <a:pt x="379" y="819"/>
                  </a:cubicBezTo>
                  <a:cubicBezTo>
                    <a:pt x="384" y="878"/>
                    <a:pt x="385" y="881"/>
                    <a:pt x="382" y="884"/>
                  </a:cubicBezTo>
                  <a:cubicBezTo>
                    <a:pt x="375" y="870"/>
                    <a:pt x="378" y="866"/>
                    <a:pt x="377" y="861"/>
                  </a:cubicBezTo>
                  <a:cubicBezTo>
                    <a:pt x="373" y="822"/>
                    <a:pt x="370" y="812"/>
                    <a:pt x="373" y="803"/>
                  </a:cubicBezTo>
                  <a:cubicBezTo>
                    <a:pt x="369" y="752"/>
                    <a:pt x="366" y="739"/>
                    <a:pt x="370" y="727"/>
                  </a:cubicBezTo>
                  <a:cubicBezTo>
                    <a:pt x="374" y="678"/>
                    <a:pt x="368" y="674"/>
                    <a:pt x="373" y="671"/>
                  </a:cubicBezTo>
                  <a:cubicBezTo>
                    <a:pt x="375" y="650"/>
                    <a:pt x="376" y="644"/>
                    <a:pt x="375" y="637"/>
                  </a:cubicBezTo>
                  <a:cubicBezTo>
                    <a:pt x="385" y="618"/>
                    <a:pt x="376" y="613"/>
                    <a:pt x="383" y="611"/>
                  </a:cubicBezTo>
                  <a:cubicBezTo>
                    <a:pt x="392" y="583"/>
                    <a:pt x="382" y="577"/>
                    <a:pt x="389" y="574"/>
                  </a:cubicBezTo>
                  <a:cubicBezTo>
                    <a:pt x="394" y="539"/>
                    <a:pt x="393" y="537"/>
                    <a:pt x="394" y="536"/>
                  </a:cubicBezTo>
                  <a:cubicBezTo>
                    <a:pt x="399" y="513"/>
                    <a:pt x="397" y="506"/>
                    <a:pt x="397" y="499"/>
                  </a:cubicBezTo>
                  <a:cubicBezTo>
                    <a:pt x="395" y="482"/>
                    <a:pt x="393" y="485"/>
                    <a:pt x="394" y="487"/>
                  </a:cubicBezTo>
                  <a:cubicBezTo>
                    <a:pt x="386" y="537"/>
                    <a:pt x="387" y="542"/>
                    <a:pt x="386" y="547"/>
                  </a:cubicBezTo>
                  <a:cubicBezTo>
                    <a:pt x="384" y="570"/>
                    <a:pt x="381" y="575"/>
                    <a:pt x="380" y="580"/>
                  </a:cubicBezTo>
                  <a:cubicBezTo>
                    <a:pt x="374" y="608"/>
                    <a:pt x="372" y="618"/>
                    <a:pt x="369" y="629"/>
                  </a:cubicBezTo>
                  <a:cubicBezTo>
                    <a:pt x="362" y="701"/>
                    <a:pt x="362" y="711"/>
                    <a:pt x="360" y="721"/>
                  </a:cubicBezTo>
                  <a:cubicBezTo>
                    <a:pt x="357" y="790"/>
                    <a:pt x="360" y="800"/>
                    <a:pt x="362" y="810"/>
                  </a:cubicBezTo>
                  <a:cubicBezTo>
                    <a:pt x="364" y="835"/>
                    <a:pt x="365" y="838"/>
                    <a:pt x="365" y="840"/>
                  </a:cubicBezTo>
                  <a:cubicBezTo>
                    <a:pt x="372" y="877"/>
                    <a:pt x="366" y="881"/>
                    <a:pt x="371" y="887"/>
                  </a:cubicBezTo>
                  <a:cubicBezTo>
                    <a:pt x="360" y="876"/>
                    <a:pt x="349" y="866"/>
                    <a:pt x="352" y="857"/>
                  </a:cubicBezTo>
                  <a:cubicBezTo>
                    <a:pt x="349" y="832"/>
                    <a:pt x="341" y="829"/>
                    <a:pt x="344" y="823"/>
                  </a:cubicBezTo>
                  <a:cubicBezTo>
                    <a:pt x="342" y="804"/>
                    <a:pt x="343" y="799"/>
                    <a:pt x="340" y="794"/>
                  </a:cubicBezTo>
                  <a:cubicBezTo>
                    <a:pt x="344" y="767"/>
                    <a:pt x="335" y="758"/>
                    <a:pt x="342" y="752"/>
                  </a:cubicBezTo>
                  <a:cubicBezTo>
                    <a:pt x="344" y="689"/>
                    <a:pt x="344" y="687"/>
                    <a:pt x="342" y="685"/>
                  </a:cubicBezTo>
                  <a:cubicBezTo>
                    <a:pt x="346" y="665"/>
                    <a:pt x="346" y="662"/>
                    <a:pt x="348" y="659"/>
                  </a:cubicBezTo>
                  <a:cubicBezTo>
                    <a:pt x="351" y="634"/>
                    <a:pt x="353" y="631"/>
                    <a:pt x="358" y="628"/>
                  </a:cubicBezTo>
                  <a:cubicBezTo>
                    <a:pt x="364" y="573"/>
                    <a:pt x="367" y="568"/>
                    <a:pt x="364" y="562"/>
                  </a:cubicBezTo>
                  <a:cubicBezTo>
                    <a:pt x="375" y="527"/>
                    <a:pt x="370" y="521"/>
                    <a:pt x="375" y="517"/>
                  </a:cubicBezTo>
                  <a:cubicBezTo>
                    <a:pt x="381" y="476"/>
                    <a:pt x="381" y="466"/>
                    <a:pt x="382" y="456"/>
                  </a:cubicBezTo>
                  <a:cubicBezTo>
                    <a:pt x="383" y="391"/>
                    <a:pt x="380" y="388"/>
                    <a:pt x="380" y="385"/>
                  </a:cubicBezTo>
                  <a:cubicBezTo>
                    <a:pt x="380" y="365"/>
                    <a:pt x="378" y="363"/>
                    <a:pt x="375" y="362"/>
                  </a:cubicBezTo>
                  <a:cubicBezTo>
                    <a:pt x="377" y="320"/>
                    <a:pt x="375" y="314"/>
                    <a:pt x="376" y="308"/>
                  </a:cubicBezTo>
                  <a:cubicBezTo>
                    <a:pt x="366" y="262"/>
                    <a:pt x="371" y="257"/>
                    <a:pt x="364" y="249"/>
                  </a:cubicBezTo>
                  <a:cubicBezTo>
                    <a:pt x="357" y="219"/>
                    <a:pt x="350" y="209"/>
                    <a:pt x="348" y="212"/>
                  </a:cubicBezTo>
                  <a:cubicBezTo>
                    <a:pt x="361" y="263"/>
                    <a:pt x="365" y="271"/>
                    <a:pt x="365" y="278"/>
                  </a:cubicBezTo>
                  <a:cubicBezTo>
                    <a:pt x="373" y="347"/>
                    <a:pt x="367" y="353"/>
                    <a:pt x="370" y="360"/>
                  </a:cubicBezTo>
                  <a:cubicBezTo>
                    <a:pt x="368" y="383"/>
                    <a:pt x="362" y="385"/>
                    <a:pt x="367" y="389"/>
                  </a:cubicBezTo>
                  <a:cubicBezTo>
                    <a:pt x="359" y="426"/>
                    <a:pt x="354" y="432"/>
                    <a:pt x="354" y="438"/>
                  </a:cubicBezTo>
                  <a:cubicBezTo>
                    <a:pt x="346" y="471"/>
                    <a:pt x="341" y="484"/>
                    <a:pt x="339" y="497"/>
                  </a:cubicBezTo>
                  <a:cubicBezTo>
                    <a:pt x="329" y="543"/>
                    <a:pt x="322" y="548"/>
                    <a:pt x="325" y="556"/>
                  </a:cubicBezTo>
                  <a:cubicBezTo>
                    <a:pt x="320" y="592"/>
                    <a:pt x="315" y="606"/>
                    <a:pt x="315" y="621"/>
                  </a:cubicBezTo>
                  <a:cubicBezTo>
                    <a:pt x="312" y="648"/>
                    <a:pt x="309" y="651"/>
                    <a:pt x="313" y="655"/>
                  </a:cubicBezTo>
                  <a:cubicBezTo>
                    <a:pt x="309" y="675"/>
                    <a:pt x="311" y="683"/>
                    <a:pt x="309" y="690"/>
                  </a:cubicBezTo>
                  <a:cubicBezTo>
                    <a:pt x="304" y="717"/>
                    <a:pt x="313" y="722"/>
                    <a:pt x="306" y="724"/>
                  </a:cubicBezTo>
                  <a:cubicBezTo>
                    <a:pt x="307" y="752"/>
                    <a:pt x="314" y="757"/>
                    <a:pt x="308" y="761"/>
                  </a:cubicBezTo>
                  <a:cubicBezTo>
                    <a:pt x="301" y="681"/>
                    <a:pt x="302" y="674"/>
                    <a:pt x="300" y="667"/>
                  </a:cubicBezTo>
                  <a:cubicBezTo>
                    <a:pt x="303" y="622"/>
                    <a:pt x="302" y="618"/>
                    <a:pt x="306" y="615"/>
                  </a:cubicBezTo>
                  <a:cubicBezTo>
                    <a:pt x="315" y="560"/>
                    <a:pt x="315" y="557"/>
                    <a:pt x="316" y="554"/>
                  </a:cubicBezTo>
                  <a:cubicBezTo>
                    <a:pt x="318" y="529"/>
                    <a:pt x="325" y="526"/>
                    <a:pt x="320" y="522"/>
                  </a:cubicBezTo>
                  <a:cubicBezTo>
                    <a:pt x="330" y="478"/>
                    <a:pt x="331" y="475"/>
                    <a:pt x="333" y="472"/>
                  </a:cubicBezTo>
                  <a:cubicBezTo>
                    <a:pt x="334" y="447"/>
                    <a:pt x="338" y="444"/>
                    <a:pt x="339" y="441"/>
                  </a:cubicBezTo>
                  <a:cubicBezTo>
                    <a:pt x="341" y="417"/>
                    <a:pt x="344" y="414"/>
                    <a:pt x="342" y="410"/>
                  </a:cubicBezTo>
                  <a:cubicBezTo>
                    <a:pt x="343" y="371"/>
                    <a:pt x="341" y="364"/>
                    <a:pt x="344" y="357"/>
                  </a:cubicBezTo>
                  <a:cubicBezTo>
                    <a:pt x="331" y="289"/>
                    <a:pt x="326" y="279"/>
                    <a:pt x="324" y="269"/>
                  </a:cubicBezTo>
                  <a:cubicBezTo>
                    <a:pt x="317" y="254"/>
                    <a:pt x="314" y="265"/>
                    <a:pt x="322" y="277"/>
                  </a:cubicBezTo>
                  <a:cubicBezTo>
                    <a:pt x="324" y="297"/>
                    <a:pt x="329" y="300"/>
                    <a:pt x="327" y="303"/>
                  </a:cubicBezTo>
                  <a:cubicBezTo>
                    <a:pt x="335" y="347"/>
                    <a:pt x="336" y="355"/>
                    <a:pt x="335" y="363"/>
                  </a:cubicBezTo>
                  <a:cubicBezTo>
                    <a:pt x="329" y="420"/>
                    <a:pt x="334" y="428"/>
                    <a:pt x="330" y="434"/>
                  </a:cubicBezTo>
                  <a:cubicBezTo>
                    <a:pt x="324" y="463"/>
                    <a:pt x="322" y="470"/>
                    <a:pt x="322" y="477"/>
                  </a:cubicBezTo>
                  <a:cubicBezTo>
                    <a:pt x="311" y="526"/>
                    <a:pt x="312" y="534"/>
                    <a:pt x="309" y="540"/>
                  </a:cubicBezTo>
                  <a:cubicBezTo>
                    <a:pt x="295" y="624"/>
                    <a:pt x="294" y="627"/>
                    <a:pt x="292" y="630"/>
                  </a:cubicBezTo>
                  <a:cubicBezTo>
                    <a:pt x="291" y="652"/>
                    <a:pt x="292" y="656"/>
                    <a:pt x="292" y="659"/>
                  </a:cubicBezTo>
                  <a:cubicBezTo>
                    <a:pt x="292" y="705"/>
                    <a:pt x="293" y="711"/>
                    <a:pt x="293" y="717"/>
                  </a:cubicBezTo>
                  <a:cubicBezTo>
                    <a:pt x="293" y="733"/>
                    <a:pt x="294" y="736"/>
                    <a:pt x="292" y="734"/>
                  </a:cubicBezTo>
                  <a:cubicBezTo>
                    <a:pt x="289" y="694"/>
                    <a:pt x="277" y="695"/>
                    <a:pt x="284" y="689"/>
                  </a:cubicBezTo>
                  <a:cubicBezTo>
                    <a:pt x="283" y="634"/>
                    <a:pt x="284" y="631"/>
                    <a:pt x="283" y="628"/>
                  </a:cubicBezTo>
                  <a:cubicBezTo>
                    <a:pt x="285" y="596"/>
                    <a:pt x="290" y="592"/>
                    <a:pt x="288" y="587"/>
                  </a:cubicBezTo>
                  <a:cubicBezTo>
                    <a:pt x="296" y="555"/>
                    <a:pt x="294" y="550"/>
                    <a:pt x="297" y="546"/>
                  </a:cubicBezTo>
                  <a:cubicBezTo>
                    <a:pt x="302" y="524"/>
                    <a:pt x="300" y="521"/>
                    <a:pt x="301" y="519"/>
                  </a:cubicBezTo>
                  <a:cubicBezTo>
                    <a:pt x="305" y="475"/>
                    <a:pt x="304" y="473"/>
                    <a:pt x="308" y="471"/>
                  </a:cubicBezTo>
                  <a:cubicBezTo>
                    <a:pt x="306" y="439"/>
                    <a:pt x="313" y="430"/>
                    <a:pt x="309" y="420"/>
                  </a:cubicBezTo>
                  <a:cubicBezTo>
                    <a:pt x="312" y="383"/>
                    <a:pt x="309" y="373"/>
                    <a:pt x="312" y="364"/>
                  </a:cubicBezTo>
                  <a:cubicBezTo>
                    <a:pt x="304" y="330"/>
                    <a:pt x="309" y="326"/>
                    <a:pt x="305" y="321"/>
                  </a:cubicBezTo>
                  <a:cubicBezTo>
                    <a:pt x="294" y="266"/>
                    <a:pt x="291" y="256"/>
                    <a:pt x="286" y="246"/>
                  </a:cubicBezTo>
                  <a:cubicBezTo>
                    <a:pt x="272" y="214"/>
                    <a:pt x="274" y="209"/>
                    <a:pt x="270" y="204"/>
                  </a:cubicBezTo>
                  <a:cubicBezTo>
                    <a:pt x="263" y="201"/>
                    <a:pt x="269" y="213"/>
                    <a:pt x="274" y="225"/>
                  </a:cubicBezTo>
                  <a:cubicBezTo>
                    <a:pt x="284" y="267"/>
                    <a:pt x="290" y="274"/>
                    <a:pt x="291" y="279"/>
                  </a:cubicBezTo>
                  <a:cubicBezTo>
                    <a:pt x="298" y="309"/>
                    <a:pt x="296" y="320"/>
                    <a:pt x="303" y="333"/>
                  </a:cubicBezTo>
                  <a:cubicBezTo>
                    <a:pt x="301" y="383"/>
                    <a:pt x="302" y="396"/>
                    <a:pt x="301" y="409"/>
                  </a:cubicBezTo>
                  <a:cubicBezTo>
                    <a:pt x="298" y="441"/>
                    <a:pt x="299" y="444"/>
                    <a:pt x="299" y="448"/>
                  </a:cubicBezTo>
                  <a:cubicBezTo>
                    <a:pt x="292" y="469"/>
                    <a:pt x="302" y="474"/>
                    <a:pt x="295" y="475"/>
                  </a:cubicBezTo>
                  <a:cubicBezTo>
                    <a:pt x="282" y="575"/>
                    <a:pt x="277" y="588"/>
                    <a:pt x="277" y="601"/>
                  </a:cubicBezTo>
                  <a:cubicBezTo>
                    <a:pt x="270" y="621"/>
                    <a:pt x="277" y="626"/>
                    <a:pt x="272" y="628"/>
                  </a:cubicBezTo>
                  <a:cubicBezTo>
                    <a:pt x="265" y="615"/>
                    <a:pt x="270" y="596"/>
                    <a:pt x="270" y="576"/>
                  </a:cubicBezTo>
                  <a:cubicBezTo>
                    <a:pt x="279" y="502"/>
                    <a:pt x="277" y="498"/>
                    <a:pt x="277" y="496"/>
                  </a:cubicBezTo>
                  <a:cubicBezTo>
                    <a:pt x="279" y="469"/>
                    <a:pt x="282" y="464"/>
                    <a:pt x="280" y="459"/>
                  </a:cubicBezTo>
                  <a:cubicBezTo>
                    <a:pt x="285" y="425"/>
                    <a:pt x="282" y="419"/>
                    <a:pt x="283" y="414"/>
                  </a:cubicBezTo>
                  <a:cubicBezTo>
                    <a:pt x="284" y="394"/>
                    <a:pt x="281" y="389"/>
                    <a:pt x="283" y="384"/>
                  </a:cubicBezTo>
                  <a:cubicBezTo>
                    <a:pt x="276" y="328"/>
                    <a:pt x="271" y="317"/>
                    <a:pt x="271" y="307"/>
                  </a:cubicBezTo>
                  <a:cubicBezTo>
                    <a:pt x="257" y="256"/>
                    <a:pt x="255" y="250"/>
                    <a:pt x="254" y="245"/>
                  </a:cubicBezTo>
                  <a:cubicBezTo>
                    <a:pt x="220" y="175"/>
                    <a:pt x="210" y="168"/>
                    <a:pt x="208" y="162"/>
                  </a:cubicBezTo>
                  <a:cubicBezTo>
                    <a:pt x="233" y="223"/>
                    <a:pt x="239" y="222"/>
                    <a:pt x="237" y="225"/>
                  </a:cubicBezTo>
                  <a:cubicBezTo>
                    <a:pt x="254" y="264"/>
                    <a:pt x="253" y="276"/>
                    <a:pt x="260" y="288"/>
                  </a:cubicBezTo>
                  <a:cubicBezTo>
                    <a:pt x="264" y="326"/>
                    <a:pt x="267" y="331"/>
                    <a:pt x="267" y="335"/>
                  </a:cubicBezTo>
                  <a:cubicBezTo>
                    <a:pt x="272" y="407"/>
                    <a:pt x="275" y="411"/>
                    <a:pt x="272" y="414"/>
                  </a:cubicBezTo>
                  <a:cubicBezTo>
                    <a:pt x="276" y="454"/>
                    <a:pt x="267" y="456"/>
                    <a:pt x="271" y="460"/>
                  </a:cubicBezTo>
                  <a:cubicBezTo>
                    <a:pt x="270" y="503"/>
                    <a:pt x="264" y="509"/>
                    <a:pt x="266" y="517"/>
                  </a:cubicBezTo>
                  <a:cubicBezTo>
                    <a:pt x="257" y="543"/>
                    <a:pt x="265" y="548"/>
                    <a:pt x="260" y="551"/>
                  </a:cubicBezTo>
                  <a:cubicBezTo>
                    <a:pt x="259" y="593"/>
                    <a:pt x="259" y="601"/>
                    <a:pt x="258" y="608"/>
                  </a:cubicBezTo>
                  <a:cubicBezTo>
                    <a:pt x="259" y="636"/>
                    <a:pt x="262" y="640"/>
                    <a:pt x="259" y="643"/>
                  </a:cubicBezTo>
                  <a:cubicBezTo>
                    <a:pt x="249" y="634"/>
                    <a:pt x="251" y="618"/>
                    <a:pt x="247" y="600"/>
                  </a:cubicBezTo>
                  <a:cubicBezTo>
                    <a:pt x="240" y="541"/>
                    <a:pt x="241" y="533"/>
                    <a:pt x="241" y="524"/>
                  </a:cubicBezTo>
                  <a:cubicBezTo>
                    <a:pt x="248" y="492"/>
                    <a:pt x="240" y="482"/>
                    <a:pt x="246" y="475"/>
                  </a:cubicBezTo>
                  <a:cubicBezTo>
                    <a:pt x="244" y="453"/>
                    <a:pt x="250" y="452"/>
                    <a:pt x="246" y="448"/>
                  </a:cubicBezTo>
                  <a:cubicBezTo>
                    <a:pt x="247" y="407"/>
                    <a:pt x="254" y="404"/>
                    <a:pt x="251" y="399"/>
                  </a:cubicBezTo>
                  <a:cubicBezTo>
                    <a:pt x="254" y="383"/>
                    <a:pt x="250" y="378"/>
                    <a:pt x="252" y="374"/>
                  </a:cubicBezTo>
                  <a:cubicBezTo>
                    <a:pt x="251" y="314"/>
                    <a:pt x="248" y="306"/>
                    <a:pt x="251" y="298"/>
                  </a:cubicBezTo>
                  <a:cubicBezTo>
                    <a:pt x="240" y="257"/>
                    <a:pt x="233" y="260"/>
                    <a:pt x="238" y="264"/>
                  </a:cubicBezTo>
                  <a:cubicBezTo>
                    <a:pt x="247" y="313"/>
                    <a:pt x="244" y="319"/>
                    <a:pt x="248" y="327"/>
                  </a:cubicBezTo>
                  <a:cubicBezTo>
                    <a:pt x="248" y="356"/>
                    <a:pt x="242" y="359"/>
                    <a:pt x="245" y="364"/>
                  </a:cubicBezTo>
                  <a:cubicBezTo>
                    <a:pt x="241" y="405"/>
                    <a:pt x="239" y="409"/>
                    <a:pt x="242" y="414"/>
                  </a:cubicBezTo>
                  <a:cubicBezTo>
                    <a:pt x="239" y="435"/>
                    <a:pt x="240" y="438"/>
                    <a:pt x="240" y="440"/>
                  </a:cubicBezTo>
                  <a:cubicBezTo>
                    <a:pt x="236" y="486"/>
                    <a:pt x="234" y="494"/>
                    <a:pt x="234" y="503"/>
                  </a:cubicBezTo>
                  <a:cubicBezTo>
                    <a:pt x="231" y="524"/>
                    <a:pt x="232" y="526"/>
                    <a:pt x="231" y="529"/>
                  </a:cubicBezTo>
                  <a:cubicBezTo>
                    <a:pt x="230" y="471"/>
                    <a:pt x="222" y="464"/>
                    <a:pt x="227" y="459"/>
                  </a:cubicBezTo>
                  <a:cubicBezTo>
                    <a:pt x="228" y="431"/>
                    <a:pt x="222" y="427"/>
                    <a:pt x="226" y="425"/>
                  </a:cubicBezTo>
                  <a:cubicBezTo>
                    <a:pt x="227" y="372"/>
                    <a:pt x="228" y="367"/>
                    <a:pt x="225" y="362"/>
                  </a:cubicBezTo>
                  <a:cubicBezTo>
                    <a:pt x="226" y="313"/>
                    <a:pt x="223" y="308"/>
                    <a:pt x="225" y="303"/>
                  </a:cubicBezTo>
                  <a:cubicBezTo>
                    <a:pt x="215" y="226"/>
                    <a:pt x="202" y="221"/>
                    <a:pt x="208" y="219"/>
                  </a:cubicBezTo>
                  <a:cubicBezTo>
                    <a:pt x="202" y="192"/>
                    <a:pt x="193" y="187"/>
                    <a:pt x="197" y="184"/>
                  </a:cubicBezTo>
                  <a:cubicBezTo>
                    <a:pt x="159" y="111"/>
                    <a:pt x="161" y="108"/>
                    <a:pt x="158" y="104"/>
                  </a:cubicBezTo>
                  <a:cubicBezTo>
                    <a:pt x="162" y="120"/>
                    <a:pt x="165" y="126"/>
                    <a:pt x="165" y="132"/>
                  </a:cubicBezTo>
                  <a:cubicBezTo>
                    <a:pt x="195" y="203"/>
                    <a:pt x="200" y="209"/>
                    <a:pt x="199" y="214"/>
                  </a:cubicBezTo>
                  <a:cubicBezTo>
                    <a:pt x="212" y="270"/>
                    <a:pt x="215" y="275"/>
                    <a:pt x="215" y="281"/>
                  </a:cubicBezTo>
                  <a:cubicBezTo>
                    <a:pt x="212" y="317"/>
                    <a:pt x="220" y="324"/>
                    <a:pt x="217" y="330"/>
                  </a:cubicBezTo>
                  <a:cubicBezTo>
                    <a:pt x="219" y="372"/>
                    <a:pt x="217" y="383"/>
                    <a:pt x="215" y="393"/>
                  </a:cubicBezTo>
                  <a:cubicBezTo>
                    <a:pt x="221" y="422"/>
                    <a:pt x="210" y="424"/>
                    <a:pt x="216" y="429"/>
                  </a:cubicBezTo>
                  <a:cubicBezTo>
                    <a:pt x="216" y="474"/>
                    <a:pt x="220" y="483"/>
                    <a:pt x="217" y="491"/>
                  </a:cubicBezTo>
                  <a:cubicBezTo>
                    <a:pt x="226" y="548"/>
                    <a:pt x="218" y="555"/>
                    <a:pt x="224" y="564"/>
                  </a:cubicBezTo>
                  <a:cubicBezTo>
                    <a:pt x="214" y="556"/>
                    <a:pt x="221" y="553"/>
                    <a:pt x="218" y="549"/>
                  </a:cubicBezTo>
                  <a:cubicBezTo>
                    <a:pt x="213" y="498"/>
                    <a:pt x="206" y="488"/>
                    <a:pt x="209" y="480"/>
                  </a:cubicBezTo>
                  <a:cubicBezTo>
                    <a:pt x="200" y="416"/>
                    <a:pt x="200" y="407"/>
                    <a:pt x="200" y="399"/>
                  </a:cubicBezTo>
                  <a:cubicBezTo>
                    <a:pt x="200" y="341"/>
                    <a:pt x="197" y="337"/>
                    <a:pt x="198" y="333"/>
                  </a:cubicBezTo>
                  <a:cubicBezTo>
                    <a:pt x="199" y="312"/>
                    <a:pt x="203" y="310"/>
                    <a:pt x="198" y="306"/>
                  </a:cubicBezTo>
                  <a:cubicBezTo>
                    <a:pt x="198" y="275"/>
                    <a:pt x="194" y="269"/>
                    <a:pt x="195" y="265"/>
                  </a:cubicBezTo>
                  <a:cubicBezTo>
                    <a:pt x="175" y="191"/>
                    <a:pt x="172" y="186"/>
                    <a:pt x="170" y="181"/>
                  </a:cubicBezTo>
                  <a:cubicBezTo>
                    <a:pt x="122" y="111"/>
                    <a:pt x="132" y="117"/>
                    <a:pt x="134" y="122"/>
                  </a:cubicBezTo>
                  <a:cubicBezTo>
                    <a:pt x="153" y="151"/>
                    <a:pt x="153" y="155"/>
                    <a:pt x="155" y="160"/>
                  </a:cubicBezTo>
                  <a:cubicBezTo>
                    <a:pt x="182" y="243"/>
                    <a:pt x="187" y="248"/>
                    <a:pt x="187" y="252"/>
                  </a:cubicBezTo>
                  <a:cubicBezTo>
                    <a:pt x="190" y="282"/>
                    <a:pt x="193" y="287"/>
                    <a:pt x="190" y="291"/>
                  </a:cubicBezTo>
                  <a:cubicBezTo>
                    <a:pt x="194" y="347"/>
                    <a:pt x="192" y="351"/>
                    <a:pt x="190" y="355"/>
                  </a:cubicBezTo>
                  <a:cubicBezTo>
                    <a:pt x="191" y="394"/>
                    <a:pt x="194" y="397"/>
                    <a:pt x="192" y="399"/>
                  </a:cubicBezTo>
                  <a:cubicBezTo>
                    <a:pt x="193" y="428"/>
                    <a:pt x="194" y="436"/>
                    <a:pt x="195" y="445"/>
                  </a:cubicBezTo>
                  <a:cubicBezTo>
                    <a:pt x="197" y="504"/>
                    <a:pt x="204" y="514"/>
                    <a:pt x="202" y="522"/>
                  </a:cubicBezTo>
                  <a:cubicBezTo>
                    <a:pt x="195" y="496"/>
                    <a:pt x="192" y="492"/>
                    <a:pt x="191" y="488"/>
                  </a:cubicBezTo>
                  <a:cubicBezTo>
                    <a:pt x="182" y="442"/>
                    <a:pt x="186" y="437"/>
                    <a:pt x="185" y="430"/>
                  </a:cubicBezTo>
                  <a:cubicBezTo>
                    <a:pt x="186" y="370"/>
                    <a:pt x="181" y="363"/>
                    <a:pt x="183" y="357"/>
                  </a:cubicBezTo>
                  <a:cubicBezTo>
                    <a:pt x="182" y="325"/>
                    <a:pt x="175" y="321"/>
                    <a:pt x="177" y="318"/>
                  </a:cubicBezTo>
                  <a:cubicBezTo>
                    <a:pt x="173" y="294"/>
                    <a:pt x="175" y="288"/>
                    <a:pt x="172" y="281"/>
                  </a:cubicBezTo>
                  <a:cubicBezTo>
                    <a:pt x="170" y="250"/>
                    <a:pt x="163" y="245"/>
                    <a:pt x="166" y="243"/>
                  </a:cubicBezTo>
                  <a:cubicBezTo>
                    <a:pt x="117" y="146"/>
                    <a:pt x="115" y="136"/>
                    <a:pt x="110" y="138"/>
                  </a:cubicBezTo>
                  <a:cubicBezTo>
                    <a:pt x="158" y="251"/>
                    <a:pt x="166" y="268"/>
                    <a:pt x="163" y="283"/>
                  </a:cubicBezTo>
                  <a:cubicBezTo>
                    <a:pt x="170" y="315"/>
                    <a:pt x="167" y="323"/>
                    <a:pt x="173" y="332"/>
                  </a:cubicBezTo>
                  <a:cubicBezTo>
                    <a:pt x="172" y="391"/>
                    <a:pt x="174" y="397"/>
                    <a:pt x="174" y="404"/>
                  </a:cubicBezTo>
                  <a:cubicBezTo>
                    <a:pt x="174" y="419"/>
                    <a:pt x="175" y="423"/>
                    <a:pt x="172" y="421"/>
                  </a:cubicBezTo>
                  <a:cubicBezTo>
                    <a:pt x="157" y="335"/>
                    <a:pt x="157" y="325"/>
                    <a:pt x="156" y="322"/>
                  </a:cubicBezTo>
                  <a:cubicBezTo>
                    <a:pt x="154" y="304"/>
                    <a:pt x="152" y="301"/>
                    <a:pt x="152" y="298"/>
                  </a:cubicBezTo>
                  <a:cubicBezTo>
                    <a:pt x="121" y="215"/>
                    <a:pt x="124" y="220"/>
                    <a:pt x="126" y="224"/>
                  </a:cubicBezTo>
                  <a:cubicBezTo>
                    <a:pt x="142" y="278"/>
                    <a:pt x="141" y="294"/>
                    <a:pt x="149" y="312"/>
                  </a:cubicBezTo>
                  <a:cubicBezTo>
                    <a:pt x="152" y="360"/>
                    <a:pt x="149" y="372"/>
                    <a:pt x="155" y="385"/>
                  </a:cubicBezTo>
                  <a:cubicBezTo>
                    <a:pt x="164" y="425"/>
                    <a:pt x="163" y="427"/>
                    <a:pt x="166" y="430"/>
                  </a:cubicBezTo>
                  <a:cubicBezTo>
                    <a:pt x="166" y="449"/>
                    <a:pt x="160" y="441"/>
                    <a:pt x="155" y="433"/>
                  </a:cubicBezTo>
                  <a:cubicBezTo>
                    <a:pt x="52" y="216"/>
                    <a:pt x="51" y="203"/>
                    <a:pt x="42" y="189"/>
                  </a:cubicBezTo>
                  <a:cubicBezTo>
                    <a:pt x="33" y="158"/>
                    <a:pt x="33" y="148"/>
                    <a:pt x="29" y="151"/>
                  </a:cubicBezTo>
                  <a:cubicBezTo>
                    <a:pt x="101" y="327"/>
                    <a:pt x="104" y="346"/>
                    <a:pt x="123" y="370"/>
                  </a:cubicBezTo>
                  <a:cubicBezTo>
                    <a:pt x="135" y="395"/>
                    <a:pt x="130" y="397"/>
                    <a:pt x="134" y="400"/>
                  </a:cubicBezTo>
                  <a:cubicBezTo>
                    <a:pt x="148" y="437"/>
                    <a:pt x="157" y="443"/>
                    <a:pt x="154" y="447"/>
                  </a:cubicBezTo>
                  <a:cubicBezTo>
                    <a:pt x="151" y="451"/>
                    <a:pt x="156" y="444"/>
                    <a:pt x="151" y="447"/>
                  </a:cubicBezTo>
                  <a:cubicBezTo>
                    <a:pt x="132" y="420"/>
                    <a:pt x="125" y="405"/>
                    <a:pt x="116" y="394"/>
                  </a:cubicBezTo>
                  <a:cubicBezTo>
                    <a:pt x="47" y="271"/>
                    <a:pt x="45" y="264"/>
                    <a:pt x="39" y="256"/>
                  </a:cubicBezTo>
                  <a:cubicBezTo>
                    <a:pt x="23" y="217"/>
                    <a:pt x="19" y="203"/>
                    <a:pt x="8" y="187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3" y="212"/>
                    <a:pt x="18" y="217"/>
                    <a:pt x="17" y="221"/>
                  </a:cubicBezTo>
                  <a:cubicBezTo>
                    <a:pt x="38" y="262"/>
                    <a:pt x="42" y="277"/>
                    <a:pt x="49" y="292"/>
                  </a:cubicBezTo>
                  <a:cubicBezTo>
                    <a:pt x="88" y="361"/>
                    <a:pt x="84" y="375"/>
                    <a:pt x="89" y="371"/>
                  </a:cubicBezTo>
                  <a:cubicBezTo>
                    <a:pt x="157" y="471"/>
                    <a:pt x="164" y="481"/>
                    <a:pt x="172" y="491"/>
                  </a:cubicBezTo>
                  <a:cubicBezTo>
                    <a:pt x="187" y="517"/>
                    <a:pt x="186" y="518"/>
                    <a:pt x="186" y="518"/>
                  </a:cubicBezTo>
                  <a:cubicBezTo>
                    <a:pt x="198" y="535"/>
                    <a:pt x="201" y="544"/>
                    <a:pt x="199" y="552"/>
                  </a:cubicBezTo>
                  <a:cubicBezTo>
                    <a:pt x="156" y="486"/>
                    <a:pt x="141" y="472"/>
                    <a:pt x="130" y="459"/>
                  </a:cubicBezTo>
                  <a:cubicBezTo>
                    <a:pt x="110" y="430"/>
                    <a:pt x="107" y="427"/>
                    <a:pt x="105" y="423"/>
                  </a:cubicBezTo>
                  <a:cubicBezTo>
                    <a:pt x="50" y="348"/>
                    <a:pt x="55" y="346"/>
                    <a:pt x="50" y="342"/>
                  </a:cubicBezTo>
                  <a:cubicBezTo>
                    <a:pt x="3" y="267"/>
                    <a:pt x="5" y="258"/>
                    <a:pt x="0" y="254"/>
                  </a:cubicBezTo>
                  <a:cubicBezTo>
                    <a:pt x="11" y="297"/>
                    <a:pt x="19" y="301"/>
                    <a:pt x="20" y="304"/>
                  </a:cubicBezTo>
                  <a:cubicBezTo>
                    <a:pt x="37" y="330"/>
                    <a:pt x="35" y="333"/>
                    <a:pt x="38" y="337"/>
                  </a:cubicBezTo>
                  <a:cubicBezTo>
                    <a:pt x="94" y="423"/>
                    <a:pt x="98" y="426"/>
                    <a:pt x="101" y="429"/>
                  </a:cubicBezTo>
                  <a:cubicBezTo>
                    <a:pt x="129" y="469"/>
                    <a:pt x="132" y="472"/>
                    <a:pt x="134" y="475"/>
                  </a:cubicBezTo>
                  <a:cubicBezTo>
                    <a:pt x="155" y="502"/>
                    <a:pt x="157" y="504"/>
                    <a:pt x="159" y="507"/>
                  </a:cubicBezTo>
                  <a:cubicBezTo>
                    <a:pt x="167" y="526"/>
                    <a:pt x="176" y="523"/>
                    <a:pt x="172" y="528"/>
                  </a:cubicBezTo>
                  <a:cubicBezTo>
                    <a:pt x="127" y="476"/>
                    <a:pt x="107" y="458"/>
                    <a:pt x="85" y="432"/>
                  </a:cubicBezTo>
                  <a:cubicBezTo>
                    <a:pt x="42" y="373"/>
                    <a:pt x="30" y="364"/>
                    <a:pt x="27" y="355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6" y="363"/>
                    <a:pt x="25" y="368"/>
                    <a:pt x="32" y="373"/>
                  </a:cubicBezTo>
                  <a:cubicBezTo>
                    <a:pt x="69" y="424"/>
                    <a:pt x="79" y="434"/>
                    <a:pt x="89" y="450"/>
                  </a:cubicBezTo>
                  <a:cubicBezTo>
                    <a:pt x="187" y="565"/>
                    <a:pt x="194" y="574"/>
                    <a:pt x="200" y="583"/>
                  </a:cubicBezTo>
                  <a:cubicBezTo>
                    <a:pt x="195" y="580"/>
                    <a:pt x="178" y="573"/>
                    <a:pt x="164" y="552"/>
                  </a:cubicBezTo>
                  <a:cubicBezTo>
                    <a:pt x="130" y="519"/>
                    <a:pt x="122" y="508"/>
                    <a:pt x="114" y="500"/>
                  </a:cubicBezTo>
                  <a:cubicBezTo>
                    <a:pt x="18" y="376"/>
                    <a:pt x="19" y="374"/>
                    <a:pt x="16" y="374"/>
                  </a:cubicBezTo>
                  <a:cubicBezTo>
                    <a:pt x="7" y="360"/>
                    <a:pt x="5" y="354"/>
                    <a:pt x="0" y="347"/>
                  </a:cubicBezTo>
                  <a:cubicBezTo>
                    <a:pt x="0" y="358"/>
                    <a:pt x="0" y="358"/>
                    <a:pt x="0" y="359"/>
                  </a:cubicBezTo>
                  <a:cubicBezTo>
                    <a:pt x="16" y="378"/>
                    <a:pt x="13" y="388"/>
                    <a:pt x="20" y="387"/>
                  </a:cubicBezTo>
                  <a:cubicBezTo>
                    <a:pt x="147" y="544"/>
                    <a:pt x="149" y="552"/>
                    <a:pt x="153" y="555"/>
                  </a:cubicBezTo>
                  <a:cubicBezTo>
                    <a:pt x="205" y="609"/>
                    <a:pt x="209" y="614"/>
                    <a:pt x="213" y="620"/>
                  </a:cubicBezTo>
                  <a:cubicBezTo>
                    <a:pt x="248" y="673"/>
                    <a:pt x="250" y="678"/>
                    <a:pt x="249" y="682"/>
                  </a:cubicBezTo>
                  <a:cubicBezTo>
                    <a:pt x="215" y="648"/>
                    <a:pt x="211" y="642"/>
                    <a:pt x="207" y="642"/>
                  </a:cubicBezTo>
                  <a:cubicBezTo>
                    <a:pt x="173" y="607"/>
                    <a:pt x="159" y="599"/>
                    <a:pt x="145" y="585"/>
                  </a:cubicBezTo>
                  <a:cubicBezTo>
                    <a:pt x="89" y="539"/>
                    <a:pt x="87" y="528"/>
                    <a:pt x="82" y="530"/>
                  </a:cubicBezTo>
                  <a:cubicBezTo>
                    <a:pt x="10" y="445"/>
                    <a:pt x="5" y="438"/>
                    <a:pt x="0" y="430"/>
                  </a:cubicBezTo>
                  <a:cubicBezTo>
                    <a:pt x="7" y="448"/>
                    <a:pt x="10" y="450"/>
                    <a:pt x="12" y="455"/>
                  </a:cubicBezTo>
                  <a:cubicBezTo>
                    <a:pt x="63" y="516"/>
                    <a:pt x="68" y="529"/>
                    <a:pt x="76" y="532"/>
                  </a:cubicBezTo>
                  <a:cubicBezTo>
                    <a:pt x="109" y="563"/>
                    <a:pt x="112" y="569"/>
                    <a:pt x="116" y="574"/>
                  </a:cubicBezTo>
                  <a:cubicBezTo>
                    <a:pt x="151" y="606"/>
                    <a:pt x="166" y="613"/>
                    <a:pt x="180" y="630"/>
                  </a:cubicBezTo>
                  <a:cubicBezTo>
                    <a:pt x="239" y="683"/>
                    <a:pt x="241" y="686"/>
                    <a:pt x="243" y="689"/>
                  </a:cubicBezTo>
                  <a:cubicBezTo>
                    <a:pt x="155" y="616"/>
                    <a:pt x="134" y="603"/>
                    <a:pt x="114" y="586"/>
                  </a:cubicBezTo>
                  <a:cubicBezTo>
                    <a:pt x="37" y="519"/>
                    <a:pt x="35" y="503"/>
                    <a:pt x="30" y="506"/>
                  </a:cubicBezTo>
                  <a:cubicBezTo>
                    <a:pt x="76" y="567"/>
                    <a:pt x="91" y="576"/>
                    <a:pt x="105" y="592"/>
                  </a:cubicBezTo>
                  <a:cubicBezTo>
                    <a:pt x="129" y="611"/>
                    <a:pt x="137" y="616"/>
                    <a:pt x="145" y="622"/>
                  </a:cubicBezTo>
                  <a:cubicBezTo>
                    <a:pt x="163" y="636"/>
                    <a:pt x="167" y="641"/>
                    <a:pt x="165" y="643"/>
                  </a:cubicBezTo>
                  <a:cubicBezTo>
                    <a:pt x="119" y="612"/>
                    <a:pt x="116" y="612"/>
                    <a:pt x="114" y="612"/>
                  </a:cubicBezTo>
                  <a:cubicBezTo>
                    <a:pt x="88" y="593"/>
                    <a:pt x="82" y="591"/>
                    <a:pt x="77" y="587"/>
                  </a:cubicBezTo>
                  <a:cubicBezTo>
                    <a:pt x="13" y="544"/>
                    <a:pt x="7" y="538"/>
                    <a:pt x="0" y="533"/>
                  </a:cubicBezTo>
                  <a:cubicBezTo>
                    <a:pt x="17" y="555"/>
                    <a:pt x="24" y="560"/>
                    <a:pt x="31" y="567"/>
                  </a:cubicBezTo>
                  <a:cubicBezTo>
                    <a:pt x="78" y="600"/>
                    <a:pt x="82" y="597"/>
                    <a:pt x="86" y="603"/>
                  </a:cubicBezTo>
                  <a:cubicBezTo>
                    <a:pt x="126" y="627"/>
                    <a:pt x="133" y="631"/>
                    <a:pt x="141" y="636"/>
                  </a:cubicBezTo>
                  <a:cubicBezTo>
                    <a:pt x="168" y="656"/>
                    <a:pt x="171" y="658"/>
                    <a:pt x="173" y="658"/>
                  </a:cubicBezTo>
                  <a:cubicBezTo>
                    <a:pt x="213" y="686"/>
                    <a:pt x="215" y="691"/>
                    <a:pt x="217" y="694"/>
                  </a:cubicBezTo>
                  <a:cubicBezTo>
                    <a:pt x="241" y="718"/>
                    <a:pt x="246" y="717"/>
                    <a:pt x="251" y="723"/>
                  </a:cubicBezTo>
                  <a:cubicBezTo>
                    <a:pt x="272" y="754"/>
                    <a:pt x="281" y="753"/>
                    <a:pt x="277" y="759"/>
                  </a:cubicBezTo>
                  <a:cubicBezTo>
                    <a:pt x="250" y="738"/>
                    <a:pt x="248" y="731"/>
                    <a:pt x="245" y="733"/>
                  </a:cubicBezTo>
                  <a:cubicBezTo>
                    <a:pt x="215" y="709"/>
                    <a:pt x="205" y="703"/>
                    <a:pt x="195" y="696"/>
                  </a:cubicBezTo>
                  <a:cubicBezTo>
                    <a:pt x="156" y="670"/>
                    <a:pt x="145" y="670"/>
                    <a:pt x="135" y="661"/>
                  </a:cubicBezTo>
                  <a:cubicBezTo>
                    <a:pt x="98" y="642"/>
                    <a:pt x="87" y="639"/>
                    <a:pt x="78" y="630"/>
                  </a:cubicBezTo>
                  <a:cubicBezTo>
                    <a:pt x="44" y="608"/>
                    <a:pt x="39" y="604"/>
                    <a:pt x="35" y="599"/>
                  </a:cubicBezTo>
                  <a:cubicBezTo>
                    <a:pt x="64" y="632"/>
                    <a:pt x="77" y="634"/>
                    <a:pt x="88" y="647"/>
                  </a:cubicBezTo>
                  <a:cubicBezTo>
                    <a:pt x="113" y="663"/>
                    <a:pt x="120" y="661"/>
                    <a:pt x="126" y="668"/>
                  </a:cubicBezTo>
                  <a:cubicBezTo>
                    <a:pt x="179" y="700"/>
                    <a:pt x="192" y="704"/>
                    <a:pt x="205" y="714"/>
                  </a:cubicBezTo>
                  <a:cubicBezTo>
                    <a:pt x="252" y="749"/>
                    <a:pt x="256" y="748"/>
                    <a:pt x="259" y="752"/>
                  </a:cubicBezTo>
                  <a:cubicBezTo>
                    <a:pt x="309" y="812"/>
                    <a:pt x="313" y="815"/>
                    <a:pt x="311" y="817"/>
                  </a:cubicBezTo>
                  <a:cubicBezTo>
                    <a:pt x="287" y="793"/>
                    <a:pt x="281" y="789"/>
                    <a:pt x="275" y="782"/>
                  </a:cubicBezTo>
                  <a:cubicBezTo>
                    <a:pt x="238" y="756"/>
                    <a:pt x="233" y="745"/>
                    <a:pt x="226" y="744"/>
                  </a:cubicBezTo>
                  <a:cubicBezTo>
                    <a:pt x="179" y="713"/>
                    <a:pt x="167" y="709"/>
                    <a:pt x="155" y="701"/>
                  </a:cubicBezTo>
                  <a:cubicBezTo>
                    <a:pt x="130" y="689"/>
                    <a:pt x="124" y="688"/>
                    <a:pt x="118" y="682"/>
                  </a:cubicBezTo>
                  <a:cubicBezTo>
                    <a:pt x="87" y="673"/>
                    <a:pt x="85" y="666"/>
                    <a:pt x="81" y="668"/>
                  </a:cubicBezTo>
                  <a:cubicBezTo>
                    <a:pt x="6" y="628"/>
                    <a:pt x="4" y="626"/>
                    <a:pt x="0" y="626"/>
                  </a:cubicBezTo>
                  <a:cubicBezTo>
                    <a:pt x="2" y="634"/>
                    <a:pt x="4" y="634"/>
                    <a:pt x="5" y="633"/>
                  </a:cubicBezTo>
                  <a:cubicBezTo>
                    <a:pt x="34" y="652"/>
                    <a:pt x="37" y="657"/>
                    <a:pt x="41" y="656"/>
                  </a:cubicBezTo>
                  <a:cubicBezTo>
                    <a:pt x="82" y="671"/>
                    <a:pt x="86" y="684"/>
                    <a:pt x="93" y="681"/>
                  </a:cubicBezTo>
                  <a:cubicBezTo>
                    <a:pt x="148" y="714"/>
                    <a:pt x="153" y="704"/>
                    <a:pt x="155" y="711"/>
                  </a:cubicBezTo>
                  <a:cubicBezTo>
                    <a:pt x="188" y="727"/>
                    <a:pt x="193" y="733"/>
                    <a:pt x="199" y="736"/>
                  </a:cubicBezTo>
                  <a:cubicBezTo>
                    <a:pt x="227" y="758"/>
                    <a:pt x="231" y="754"/>
                    <a:pt x="233" y="760"/>
                  </a:cubicBezTo>
                  <a:cubicBezTo>
                    <a:pt x="290" y="813"/>
                    <a:pt x="296" y="820"/>
                    <a:pt x="302" y="824"/>
                  </a:cubicBezTo>
                  <a:cubicBezTo>
                    <a:pt x="314" y="839"/>
                    <a:pt x="311" y="840"/>
                    <a:pt x="308" y="836"/>
                  </a:cubicBezTo>
                  <a:cubicBezTo>
                    <a:pt x="294" y="829"/>
                    <a:pt x="288" y="817"/>
                    <a:pt x="281" y="817"/>
                  </a:cubicBezTo>
                  <a:cubicBezTo>
                    <a:pt x="229" y="777"/>
                    <a:pt x="227" y="773"/>
                    <a:pt x="223" y="773"/>
                  </a:cubicBezTo>
                  <a:cubicBezTo>
                    <a:pt x="175" y="741"/>
                    <a:pt x="167" y="743"/>
                    <a:pt x="160" y="734"/>
                  </a:cubicBezTo>
                  <a:cubicBezTo>
                    <a:pt x="133" y="722"/>
                    <a:pt x="125" y="722"/>
                    <a:pt x="118" y="716"/>
                  </a:cubicBezTo>
                  <a:cubicBezTo>
                    <a:pt x="83" y="708"/>
                    <a:pt x="81" y="695"/>
                    <a:pt x="75" y="701"/>
                  </a:cubicBezTo>
                  <a:cubicBezTo>
                    <a:pt x="102" y="718"/>
                    <a:pt x="105" y="719"/>
                    <a:pt x="108" y="721"/>
                  </a:cubicBezTo>
                  <a:cubicBezTo>
                    <a:pt x="162" y="747"/>
                    <a:pt x="164" y="749"/>
                    <a:pt x="168" y="748"/>
                  </a:cubicBezTo>
                  <a:cubicBezTo>
                    <a:pt x="198" y="770"/>
                    <a:pt x="205" y="770"/>
                    <a:pt x="210" y="774"/>
                  </a:cubicBezTo>
                  <a:cubicBezTo>
                    <a:pt x="297" y="836"/>
                    <a:pt x="302" y="842"/>
                    <a:pt x="307" y="846"/>
                  </a:cubicBezTo>
                  <a:cubicBezTo>
                    <a:pt x="324" y="865"/>
                    <a:pt x="312" y="860"/>
                    <a:pt x="303" y="847"/>
                  </a:cubicBezTo>
                  <a:cubicBezTo>
                    <a:pt x="244" y="813"/>
                    <a:pt x="238" y="807"/>
                    <a:pt x="232" y="801"/>
                  </a:cubicBezTo>
                  <a:cubicBezTo>
                    <a:pt x="172" y="765"/>
                    <a:pt x="165" y="768"/>
                    <a:pt x="159" y="759"/>
                  </a:cubicBezTo>
                  <a:cubicBezTo>
                    <a:pt x="124" y="742"/>
                    <a:pt x="119" y="747"/>
                    <a:pt x="115" y="742"/>
                  </a:cubicBezTo>
                  <a:cubicBezTo>
                    <a:pt x="80" y="724"/>
                    <a:pt x="77" y="723"/>
                    <a:pt x="75" y="720"/>
                  </a:cubicBezTo>
                  <a:cubicBezTo>
                    <a:pt x="43" y="707"/>
                    <a:pt x="39" y="696"/>
                    <a:pt x="34" y="699"/>
                  </a:cubicBezTo>
                  <a:cubicBezTo>
                    <a:pt x="17" y="698"/>
                    <a:pt x="31" y="699"/>
                    <a:pt x="42" y="711"/>
                  </a:cubicBezTo>
                  <a:cubicBezTo>
                    <a:pt x="73" y="726"/>
                    <a:pt x="76" y="731"/>
                    <a:pt x="80" y="730"/>
                  </a:cubicBezTo>
                  <a:cubicBezTo>
                    <a:pt x="143" y="758"/>
                    <a:pt x="148" y="769"/>
                    <a:pt x="155" y="768"/>
                  </a:cubicBezTo>
                  <a:cubicBezTo>
                    <a:pt x="195" y="790"/>
                    <a:pt x="198" y="792"/>
                    <a:pt x="201" y="791"/>
                  </a:cubicBezTo>
                  <a:cubicBezTo>
                    <a:pt x="241" y="822"/>
                    <a:pt x="254" y="823"/>
                    <a:pt x="266" y="833"/>
                  </a:cubicBezTo>
                  <a:cubicBezTo>
                    <a:pt x="321" y="881"/>
                    <a:pt x="327" y="880"/>
                    <a:pt x="332" y="885"/>
                  </a:cubicBezTo>
                  <a:cubicBezTo>
                    <a:pt x="358" y="919"/>
                    <a:pt x="348" y="917"/>
                    <a:pt x="340" y="904"/>
                  </a:cubicBezTo>
                  <a:cubicBezTo>
                    <a:pt x="310" y="881"/>
                    <a:pt x="307" y="882"/>
                    <a:pt x="305" y="877"/>
                  </a:cubicBezTo>
                  <a:cubicBezTo>
                    <a:pt x="278" y="859"/>
                    <a:pt x="271" y="855"/>
                    <a:pt x="263" y="852"/>
                  </a:cubicBezTo>
                  <a:cubicBezTo>
                    <a:pt x="217" y="825"/>
                    <a:pt x="212" y="819"/>
                    <a:pt x="208" y="816"/>
                  </a:cubicBezTo>
                  <a:cubicBezTo>
                    <a:pt x="170" y="802"/>
                    <a:pt x="169" y="799"/>
                    <a:pt x="167" y="799"/>
                  </a:cubicBezTo>
                  <a:cubicBezTo>
                    <a:pt x="126" y="782"/>
                    <a:pt x="119" y="775"/>
                    <a:pt x="110" y="776"/>
                  </a:cubicBezTo>
                  <a:cubicBezTo>
                    <a:pt x="70" y="760"/>
                    <a:pt x="67" y="754"/>
                    <a:pt x="62" y="754"/>
                  </a:cubicBezTo>
                  <a:cubicBezTo>
                    <a:pt x="18" y="739"/>
                    <a:pt x="25" y="738"/>
                    <a:pt x="31" y="744"/>
                  </a:cubicBezTo>
                  <a:cubicBezTo>
                    <a:pt x="75" y="767"/>
                    <a:pt x="81" y="772"/>
                    <a:pt x="88" y="772"/>
                  </a:cubicBezTo>
                  <a:cubicBezTo>
                    <a:pt x="132" y="793"/>
                    <a:pt x="139" y="794"/>
                    <a:pt x="145" y="799"/>
                  </a:cubicBezTo>
                  <a:cubicBezTo>
                    <a:pt x="158" y="805"/>
                    <a:pt x="163" y="802"/>
                    <a:pt x="166" y="806"/>
                  </a:cubicBezTo>
                  <a:cubicBezTo>
                    <a:pt x="217" y="829"/>
                    <a:pt x="228" y="842"/>
                    <a:pt x="241" y="848"/>
                  </a:cubicBezTo>
                  <a:cubicBezTo>
                    <a:pt x="293" y="879"/>
                    <a:pt x="304" y="894"/>
                    <a:pt x="317" y="898"/>
                  </a:cubicBezTo>
                  <a:cubicBezTo>
                    <a:pt x="372" y="946"/>
                    <a:pt x="386" y="963"/>
                    <a:pt x="400" y="976"/>
                  </a:cubicBezTo>
                  <a:cubicBezTo>
                    <a:pt x="392" y="979"/>
                    <a:pt x="371" y="960"/>
                    <a:pt x="349" y="943"/>
                  </a:cubicBezTo>
                  <a:cubicBezTo>
                    <a:pt x="329" y="924"/>
                    <a:pt x="322" y="926"/>
                    <a:pt x="317" y="917"/>
                  </a:cubicBezTo>
                  <a:cubicBezTo>
                    <a:pt x="278" y="892"/>
                    <a:pt x="274" y="883"/>
                    <a:pt x="269" y="882"/>
                  </a:cubicBezTo>
                  <a:cubicBezTo>
                    <a:pt x="213" y="844"/>
                    <a:pt x="206" y="850"/>
                    <a:pt x="202" y="841"/>
                  </a:cubicBezTo>
                  <a:cubicBezTo>
                    <a:pt x="179" y="829"/>
                    <a:pt x="173" y="827"/>
                    <a:pt x="167" y="823"/>
                  </a:cubicBezTo>
                  <a:cubicBezTo>
                    <a:pt x="145" y="809"/>
                    <a:pt x="140" y="807"/>
                    <a:pt x="135" y="803"/>
                  </a:cubicBezTo>
                  <a:cubicBezTo>
                    <a:pt x="94" y="787"/>
                    <a:pt x="88" y="786"/>
                    <a:pt x="82" y="782"/>
                  </a:cubicBezTo>
                  <a:cubicBezTo>
                    <a:pt x="18" y="768"/>
                    <a:pt x="25" y="763"/>
                    <a:pt x="31" y="770"/>
                  </a:cubicBezTo>
                  <a:cubicBezTo>
                    <a:pt x="72" y="789"/>
                    <a:pt x="76" y="784"/>
                    <a:pt x="78" y="788"/>
                  </a:cubicBezTo>
                  <a:cubicBezTo>
                    <a:pt x="101" y="793"/>
                    <a:pt x="103" y="801"/>
                    <a:pt x="107" y="799"/>
                  </a:cubicBezTo>
                  <a:cubicBezTo>
                    <a:pt x="130" y="808"/>
                    <a:pt x="135" y="815"/>
                    <a:pt x="142" y="817"/>
                  </a:cubicBezTo>
                  <a:cubicBezTo>
                    <a:pt x="170" y="836"/>
                    <a:pt x="179" y="838"/>
                    <a:pt x="187" y="844"/>
                  </a:cubicBezTo>
                  <a:cubicBezTo>
                    <a:pt x="233" y="870"/>
                    <a:pt x="251" y="880"/>
                    <a:pt x="268" y="893"/>
                  </a:cubicBezTo>
                  <a:cubicBezTo>
                    <a:pt x="303" y="920"/>
                    <a:pt x="313" y="923"/>
                    <a:pt x="321" y="933"/>
                  </a:cubicBezTo>
                  <a:cubicBezTo>
                    <a:pt x="355" y="961"/>
                    <a:pt x="358" y="960"/>
                    <a:pt x="359" y="965"/>
                  </a:cubicBezTo>
                  <a:cubicBezTo>
                    <a:pt x="330" y="953"/>
                    <a:pt x="328" y="946"/>
                    <a:pt x="325" y="946"/>
                  </a:cubicBezTo>
                  <a:cubicBezTo>
                    <a:pt x="294" y="928"/>
                    <a:pt x="291" y="926"/>
                    <a:pt x="288" y="928"/>
                  </a:cubicBezTo>
                  <a:cubicBezTo>
                    <a:pt x="253" y="905"/>
                    <a:pt x="246" y="907"/>
                    <a:pt x="240" y="902"/>
                  </a:cubicBezTo>
                  <a:cubicBezTo>
                    <a:pt x="196" y="874"/>
                    <a:pt x="189" y="878"/>
                    <a:pt x="183" y="871"/>
                  </a:cubicBezTo>
                  <a:cubicBezTo>
                    <a:pt x="151" y="863"/>
                    <a:pt x="149" y="853"/>
                    <a:pt x="145" y="855"/>
                  </a:cubicBezTo>
                  <a:cubicBezTo>
                    <a:pt x="101" y="836"/>
                    <a:pt x="95" y="830"/>
                    <a:pt x="89" y="825"/>
                  </a:cubicBezTo>
                  <a:cubicBezTo>
                    <a:pt x="75" y="820"/>
                    <a:pt x="78" y="824"/>
                    <a:pt x="81" y="829"/>
                  </a:cubicBezTo>
                  <a:cubicBezTo>
                    <a:pt x="125" y="851"/>
                    <a:pt x="134" y="857"/>
                    <a:pt x="143" y="859"/>
                  </a:cubicBezTo>
                  <a:cubicBezTo>
                    <a:pt x="177" y="878"/>
                    <a:pt x="186" y="880"/>
                    <a:pt x="195" y="884"/>
                  </a:cubicBezTo>
                  <a:cubicBezTo>
                    <a:pt x="207" y="892"/>
                    <a:pt x="211" y="897"/>
                    <a:pt x="218" y="897"/>
                  </a:cubicBezTo>
                  <a:cubicBezTo>
                    <a:pt x="249" y="916"/>
                    <a:pt x="257" y="920"/>
                    <a:pt x="265" y="922"/>
                  </a:cubicBezTo>
                  <a:cubicBezTo>
                    <a:pt x="296" y="944"/>
                    <a:pt x="307" y="946"/>
                    <a:pt x="317" y="954"/>
                  </a:cubicBezTo>
                  <a:cubicBezTo>
                    <a:pt x="372" y="983"/>
                    <a:pt x="377" y="991"/>
                    <a:pt x="383" y="991"/>
                  </a:cubicBezTo>
                  <a:cubicBezTo>
                    <a:pt x="407" y="1010"/>
                    <a:pt x="410" y="1011"/>
                    <a:pt x="412" y="1013"/>
                  </a:cubicBezTo>
                  <a:cubicBezTo>
                    <a:pt x="429" y="1029"/>
                    <a:pt x="432" y="1032"/>
                    <a:pt x="434" y="1035"/>
                  </a:cubicBezTo>
                  <a:cubicBezTo>
                    <a:pt x="391" y="1012"/>
                    <a:pt x="379" y="1003"/>
                    <a:pt x="366" y="1000"/>
                  </a:cubicBezTo>
                  <a:cubicBezTo>
                    <a:pt x="282" y="959"/>
                    <a:pt x="273" y="956"/>
                    <a:pt x="265" y="952"/>
                  </a:cubicBezTo>
                  <a:cubicBezTo>
                    <a:pt x="208" y="925"/>
                    <a:pt x="204" y="923"/>
                    <a:pt x="199" y="924"/>
                  </a:cubicBezTo>
                  <a:cubicBezTo>
                    <a:pt x="168" y="902"/>
                    <a:pt x="164" y="897"/>
                    <a:pt x="160" y="895"/>
                  </a:cubicBezTo>
                  <a:cubicBezTo>
                    <a:pt x="119" y="863"/>
                    <a:pt x="114" y="861"/>
                    <a:pt x="110" y="856"/>
                  </a:cubicBezTo>
                  <a:cubicBezTo>
                    <a:pt x="97" y="853"/>
                    <a:pt x="111" y="861"/>
                    <a:pt x="124" y="875"/>
                  </a:cubicBezTo>
                  <a:cubicBezTo>
                    <a:pt x="187" y="933"/>
                    <a:pt x="199" y="943"/>
                    <a:pt x="211" y="952"/>
                  </a:cubicBezTo>
                  <a:cubicBezTo>
                    <a:pt x="237" y="972"/>
                    <a:pt x="244" y="976"/>
                    <a:pt x="251" y="978"/>
                  </a:cubicBezTo>
                  <a:cubicBezTo>
                    <a:pt x="355" y="1037"/>
                    <a:pt x="362" y="1036"/>
                    <a:pt x="369" y="1041"/>
                  </a:cubicBezTo>
                  <a:cubicBezTo>
                    <a:pt x="396" y="1053"/>
                    <a:pt x="402" y="1057"/>
                    <a:pt x="410" y="1057"/>
                  </a:cubicBezTo>
                  <a:cubicBezTo>
                    <a:pt x="443" y="1078"/>
                    <a:pt x="446" y="1080"/>
                    <a:pt x="450" y="1080"/>
                  </a:cubicBezTo>
                  <a:cubicBezTo>
                    <a:pt x="498" y="1117"/>
                    <a:pt x="507" y="1122"/>
                    <a:pt x="503" y="1125"/>
                  </a:cubicBezTo>
                  <a:cubicBezTo>
                    <a:pt x="426" y="1084"/>
                    <a:pt x="415" y="1078"/>
                    <a:pt x="403" y="1075"/>
                  </a:cubicBezTo>
                  <a:cubicBezTo>
                    <a:pt x="382" y="1065"/>
                    <a:pt x="376" y="1061"/>
                    <a:pt x="370" y="1062"/>
                  </a:cubicBezTo>
                  <a:cubicBezTo>
                    <a:pt x="331" y="1045"/>
                    <a:pt x="325" y="1046"/>
                    <a:pt x="320" y="1041"/>
                  </a:cubicBezTo>
                  <a:cubicBezTo>
                    <a:pt x="300" y="1035"/>
                    <a:pt x="297" y="1034"/>
                    <a:pt x="295" y="1035"/>
                  </a:cubicBezTo>
                  <a:cubicBezTo>
                    <a:pt x="257" y="1018"/>
                    <a:pt x="244" y="1017"/>
                    <a:pt x="232" y="1015"/>
                  </a:cubicBezTo>
                  <a:cubicBezTo>
                    <a:pt x="276" y="1032"/>
                    <a:pt x="287" y="1038"/>
                    <a:pt x="298" y="1040"/>
                  </a:cubicBezTo>
                  <a:cubicBezTo>
                    <a:pt x="343" y="1060"/>
                    <a:pt x="355" y="1062"/>
                    <a:pt x="366" y="1067"/>
                  </a:cubicBezTo>
                  <a:cubicBezTo>
                    <a:pt x="421" y="1094"/>
                    <a:pt x="428" y="1089"/>
                    <a:pt x="433" y="1097"/>
                  </a:cubicBezTo>
                  <a:cubicBezTo>
                    <a:pt x="477" y="1120"/>
                    <a:pt x="488" y="1124"/>
                    <a:pt x="499" y="1130"/>
                  </a:cubicBezTo>
                  <a:cubicBezTo>
                    <a:pt x="530" y="1153"/>
                    <a:pt x="538" y="1158"/>
                    <a:pt x="534" y="1161"/>
                  </a:cubicBezTo>
                  <a:cubicBezTo>
                    <a:pt x="497" y="1142"/>
                    <a:pt x="495" y="1135"/>
                    <a:pt x="492" y="1135"/>
                  </a:cubicBezTo>
                  <a:cubicBezTo>
                    <a:pt x="453" y="1119"/>
                    <a:pt x="442" y="1110"/>
                    <a:pt x="430" y="1105"/>
                  </a:cubicBezTo>
                  <a:cubicBezTo>
                    <a:pt x="399" y="1091"/>
                    <a:pt x="395" y="1089"/>
                    <a:pt x="392" y="1089"/>
                  </a:cubicBezTo>
                  <a:cubicBezTo>
                    <a:pt x="366" y="1080"/>
                    <a:pt x="361" y="1073"/>
                    <a:pt x="354" y="1073"/>
                  </a:cubicBezTo>
                  <a:cubicBezTo>
                    <a:pt x="272" y="1038"/>
                    <a:pt x="264" y="1045"/>
                    <a:pt x="258" y="1037"/>
                  </a:cubicBezTo>
                  <a:cubicBezTo>
                    <a:pt x="228" y="1020"/>
                    <a:pt x="224" y="1018"/>
                    <a:pt x="221" y="1018"/>
                  </a:cubicBezTo>
                  <a:cubicBezTo>
                    <a:pt x="190" y="1001"/>
                    <a:pt x="188" y="991"/>
                    <a:pt x="184" y="993"/>
                  </a:cubicBezTo>
                  <a:cubicBezTo>
                    <a:pt x="154" y="965"/>
                    <a:pt x="150" y="962"/>
                    <a:pt x="146" y="962"/>
                  </a:cubicBezTo>
                  <a:cubicBezTo>
                    <a:pt x="188" y="1003"/>
                    <a:pt x="191" y="1002"/>
                    <a:pt x="193" y="1006"/>
                  </a:cubicBezTo>
                  <a:cubicBezTo>
                    <a:pt x="231" y="1027"/>
                    <a:pt x="233" y="1033"/>
                    <a:pt x="236" y="1031"/>
                  </a:cubicBezTo>
                  <a:cubicBezTo>
                    <a:pt x="256" y="1046"/>
                    <a:pt x="258" y="1053"/>
                    <a:pt x="261" y="1051"/>
                  </a:cubicBezTo>
                  <a:cubicBezTo>
                    <a:pt x="284" y="1067"/>
                    <a:pt x="286" y="1072"/>
                    <a:pt x="288" y="1075"/>
                  </a:cubicBezTo>
                  <a:cubicBezTo>
                    <a:pt x="317" y="1095"/>
                    <a:pt x="323" y="1099"/>
                    <a:pt x="330" y="1104"/>
                  </a:cubicBezTo>
                  <a:cubicBezTo>
                    <a:pt x="350" y="1113"/>
                    <a:pt x="352" y="1114"/>
                    <a:pt x="355" y="1115"/>
                  </a:cubicBezTo>
                  <a:cubicBezTo>
                    <a:pt x="387" y="1132"/>
                    <a:pt x="392" y="1132"/>
                    <a:pt x="396" y="1137"/>
                  </a:cubicBezTo>
                  <a:cubicBezTo>
                    <a:pt x="442" y="1160"/>
                    <a:pt x="445" y="1159"/>
                    <a:pt x="447" y="1162"/>
                  </a:cubicBezTo>
                  <a:cubicBezTo>
                    <a:pt x="495" y="1178"/>
                    <a:pt x="504" y="1188"/>
                    <a:pt x="514" y="1189"/>
                  </a:cubicBezTo>
                  <a:cubicBezTo>
                    <a:pt x="545" y="1207"/>
                    <a:pt x="548" y="1205"/>
                    <a:pt x="550" y="1206"/>
                  </a:cubicBezTo>
                  <a:cubicBezTo>
                    <a:pt x="576" y="1222"/>
                    <a:pt x="581" y="1223"/>
                    <a:pt x="586" y="1229"/>
                  </a:cubicBezTo>
                  <a:cubicBezTo>
                    <a:pt x="606" y="1238"/>
                    <a:pt x="610" y="1248"/>
                    <a:pt x="615" y="1248"/>
                  </a:cubicBezTo>
                  <a:cubicBezTo>
                    <a:pt x="617" y="1257"/>
                    <a:pt x="606" y="1255"/>
                    <a:pt x="597" y="1245"/>
                  </a:cubicBezTo>
                  <a:cubicBezTo>
                    <a:pt x="545" y="1221"/>
                    <a:pt x="540" y="1217"/>
                    <a:pt x="534" y="1218"/>
                  </a:cubicBezTo>
                  <a:cubicBezTo>
                    <a:pt x="485" y="1200"/>
                    <a:pt x="482" y="1196"/>
                    <a:pt x="479" y="1193"/>
                  </a:cubicBezTo>
                  <a:cubicBezTo>
                    <a:pt x="454" y="1186"/>
                    <a:pt x="450" y="1184"/>
                    <a:pt x="446" y="1184"/>
                  </a:cubicBezTo>
                  <a:cubicBezTo>
                    <a:pt x="389" y="1155"/>
                    <a:pt x="374" y="1155"/>
                    <a:pt x="361" y="1140"/>
                  </a:cubicBezTo>
                  <a:cubicBezTo>
                    <a:pt x="332" y="1126"/>
                    <a:pt x="326" y="1117"/>
                    <a:pt x="318" y="1117"/>
                  </a:cubicBezTo>
                  <a:cubicBezTo>
                    <a:pt x="296" y="1099"/>
                    <a:pt x="291" y="1096"/>
                    <a:pt x="284" y="1096"/>
                  </a:cubicBezTo>
                  <a:cubicBezTo>
                    <a:pt x="297" y="1108"/>
                    <a:pt x="302" y="1107"/>
                    <a:pt x="305" y="1110"/>
                  </a:cubicBezTo>
                  <a:cubicBezTo>
                    <a:pt x="326" y="1125"/>
                    <a:pt x="329" y="1128"/>
                    <a:pt x="333" y="1134"/>
                  </a:cubicBezTo>
                  <a:cubicBezTo>
                    <a:pt x="387" y="1166"/>
                    <a:pt x="394" y="1176"/>
                    <a:pt x="401" y="1181"/>
                  </a:cubicBezTo>
                  <a:cubicBezTo>
                    <a:pt x="430" y="1196"/>
                    <a:pt x="433" y="1199"/>
                    <a:pt x="437" y="1204"/>
                  </a:cubicBezTo>
                  <a:cubicBezTo>
                    <a:pt x="480" y="1225"/>
                    <a:pt x="488" y="1230"/>
                    <a:pt x="496" y="1231"/>
                  </a:cubicBezTo>
                  <a:cubicBezTo>
                    <a:pt x="512" y="1244"/>
                    <a:pt x="515" y="1239"/>
                    <a:pt x="516" y="1244"/>
                  </a:cubicBezTo>
                  <a:cubicBezTo>
                    <a:pt x="550" y="1257"/>
                    <a:pt x="553" y="1259"/>
                    <a:pt x="557" y="1260"/>
                  </a:cubicBezTo>
                  <a:cubicBezTo>
                    <a:pt x="595" y="1278"/>
                    <a:pt x="602" y="1276"/>
                    <a:pt x="608" y="1283"/>
                  </a:cubicBezTo>
                  <a:cubicBezTo>
                    <a:pt x="633" y="1289"/>
                    <a:pt x="638" y="1292"/>
                    <a:pt x="642" y="1290"/>
                  </a:cubicBezTo>
                  <a:cubicBezTo>
                    <a:pt x="671" y="1306"/>
                    <a:pt x="673" y="1306"/>
                    <a:pt x="672" y="1309"/>
                  </a:cubicBezTo>
                  <a:cubicBezTo>
                    <a:pt x="688" y="1331"/>
                    <a:pt x="675" y="1322"/>
                    <a:pt x="660" y="1323"/>
                  </a:cubicBezTo>
                  <a:cubicBezTo>
                    <a:pt x="632" y="1317"/>
                    <a:pt x="625" y="1308"/>
                    <a:pt x="617" y="1311"/>
                  </a:cubicBezTo>
                  <a:cubicBezTo>
                    <a:pt x="588" y="1307"/>
                    <a:pt x="582" y="1296"/>
                    <a:pt x="574" y="1299"/>
                  </a:cubicBezTo>
                  <a:cubicBezTo>
                    <a:pt x="545" y="1291"/>
                    <a:pt x="539" y="1284"/>
                    <a:pt x="531" y="1284"/>
                  </a:cubicBezTo>
                  <a:cubicBezTo>
                    <a:pt x="518" y="1276"/>
                    <a:pt x="514" y="1277"/>
                    <a:pt x="511" y="1275"/>
                  </a:cubicBezTo>
                  <a:cubicBezTo>
                    <a:pt x="466" y="1250"/>
                    <a:pt x="462" y="1253"/>
                    <a:pt x="459" y="1247"/>
                  </a:cubicBezTo>
                  <a:cubicBezTo>
                    <a:pt x="425" y="1226"/>
                    <a:pt x="420" y="1229"/>
                    <a:pt x="418" y="1223"/>
                  </a:cubicBezTo>
                  <a:cubicBezTo>
                    <a:pt x="384" y="1200"/>
                    <a:pt x="381" y="1195"/>
                    <a:pt x="377" y="1196"/>
                  </a:cubicBezTo>
                  <a:cubicBezTo>
                    <a:pt x="435" y="1244"/>
                    <a:pt x="446" y="1249"/>
                    <a:pt x="456" y="1258"/>
                  </a:cubicBezTo>
                  <a:cubicBezTo>
                    <a:pt x="492" y="1278"/>
                    <a:pt x="498" y="1276"/>
                    <a:pt x="504" y="1280"/>
                  </a:cubicBezTo>
                  <a:cubicBezTo>
                    <a:pt x="525" y="1289"/>
                    <a:pt x="530" y="1291"/>
                    <a:pt x="536" y="1294"/>
                  </a:cubicBezTo>
                  <a:cubicBezTo>
                    <a:pt x="557" y="1301"/>
                    <a:pt x="562" y="1305"/>
                    <a:pt x="568" y="1306"/>
                  </a:cubicBezTo>
                  <a:cubicBezTo>
                    <a:pt x="590" y="1309"/>
                    <a:pt x="595" y="1319"/>
                    <a:pt x="601" y="1315"/>
                  </a:cubicBezTo>
                  <a:cubicBezTo>
                    <a:pt x="677" y="1338"/>
                    <a:pt x="682" y="1337"/>
                    <a:pt x="686" y="1337"/>
                  </a:cubicBezTo>
                  <a:cubicBezTo>
                    <a:pt x="717" y="1352"/>
                    <a:pt x="722" y="1353"/>
                    <a:pt x="726" y="1359"/>
                  </a:cubicBezTo>
                  <a:cubicBezTo>
                    <a:pt x="698" y="1354"/>
                    <a:pt x="691" y="1350"/>
                    <a:pt x="684" y="1349"/>
                  </a:cubicBezTo>
                  <a:cubicBezTo>
                    <a:pt x="670" y="1348"/>
                    <a:pt x="667" y="1343"/>
                    <a:pt x="663" y="1345"/>
                  </a:cubicBezTo>
                  <a:cubicBezTo>
                    <a:pt x="627" y="1341"/>
                    <a:pt x="624" y="1336"/>
                    <a:pt x="620" y="1338"/>
                  </a:cubicBezTo>
                  <a:cubicBezTo>
                    <a:pt x="560" y="1320"/>
                    <a:pt x="556" y="1320"/>
                    <a:pt x="553" y="1319"/>
                  </a:cubicBezTo>
                  <a:cubicBezTo>
                    <a:pt x="518" y="1303"/>
                    <a:pt x="512" y="1300"/>
                    <a:pt x="505" y="1300"/>
                  </a:cubicBezTo>
                  <a:cubicBezTo>
                    <a:pt x="488" y="1293"/>
                    <a:pt x="487" y="1289"/>
                    <a:pt x="485" y="1290"/>
                  </a:cubicBezTo>
                  <a:cubicBezTo>
                    <a:pt x="521" y="1315"/>
                    <a:pt x="524" y="1319"/>
                    <a:pt x="528" y="1318"/>
                  </a:cubicBezTo>
                  <a:cubicBezTo>
                    <a:pt x="566" y="1335"/>
                    <a:pt x="569" y="1341"/>
                    <a:pt x="572" y="1346"/>
                  </a:cubicBezTo>
                  <a:cubicBezTo>
                    <a:pt x="604" y="1356"/>
                    <a:pt x="608" y="1362"/>
                    <a:pt x="611" y="1366"/>
                  </a:cubicBezTo>
                  <a:cubicBezTo>
                    <a:pt x="652" y="1386"/>
                    <a:pt x="660" y="1398"/>
                    <a:pt x="669" y="1400"/>
                  </a:cubicBezTo>
                  <a:cubicBezTo>
                    <a:pt x="717" y="1420"/>
                    <a:pt x="721" y="1423"/>
                    <a:pt x="726" y="1423"/>
                  </a:cubicBezTo>
                  <a:cubicBezTo>
                    <a:pt x="789" y="1445"/>
                    <a:pt x="794" y="1444"/>
                    <a:pt x="799" y="1446"/>
                  </a:cubicBezTo>
                  <a:cubicBezTo>
                    <a:pt x="834" y="1455"/>
                    <a:pt x="839" y="1460"/>
                    <a:pt x="844" y="1460"/>
                  </a:cubicBezTo>
                  <a:cubicBezTo>
                    <a:pt x="868" y="1469"/>
                    <a:pt x="872" y="1468"/>
                    <a:pt x="870" y="1471"/>
                  </a:cubicBezTo>
                  <a:cubicBezTo>
                    <a:pt x="799" y="1494"/>
                    <a:pt x="796" y="1495"/>
                    <a:pt x="792" y="1497"/>
                  </a:cubicBezTo>
                  <a:cubicBezTo>
                    <a:pt x="807" y="1500"/>
                    <a:pt x="814" y="1498"/>
                    <a:pt x="821" y="1492"/>
                  </a:cubicBezTo>
                  <a:cubicBezTo>
                    <a:pt x="853" y="1487"/>
                    <a:pt x="846" y="1492"/>
                    <a:pt x="840" y="1492"/>
                  </a:cubicBezTo>
                  <a:cubicBezTo>
                    <a:pt x="845" y="1498"/>
                    <a:pt x="850" y="1500"/>
                    <a:pt x="857" y="1494"/>
                  </a:cubicBezTo>
                  <a:cubicBezTo>
                    <a:pt x="896" y="1495"/>
                    <a:pt x="902" y="1495"/>
                    <a:pt x="906" y="1499"/>
                  </a:cubicBezTo>
                  <a:cubicBezTo>
                    <a:pt x="937" y="1499"/>
                    <a:pt x="939" y="1509"/>
                    <a:pt x="944" y="1507"/>
                  </a:cubicBezTo>
                  <a:cubicBezTo>
                    <a:pt x="979" y="1513"/>
                    <a:pt x="980" y="1525"/>
                    <a:pt x="984" y="1518"/>
                  </a:cubicBezTo>
                  <a:close/>
                  <a:moveTo>
                    <a:pt x="194" y="560"/>
                  </a:moveTo>
                  <a:cubicBezTo>
                    <a:pt x="193" y="556"/>
                    <a:pt x="197" y="560"/>
                    <a:pt x="199" y="563"/>
                  </a:cubicBezTo>
                  <a:cubicBezTo>
                    <a:pt x="200" y="567"/>
                    <a:pt x="196" y="563"/>
                    <a:pt x="194" y="560"/>
                  </a:cubicBezTo>
                  <a:close/>
                  <a:moveTo>
                    <a:pt x="272" y="655"/>
                  </a:moveTo>
                  <a:cubicBezTo>
                    <a:pt x="271" y="660"/>
                    <a:pt x="274" y="665"/>
                    <a:pt x="273" y="670"/>
                  </a:cubicBezTo>
                  <a:cubicBezTo>
                    <a:pt x="266" y="671"/>
                    <a:pt x="272" y="661"/>
                    <a:pt x="269" y="657"/>
                  </a:cubicBezTo>
                  <a:cubicBezTo>
                    <a:pt x="270" y="652"/>
                    <a:pt x="269" y="647"/>
                    <a:pt x="268" y="641"/>
                  </a:cubicBezTo>
                  <a:cubicBezTo>
                    <a:pt x="275" y="641"/>
                    <a:pt x="269" y="651"/>
                    <a:pt x="272" y="655"/>
                  </a:cubicBezTo>
                  <a:close/>
                  <a:moveTo>
                    <a:pt x="268" y="727"/>
                  </a:moveTo>
                  <a:cubicBezTo>
                    <a:pt x="276" y="724"/>
                    <a:pt x="273" y="733"/>
                    <a:pt x="279" y="738"/>
                  </a:cubicBezTo>
                  <a:cubicBezTo>
                    <a:pt x="274" y="741"/>
                    <a:pt x="272" y="730"/>
                    <a:pt x="268" y="727"/>
                  </a:cubicBezTo>
                  <a:close/>
                  <a:moveTo>
                    <a:pt x="290" y="751"/>
                  </a:moveTo>
                  <a:cubicBezTo>
                    <a:pt x="298" y="753"/>
                    <a:pt x="300" y="766"/>
                    <a:pt x="303" y="772"/>
                  </a:cubicBezTo>
                  <a:cubicBezTo>
                    <a:pt x="296" y="771"/>
                    <a:pt x="298" y="758"/>
                    <a:pt x="290" y="751"/>
                  </a:cubicBezTo>
                  <a:close/>
                  <a:moveTo>
                    <a:pt x="308" y="784"/>
                  </a:moveTo>
                  <a:cubicBezTo>
                    <a:pt x="319" y="781"/>
                    <a:pt x="311" y="795"/>
                    <a:pt x="318" y="801"/>
                  </a:cubicBezTo>
                  <a:cubicBezTo>
                    <a:pt x="308" y="801"/>
                    <a:pt x="317" y="790"/>
                    <a:pt x="308" y="784"/>
                  </a:cubicBezTo>
                  <a:close/>
                  <a:moveTo>
                    <a:pt x="335" y="731"/>
                  </a:moveTo>
                  <a:cubicBezTo>
                    <a:pt x="331" y="739"/>
                    <a:pt x="333" y="748"/>
                    <a:pt x="329" y="756"/>
                  </a:cubicBezTo>
                  <a:cubicBezTo>
                    <a:pt x="331" y="839"/>
                    <a:pt x="330" y="829"/>
                    <a:pt x="331" y="827"/>
                  </a:cubicBezTo>
                  <a:cubicBezTo>
                    <a:pt x="322" y="788"/>
                    <a:pt x="320" y="778"/>
                    <a:pt x="322" y="769"/>
                  </a:cubicBezTo>
                  <a:cubicBezTo>
                    <a:pt x="318" y="724"/>
                    <a:pt x="317" y="720"/>
                    <a:pt x="317" y="717"/>
                  </a:cubicBezTo>
                  <a:cubicBezTo>
                    <a:pt x="318" y="666"/>
                    <a:pt x="315" y="662"/>
                    <a:pt x="318" y="659"/>
                  </a:cubicBezTo>
                  <a:cubicBezTo>
                    <a:pt x="321" y="617"/>
                    <a:pt x="325" y="610"/>
                    <a:pt x="326" y="603"/>
                  </a:cubicBezTo>
                  <a:cubicBezTo>
                    <a:pt x="329" y="554"/>
                    <a:pt x="337" y="551"/>
                    <a:pt x="334" y="546"/>
                  </a:cubicBezTo>
                  <a:cubicBezTo>
                    <a:pt x="340" y="528"/>
                    <a:pt x="337" y="525"/>
                    <a:pt x="340" y="524"/>
                  </a:cubicBezTo>
                  <a:cubicBezTo>
                    <a:pt x="358" y="455"/>
                    <a:pt x="361" y="441"/>
                    <a:pt x="367" y="427"/>
                  </a:cubicBezTo>
                  <a:cubicBezTo>
                    <a:pt x="372" y="400"/>
                    <a:pt x="369" y="396"/>
                    <a:pt x="372" y="393"/>
                  </a:cubicBezTo>
                  <a:cubicBezTo>
                    <a:pt x="373" y="371"/>
                    <a:pt x="375" y="370"/>
                    <a:pt x="377" y="374"/>
                  </a:cubicBezTo>
                  <a:cubicBezTo>
                    <a:pt x="377" y="403"/>
                    <a:pt x="376" y="410"/>
                    <a:pt x="376" y="417"/>
                  </a:cubicBezTo>
                  <a:cubicBezTo>
                    <a:pt x="376" y="432"/>
                    <a:pt x="379" y="436"/>
                    <a:pt x="376" y="439"/>
                  </a:cubicBezTo>
                  <a:cubicBezTo>
                    <a:pt x="374" y="475"/>
                    <a:pt x="370" y="478"/>
                    <a:pt x="372" y="482"/>
                  </a:cubicBezTo>
                  <a:cubicBezTo>
                    <a:pt x="363" y="531"/>
                    <a:pt x="358" y="537"/>
                    <a:pt x="363" y="545"/>
                  </a:cubicBezTo>
                  <a:cubicBezTo>
                    <a:pt x="349" y="586"/>
                    <a:pt x="354" y="590"/>
                    <a:pt x="351" y="593"/>
                  </a:cubicBezTo>
                  <a:cubicBezTo>
                    <a:pt x="346" y="626"/>
                    <a:pt x="344" y="633"/>
                    <a:pt x="342" y="640"/>
                  </a:cubicBezTo>
                  <a:cubicBezTo>
                    <a:pt x="338" y="668"/>
                    <a:pt x="336" y="675"/>
                    <a:pt x="335" y="682"/>
                  </a:cubicBezTo>
                  <a:close/>
                  <a:moveTo>
                    <a:pt x="377" y="918"/>
                  </a:moveTo>
                  <a:cubicBezTo>
                    <a:pt x="384" y="917"/>
                    <a:pt x="377" y="927"/>
                    <a:pt x="384" y="931"/>
                  </a:cubicBezTo>
                  <a:cubicBezTo>
                    <a:pt x="377" y="932"/>
                    <a:pt x="376" y="921"/>
                    <a:pt x="377" y="918"/>
                  </a:cubicBezTo>
                  <a:close/>
                  <a:moveTo>
                    <a:pt x="383" y="897"/>
                  </a:moveTo>
                  <a:cubicBezTo>
                    <a:pt x="382" y="892"/>
                    <a:pt x="387" y="897"/>
                    <a:pt x="385" y="899"/>
                  </a:cubicBezTo>
                  <a:cubicBezTo>
                    <a:pt x="387" y="902"/>
                    <a:pt x="385" y="904"/>
                    <a:pt x="388" y="907"/>
                  </a:cubicBezTo>
                  <a:cubicBezTo>
                    <a:pt x="387" y="914"/>
                    <a:pt x="383" y="899"/>
                    <a:pt x="383" y="897"/>
                  </a:cubicBezTo>
                  <a:close/>
                  <a:moveTo>
                    <a:pt x="454" y="1071"/>
                  </a:moveTo>
                  <a:cubicBezTo>
                    <a:pt x="452" y="1070"/>
                    <a:pt x="449" y="1072"/>
                    <a:pt x="447" y="1068"/>
                  </a:cubicBezTo>
                  <a:cubicBezTo>
                    <a:pt x="405" y="1048"/>
                    <a:pt x="400" y="1045"/>
                    <a:pt x="395" y="1044"/>
                  </a:cubicBezTo>
                  <a:cubicBezTo>
                    <a:pt x="344" y="1022"/>
                    <a:pt x="338" y="1021"/>
                    <a:pt x="333" y="1018"/>
                  </a:cubicBezTo>
                  <a:cubicBezTo>
                    <a:pt x="314" y="1012"/>
                    <a:pt x="310" y="1001"/>
                    <a:pt x="304" y="1004"/>
                  </a:cubicBezTo>
                  <a:cubicBezTo>
                    <a:pt x="227" y="958"/>
                    <a:pt x="222" y="952"/>
                    <a:pt x="217" y="949"/>
                  </a:cubicBezTo>
                  <a:cubicBezTo>
                    <a:pt x="187" y="918"/>
                    <a:pt x="197" y="935"/>
                    <a:pt x="210" y="935"/>
                  </a:cubicBezTo>
                  <a:cubicBezTo>
                    <a:pt x="249" y="953"/>
                    <a:pt x="254" y="958"/>
                    <a:pt x="260" y="960"/>
                  </a:cubicBezTo>
                  <a:cubicBezTo>
                    <a:pt x="301" y="977"/>
                    <a:pt x="306" y="982"/>
                    <a:pt x="311" y="983"/>
                  </a:cubicBezTo>
                  <a:cubicBezTo>
                    <a:pt x="357" y="1005"/>
                    <a:pt x="360" y="1006"/>
                    <a:pt x="363" y="1007"/>
                  </a:cubicBezTo>
                  <a:cubicBezTo>
                    <a:pt x="404" y="1025"/>
                    <a:pt x="402" y="1033"/>
                    <a:pt x="409" y="1031"/>
                  </a:cubicBezTo>
                  <a:cubicBezTo>
                    <a:pt x="437" y="1049"/>
                    <a:pt x="439" y="1056"/>
                    <a:pt x="441" y="1053"/>
                  </a:cubicBezTo>
                  <a:cubicBezTo>
                    <a:pt x="464" y="1081"/>
                    <a:pt x="459" y="1076"/>
                    <a:pt x="454" y="1071"/>
                  </a:cubicBezTo>
                  <a:close/>
                  <a:moveTo>
                    <a:pt x="268" y="1051"/>
                  </a:moveTo>
                  <a:cubicBezTo>
                    <a:pt x="271" y="1051"/>
                    <a:pt x="273" y="1052"/>
                    <a:pt x="276" y="1054"/>
                  </a:cubicBezTo>
                  <a:cubicBezTo>
                    <a:pt x="278" y="1059"/>
                    <a:pt x="270" y="1054"/>
                    <a:pt x="268" y="1051"/>
                  </a:cubicBezTo>
                  <a:close/>
                  <a:moveTo>
                    <a:pt x="580" y="1214"/>
                  </a:moveTo>
                  <a:cubicBezTo>
                    <a:pt x="573" y="1211"/>
                    <a:pt x="567" y="1205"/>
                    <a:pt x="560" y="1205"/>
                  </a:cubicBezTo>
                  <a:cubicBezTo>
                    <a:pt x="529" y="1186"/>
                    <a:pt x="526" y="1184"/>
                    <a:pt x="522" y="1186"/>
                  </a:cubicBezTo>
                  <a:cubicBezTo>
                    <a:pt x="481" y="1169"/>
                    <a:pt x="479" y="1162"/>
                    <a:pt x="475" y="1164"/>
                  </a:cubicBezTo>
                  <a:cubicBezTo>
                    <a:pt x="441" y="1147"/>
                    <a:pt x="434" y="1148"/>
                    <a:pt x="428" y="1143"/>
                  </a:cubicBezTo>
                  <a:cubicBezTo>
                    <a:pt x="404" y="1135"/>
                    <a:pt x="402" y="1125"/>
                    <a:pt x="398" y="1127"/>
                  </a:cubicBezTo>
                  <a:cubicBezTo>
                    <a:pt x="345" y="1102"/>
                    <a:pt x="339" y="1102"/>
                    <a:pt x="333" y="1096"/>
                  </a:cubicBezTo>
                  <a:cubicBezTo>
                    <a:pt x="282" y="1057"/>
                    <a:pt x="286" y="1056"/>
                    <a:pt x="289" y="1061"/>
                  </a:cubicBezTo>
                  <a:cubicBezTo>
                    <a:pt x="303" y="1065"/>
                    <a:pt x="306" y="1064"/>
                    <a:pt x="309" y="1067"/>
                  </a:cubicBezTo>
                  <a:cubicBezTo>
                    <a:pt x="329" y="1073"/>
                    <a:pt x="332" y="1077"/>
                    <a:pt x="336" y="1075"/>
                  </a:cubicBezTo>
                  <a:cubicBezTo>
                    <a:pt x="382" y="1096"/>
                    <a:pt x="389" y="1094"/>
                    <a:pt x="395" y="1100"/>
                  </a:cubicBezTo>
                  <a:cubicBezTo>
                    <a:pt x="420" y="1110"/>
                    <a:pt x="426" y="1117"/>
                    <a:pt x="433" y="1116"/>
                  </a:cubicBezTo>
                  <a:cubicBezTo>
                    <a:pt x="475" y="1138"/>
                    <a:pt x="479" y="1137"/>
                    <a:pt x="482" y="1140"/>
                  </a:cubicBezTo>
                  <a:cubicBezTo>
                    <a:pt x="503" y="1150"/>
                    <a:pt x="505" y="1157"/>
                    <a:pt x="509" y="1155"/>
                  </a:cubicBezTo>
                  <a:cubicBezTo>
                    <a:pt x="552" y="1189"/>
                    <a:pt x="558" y="1193"/>
                    <a:pt x="565" y="1196"/>
                  </a:cubicBezTo>
                  <a:close/>
                  <a:moveTo>
                    <a:pt x="617" y="1274"/>
                  </a:moveTo>
                  <a:cubicBezTo>
                    <a:pt x="613" y="1273"/>
                    <a:pt x="608" y="1272"/>
                    <a:pt x="604" y="1270"/>
                  </a:cubicBezTo>
                  <a:cubicBezTo>
                    <a:pt x="596" y="1264"/>
                    <a:pt x="587" y="1264"/>
                    <a:pt x="579" y="1258"/>
                  </a:cubicBezTo>
                  <a:cubicBezTo>
                    <a:pt x="575" y="1258"/>
                    <a:pt x="570" y="1256"/>
                    <a:pt x="566" y="1254"/>
                  </a:cubicBezTo>
                  <a:cubicBezTo>
                    <a:pt x="562" y="1252"/>
                    <a:pt x="558" y="1249"/>
                    <a:pt x="554" y="1249"/>
                  </a:cubicBezTo>
                  <a:cubicBezTo>
                    <a:pt x="546" y="1247"/>
                    <a:pt x="537" y="1243"/>
                    <a:pt x="529" y="1240"/>
                  </a:cubicBezTo>
                  <a:cubicBezTo>
                    <a:pt x="513" y="1231"/>
                    <a:pt x="495" y="1229"/>
                    <a:pt x="480" y="1216"/>
                  </a:cubicBezTo>
                  <a:cubicBezTo>
                    <a:pt x="475" y="1215"/>
                    <a:pt x="471" y="1216"/>
                    <a:pt x="467" y="1209"/>
                  </a:cubicBezTo>
                  <a:cubicBezTo>
                    <a:pt x="462" y="1214"/>
                    <a:pt x="460" y="1202"/>
                    <a:pt x="455" y="1204"/>
                  </a:cubicBezTo>
                  <a:cubicBezTo>
                    <a:pt x="447" y="1200"/>
                    <a:pt x="439" y="1194"/>
                    <a:pt x="431" y="1192"/>
                  </a:cubicBezTo>
                  <a:cubicBezTo>
                    <a:pt x="427" y="1188"/>
                    <a:pt x="424" y="1185"/>
                    <a:pt x="420" y="1184"/>
                  </a:cubicBezTo>
                  <a:cubicBezTo>
                    <a:pt x="419" y="1181"/>
                    <a:pt x="421" y="1183"/>
                    <a:pt x="423" y="1182"/>
                  </a:cubicBezTo>
                  <a:cubicBezTo>
                    <a:pt x="425" y="1182"/>
                    <a:pt x="427" y="1183"/>
                    <a:pt x="429" y="1186"/>
                  </a:cubicBezTo>
                  <a:cubicBezTo>
                    <a:pt x="434" y="1181"/>
                    <a:pt x="436" y="1194"/>
                    <a:pt x="441" y="1188"/>
                  </a:cubicBezTo>
                  <a:cubicBezTo>
                    <a:pt x="447" y="1196"/>
                    <a:pt x="456" y="1192"/>
                    <a:pt x="462" y="1199"/>
                  </a:cubicBezTo>
                  <a:cubicBezTo>
                    <a:pt x="464" y="1201"/>
                    <a:pt x="467" y="1198"/>
                    <a:pt x="468" y="1200"/>
                  </a:cubicBezTo>
                  <a:cubicBezTo>
                    <a:pt x="470" y="1204"/>
                    <a:pt x="472" y="1203"/>
                    <a:pt x="475" y="1201"/>
                  </a:cubicBezTo>
                  <a:cubicBezTo>
                    <a:pt x="477" y="1208"/>
                    <a:pt x="482" y="1201"/>
                    <a:pt x="484" y="1208"/>
                  </a:cubicBezTo>
                  <a:cubicBezTo>
                    <a:pt x="492" y="1207"/>
                    <a:pt x="499" y="1213"/>
                    <a:pt x="506" y="1216"/>
                  </a:cubicBezTo>
                  <a:cubicBezTo>
                    <a:pt x="515" y="1216"/>
                    <a:pt x="522" y="1222"/>
                    <a:pt x="530" y="1226"/>
                  </a:cubicBezTo>
                  <a:cubicBezTo>
                    <a:pt x="538" y="1225"/>
                    <a:pt x="545" y="1230"/>
                    <a:pt x="552" y="1235"/>
                  </a:cubicBezTo>
                  <a:cubicBezTo>
                    <a:pt x="556" y="1235"/>
                    <a:pt x="559" y="1239"/>
                    <a:pt x="563" y="1240"/>
                  </a:cubicBezTo>
                  <a:cubicBezTo>
                    <a:pt x="567" y="1242"/>
                    <a:pt x="571" y="1239"/>
                    <a:pt x="573" y="1246"/>
                  </a:cubicBezTo>
                  <a:cubicBezTo>
                    <a:pt x="581" y="1247"/>
                    <a:pt x="588" y="1254"/>
                    <a:pt x="595" y="1254"/>
                  </a:cubicBezTo>
                  <a:cubicBezTo>
                    <a:pt x="597" y="1256"/>
                    <a:pt x="598" y="1258"/>
                    <a:pt x="599" y="1260"/>
                  </a:cubicBezTo>
                  <a:cubicBezTo>
                    <a:pt x="604" y="1262"/>
                    <a:pt x="609" y="1265"/>
                    <a:pt x="614" y="1265"/>
                  </a:cubicBezTo>
                  <a:cubicBezTo>
                    <a:pt x="618" y="1269"/>
                    <a:pt x="623" y="1274"/>
                    <a:pt x="628" y="1274"/>
                  </a:cubicBezTo>
                  <a:cubicBezTo>
                    <a:pt x="629" y="1283"/>
                    <a:pt x="620" y="1272"/>
                    <a:pt x="617" y="1274"/>
                  </a:cubicBezTo>
                  <a:close/>
                  <a:moveTo>
                    <a:pt x="805" y="1319"/>
                  </a:moveTo>
                  <a:cubicBezTo>
                    <a:pt x="807" y="1316"/>
                    <a:pt x="803" y="1312"/>
                    <a:pt x="802" y="1308"/>
                  </a:cubicBezTo>
                  <a:cubicBezTo>
                    <a:pt x="798" y="1300"/>
                    <a:pt x="801" y="1294"/>
                    <a:pt x="795" y="1286"/>
                  </a:cubicBezTo>
                  <a:cubicBezTo>
                    <a:pt x="796" y="1283"/>
                    <a:pt x="793" y="1279"/>
                    <a:pt x="792" y="1275"/>
                  </a:cubicBezTo>
                  <a:cubicBezTo>
                    <a:pt x="792" y="1271"/>
                    <a:pt x="789" y="1267"/>
                    <a:pt x="789" y="1263"/>
                  </a:cubicBezTo>
                  <a:cubicBezTo>
                    <a:pt x="784" y="1259"/>
                    <a:pt x="792" y="1257"/>
                    <a:pt x="786" y="1252"/>
                  </a:cubicBezTo>
                  <a:cubicBezTo>
                    <a:pt x="788" y="1249"/>
                    <a:pt x="782" y="1245"/>
                    <a:pt x="785" y="1242"/>
                  </a:cubicBezTo>
                  <a:cubicBezTo>
                    <a:pt x="779" y="1240"/>
                    <a:pt x="788" y="1232"/>
                    <a:pt x="782" y="1234"/>
                  </a:cubicBezTo>
                  <a:cubicBezTo>
                    <a:pt x="780" y="1230"/>
                    <a:pt x="785" y="1227"/>
                    <a:pt x="779" y="1223"/>
                  </a:cubicBezTo>
                  <a:cubicBezTo>
                    <a:pt x="777" y="1216"/>
                    <a:pt x="771" y="1208"/>
                    <a:pt x="775" y="1202"/>
                  </a:cubicBezTo>
                  <a:cubicBezTo>
                    <a:pt x="766" y="1186"/>
                    <a:pt x="772" y="1173"/>
                    <a:pt x="762" y="1157"/>
                  </a:cubicBezTo>
                  <a:cubicBezTo>
                    <a:pt x="762" y="1151"/>
                    <a:pt x="764" y="1145"/>
                    <a:pt x="759" y="1138"/>
                  </a:cubicBezTo>
                  <a:cubicBezTo>
                    <a:pt x="763" y="1133"/>
                    <a:pt x="757" y="1126"/>
                    <a:pt x="757" y="1120"/>
                  </a:cubicBezTo>
                  <a:cubicBezTo>
                    <a:pt x="762" y="1115"/>
                    <a:pt x="752" y="1107"/>
                    <a:pt x="757" y="1102"/>
                  </a:cubicBezTo>
                  <a:cubicBezTo>
                    <a:pt x="753" y="1095"/>
                    <a:pt x="756" y="1090"/>
                    <a:pt x="752" y="1084"/>
                  </a:cubicBezTo>
                  <a:cubicBezTo>
                    <a:pt x="757" y="1082"/>
                    <a:pt x="759" y="1092"/>
                    <a:pt x="763" y="1095"/>
                  </a:cubicBezTo>
                  <a:cubicBezTo>
                    <a:pt x="764" y="1101"/>
                    <a:pt x="771" y="1108"/>
                    <a:pt x="771" y="1113"/>
                  </a:cubicBezTo>
                  <a:cubicBezTo>
                    <a:pt x="774" y="1123"/>
                    <a:pt x="774" y="1132"/>
                    <a:pt x="777" y="1141"/>
                  </a:cubicBezTo>
                  <a:cubicBezTo>
                    <a:pt x="776" y="1145"/>
                    <a:pt x="777" y="1150"/>
                    <a:pt x="779" y="1155"/>
                  </a:cubicBezTo>
                  <a:cubicBezTo>
                    <a:pt x="776" y="1159"/>
                    <a:pt x="783" y="1164"/>
                    <a:pt x="780" y="1168"/>
                  </a:cubicBezTo>
                  <a:cubicBezTo>
                    <a:pt x="783" y="1178"/>
                    <a:pt x="783" y="1186"/>
                    <a:pt x="787" y="1196"/>
                  </a:cubicBezTo>
                  <a:cubicBezTo>
                    <a:pt x="784" y="1199"/>
                    <a:pt x="791" y="1205"/>
                    <a:pt x="788" y="1208"/>
                  </a:cubicBezTo>
                  <a:cubicBezTo>
                    <a:pt x="790" y="1213"/>
                    <a:pt x="790" y="1217"/>
                    <a:pt x="795" y="1222"/>
                  </a:cubicBezTo>
                  <a:cubicBezTo>
                    <a:pt x="789" y="1226"/>
                    <a:pt x="793" y="1231"/>
                    <a:pt x="797" y="1237"/>
                  </a:cubicBezTo>
                  <a:cubicBezTo>
                    <a:pt x="791" y="1240"/>
                    <a:pt x="797" y="1245"/>
                    <a:pt x="798" y="1249"/>
                  </a:cubicBezTo>
                  <a:cubicBezTo>
                    <a:pt x="792" y="1257"/>
                    <a:pt x="805" y="1267"/>
                    <a:pt x="800" y="1275"/>
                  </a:cubicBezTo>
                  <a:cubicBezTo>
                    <a:pt x="807" y="1281"/>
                    <a:pt x="801" y="1284"/>
                    <a:pt x="805" y="1290"/>
                  </a:cubicBezTo>
                  <a:cubicBezTo>
                    <a:pt x="807" y="1294"/>
                    <a:pt x="806" y="1298"/>
                    <a:pt x="806" y="1302"/>
                  </a:cubicBezTo>
                  <a:cubicBezTo>
                    <a:pt x="808" y="1311"/>
                    <a:pt x="809" y="1319"/>
                    <a:pt x="811" y="1328"/>
                  </a:cubicBezTo>
                  <a:cubicBezTo>
                    <a:pt x="805" y="1330"/>
                    <a:pt x="808" y="1322"/>
                    <a:pt x="805" y="1319"/>
                  </a:cubicBezTo>
                  <a:close/>
                  <a:moveTo>
                    <a:pt x="825" y="1377"/>
                  </a:moveTo>
                  <a:cubicBezTo>
                    <a:pt x="822" y="1373"/>
                    <a:pt x="823" y="1369"/>
                    <a:pt x="818" y="1364"/>
                  </a:cubicBezTo>
                  <a:cubicBezTo>
                    <a:pt x="822" y="1360"/>
                    <a:pt x="813" y="1353"/>
                    <a:pt x="816" y="1349"/>
                  </a:cubicBezTo>
                  <a:cubicBezTo>
                    <a:pt x="810" y="1344"/>
                    <a:pt x="813" y="1340"/>
                    <a:pt x="808" y="1335"/>
                  </a:cubicBezTo>
                  <a:cubicBezTo>
                    <a:pt x="816" y="1330"/>
                    <a:pt x="814" y="1343"/>
                    <a:pt x="816" y="1346"/>
                  </a:cubicBezTo>
                  <a:cubicBezTo>
                    <a:pt x="821" y="1352"/>
                    <a:pt x="818" y="1356"/>
                    <a:pt x="824" y="1362"/>
                  </a:cubicBezTo>
                  <a:cubicBezTo>
                    <a:pt x="821" y="1369"/>
                    <a:pt x="831" y="1379"/>
                    <a:pt x="832" y="1388"/>
                  </a:cubicBezTo>
                  <a:cubicBezTo>
                    <a:pt x="826" y="1390"/>
                    <a:pt x="828" y="1380"/>
                    <a:pt x="825" y="1377"/>
                  </a:cubicBezTo>
                  <a:close/>
                  <a:moveTo>
                    <a:pt x="750" y="1257"/>
                  </a:moveTo>
                  <a:cubicBezTo>
                    <a:pt x="752" y="1260"/>
                    <a:pt x="755" y="1264"/>
                    <a:pt x="757" y="1267"/>
                  </a:cubicBezTo>
                  <a:cubicBezTo>
                    <a:pt x="754" y="1272"/>
                    <a:pt x="762" y="1279"/>
                    <a:pt x="761" y="1284"/>
                  </a:cubicBezTo>
                  <a:cubicBezTo>
                    <a:pt x="759" y="1289"/>
                    <a:pt x="763" y="1294"/>
                    <a:pt x="764" y="1300"/>
                  </a:cubicBezTo>
                  <a:cubicBezTo>
                    <a:pt x="765" y="1305"/>
                    <a:pt x="771" y="1311"/>
                    <a:pt x="771" y="1317"/>
                  </a:cubicBezTo>
                  <a:cubicBezTo>
                    <a:pt x="774" y="1320"/>
                    <a:pt x="773" y="1322"/>
                    <a:pt x="774" y="1325"/>
                  </a:cubicBezTo>
                  <a:cubicBezTo>
                    <a:pt x="776" y="1327"/>
                    <a:pt x="778" y="1330"/>
                    <a:pt x="776" y="1332"/>
                  </a:cubicBezTo>
                  <a:cubicBezTo>
                    <a:pt x="783" y="1341"/>
                    <a:pt x="783" y="1356"/>
                    <a:pt x="792" y="1361"/>
                  </a:cubicBezTo>
                  <a:cubicBezTo>
                    <a:pt x="790" y="1363"/>
                    <a:pt x="793" y="1366"/>
                    <a:pt x="795" y="1369"/>
                  </a:cubicBezTo>
                  <a:cubicBezTo>
                    <a:pt x="797" y="1372"/>
                    <a:pt x="795" y="1374"/>
                    <a:pt x="798" y="1377"/>
                  </a:cubicBezTo>
                  <a:cubicBezTo>
                    <a:pt x="798" y="1382"/>
                    <a:pt x="807" y="1388"/>
                    <a:pt x="801" y="1392"/>
                  </a:cubicBezTo>
                  <a:cubicBezTo>
                    <a:pt x="779" y="1365"/>
                    <a:pt x="778" y="1342"/>
                    <a:pt x="763" y="1317"/>
                  </a:cubicBezTo>
                  <a:cubicBezTo>
                    <a:pt x="764" y="1312"/>
                    <a:pt x="764" y="1307"/>
                    <a:pt x="760" y="1301"/>
                  </a:cubicBezTo>
                  <a:cubicBezTo>
                    <a:pt x="762" y="1296"/>
                    <a:pt x="756" y="1291"/>
                    <a:pt x="757" y="1286"/>
                  </a:cubicBezTo>
                  <a:cubicBezTo>
                    <a:pt x="757" y="1281"/>
                    <a:pt x="754" y="1276"/>
                    <a:pt x="752" y="1271"/>
                  </a:cubicBezTo>
                  <a:cubicBezTo>
                    <a:pt x="754" y="1267"/>
                    <a:pt x="749" y="1261"/>
                    <a:pt x="750" y="1257"/>
                  </a:cubicBezTo>
                  <a:cubicBezTo>
                    <a:pt x="743" y="1251"/>
                    <a:pt x="755" y="1253"/>
                    <a:pt x="750" y="1257"/>
                  </a:cubicBezTo>
                  <a:close/>
                  <a:moveTo>
                    <a:pt x="732" y="1176"/>
                  </a:moveTo>
                  <a:cubicBezTo>
                    <a:pt x="734" y="1178"/>
                    <a:pt x="734" y="1179"/>
                    <a:pt x="733" y="1180"/>
                  </a:cubicBezTo>
                  <a:cubicBezTo>
                    <a:pt x="737" y="1184"/>
                    <a:pt x="732" y="1187"/>
                    <a:pt x="737" y="1191"/>
                  </a:cubicBezTo>
                  <a:cubicBezTo>
                    <a:pt x="733" y="1195"/>
                    <a:pt x="740" y="1200"/>
                    <a:pt x="737" y="1205"/>
                  </a:cubicBezTo>
                  <a:cubicBezTo>
                    <a:pt x="734" y="1200"/>
                    <a:pt x="733" y="1196"/>
                    <a:pt x="736" y="1192"/>
                  </a:cubicBezTo>
                  <a:cubicBezTo>
                    <a:pt x="731" y="1185"/>
                    <a:pt x="731" y="1179"/>
                    <a:pt x="730" y="1172"/>
                  </a:cubicBezTo>
                  <a:cubicBezTo>
                    <a:pt x="733" y="1171"/>
                    <a:pt x="730" y="1174"/>
                    <a:pt x="732" y="1176"/>
                  </a:cubicBezTo>
                  <a:close/>
                  <a:moveTo>
                    <a:pt x="727" y="1158"/>
                  </a:moveTo>
                  <a:cubicBezTo>
                    <a:pt x="726" y="1149"/>
                    <a:pt x="735" y="1168"/>
                    <a:pt x="728" y="1162"/>
                  </a:cubicBezTo>
                  <a:cubicBezTo>
                    <a:pt x="725" y="1160"/>
                    <a:pt x="728" y="1159"/>
                    <a:pt x="727" y="1158"/>
                  </a:cubicBezTo>
                  <a:close/>
                  <a:moveTo>
                    <a:pt x="687" y="988"/>
                  </a:moveTo>
                  <a:cubicBezTo>
                    <a:pt x="686" y="980"/>
                    <a:pt x="691" y="972"/>
                    <a:pt x="688" y="963"/>
                  </a:cubicBezTo>
                  <a:cubicBezTo>
                    <a:pt x="690" y="939"/>
                    <a:pt x="692" y="942"/>
                    <a:pt x="690" y="943"/>
                  </a:cubicBezTo>
                  <a:cubicBezTo>
                    <a:pt x="691" y="958"/>
                    <a:pt x="690" y="959"/>
                    <a:pt x="692" y="961"/>
                  </a:cubicBezTo>
                  <a:cubicBezTo>
                    <a:pt x="692" y="977"/>
                    <a:pt x="693" y="981"/>
                    <a:pt x="692" y="985"/>
                  </a:cubicBezTo>
                  <a:cubicBezTo>
                    <a:pt x="698" y="1018"/>
                    <a:pt x="694" y="1026"/>
                    <a:pt x="698" y="1034"/>
                  </a:cubicBezTo>
                  <a:cubicBezTo>
                    <a:pt x="707" y="1091"/>
                    <a:pt x="704" y="1098"/>
                    <a:pt x="708" y="1107"/>
                  </a:cubicBezTo>
                  <a:cubicBezTo>
                    <a:pt x="711" y="1139"/>
                    <a:pt x="716" y="1148"/>
                    <a:pt x="715" y="1156"/>
                  </a:cubicBezTo>
                  <a:cubicBezTo>
                    <a:pt x="725" y="1197"/>
                    <a:pt x="729" y="1214"/>
                    <a:pt x="734" y="1231"/>
                  </a:cubicBezTo>
                  <a:cubicBezTo>
                    <a:pt x="749" y="1288"/>
                    <a:pt x="747" y="1296"/>
                    <a:pt x="752" y="1306"/>
                  </a:cubicBezTo>
                  <a:cubicBezTo>
                    <a:pt x="764" y="1347"/>
                    <a:pt x="773" y="1364"/>
                    <a:pt x="782" y="1381"/>
                  </a:cubicBezTo>
                  <a:cubicBezTo>
                    <a:pt x="746" y="1345"/>
                    <a:pt x="746" y="1340"/>
                    <a:pt x="740" y="1333"/>
                  </a:cubicBezTo>
                  <a:cubicBezTo>
                    <a:pt x="729" y="1298"/>
                    <a:pt x="730" y="1290"/>
                    <a:pt x="721" y="1280"/>
                  </a:cubicBezTo>
                  <a:cubicBezTo>
                    <a:pt x="713" y="1238"/>
                    <a:pt x="715" y="1234"/>
                    <a:pt x="712" y="1230"/>
                  </a:cubicBezTo>
                  <a:cubicBezTo>
                    <a:pt x="706" y="1195"/>
                    <a:pt x="704" y="1194"/>
                    <a:pt x="704" y="1193"/>
                  </a:cubicBezTo>
                  <a:cubicBezTo>
                    <a:pt x="701" y="1173"/>
                    <a:pt x="699" y="1164"/>
                    <a:pt x="699" y="1156"/>
                  </a:cubicBezTo>
                  <a:cubicBezTo>
                    <a:pt x="691" y="1100"/>
                    <a:pt x="690" y="1092"/>
                    <a:pt x="691" y="1084"/>
                  </a:cubicBezTo>
                  <a:close/>
                  <a:moveTo>
                    <a:pt x="736" y="1347"/>
                  </a:moveTo>
                  <a:cubicBezTo>
                    <a:pt x="730" y="1348"/>
                    <a:pt x="730" y="1337"/>
                    <a:pt x="727" y="1334"/>
                  </a:cubicBezTo>
                  <a:cubicBezTo>
                    <a:pt x="734" y="1333"/>
                    <a:pt x="734" y="1344"/>
                    <a:pt x="736" y="1347"/>
                  </a:cubicBezTo>
                  <a:close/>
                  <a:moveTo>
                    <a:pt x="678" y="1070"/>
                  </a:moveTo>
                  <a:cubicBezTo>
                    <a:pt x="684" y="1068"/>
                    <a:pt x="678" y="1073"/>
                    <a:pt x="680" y="1076"/>
                  </a:cubicBezTo>
                  <a:cubicBezTo>
                    <a:pt x="684" y="1082"/>
                    <a:pt x="675" y="1078"/>
                    <a:pt x="678" y="1070"/>
                  </a:cubicBezTo>
                  <a:close/>
                  <a:moveTo>
                    <a:pt x="716" y="1310"/>
                  </a:moveTo>
                  <a:cubicBezTo>
                    <a:pt x="716" y="1305"/>
                    <a:pt x="710" y="1299"/>
                    <a:pt x="709" y="1294"/>
                  </a:cubicBezTo>
                  <a:cubicBezTo>
                    <a:pt x="710" y="1289"/>
                    <a:pt x="705" y="1283"/>
                    <a:pt x="706" y="1278"/>
                  </a:cubicBezTo>
                  <a:cubicBezTo>
                    <a:pt x="703" y="1275"/>
                    <a:pt x="704" y="1272"/>
                    <a:pt x="705" y="1270"/>
                  </a:cubicBezTo>
                  <a:cubicBezTo>
                    <a:pt x="702" y="1269"/>
                    <a:pt x="703" y="1267"/>
                    <a:pt x="702" y="1264"/>
                  </a:cubicBezTo>
                  <a:cubicBezTo>
                    <a:pt x="697" y="1253"/>
                    <a:pt x="697" y="1242"/>
                    <a:pt x="693" y="1230"/>
                  </a:cubicBezTo>
                  <a:cubicBezTo>
                    <a:pt x="694" y="1225"/>
                    <a:pt x="691" y="1219"/>
                    <a:pt x="693" y="1214"/>
                  </a:cubicBezTo>
                  <a:cubicBezTo>
                    <a:pt x="689" y="1208"/>
                    <a:pt x="692" y="1204"/>
                    <a:pt x="692" y="1199"/>
                  </a:cubicBezTo>
                  <a:cubicBezTo>
                    <a:pt x="686" y="1180"/>
                    <a:pt x="684" y="1162"/>
                    <a:pt x="683" y="1144"/>
                  </a:cubicBezTo>
                  <a:cubicBezTo>
                    <a:pt x="684" y="1135"/>
                    <a:pt x="679" y="1126"/>
                    <a:pt x="682" y="1117"/>
                  </a:cubicBezTo>
                  <a:cubicBezTo>
                    <a:pt x="676" y="1107"/>
                    <a:pt x="683" y="1100"/>
                    <a:pt x="679" y="1090"/>
                  </a:cubicBezTo>
                  <a:cubicBezTo>
                    <a:pt x="684" y="1088"/>
                    <a:pt x="681" y="1096"/>
                    <a:pt x="682" y="1099"/>
                  </a:cubicBezTo>
                  <a:cubicBezTo>
                    <a:pt x="682" y="1102"/>
                    <a:pt x="683" y="1106"/>
                    <a:pt x="682" y="1109"/>
                  </a:cubicBezTo>
                  <a:cubicBezTo>
                    <a:pt x="684" y="1117"/>
                    <a:pt x="686" y="1124"/>
                    <a:pt x="683" y="1130"/>
                  </a:cubicBezTo>
                  <a:cubicBezTo>
                    <a:pt x="686" y="1138"/>
                    <a:pt x="688" y="1145"/>
                    <a:pt x="689" y="1153"/>
                  </a:cubicBezTo>
                  <a:cubicBezTo>
                    <a:pt x="687" y="1156"/>
                    <a:pt x="691" y="1160"/>
                    <a:pt x="692" y="1164"/>
                  </a:cubicBezTo>
                  <a:cubicBezTo>
                    <a:pt x="687" y="1167"/>
                    <a:pt x="693" y="1171"/>
                    <a:pt x="690" y="1173"/>
                  </a:cubicBezTo>
                  <a:cubicBezTo>
                    <a:pt x="694" y="1180"/>
                    <a:pt x="697" y="1187"/>
                    <a:pt x="696" y="1193"/>
                  </a:cubicBezTo>
                  <a:cubicBezTo>
                    <a:pt x="697" y="1196"/>
                    <a:pt x="697" y="1199"/>
                    <a:pt x="698" y="1203"/>
                  </a:cubicBezTo>
                  <a:cubicBezTo>
                    <a:pt x="696" y="1206"/>
                    <a:pt x="702" y="1210"/>
                    <a:pt x="699" y="1212"/>
                  </a:cubicBezTo>
                  <a:cubicBezTo>
                    <a:pt x="702" y="1225"/>
                    <a:pt x="703" y="1237"/>
                    <a:pt x="707" y="1250"/>
                  </a:cubicBezTo>
                  <a:cubicBezTo>
                    <a:pt x="708" y="1274"/>
                    <a:pt x="726" y="1302"/>
                    <a:pt x="727" y="1326"/>
                  </a:cubicBezTo>
                  <a:cubicBezTo>
                    <a:pt x="721" y="1327"/>
                    <a:pt x="718" y="1315"/>
                    <a:pt x="716" y="1310"/>
                  </a:cubicBezTo>
                  <a:close/>
                  <a:moveTo>
                    <a:pt x="591" y="1343"/>
                  </a:moveTo>
                  <a:cubicBezTo>
                    <a:pt x="583" y="1344"/>
                    <a:pt x="576" y="1334"/>
                    <a:pt x="568" y="1336"/>
                  </a:cubicBezTo>
                  <a:cubicBezTo>
                    <a:pt x="565" y="1330"/>
                    <a:pt x="572" y="1336"/>
                    <a:pt x="574" y="1334"/>
                  </a:cubicBezTo>
                  <a:cubicBezTo>
                    <a:pt x="577" y="1336"/>
                    <a:pt x="579" y="1334"/>
                    <a:pt x="582" y="1336"/>
                  </a:cubicBezTo>
                  <a:cubicBezTo>
                    <a:pt x="587" y="1339"/>
                    <a:pt x="593" y="1337"/>
                    <a:pt x="598" y="1344"/>
                  </a:cubicBezTo>
                  <a:cubicBezTo>
                    <a:pt x="607" y="1344"/>
                    <a:pt x="617" y="1346"/>
                    <a:pt x="627" y="1347"/>
                  </a:cubicBezTo>
                  <a:cubicBezTo>
                    <a:pt x="632" y="1349"/>
                    <a:pt x="637" y="1350"/>
                    <a:pt x="642" y="1350"/>
                  </a:cubicBezTo>
                  <a:cubicBezTo>
                    <a:pt x="646" y="1353"/>
                    <a:pt x="651" y="1353"/>
                    <a:pt x="655" y="1354"/>
                  </a:cubicBezTo>
                  <a:cubicBezTo>
                    <a:pt x="661" y="1352"/>
                    <a:pt x="665" y="1356"/>
                    <a:pt x="671" y="1356"/>
                  </a:cubicBezTo>
                  <a:cubicBezTo>
                    <a:pt x="675" y="1357"/>
                    <a:pt x="680" y="1358"/>
                    <a:pt x="684" y="1360"/>
                  </a:cubicBezTo>
                  <a:cubicBezTo>
                    <a:pt x="693" y="1361"/>
                    <a:pt x="702" y="1366"/>
                    <a:pt x="711" y="1364"/>
                  </a:cubicBezTo>
                  <a:cubicBezTo>
                    <a:pt x="722" y="1373"/>
                    <a:pt x="735" y="1372"/>
                    <a:pt x="746" y="1380"/>
                  </a:cubicBezTo>
                  <a:cubicBezTo>
                    <a:pt x="750" y="1379"/>
                    <a:pt x="753" y="1379"/>
                    <a:pt x="755" y="1381"/>
                  </a:cubicBezTo>
                  <a:cubicBezTo>
                    <a:pt x="757" y="1389"/>
                    <a:pt x="762" y="1379"/>
                    <a:pt x="764" y="1386"/>
                  </a:cubicBezTo>
                  <a:cubicBezTo>
                    <a:pt x="770" y="1383"/>
                    <a:pt x="774" y="1394"/>
                    <a:pt x="781" y="1390"/>
                  </a:cubicBezTo>
                  <a:cubicBezTo>
                    <a:pt x="782" y="1393"/>
                    <a:pt x="784" y="1395"/>
                    <a:pt x="786" y="1394"/>
                  </a:cubicBezTo>
                  <a:cubicBezTo>
                    <a:pt x="786" y="1397"/>
                    <a:pt x="786" y="1399"/>
                    <a:pt x="789" y="1398"/>
                  </a:cubicBezTo>
                  <a:cubicBezTo>
                    <a:pt x="792" y="1398"/>
                    <a:pt x="795" y="1403"/>
                    <a:pt x="798" y="1407"/>
                  </a:cubicBezTo>
                  <a:cubicBezTo>
                    <a:pt x="791" y="1410"/>
                    <a:pt x="786" y="1403"/>
                    <a:pt x="780" y="1404"/>
                  </a:cubicBezTo>
                  <a:cubicBezTo>
                    <a:pt x="774" y="1399"/>
                    <a:pt x="768" y="1401"/>
                    <a:pt x="763" y="1395"/>
                  </a:cubicBezTo>
                  <a:cubicBezTo>
                    <a:pt x="758" y="1394"/>
                    <a:pt x="753" y="1395"/>
                    <a:pt x="749" y="1391"/>
                  </a:cubicBezTo>
                  <a:cubicBezTo>
                    <a:pt x="745" y="1391"/>
                    <a:pt x="741" y="1390"/>
                    <a:pt x="737" y="1389"/>
                  </a:cubicBezTo>
                  <a:cubicBezTo>
                    <a:pt x="729" y="1388"/>
                    <a:pt x="721" y="1384"/>
                    <a:pt x="713" y="1382"/>
                  </a:cubicBezTo>
                  <a:cubicBezTo>
                    <a:pt x="705" y="1380"/>
                    <a:pt x="696" y="1378"/>
                    <a:pt x="688" y="1376"/>
                  </a:cubicBezTo>
                  <a:cubicBezTo>
                    <a:pt x="679" y="1375"/>
                    <a:pt x="671" y="1373"/>
                    <a:pt x="664" y="1369"/>
                  </a:cubicBezTo>
                  <a:cubicBezTo>
                    <a:pt x="661" y="1368"/>
                    <a:pt x="658" y="1370"/>
                    <a:pt x="656" y="1366"/>
                  </a:cubicBezTo>
                  <a:cubicBezTo>
                    <a:pt x="654" y="1367"/>
                    <a:pt x="653" y="1364"/>
                    <a:pt x="650" y="1365"/>
                  </a:cubicBezTo>
                  <a:cubicBezTo>
                    <a:pt x="647" y="1361"/>
                    <a:pt x="642" y="1366"/>
                    <a:pt x="639" y="1360"/>
                  </a:cubicBezTo>
                  <a:cubicBezTo>
                    <a:pt x="630" y="1360"/>
                    <a:pt x="623" y="1356"/>
                    <a:pt x="615" y="1353"/>
                  </a:cubicBezTo>
                  <a:cubicBezTo>
                    <a:pt x="607" y="1348"/>
                    <a:pt x="599" y="1348"/>
                    <a:pt x="591" y="1343"/>
                  </a:cubicBezTo>
                  <a:close/>
                  <a:moveTo>
                    <a:pt x="862" y="1455"/>
                  </a:moveTo>
                  <a:cubicBezTo>
                    <a:pt x="859" y="1456"/>
                    <a:pt x="857" y="1456"/>
                    <a:pt x="854" y="1453"/>
                  </a:cubicBezTo>
                  <a:cubicBezTo>
                    <a:pt x="849" y="1453"/>
                    <a:pt x="844" y="1449"/>
                    <a:pt x="838" y="1448"/>
                  </a:cubicBezTo>
                  <a:cubicBezTo>
                    <a:pt x="828" y="1443"/>
                    <a:pt x="817" y="1443"/>
                    <a:pt x="807" y="1438"/>
                  </a:cubicBezTo>
                  <a:cubicBezTo>
                    <a:pt x="796" y="1436"/>
                    <a:pt x="786" y="1431"/>
                    <a:pt x="775" y="1431"/>
                  </a:cubicBezTo>
                  <a:cubicBezTo>
                    <a:pt x="771" y="1424"/>
                    <a:pt x="764" y="1431"/>
                    <a:pt x="759" y="1424"/>
                  </a:cubicBezTo>
                  <a:cubicBezTo>
                    <a:pt x="754" y="1427"/>
                    <a:pt x="750" y="1419"/>
                    <a:pt x="744" y="1422"/>
                  </a:cubicBezTo>
                  <a:cubicBezTo>
                    <a:pt x="734" y="1413"/>
                    <a:pt x="722" y="1416"/>
                    <a:pt x="712" y="1410"/>
                  </a:cubicBezTo>
                  <a:cubicBezTo>
                    <a:pt x="707" y="1405"/>
                    <a:pt x="700" y="1410"/>
                    <a:pt x="696" y="1402"/>
                  </a:cubicBezTo>
                  <a:cubicBezTo>
                    <a:pt x="690" y="1403"/>
                    <a:pt x="685" y="1401"/>
                    <a:pt x="681" y="1397"/>
                  </a:cubicBezTo>
                  <a:cubicBezTo>
                    <a:pt x="670" y="1394"/>
                    <a:pt x="660" y="1389"/>
                    <a:pt x="650" y="1384"/>
                  </a:cubicBezTo>
                  <a:cubicBezTo>
                    <a:pt x="646" y="1377"/>
                    <a:pt x="639" y="1382"/>
                    <a:pt x="635" y="1374"/>
                  </a:cubicBezTo>
                  <a:cubicBezTo>
                    <a:pt x="629" y="1374"/>
                    <a:pt x="625" y="1367"/>
                    <a:pt x="620" y="1368"/>
                  </a:cubicBezTo>
                  <a:cubicBezTo>
                    <a:pt x="619" y="1366"/>
                    <a:pt x="618" y="1364"/>
                    <a:pt x="616" y="1363"/>
                  </a:cubicBezTo>
                  <a:cubicBezTo>
                    <a:pt x="626" y="1363"/>
                    <a:pt x="635" y="1369"/>
                    <a:pt x="644" y="1372"/>
                  </a:cubicBezTo>
                  <a:cubicBezTo>
                    <a:pt x="654" y="1376"/>
                    <a:pt x="663" y="1379"/>
                    <a:pt x="673" y="1381"/>
                  </a:cubicBezTo>
                  <a:cubicBezTo>
                    <a:pt x="677" y="1385"/>
                    <a:pt x="682" y="1385"/>
                    <a:pt x="687" y="1387"/>
                  </a:cubicBezTo>
                  <a:cubicBezTo>
                    <a:pt x="690" y="1386"/>
                    <a:pt x="693" y="1387"/>
                    <a:pt x="695" y="1390"/>
                  </a:cubicBezTo>
                  <a:cubicBezTo>
                    <a:pt x="697" y="1387"/>
                    <a:pt x="699" y="1389"/>
                    <a:pt x="701" y="1391"/>
                  </a:cubicBezTo>
                  <a:cubicBezTo>
                    <a:pt x="706" y="1386"/>
                    <a:pt x="709" y="1395"/>
                    <a:pt x="715" y="1392"/>
                  </a:cubicBezTo>
                  <a:cubicBezTo>
                    <a:pt x="716" y="1396"/>
                    <a:pt x="720" y="1392"/>
                    <a:pt x="722" y="1394"/>
                  </a:cubicBezTo>
                  <a:cubicBezTo>
                    <a:pt x="724" y="1395"/>
                    <a:pt x="726" y="1396"/>
                    <a:pt x="728" y="1398"/>
                  </a:cubicBezTo>
                  <a:cubicBezTo>
                    <a:pt x="733" y="1400"/>
                    <a:pt x="738" y="1398"/>
                    <a:pt x="743" y="1401"/>
                  </a:cubicBezTo>
                  <a:cubicBezTo>
                    <a:pt x="748" y="1400"/>
                    <a:pt x="751" y="1407"/>
                    <a:pt x="757" y="1402"/>
                  </a:cubicBezTo>
                  <a:cubicBezTo>
                    <a:pt x="766" y="1410"/>
                    <a:pt x="776" y="1411"/>
                    <a:pt x="786" y="1416"/>
                  </a:cubicBezTo>
                  <a:cubicBezTo>
                    <a:pt x="796" y="1416"/>
                    <a:pt x="804" y="1425"/>
                    <a:pt x="814" y="1425"/>
                  </a:cubicBezTo>
                  <a:cubicBezTo>
                    <a:pt x="822" y="1434"/>
                    <a:pt x="833" y="1431"/>
                    <a:pt x="841" y="1438"/>
                  </a:cubicBezTo>
                  <a:cubicBezTo>
                    <a:pt x="850" y="1444"/>
                    <a:pt x="859" y="1451"/>
                    <a:pt x="868" y="1453"/>
                  </a:cubicBezTo>
                  <a:cubicBezTo>
                    <a:pt x="871" y="1458"/>
                    <a:pt x="863" y="1458"/>
                    <a:pt x="862" y="1455"/>
                  </a:cubicBezTo>
                  <a:close/>
                  <a:moveTo>
                    <a:pt x="840" y="1425"/>
                  </a:moveTo>
                  <a:cubicBezTo>
                    <a:pt x="842" y="1424"/>
                    <a:pt x="844" y="1423"/>
                    <a:pt x="846" y="1421"/>
                  </a:cubicBezTo>
                  <a:cubicBezTo>
                    <a:pt x="847" y="1424"/>
                    <a:pt x="849" y="1426"/>
                    <a:pt x="851" y="1428"/>
                  </a:cubicBezTo>
                  <a:cubicBezTo>
                    <a:pt x="846" y="1432"/>
                    <a:pt x="843" y="1428"/>
                    <a:pt x="840" y="1425"/>
                  </a:cubicBezTo>
                  <a:close/>
                  <a:moveTo>
                    <a:pt x="860" y="1430"/>
                  </a:moveTo>
                  <a:cubicBezTo>
                    <a:pt x="863" y="1427"/>
                    <a:pt x="855" y="1422"/>
                    <a:pt x="857" y="1419"/>
                  </a:cubicBezTo>
                  <a:cubicBezTo>
                    <a:pt x="837" y="1377"/>
                    <a:pt x="840" y="1373"/>
                    <a:pt x="834" y="1368"/>
                  </a:cubicBezTo>
                  <a:cubicBezTo>
                    <a:pt x="825" y="1337"/>
                    <a:pt x="822" y="1332"/>
                    <a:pt x="822" y="1328"/>
                  </a:cubicBezTo>
                  <a:cubicBezTo>
                    <a:pt x="816" y="1281"/>
                    <a:pt x="809" y="1272"/>
                    <a:pt x="808" y="1263"/>
                  </a:cubicBezTo>
                  <a:cubicBezTo>
                    <a:pt x="805" y="1231"/>
                    <a:pt x="802" y="1222"/>
                    <a:pt x="799" y="1214"/>
                  </a:cubicBezTo>
                  <a:cubicBezTo>
                    <a:pt x="788" y="1155"/>
                    <a:pt x="788" y="1147"/>
                    <a:pt x="784" y="1139"/>
                  </a:cubicBezTo>
                  <a:cubicBezTo>
                    <a:pt x="801" y="1169"/>
                    <a:pt x="802" y="1172"/>
                    <a:pt x="804" y="1175"/>
                  </a:cubicBezTo>
                  <a:cubicBezTo>
                    <a:pt x="817" y="1231"/>
                    <a:pt x="820" y="1237"/>
                    <a:pt x="819" y="1242"/>
                  </a:cubicBezTo>
                  <a:cubicBezTo>
                    <a:pt x="835" y="1298"/>
                    <a:pt x="831" y="1303"/>
                    <a:pt x="835" y="1309"/>
                  </a:cubicBezTo>
                  <a:cubicBezTo>
                    <a:pt x="846" y="1364"/>
                    <a:pt x="845" y="1369"/>
                    <a:pt x="847" y="1375"/>
                  </a:cubicBezTo>
                  <a:cubicBezTo>
                    <a:pt x="855" y="1404"/>
                    <a:pt x="856" y="1406"/>
                    <a:pt x="859" y="1409"/>
                  </a:cubicBezTo>
                  <a:close/>
                  <a:moveTo>
                    <a:pt x="866" y="1401"/>
                  </a:moveTo>
                  <a:cubicBezTo>
                    <a:pt x="866" y="1396"/>
                    <a:pt x="864" y="1391"/>
                    <a:pt x="863" y="1385"/>
                  </a:cubicBezTo>
                  <a:cubicBezTo>
                    <a:pt x="855" y="1379"/>
                    <a:pt x="863" y="1375"/>
                    <a:pt x="856" y="1368"/>
                  </a:cubicBezTo>
                  <a:cubicBezTo>
                    <a:pt x="856" y="1363"/>
                    <a:pt x="852" y="1357"/>
                    <a:pt x="856" y="1353"/>
                  </a:cubicBezTo>
                  <a:cubicBezTo>
                    <a:pt x="852" y="1352"/>
                    <a:pt x="853" y="1350"/>
                    <a:pt x="852" y="1347"/>
                  </a:cubicBezTo>
                  <a:cubicBezTo>
                    <a:pt x="854" y="1345"/>
                    <a:pt x="848" y="1345"/>
                    <a:pt x="851" y="1343"/>
                  </a:cubicBezTo>
                  <a:cubicBezTo>
                    <a:pt x="850" y="1337"/>
                    <a:pt x="848" y="1332"/>
                    <a:pt x="848" y="1326"/>
                  </a:cubicBezTo>
                  <a:cubicBezTo>
                    <a:pt x="845" y="1321"/>
                    <a:pt x="846" y="1316"/>
                    <a:pt x="844" y="1310"/>
                  </a:cubicBezTo>
                  <a:cubicBezTo>
                    <a:pt x="841" y="1304"/>
                    <a:pt x="846" y="1300"/>
                    <a:pt x="840" y="1294"/>
                  </a:cubicBezTo>
                  <a:cubicBezTo>
                    <a:pt x="845" y="1289"/>
                    <a:pt x="838" y="1283"/>
                    <a:pt x="837" y="1278"/>
                  </a:cubicBezTo>
                  <a:cubicBezTo>
                    <a:pt x="837" y="1272"/>
                    <a:pt x="834" y="1267"/>
                    <a:pt x="833" y="1261"/>
                  </a:cubicBezTo>
                  <a:cubicBezTo>
                    <a:pt x="833" y="1251"/>
                    <a:pt x="827" y="1240"/>
                    <a:pt x="829" y="1230"/>
                  </a:cubicBezTo>
                  <a:cubicBezTo>
                    <a:pt x="823" y="1208"/>
                    <a:pt x="819" y="1186"/>
                    <a:pt x="806" y="1163"/>
                  </a:cubicBezTo>
                  <a:cubicBezTo>
                    <a:pt x="810" y="1161"/>
                    <a:pt x="812" y="1170"/>
                    <a:pt x="815" y="1172"/>
                  </a:cubicBezTo>
                  <a:cubicBezTo>
                    <a:pt x="819" y="1171"/>
                    <a:pt x="816" y="1174"/>
                    <a:pt x="818" y="1176"/>
                  </a:cubicBezTo>
                  <a:cubicBezTo>
                    <a:pt x="819" y="1178"/>
                    <a:pt x="821" y="1180"/>
                    <a:pt x="822" y="1181"/>
                  </a:cubicBezTo>
                  <a:cubicBezTo>
                    <a:pt x="823" y="1187"/>
                    <a:pt x="828" y="1193"/>
                    <a:pt x="828" y="1198"/>
                  </a:cubicBezTo>
                  <a:cubicBezTo>
                    <a:pt x="828" y="1203"/>
                    <a:pt x="835" y="1209"/>
                    <a:pt x="834" y="1213"/>
                  </a:cubicBezTo>
                  <a:cubicBezTo>
                    <a:pt x="837" y="1218"/>
                    <a:pt x="836" y="1223"/>
                    <a:pt x="839" y="1228"/>
                  </a:cubicBezTo>
                  <a:cubicBezTo>
                    <a:pt x="846" y="1234"/>
                    <a:pt x="837" y="1237"/>
                    <a:pt x="844" y="1243"/>
                  </a:cubicBezTo>
                  <a:cubicBezTo>
                    <a:pt x="842" y="1245"/>
                    <a:pt x="847" y="1249"/>
                    <a:pt x="845" y="1251"/>
                  </a:cubicBezTo>
                  <a:cubicBezTo>
                    <a:pt x="845" y="1253"/>
                    <a:pt x="845" y="1255"/>
                    <a:pt x="847" y="1257"/>
                  </a:cubicBezTo>
                  <a:cubicBezTo>
                    <a:pt x="845" y="1262"/>
                    <a:pt x="849" y="1267"/>
                    <a:pt x="849" y="1272"/>
                  </a:cubicBezTo>
                  <a:cubicBezTo>
                    <a:pt x="851" y="1282"/>
                    <a:pt x="851" y="1291"/>
                    <a:pt x="856" y="1301"/>
                  </a:cubicBezTo>
                  <a:cubicBezTo>
                    <a:pt x="855" y="1321"/>
                    <a:pt x="863" y="1343"/>
                    <a:pt x="860" y="1363"/>
                  </a:cubicBezTo>
                  <a:cubicBezTo>
                    <a:pt x="865" y="1372"/>
                    <a:pt x="865" y="1380"/>
                    <a:pt x="868" y="1389"/>
                  </a:cubicBezTo>
                  <a:cubicBezTo>
                    <a:pt x="870" y="1398"/>
                    <a:pt x="875" y="1407"/>
                    <a:pt x="873" y="1415"/>
                  </a:cubicBezTo>
                  <a:cubicBezTo>
                    <a:pt x="867" y="1416"/>
                    <a:pt x="868" y="1405"/>
                    <a:pt x="866" y="1401"/>
                  </a:cubicBezTo>
                  <a:close/>
                  <a:moveTo>
                    <a:pt x="872" y="1421"/>
                  </a:moveTo>
                  <a:cubicBezTo>
                    <a:pt x="878" y="1421"/>
                    <a:pt x="879" y="1433"/>
                    <a:pt x="881" y="1437"/>
                  </a:cubicBezTo>
                  <a:cubicBezTo>
                    <a:pt x="873" y="1437"/>
                    <a:pt x="876" y="1426"/>
                    <a:pt x="872" y="1421"/>
                  </a:cubicBezTo>
                  <a:close/>
                  <a:moveTo>
                    <a:pt x="0" y="157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58"/>
                    <a:pt x="1" y="157"/>
                    <a:pt x="1" y="157"/>
                  </a:cubicBezTo>
                  <a:cubicBezTo>
                    <a:pt x="1" y="157"/>
                    <a:pt x="0" y="157"/>
                    <a:pt x="0" y="157"/>
                  </a:cubicBezTo>
                  <a:close/>
                  <a:moveTo>
                    <a:pt x="1990" y="177"/>
                  </a:moveTo>
                  <a:cubicBezTo>
                    <a:pt x="1986" y="177"/>
                    <a:pt x="1989" y="180"/>
                    <a:pt x="1988" y="183"/>
                  </a:cubicBezTo>
                  <a:cubicBezTo>
                    <a:pt x="1987" y="200"/>
                    <a:pt x="1977" y="199"/>
                    <a:pt x="1977" y="203"/>
                  </a:cubicBezTo>
                  <a:cubicBezTo>
                    <a:pt x="1972" y="214"/>
                    <a:pt x="1973" y="215"/>
                    <a:pt x="1974" y="213"/>
                  </a:cubicBezTo>
                  <a:cubicBezTo>
                    <a:pt x="1987" y="201"/>
                    <a:pt x="1986" y="193"/>
                    <a:pt x="1988" y="190"/>
                  </a:cubicBezTo>
                  <a:cubicBezTo>
                    <a:pt x="2008" y="131"/>
                    <a:pt x="2015" y="118"/>
                    <a:pt x="2014" y="109"/>
                  </a:cubicBezTo>
                  <a:cubicBezTo>
                    <a:pt x="2029" y="70"/>
                    <a:pt x="2030" y="64"/>
                    <a:pt x="2028" y="63"/>
                  </a:cubicBezTo>
                  <a:cubicBezTo>
                    <a:pt x="2038" y="12"/>
                    <a:pt x="2039" y="6"/>
                    <a:pt x="2040" y="0"/>
                  </a:cubicBezTo>
                  <a:cubicBezTo>
                    <a:pt x="2031" y="29"/>
                    <a:pt x="2029" y="44"/>
                    <a:pt x="2027" y="60"/>
                  </a:cubicBezTo>
                  <a:cubicBezTo>
                    <a:pt x="2025" y="57"/>
                    <a:pt x="2024" y="42"/>
                    <a:pt x="2025" y="26"/>
                  </a:cubicBezTo>
                  <a:cubicBezTo>
                    <a:pt x="2026" y="2"/>
                    <a:pt x="2026" y="1"/>
                    <a:pt x="2026" y="0"/>
                  </a:cubicBezTo>
                  <a:cubicBezTo>
                    <a:pt x="2013" y="63"/>
                    <a:pt x="2011" y="101"/>
                    <a:pt x="2002" y="142"/>
                  </a:cubicBezTo>
                  <a:close/>
                  <a:moveTo>
                    <a:pt x="1971" y="192"/>
                  </a:moveTo>
                  <a:cubicBezTo>
                    <a:pt x="1982" y="160"/>
                    <a:pt x="1984" y="143"/>
                    <a:pt x="1990" y="113"/>
                  </a:cubicBezTo>
                  <a:cubicBezTo>
                    <a:pt x="1986" y="110"/>
                    <a:pt x="1995" y="99"/>
                    <a:pt x="1991" y="95"/>
                  </a:cubicBezTo>
                  <a:cubicBezTo>
                    <a:pt x="1992" y="88"/>
                    <a:pt x="1993" y="81"/>
                    <a:pt x="1992" y="75"/>
                  </a:cubicBezTo>
                  <a:cubicBezTo>
                    <a:pt x="1995" y="62"/>
                    <a:pt x="1995" y="49"/>
                    <a:pt x="1995" y="37"/>
                  </a:cubicBezTo>
                  <a:cubicBezTo>
                    <a:pt x="1992" y="36"/>
                    <a:pt x="1994" y="32"/>
                    <a:pt x="1995" y="28"/>
                  </a:cubicBezTo>
                  <a:cubicBezTo>
                    <a:pt x="1995" y="25"/>
                    <a:pt x="1993" y="23"/>
                    <a:pt x="1996" y="19"/>
                  </a:cubicBezTo>
                  <a:cubicBezTo>
                    <a:pt x="1993" y="18"/>
                    <a:pt x="1995" y="14"/>
                    <a:pt x="1996" y="10"/>
                  </a:cubicBezTo>
                  <a:cubicBezTo>
                    <a:pt x="1992" y="9"/>
                    <a:pt x="1996" y="4"/>
                    <a:pt x="1997" y="0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7" y="6"/>
                    <a:pt x="1987" y="11"/>
                    <a:pt x="1987" y="17"/>
                  </a:cubicBezTo>
                  <a:cubicBezTo>
                    <a:pt x="1989" y="40"/>
                    <a:pt x="1987" y="66"/>
                    <a:pt x="1985" y="91"/>
                  </a:cubicBezTo>
                  <a:cubicBezTo>
                    <a:pt x="1985" y="113"/>
                    <a:pt x="1977" y="140"/>
                    <a:pt x="1977" y="166"/>
                  </a:cubicBezTo>
                  <a:cubicBezTo>
                    <a:pt x="1969" y="169"/>
                    <a:pt x="1977" y="178"/>
                    <a:pt x="1971" y="178"/>
                  </a:cubicBezTo>
                  <a:cubicBezTo>
                    <a:pt x="1975" y="184"/>
                    <a:pt x="1964" y="188"/>
                    <a:pt x="1971" y="192"/>
                  </a:cubicBezTo>
                  <a:close/>
                  <a:moveTo>
                    <a:pt x="1900" y="50"/>
                  </a:moveTo>
                  <a:cubicBezTo>
                    <a:pt x="1902" y="34"/>
                    <a:pt x="1906" y="17"/>
                    <a:pt x="1908" y="0"/>
                  </a:cubicBezTo>
                  <a:cubicBezTo>
                    <a:pt x="1903" y="0"/>
                    <a:pt x="1903" y="0"/>
                    <a:pt x="1903" y="0"/>
                  </a:cubicBezTo>
                  <a:cubicBezTo>
                    <a:pt x="1902" y="2"/>
                    <a:pt x="1902" y="4"/>
                    <a:pt x="1902" y="5"/>
                  </a:cubicBezTo>
                  <a:cubicBezTo>
                    <a:pt x="1900" y="13"/>
                    <a:pt x="1899" y="20"/>
                    <a:pt x="1900" y="27"/>
                  </a:cubicBezTo>
                  <a:cubicBezTo>
                    <a:pt x="1900" y="31"/>
                    <a:pt x="1894" y="37"/>
                    <a:pt x="1899" y="38"/>
                  </a:cubicBezTo>
                  <a:cubicBezTo>
                    <a:pt x="1899" y="42"/>
                    <a:pt x="1892" y="50"/>
                    <a:pt x="1900" y="50"/>
                  </a:cubicBezTo>
                  <a:close/>
                  <a:moveTo>
                    <a:pt x="1772" y="0"/>
                  </a:moveTo>
                  <a:cubicBezTo>
                    <a:pt x="1766" y="0"/>
                    <a:pt x="1766" y="0"/>
                    <a:pt x="1766" y="0"/>
                  </a:cubicBezTo>
                  <a:cubicBezTo>
                    <a:pt x="1761" y="13"/>
                    <a:pt x="1756" y="25"/>
                    <a:pt x="1752" y="35"/>
                  </a:cubicBezTo>
                  <a:cubicBezTo>
                    <a:pt x="1750" y="40"/>
                    <a:pt x="1748" y="48"/>
                    <a:pt x="1746" y="54"/>
                  </a:cubicBezTo>
                  <a:cubicBezTo>
                    <a:pt x="1744" y="62"/>
                    <a:pt x="1740" y="68"/>
                    <a:pt x="1743" y="74"/>
                  </a:cubicBezTo>
                  <a:cubicBezTo>
                    <a:pt x="1751" y="51"/>
                    <a:pt x="1761" y="26"/>
                    <a:pt x="1772" y="0"/>
                  </a:cubicBezTo>
                  <a:close/>
                  <a:moveTo>
                    <a:pt x="2038" y="266"/>
                  </a:moveTo>
                  <a:cubicBezTo>
                    <a:pt x="2058" y="233"/>
                    <a:pt x="2063" y="188"/>
                    <a:pt x="2074" y="152"/>
                  </a:cubicBezTo>
                  <a:cubicBezTo>
                    <a:pt x="2076" y="145"/>
                    <a:pt x="2072" y="141"/>
                    <a:pt x="2075" y="134"/>
                  </a:cubicBezTo>
                  <a:cubicBezTo>
                    <a:pt x="2079" y="120"/>
                    <a:pt x="2079" y="118"/>
                    <a:pt x="2084" y="105"/>
                  </a:cubicBezTo>
                  <a:cubicBezTo>
                    <a:pt x="2087" y="93"/>
                    <a:pt x="2091" y="81"/>
                    <a:pt x="2094" y="69"/>
                  </a:cubicBezTo>
                  <a:cubicBezTo>
                    <a:pt x="2098" y="46"/>
                    <a:pt x="2102" y="24"/>
                    <a:pt x="2107" y="0"/>
                  </a:cubicBezTo>
                  <a:cubicBezTo>
                    <a:pt x="2098" y="0"/>
                    <a:pt x="2098" y="0"/>
                    <a:pt x="2098" y="0"/>
                  </a:cubicBezTo>
                  <a:cubicBezTo>
                    <a:pt x="2096" y="14"/>
                    <a:pt x="2093" y="27"/>
                    <a:pt x="2092" y="39"/>
                  </a:cubicBezTo>
                  <a:cubicBezTo>
                    <a:pt x="2091" y="44"/>
                    <a:pt x="2089" y="50"/>
                    <a:pt x="2087" y="56"/>
                  </a:cubicBezTo>
                  <a:cubicBezTo>
                    <a:pt x="2085" y="62"/>
                    <a:pt x="2082" y="67"/>
                    <a:pt x="2085" y="71"/>
                  </a:cubicBezTo>
                  <a:cubicBezTo>
                    <a:pt x="2084" y="75"/>
                    <a:pt x="2082" y="75"/>
                    <a:pt x="2082" y="72"/>
                  </a:cubicBezTo>
                  <a:cubicBezTo>
                    <a:pt x="2081" y="70"/>
                    <a:pt x="2081" y="68"/>
                    <a:pt x="2082" y="66"/>
                  </a:cubicBezTo>
                  <a:cubicBezTo>
                    <a:pt x="2081" y="61"/>
                    <a:pt x="2084" y="55"/>
                    <a:pt x="2081" y="52"/>
                  </a:cubicBezTo>
                  <a:cubicBezTo>
                    <a:pt x="2085" y="41"/>
                    <a:pt x="2079" y="34"/>
                    <a:pt x="2083" y="23"/>
                  </a:cubicBezTo>
                  <a:cubicBezTo>
                    <a:pt x="2083" y="18"/>
                    <a:pt x="2079" y="16"/>
                    <a:pt x="2083" y="9"/>
                  </a:cubicBezTo>
                  <a:cubicBezTo>
                    <a:pt x="2081" y="7"/>
                    <a:pt x="2081" y="4"/>
                    <a:pt x="2081" y="0"/>
                  </a:cubicBezTo>
                  <a:cubicBezTo>
                    <a:pt x="2074" y="0"/>
                    <a:pt x="2074" y="0"/>
                    <a:pt x="2074" y="0"/>
                  </a:cubicBezTo>
                  <a:cubicBezTo>
                    <a:pt x="2074" y="7"/>
                    <a:pt x="2074" y="13"/>
                    <a:pt x="2073" y="20"/>
                  </a:cubicBezTo>
                  <a:cubicBezTo>
                    <a:pt x="2077" y="23"/>
                    <a:pt x="2070" y="32"/>
                    <a:pt x="2075" y="34"/>
                  </a:cubicBezTo>
                  <a:cubicBezTo>
                    <a:pt x="2073" y="40"/>
                    <a:pt x="2073" y="46"/>
                    <a:pt x="2075" y="50"/>
                  </a:cubicBezTo>
                  <a:cubicBezTo>
                    <a:pt x="2074" y="71"/>
                    <a:pt x="2074" y="91"/>
                    <a:pt x="2072" y="113"/>
                  </a:cubicBezTo>
                  <a:cubicBezTo>
                    <a:pt x="2068" y="119"/>
                    <a:pt x="2065" y="134"/>
                    <a:pt x="2058" y="145"/>
                  </a:cubicBezTo>
                  <a:cubicBezTo>
                    <a:pt x="2057" y="151"/>
                    <a:pt x="2055" y="156"/>
                    <a:pt x="2053" y="162"/>
                  </a:cubicBezTo>
                  <a:cubicBezTo>
                    <a:pt x="2052" y="167"/>
                    <a:pt x="2048" y="174"/>
                    <a:pt x="2054" y="175"/>
                  </a:cubicBezTo>
                  <a:cubicBezTo>
                    <a:pt x="2055" y="173"/>
                    <a:pt x="2057" y="173"/>
                    <a:pt x="2058" y="170"/>
                  </a:cubicBezTo>
                  <a:cubicBezTo>
                    <a:pt x="2058" y="166"/>
                    <a:pt x="2062" y="165"/>
                    <a:pt x="2059" y="164"/>
                  </a:cubicBezTo>
                  <a:cubicBezTo>
                    <a:pt x="2063" y="161"/>
                    <a:pt x="2063" y="151"/>
                    <a:pt x="2068" y="150"/>
                  </a:cubicBezTo>
                  <a:cubicBezTo>
                    <a:pt x="2058" y="193"/>
                    <a:pt x="2055" y="210"/>
                    <a:pt x="2042" y="252"/>
                  </a:cubicBezTo>
                  <a:cubicBezTo>
                    <a:pt x="2041" y="255"/>
                    <a:pt x="2033" y="262"/>
                    <a:pt x="2038" y="266"/>
                  </a:cubicBezTo>
                  <a:close/>
                  <a:moveTo>
                    <a:pt x="1895" y="189"/>
                  </a:moveTo>
                  <a:cubicBezTo>
                    <a:pt x="1897" y="183"/>
                    <a:pt x="1898" y="177"/>
                    <a:pt x="1900" y="171"/>
                  </a:cubicBezTo>
                  <a:cubicBezTo>
                    <a:pt x="1902" y="165"/>
                    <a:pt x="1905" y="159"/>
                    <a:pt x="1903" y="155"/>
                  </a:cubicBezTo>
                  <a:cubicBezTo>
                    <a:pt x="1908" y="155"/>
                    <a:pt x="1907" y="144"/>
                    <a:pt x="1910" y="139"/>
                  </a:cubicBezTo>
                  <a:cubicBezTo>
                    <a:pt x="1911" y="117"/>
                    <a:pt x="1919" y="102"/>
                    <a:pt x="1918" y="80"/>
                  </a:cubicBezTo>
                  <a:cubicBezTo>
                    <a:pt x="1925" y="53"/>
                    <a:pt x="1931" y="26"/>
                    <a:pt x="1935" y="0"/>
                  </a:cubicBezTo>
                  <a:cubicBezTo>
                    <a:pt x="1927" y="0"/>
                    <a:pt x="1927" y="0"/>
                    <a:pt x="1927" y="0"/>
                  </a:cubicBezTo>
                  <a:cubicBezTo>
                    <a:pt x="1924" y="22"/>
                    <a:pt x="1917" y="43"/>
                    <a:pt x="1916" y="66"/>
                  </a:cubicBezTo>
                  <a:cubicBezTo>
                    <a:pt x="1911" y="100"/>
                    <a:pt x="1901" y="137"/>
                    <a:pt x="1896" y="171"/>
                  </a:cubicBezTo>
                  <a:cubicBezTo>
                    <a:pt x="1890" y="184"/>
                    <a:pt x="1893" y="192"/>
                    <a:pt x="1885" y="198"/>
                  </a:cubicBezTo>
                  <a:cubicBezTo>
                    <a:pt x="1892" y="201"/>
                    <a:pt x="1893" y="196"/>
                    <a:pt x="1895" y="189"/>
                  </a:cubicBezTo>
                  <a:close/>
                  <a:moveTo>
                    <a:pt x="1767" y="129"/>
                  </a:moveTo>
                  <a:cubicBezTo>
                    <a:pt x="1770" y="127"/>
                    <a:pt x="1772" y="124"/>
                    <a:pt x="1772" y="119"/>
                  </a:cubicBezTo>
                  <a:cubicBezTo>
                    <a:pt x="1772" y="117"/>
                    <a:pt x="1771" y="107"/>
                    <a:pt x="1776" y="108"/>
                  </a:cubicBezTo>
                  <a:cubicBezTo>
                    <a:pt x="1778" y="97"/>
                    <a:pt x="1778" y="98"/>
                    <a:pt x="1780" y="87"/>
                  </a:cubicBezTo>
                  <a:cubicBezTo>
                    <a:pt x="1787" y="80"/>
                    <a:pt x="1788" y="63"/>
                    <a:pt x="1792" y="52"/>
                  </a:cubicBezTo>
                  <a:cubicBezTo>
                    <a:pt x="1797" y="50"/>
                    <a:pt x="1795" y="46"/>
                    <a:pt x="1795" y="42"/>
                  </a:cubicBezTo>
                  <a:cubicBezTo>
                    <a:pt x="1801" y="41"/>
                    <a:pt x="1800" y="29"/>
                    <a:pt x="1803" y="23"/>
                  </a:cubicBezTo>
                  <a:cubicBezTo>
                    <a:pt x="1807" y="19"/>
                    <a:pt x="1808" y="9"/>
                    <a:pt x="1813" y="0"/>
                  </a:cubicBezTo>
                  <a:cubicBezTo>
                    <a:pt x="1807" y="0"/>
                    <a:pt x="1807" y="0"/>
                    <a:pt x="1807" y="0"/>
                  </a:cubicBezTo>
                  <a:cubicBezTo>
                    <a:pt x="1802" y="14"/>
                    <a:pt x="1797" y="27"/>
                    <a:pt x="1791" y="40"/>
                  </a:cubicBezTo>
                  <a:cubicBezTo>
                    <a:pt x="1787" y="56"/>
                    <a:pt x="1782" y="71"/>
                    <a:pt x="1778" y="86"/>
                  </a:cubicBezTo>
                  <a:cubicBezTo>
                    <a:pt x="1773" y="92"/>
                    <a:pt x="1776" y="96"/>
                    <a:pt x="1772" y="105"/>
                  </a:cubicBezTo>
                  <a:cubicBezTo>
                    <a:pt x="1771" y="109"/>
                    <a:pt x="1770" y="113"/>
                    <a:pt x="1768" y="118"/>
                  </a:cubicBezTo>
                  <a:cubicBezTo>
                    <a:pt x="1769" y="121"/>
                    <a:pt x="1763" y="128"/>
                    <a:pt x="1767" y="129"/>
                  </a:cubicBezTo>
                  <a:close/>
                  <a:moveTo>
                    <a:pt x="1848" y="80"/>
                  </a:moveTo>
                  <a:cubicBezTo>
                    <a:pt x="1847" y="84"/>
                    <a:pt x="1845" y="88"/>
                    <a:pt x="1844" y="92"/>
                  </a:cubicBezTo>
                  <a:cubicBezTo>
                    <a:pt x="1848" y="94"/>
                    <a:pt x="1842" y="102"/>
                    <a:pt x="1845" y="104"/>
                  </a:cubicBezTo>
                  <a:cubicBezTo>
                    <a:pt x="1847" y="108"/>
                    <a:pt x="1844" y="114"/>
                    <a:pt x="1843" y="119"/>
                  </a:cubicBezTo>
                  <a:cubicBezTo>
                    <a:pt x="1845" y="122"/>
                    <a:pt x="1846" y="126"/>
                    <a:pt x="1844" y="131"/>
                  </a:cubicBezTo>
                  <a:cubicBezTo>
                    <a:pt x="1846" y="134"/>
                    <a:pt x="1845" y="140"/>
                    <a:pt x="1847" y="143"/>
                  </a:cubicBezTo>
                  <a:cubicBezTo>
                    <a:pt x="1851" y="119"/>
                    <a:pt x="1849" y="97"/>
                    <a:pt x="1852" y="72"/>
                  </a:cubicBezTo>
                  <a:cubicBezTo>
                    <a:pt x="1854" y="60"/>
                    <a:pt x="1855" y="47"/>
                    <a:pt x="1857" y="35"/>
                  </a:cubicBezTo>
                  <a:cubicBezTo>
                    <a:pt x="1862" y="18"/>
                    <a:pt x="1862" y="14"/>
                    <a:pt x="1865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3" y="28"/>
                    <a:pt x="1846" y="56"/>
                    <a:pt x="1848" y="80"/>
                  </a:cubicBezTo>
                  <a:close/>
                  <a:moveTo>
                    <a:pt x="1862" y="259"/>
                  </a:moveTo>
                  <a:cubicBezTo>
                    <a:pt x="1858" y="265"/>
                    <a:pt x="1862" y="266"/>
                    <a:pt x="1858" y="267"/>
                  </a:cubicBezTo>
                  <a:cubicBezTo>
                    <a:pt x="1856" y="268"/>
                    <a:pt x="1856" y="277"/>
                    <a:pt x="1857" y="276"/>
                  </a:cubicBezTo>
                  <a:cubicBezTo>
                    <a:pt x="1867" y="260"/>
                    <a:pt x="1877" y="244"/>
                    <a:pt x="1888" y="228"/>
                  </a:cubicBezTo>
                  <a:cubicBezTo>
                    <a:pt x="1900" y="211"/>
                    <a:pt x="1905" y="198"/>
                    <a:pt x="1914" y="177"/>
                  </a:cubicBezTo>
                  <a:cubicBezTo>
                    <a:pt x="1927" y="132"/>
                    <a:pt x="1941" y="88"/>
                    <a:pt x="1954" y="52"/>
                  </a:cubicBezTo>
                  <a:cubicBezTo>
                    <a:pt x="1954" y="42"/>
                    <a:pt x="1959" y="30"/>
                    <a:pt x="1959" y="20"/>
                  </a:cubicBezTo>
                  <a:cubicBezTo>
                    <a:pt x="1962" y="9"/>
                    <a:pt x="1964" y="8"/>
                    <a:pt x="1965" y="0"/>
                  </a:cubicBezTo>
                  <a:cubicBezTo>
                    <a:pt x="1957" y="0"/>
                    <a:pt x="1957" y="0"/>
                    <a:pt x="1957" y="0"/>
                  </a:cubicBezTo>
                  <a:cubicBezTo>
                    <a:pt x="1955" y="6"/>
                    <a:pt x="1953" y="13"/>
                    <a:pt x="1952" y="20"/>
                  </a:cubicBezTo>
                  <a:cubicBezTo>
                    <a:pt x="1952" y="30"/>
                    <a:pt x="1948" y="34"/>
                    <a:pt x="1948" y="42"/>
                  </a:cubicBezTo>
                  <a:cubicBezTo>
                    <a:pt x="1936" y="87"/>
                    <a:pt x="1917" y="124"/>
                    <a:pt x="1909" y="171"/>
                  </a:cubicBezTo>
                  <a:cubicBezTo>
                    <a:pt x="1904" y="174"/>
                    <a:pt x="1904" y="184"/>
                    <a:pt x="1901" y="191"/>
                  </a:cubicBezTo>
                  <a:cubicBezTo>
                    <a:pt x="1900" y="195"/>
                    <a:pt x="1897" y="195"/>
                    <a:pt x="1896" y="199"/>
                  </a:cubicBezTo>
                  <a:cubicBezTo>
                    <a:pt x="1894" y="202"/>
                    <a:pt x="1896" y="211"/>
                    <a:pt x="1891" y="209"/>
                  </a:cubicBezTo>
                  <a:cubicBezTo>
                    <a:pt x="1890" y="218"/>
                    <a:pt x="1886" y="223"/>
                    <a:pt x="1881" y="226"/>
                  </a:cubicBezTo>
                  <a:cubicBezTo>
                    <a:pt x="1880" y="236"/>
                    <a:pt x="1874" y="238"/>
                    <a:pt x="1872" y="249"/>
                  </a:cubicBezTo>
                  <a:cubicBezTo>
                    <a:pt x="1869" y="248"/>
                    <a:pt x="1870" y="254"/>
                    <a:pt x="1866" y="254"/>
                  </a:cubicBezTo>
                  <a:cubicBezTo>
                    <a:pt x="1861" y="255"/>
                    <a:pt x="1868" y="260"/>
                    <a:pt x="1862" y="2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  <p:sp>
          <p:nvSpPr>
            <p:cNvPr id="17" name="Freeform 9"/>
            <p:cNvSpPr>
              <a:spLocks noEditPoints="1"/>
            </p:cNvSpPr>
            <p:nvPr/>
          </p:nvSpPr>
          <p:spPr bwMode="auto">
            <a:xfrm>
              <a:off x="0" y="3175"/>
              <a:ext cx="12192000" cy="6862763"/>
            </a:xfrm>
            <a:custGeom>
              <a:avLst/>
              <a:gdLst/>
              <a:ahLst/>
              <a:cxnLst/>
              <a:rect l="0" t="0" r="r" b="b"/>
              <a:pathLst>
                <a:path w="3840" h="2160">
                  <a:moveTo>
                    <a:pt x="31" y="1111"/>
                  </a:moveTo>
                  <a:cubicBezTo>
                    <a:pt x="45" y="1096"/>
                    <a:pt x="58" y="1080"/>
                    <a:pt x="69" y="1061"/>
                  </a:cubicBezTo>
                  <a:cubicBezTo>
                    <a:pt x="72" y="1054"/>
                    <a:pt x="75" y="1047"/>
                    <a:pt x="78" y="1040"/>
                  </a:cubicBezTo>
                  <a:cubicBezTo>
                    <a:pt x="69" y="1034"/>
                    <a:pt x="72" y="1054"/>
                    <a:pt x="66" y="1052"/>
                  </a:cubicBezTo>
                  <a:cubicBezTo>
                    <a:pt x="66" y="1060"/>
                    <a:pt x="61" y="1061"/>
                    <a:pt x="58" y="1070"/>
                  </a:cubicBezTo>
                  <a:cubicBezTo>
                    <a:pt x="53" y="1075"/>
                    <a:pt x="48" y="1080"/>
                    <a:pt x="44" y="1086"/>
                  </a:cubicBezTo>
                  <a:cubicBezTo>
                    <a:pt x="43" y="1091"/>
                    <a:pt x="39" y="1088"/>
                    <a:pt x="38" y="1095"/>
                  </a:cubicBezTo>
                  <a:cubicBezTo>
                    <a:pt x="33" y="1091"/>
                    <a:pt x="35" y="1105"/>
                    <a:pt x="31" y="1101"/>
                  </a:cubicBezTo>
                  <a:cubicBezTo>
                    <a:pt x="26" y="1106"/>
                    <a:pt x="21" y="1111"/>
                    <a:pt x="17" y="1117"/>
                  </a:cubicBezTo>
                  <a:cubicBezTo>
                    <a:pt x="15" y="1119"/>
                    <a:pt x="12" y="1120"/>
                    <a:pt x="9" y="1123"/>
                  </a:cubicBezTo>
                  <a:cubicBezTo>
                    <a:pt x="6" y="1123"/>
                    <a:pt x="6" y="1131"/>
                    <a:pt x="2" y="1129"/>
                  </a:cubicBezTo>
                  <a:cubicBezTo>
                    <a:pt x="1" y="1130"/>
                    <a:pt x="1" y="1131"/>
                    <a:pt x="0" y="1131"/>
                  </a:cubicBezTo>
                  <a:cubicBezTo>
                    <a:pt x="0" y="1141"/>
                    <a:pt x="0" y="1141"/>
                    <a:pt x="0" y="1141"/>
                  </a:cubicBezTo>
                  <a:cubicBezTo>
                    <a:pt x="4" y="1138"/>
                    <a:pt x="7" y="1136"/>
                    <a:pt x="10" y="1133"/>
                  </a:cubicBezTo>
                  <a:cubicBezTo>
                    <a:pt x="17" y="1124"/>
                    <a:pt x="24" y="1117"/>
                    <a:pt x="31" y="1111"/>
                  </a:cubicBezTo>
                  <a:close/>
                  <a:moveTo>
                    <a:pt x="15" y="1054"/>
                  </a:moveTo>
                  <a:cubicBezTo>
                    <a:pt x="19" y="1046"/>
                    <a:pt x="26" y="1046"/>
                    <a:pt x="31" y="1040"/>
                  </a:cubicBezTo>
                  <a:cubicBezTo>
                    <a:pt x="35" y="1041"/>
                    <a:pt x="36" y="1033"/>
                    <a:pt x="40" y="1034"/>
                  </a:cubicBezTo>
                  <a:cubicBezTo>
                    <a:pt x="43" y="1031"/>
                    <a:pt x="45" y="1026"/>
                    <a:pt x="48" y="1026"/>
                  </a:cubicBezTo>
                  <a:cubicBezTo>
                    <a:pt x="49" y="1024"/>
                    <a:pt x="51" y="1024"/>
                    <a:pt x="53" y="1025"/>
                  </a:cubicBezTo>
                  <a:cubicBezTo>
                    <a:pt x="54" y="1023"/>
                    <a:pt x="52" y="1021"/>
                    <a:pt x="54" y="1018"/>
                  </a:cubicBezTo>
                  <a:cubicBezTo>
                    <a:pt x="57" y="1018"/>
                    <a:pt x="60" y="1015"/>
                    <a:pt x="62" y="1010"/>
                  </a:cubicBezTo>
                  <a:cubicBezTo>
                    <a:pt x="68" y="1004"/>
                    <a:pt x="72" y="998"/>
                    <a:pt x="73" y="989"/>
                  </a:cubicBezTo>
                  <a:cubicBezTo>
                    <a:pt x="67" y="986"/>
                    <a:pt x="65" y="992"/>
                    <a:pt x="62" y="998"/>
                  </a:cubicBezTo>
                  <a:cubicBezTo>
                    <a:pt x="58" y="1003"/>
                    <a:pt x="54" y="1005"/>
                    <a:pt x="51" y="1013"/>
                  </a:cubicBezTo>
                  <a:cubicBezTo>
                    <a:pt x="46" y="1012"/>
                    <a:pt x="43" y="1019"/>
                    <a:pt x="38" y="1021"/>
                  </a:cubicBezTo>
                  <a:cubicBezTo>
                    <a:pt x="36" y="1031"/>
                    <a:pt x="28" y="1027"/>
                    <a:pt x="25" y="1035"/>
                  </a:cubicBezTo>
                  <a:cubicBezTo>
                    <a:pt x="17" y="1041"/>
                    <a:pt x="7" y="1044"/>
                    <a:pt x="0" y="105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5" y="1062"/>
                    <a:pt x="8" y="1054"/>
                    <a:pt x="15" y="1054"/>
                  </a:cubicBezTo>
                  <a:close/>
                  <a:moveTo>
                    <a:pt x="21" y="1107"/>
                  </a:moveTo>
                  <a:cubicBezTo>
                    <a:pt x="25" y="1101"/>
                    <a:pt x="31" y="1100"/>
                    <a:pt x="34" y="1093"/>
                  </a:cubicBezTo>
                  <a:cubicBezTo>
                    <a:pt x="39" y="1092"/>
                    <a:pt x="40" y="1081"/>
                    <a:pt x="46" y="1082"/>
                  </a:cubicBezTo>
                  <a:cubicBezTo>
                    <a:pt x="48" y="1073"/>
                    <a:pt x="54" y="1072"/>
                    <a:pt x="58" y="1065"/>
                  </a:cubicBezTo>
                  <a:cubicBezTo>
                    <a:pt x="54" y="1063"/>
                    <a:pt x="60" y="1062"/>
                    <a:pt x="57" y="1060"/>
                  </a:cubicBezTo>
                  <a:cubicBezTo>
                    <a:pt x="57" y="1056"/>
                    <a:pt x="66" y="1056"/>
                    <a:pt x="61" y="1052"/>
                  </a:cubicBezTo>
                  <a:cubicBezTo>
                    <a:pt x="44" y="1073"/>
                    <a:pt x="28" y="1095"/>
                    <a:pt x="7" y="1105"/>
                  </a:cubicBezTo>
                  <a:cubicBezTo>
                    <a:pt x="5" y="1108"/>
                    <a:pt x="3" y="1110"/>
                    <a:pt x="0" y="1112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3" y="1119"/>
                    <a:pt x="5" y="1117"/>
                    <a:pt x="8" y="1115"/>
                  </a:cubicBezTo>
                  <a:cubicBezTo>
                    <a:pt x="13" y="1114"/>
                    <a:pt x="15" y="1106"/>
                    <a:pt x="21" y="1107"/>
                  </a:cubicBezTo>
                  <a:close/>
                  <a:moveTo>
                    <a:pt x="37" y="962"/>
                  </a:moveTo>
                  <a:cubicBezTo>
                    <a:pt x="39" y="959"/>
                    <a:pt x="42" y="960"/>
                    <a:pt x="44" y="958"/>
                  </a:cubicBezTo>
                  <a:cubicBezTo>
                    <a:pt x="46" y="955"/>
                    <a:pt x="46" y="950"/>
                    <a:pt x="49" y="950"/>
                  </a:cubicBezTo>
                  <a:cubicBezTo>
                    <a:pt x="55" y="942"/>
                    <a:pt x="52" y="942"/>
                    <a:pt x="58" y="935"/>
                  </a:cubicBezTo>
                  <a:cubicBezTo>
                    <a:pt x="61" y="928"/>
                    <a:pt x="64" y="922"/>
                    <a:pt x="67" y="915"/>
                  </a:cubicBezTo>
                  <a:cubicBezTo>
                    <a:pt x="72" y="913"/>
                    <a:pt x="72" y="903"/>
                    <a:pt x="66" y="900"/>
                  </a:cubicBezTo>
                  <a:cubicBezTo>
                    <a:pt x="64" y="900"/>
                    <a:pt x="63" y="899"/>
                    <a:pt x="62" y="899"/>
                  </a:cubicBezTo>
                  <a:cubicBezTo>
                    <a:pt x="60" y="902"/>
                    <a:pt x="61" y="904"/>
                    <a:pt x="61" y="906"/>
                  </a:cubicBezTo>
                  <a:cubicBezTo>
                    <a:pt x="54" y="905"/>
                    <a:pt x="62" y="911"/>
                    <a:pt x="61" y="913"/>
                  </a:cubicBezTo>
                  <a:cubicBezTo>
                    <a:pt x="56" y="913"/>
                    <a:pt x="53" y="926"/>
                    <a:pt x="54" y="929"/>
                  </a:cubicBezTo>
                  <a:cubicBezTo>
                    <a:pt x="46" y="930"/>
                    <a:pt x="45" y="945"/>
                    <a:pt x="38" y="948"/>
                  </a:cubicBezTo>
                  <a:cubicBezTo>
                    <a:pt x="34" y="957"/>
                    <a:pt x="27" y="962"/>
                    <a:pt x="22" y="970"/>
                  </a:cubicBezTo>
                  <a:cubicBezTo>
                    <a:pt x="17" y="976"/>
                    <a:pt x="11" y="979"/>
                    <a:pt x="6" y="986"/>
                  </a:cubicBezTo>
                  <a:cubicBezTo>
                    <a:pt x="4" y="987"/>
                    <a:pt x="2" y="989"/>
                    <a:pt x="0" y="99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5" y="998"/>
                    <a:pt x="9" y="994"/>
                    <a:pt x="14" y="990"/>
                  </a:cubicBezTo>
                  <a:cubicBezTo>
                    <a:pt x="22" y="982"/>
                    <a:pt x="30" y="972"/>
                    <a:pt x="37" y="962"/>
                  </a:cubicBezTo>
                  <a:close/>
                  <a:moveTo>
                    <a:pt x="126" y="0"/>
                  </a:moveTo>
                  <a:cubicBezTo>
                    <a:pt x="129" y="4"/>
                    <a:pt x="131" y="8"/>
                    <a:pt x="137" y="8"/>
                  </a:cubicBezTo>
                  <a:cubicBezTo>
                    <a:pt x="137" y="5"/>
                    <a:pt x="136" y="3"/>
                    <a:pt x="135" y="0"/>
                  </a:cubicBezTo>
                  <a:lnTo>
                    <a:pt x="126" y="0"/>
                  </a:lnTo>
                  <a:close/>
                  <a:moveTo>
                    <a:pt x="23" y="823"/>
                  </a:moveTo>
                  <a:cubicBezTo>
                    <a:pt x="18" y="820"/>
                    <a:pt x="26" y="813"/>
                    <a:pt x="18" y="812"/>
                  </a:cubicBezTo>
                  <a:cubicBezTo>
                    <a:pt x="15" y="810"/>
                    <a:pt x="15" y="817"/>
                    <a:pt x="11" y="816"/>
                  </a:cubicBezTo>
                  <a:cubicBezTo>
                    <a:pt x="9" y="820"/>
                    <a:pt x="9" y="824"/>
                    <a:pt x="9" y="827"/>
                  </a:cubicBezTo>
                  <a:cubicBezTo>
                    <a:pt x="6" y="826"/>
                    <a:pt x="6" y="831"/>
                    <a:pt x="7" y="833"/>
                  </a:cubicBezTo>
                  <a:cubicBezTo>
                    <a:pt x="1" y="831"/>
                    <a:pt x="8" y="838"/>
                    <a:pt x="3" y="841"/>
                  </a:cubicBezTo>
                  <a:cubicBezTo>
                    <a:pt x="2" y="843"/>
                    <a:pt x="1" y="844"/>
                    <a:pt x="0" y="846"/>
                  </a:cubicBezTo>
                  <a:cubicBezTo>
                    <a:pt x="0" y="863"/>
                    <a:pt x="0" y="863"/>
                    <a:pt x="0" y="863"/>
                  </a:cubicBezTo>
                  <a:cubicBezTo>
                    <a:pt x="6" y="853"/>
                    <a:pt x="11" y="843"/>
                    <a:pt x="18" y="835"/>
                  </a:cubicBezTo>
                  <a:cubicBezTo>
                    <a:pt x="13" y="831"/>
                    <a:pt x="22" y="827"/>
                    <a:pt x="23" y="823"/>
                  </a:cubicBezTo>
                  <a:close/>
                  <a:moveTo>
                    <a:pt x="78" y="1128"/>
                  </a:moveTo>
                  <a:cubicBezTo>
                    <a:pt x="67" y="1132"/>
                    <a:pt x="63" y="1150"/>
                    <a:pt x="51" y="1152"/>
                  </a:cubicBezTo>
                  <a:cubicBezTo>
                    <a:pt x="48" y="1159"/>
                    <a:pt x="42" y="1159"/>
                    <a:pt x="39" y="1166"/>
                  </a:cubicBezTo>
                  <a:cubicBezTo>
                    <a:pt x="34" y="1169"/>
                    <a:pt x="29" y="1171"/>
                    <a:pt x="25" y="1177"/>
                  </a:cubicBezTo>
                  <a:cubicBezTo>
                    <a:pt x="23" y="1180"/>
                    <a:pt x="19" y="1176"/>
                    <a:pt x="18" y="1181"/>
                  </a:cubicBezTo>
                  <a:cubicBezTo>
                    <a:pt x="14" y="1180"/>
                    <a:pt x="14" y="1187"/>
                    <a:pt x="9" y="1184"/>
                  </a:cubicBezTo>
                  <a:cubicBezTo>
                    <a:pt x="7" y="1189"/>
                    <a:pt x="3" y="1189"/>
                    <a:pt x="0" y="1192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00"/>
                    <a:pt x="0" y="1200"/>
                    <a:pt x="1" y="1200"/>
                  </a:cubicBezTo>
                  <a:cubicBezTo>
                    <a:pt x="6" y="1199"/>
                    <a:pt x="9" y="1193"/>
                    <a:pt x="14" y="1191"/>
                  </a:cubicBezTo>
                  <a:cubicBezTo>
                    <a:pt x="22" y="1186"/>
                    <a:pt x="30" y="1180"/>
                    <a:pt x="38" y="1173"/>
                  </a:cubicBezTo>
                  <a:cubicBezTo>
                    <a:pt x="46" y="1165"/>
                    <a:pt x="56" y="1161"/>
                    <a:pt x="62" y="1150"/>
                  </a:cubicBezTo>
                  <a:cubicBezTo>
                    <a:pt x="70" y="1145"/>
                    <a:pt x="76" y="1133"/>
                    <a:pt x="84" y="1126"/>
                  </a:cubicBezTo>
                  <a:cubicBezTo>
                    <a:pt x="87" y="1119"/>
                    <a:pt x="93" y="1121"/>
                    <a:pt x="95" y="1112"/>
                  </a:cubicBezTo>
                  <a:cubicBezTo>
                    <a:pt x="98" y="1113"/>
                    <a:pt x="99" y="1108"/>
                    <a:pt x="100" y="1104"/>
                  </a:cubicBezTo>
                  <a:cubicBezTo>
                    <a:pt x="103" y="1106"/>
                    <a:pt x="105" y="1100"/>
                    <a:pt x="103" y="1098"/>
                  </a:cubicBezTo>
                  <a:cubicBezTo>
                    <a:pt x="95" y="1109"/>
                    <a:pt x="86" y="1118"/>
                    <a:pt x="78" y="1128"/>
                  </a:cubicBezTo>
                  <a:close/>
                  <a:moveTo>
                    <a:pt x="8" y="1255"/>
                  </a:moveTo>
                  <a:cubicBezTo>
                    <a:pt x="5" y="1257"/>
                    <a:pt x="3" y="1259"/>
                    <a:pt x="0" y="1261"/>
                  </a:cubicBezTo>
                  <a:cubicBezTo>
                    <a:pt x="0" y="1267"/>
                    <a:pt x="0" y="1267"/>
                    <a:pt x="0" y="1267"/>
                  </a:cubicBezTo>
                  <a:cubicBezTo>
                    <a:pt x="1" y="1267"/>
                    <a:pt x="3" y="1266"/>
                    <a:pt x="4" y="1265"/>
                  </a:cubicBezTo>
                  <a:cubicBezTo>
                    <a:pt x="4" y="1261"/>
                    <a:pt x="13" y="1259"/>
                    <a:pt x="8" y="1255"/>
                  </a:cubicBezTo>
                  <a:close/>
                  <a:moveTo>
                    <a:pt x="48" y="1199"/>
                  </a:moveTo>
                  <a:cubicBezTo>
                    <a:pt x="45" y="1203"/>
                    <a:pt x="42" y="1207"/>
                    <a:pt x="37" y="1208"/>
                  </a:cubicBezTo>
                  <a:cubicBezTo>
                    <a:pt x="34" y="1213"/>
                    <a:pt x="31" y="1216"/>
                    <a:pt x="26" y="1218"/>
                  </a:cubicBezTo>
                  <a:cubicBezTo>
                    <a:pt x="20" y="1225"/>
                    <a:pt x="12" y="1230"/>
                    <a:pt x="5" y="1235"/>
                  </a:cubicBezTo>
                  <a:cubicBezTo>
                    <a:pt x="3" y="1234"/>
                    <a:pt x="1" y="1235"/>
                    <a:pt x="0" y="1236"/>
                  </a:cubicBezTo>
                  <a:cubicBezTo>
                    <a:pt x="0" y="1245"/>
                    <a:pt x="0" y="1245"/>
                    <a:pt x="0" y="1245"/>
                  </a:cubicBezTo>
                  <a:cubicBezTo>
                    <a:pt x="1" y="1244"/>
                    <a:pt x="2" y="1244"/>
                    <a:pt x="3" y="1243"/>
                  </a:cubicBezTo>
                  <a:cubicBezTo>
                    <a:pt x="7" y="1240"/>
                    <a:pt x="10" y="1236"/>
                    <a:pt x="15" y="1234"/>
                  </a:cubicBezTo>
                  <a:cubicBezTo>
                    <a:pt x="19" y="1232"/>
                    <a:pt x="23" y="1227"/>
                    <a:pt x="28" y="1225"/>
                  </a:cubicBezTo>
                  <a:cubicBezTo>
                    <a:pt x="36" y="1219"/>
                    <a:pt x="44" y="1212"/>
                    <a:pt x="51" y="1204"/>
                  </a:cubicBezTo>
                  <a:cubicBezTo>
                    <a:pt x="53" y="1198"/>
                    <a:pt x="59" y="1200"/>
                    <a:pt x="61" y="1192"/>
                  </a:cubicBezTo>
                  <a:cubicBezTo>
                    <a:pt x="64" y="1193"/>
                    <a:pt x="64" y="1187"/>
                    <a:pt x="67" y="1188"/>
                  </a:cubicBezTo>
                  <a:cubicBezTo>
                    <a:pt x="68" y="1184"/>
                    <a:pt x="71" y="1181"/>
                    <a:pt x="69" y="1179"/>
                  </a:cubicBezTo>
                  <a:cubicBezTo>
                    <a:pt x="62" y="1186"/>
                    <a:pt x="56" y="1194"/>
                    <a:pt x="48" y="1199"/>
                  </a:cubicBezTo>
                  <a:close/>
                  <a:moveTo>
                    <a:pt x="920" y="10"/>
                  </a:moveTo>
                  <a:cubicBezTo>
                    <a:pt x="925" y="12"/>
                    <a:pt x="931" y="14"/>
                    <a:pt x="935" y="17"/>
                  </a:cubicBezTo>
                  <a:cubicBezTo>
                    <a:pt x="954" y="28"/>
                    <a:pt x="960" y="29"/>
                    <a:pt x="963" y="33"/>
                  </a:cubicBezTo>
                  <a:cubicBezTo>
                    <a:pt x="1027" y="64"/>
                    <a:pt x="1029" y="69"/>
                    <a:pt x="1034" y="71"/>
                  </a:cubicBezTo>
                  <a:cubicBezTo>
                    <a:pt x="1068" y="87"/>
                    <a:pt x="1071" y="88"/>
                    <a:pt x="1073" y="90"/>
                  </a:cubicBezTo>
                  <a:cubicBezTo>
                    <a:pt x="1128" y="114"/>
                    <a:pt x="1137" y="122"/>
                    <a:pt x="1151" y="124"/>
                  </a:cubicBezTo>
                  <a:cubicBezTo>
                    <a:pt x="1235" y="156"/>
                    <a:pt x="1245" y="163"/>
                    <a:pt x="1261" y="164"/>
                  </a:cubicBezTo>
                  <a:cubicBezTo>
                    <a:pt x="1288" y="169"/>
                    <a:pt x="1293" y="172"/>
                    <a:pt x="1303" y="171"/>
                  </a:cubicBezTo>
                  <a:cubicBezTo>
                    <a:pt x="1331" y="172"/>
                    <a:pt x="1327" y="172"/>
                    <a:pt x="1322" y="171"/>
                  </a:cubicBezTo>
                  <a:cubicBezTo>
                    <a:pt x="1251" y="157"/>
                    <a:pt x="1246" y="152"/>
                    <a:pt x="1238" y="152"/>
                  </a:cubicBezTo>
                  <a:cubicBezTo>
                    <a:pt x="1203" y="142"/>
                    <a:pt x="1194" y="133"/>
                    <a:pt x="1177" y="131"/>
                  </a:cubicBezTo>
                  <a:cubicBezTo>
                    <a:pt x="1162" y="122"/>
                    <a:pt x="1157" y="121"/>
                    <a:pt x="1153" y="118"/>
                  </a:cubicBezTo>
                  <a:cubicBezTo>
                    <a:pt x="1092" y="91"/>
                    <a:pt x="1083" y="87"/>
                    <a:pt x="1076" y="81"/>
                  </a:cubicBezTo>
                  <a:cubicBezTo>
                    <a:pt x="1016" y="51"/>
                    <a:pt x="1006" y="48"/>
                    <a:pt x="998" y="44"/>
                  </a:cubicBezTo>
                  <a:cubicBezTo>
                    <a:pt x="966" y="24"/>
                    <a:pt x="957" y="21"/>
                    <a:pt x="951" y="15"/>
                  </a:cubicBezTo>
                  <a:cubicBezTo>
                    <a:pt x="901" y="0"/>
                    <a:pt x="901" y="0"/>
                    <a:pt x="901" y="0"/>
                  </a:cubicBezTo>
                  <a:close/>
                  <a:moveTo>
                    <a:pt x="1096" y="23"/>
                  </a:moveTo>
                  <a:cubicBezTo>
                    <a:pt x="1108" y="25"/>
                    <a:pt x="1112" y="33"/>
                    <a:pt x="1125" y="34"/>
                  </a:cubicBezTo>
                  <a:cubicBezTo>
                    <a:pt x="1154" y="53"/>
                    <a:pt x="1163" y="51"/>
                    <a:pt x="1163" y="57"/>
                  </a:cubicBezTo>
                  <a:cubicBezTo>
                    <a:pt x="1224" y="83"/>
                    <a:pt x="1241" y="93"/>
                    <a:pt x="1261" y="100"/>
                  </a:cubicBezTo>
                  <a:cubicBezTo>
                    <a:pt x="1309" y="119"/>
                    <a:pt x="1319" y="116"/>
                    <a:pt x="1321" y="121"/>
                  </a:cubicBezTo>
                  <a:cubicBezTo>
                    <a:pt x="1483" y="135"/>
                    <a:pt x="1494" y="132"/>
                    <a:pt x="1508" y="132"/>
                  </a:cubicBezTo>
                  <a:cubicBezTo>
                    <a:pt x="1513" y="124"/>
                    <a:pt x="1524" y="129"/>
                    <a:pt x="1522" y="121"/>
                  </a:cubicBezTo>
                  <a:cubicBezTo>
                    <a:pt x="1429" y="114"/>
                    <a:pt x="1421" y="115"/>
                    <a:pt x="1415" y="115"/>
                  </a:cubicBezTo>
                  <a:cubicBezTo>
                    <a:pt x="1377" y="104"/>
                    <a:pt x="1367" y="106"/>
                    <a:pt x="1365" y="100"/>
                  </a:cubicBezTo>
                  <a:cubicBezTo>
                    <a:pt x="1321" y="90"/>
                    <a:pt x="1313" y="84"/>
                    <a:pt x="1302" y="82"/>
                  </a:cubicBezTo>
                  <a:cubicBezTo>
                    <a:pt x="1242" y="52"/>
                    <a:pt x="1240" y="47"/>
                    <a:pt x="1233" y="47"/>
                  </a:cubicBezTo>
                  <a:cubicBezTo>
                    <a:pt x="1284" y="57"/>
                    <a:pt x="1302" y="60"/>
                    <a:pt x="1318" y="64"/>
                  </a:cubicBezTo>
                  <a:cubicBezTo>
                    <a:pt x="1452" y="80"/>
                    <a:pt x="1459" y="83"/>
                    <a:pt x="1464" y="79"/>
                  </a:cubicBezTo>
                  <a:cubicBezTo>
                    <a:pt x="1275" y="49"/>
                    <a:pt x="1260" y="41"/>
                    <a:pt x="1240" y="39"/>
                  </a:cubicBezTo>
                  <a:cubicBezTo>
                    <a:pt x="1219" y="31"/>
                    <a:pt x="1217" y="26"/>
                    <a:pt x="1208" y="27"/>
                  </a:cubicBezTo>
                  <a:cubicBezTo>
                    <a:pt x="1171" y="4"/>
                    <a:pt x="1160" y="6"/>
                    <a:pt x="1156" y="2"/>
                  </a:cubicBezTo>
                  <a:cubicBezTo>
                    <a:pt x="1119" y="4"/>
                    <a:pt x="1126" y="9"/>
                    <a:pt x="1136" y="10"/>
                  </a:cubicBezTo>
                  <a:cubicBezTo>
                    <a:pt x="1169" y="30"/>
                    <a:pt x="1176" y="28"/>
                    <a:pt x="1177" y="31"/>
                  </a:cubicBezTo>
                  <a:cubicBezTo>
                    <a:pt x="1206" y="45"/>
                    <a:pt x="1215" y="46"/>
                    <a:pt x="1220" y="49"/>
                  </a:cubicBezTo>
                  <a:cubicBezTo>
                    <a:pt x="1280" y="78"/>
                    <a:pt x="1290" y="84"/>
                    <a:pt x="1302" y="88"/>
                  </a:cubicBezTo>
                  <a:cubicBezTo>
                    <a:pt x="1327" y="100"/>
                    <a:pt x="1331" y="99"/>
                    <a:pt x="1335" y="100"/>
                  </a:cubicBezTo>
                  <a:cubicBezTo>
                    <a:pt x="1385" y="116"/>
                    <a:pt x="1401" y="116"/>
                    <a:pt x="1413" y="121"/>
                  </a:cubicBezTo>
                  <a:cubicBezTo>
                    <a:pt x="1486" y="126"/>
                    <a:pt x="1486" y="125"/>
                    <a:pt x="1495" y="127"/>
                  </a:cubicBezTo>
                  <a:cubicBezTo>
                    <a:pt x="1458" y="133"/>
                    <a:pt x="1456" y="132"/>
                    <a:pt x="1443" y="133"/>
                  </a:cubicBezTo>
                  <a:cubicBezTo>
                    <a:pt x="1346" y="119"/>
                    <a:pt x="1337" y="119"/>
                    <a:pt x="1334" y="115"/>
                  </a:cubicBezTo>
                  <a:cubicBezTo>
                    <a:pt x="1283" y="98"/>
                    <a:pt x="1273" y="101"/>
                    <a:pt x="1274" y="94"/>
                  </a:cubicBezTo>
                  <a:cubicBezTo>
                    <a:pt x="1197" y="60"/>
                    <a:pt x="1189" y="61"/>
                    <a:pt x="1185" y="57"/>
                  </a:cubicBezTo>
                  <a:cubicBezTo>
                    <a:pt x="1136" y="33"/>
                    <a:pt x="1127" y="28"/>
                    <a:pt x="1118" y="23"/>
                  </a:cubicBezTo>
                  <a:cubicBezTo>
                    <a:pt x="1081" y="8"/>
                    <a:pt x="1076" y="3"/>
                    <a:pt x="1068" y="0"/>
                  </a:cubicBezTo>
                  <a:cubicBezTo>
                    <a:pt x="1077" y="14"/>
                    <a:pt x="1089" y="16"/>
                    <a:pt x="1096" y="23"/>
                  </a:cubicBezTo>
                  <a:close/>
                  <a:moveTo>
                    <a:pt x="979" y="13"/>
                  </a:moveTo>
                  <a:cubicBezTo>
                    <a:pt x="986" y="13"/>
                    <a:pt x="987" y="17"/>
                    <a:pt x="992" y="18"/>
                  </a:cubicBezTo>
                  <a:cubicBezTo>
                    <a:pt x="1035" y="35"/>
                    <a:pt x="1037" y="39"/>
                    <a:pt x="1039" y="43"/>
                  </a:cubicBezTo>
                  <a:cubicBezTo>
                    <a:pt x="1082" y="59"/>
                    <a:pt x="1083" y="64"/>
                    <a:pt x="1089" y="64"/>
                  </a:cubicBezTo>
                  <a:cubicBezTo>
                    <a:pt x="1163" y="104"/>
                    <a:pt x="1170" y="102"/>
                    <a:pt x="1173" y="105"/>
                  </a:cubicBezTo>
                  <a:cubicBezTo>
                    <a:pt x="1200" y="116"/>
                    <a:pt x="1202" y="117"/>
                    <a:pt x="1203" y="119"/>
                  </a:cubicBezTo>
                  <a:cubicBezTo>
                    <a:pt x="1236" y="133"/>
                    <a:pt x="1244" y="134"/>
                    <a:pt x="1249" y="139"/>
                  </a:cubicBezTo>
                  <a:cubicBezTo>
                    <a:pt x="1273" y="146"/>
                    <a:pt x="1277" y="147"/>
                    <a:pt x="1279" y="149"/>
                  </a:cubicBezTo>
                  <a:cubicBezTo>
                    <a:pt x="1302" y="160"/>
                    <a:pt x="1315" y="152"/>
                    <a:pt x="1314" y="158"/>
                  </a:cubicBezTo>
                  <a:cubicBezTo>
                    <a:pt x="1355" y="161"/>
                    <a:pt x="1375" y="162"/>
                    <a:pt x="1394" y="162"/>
                  </a:cubicBezTo>
                  <a:cubicBezTo>
                    <a:pt x="1429" y="161"/>
                    <a:pt x="1435" y="155"/>
                    <a:pt x="1429" y="154"/>
                  </a:cubicBezTo>
                  <a:cubicBezTo>
                    <a:pt x="1393" y="155"/>
                    <a:pt x="1392" y="157"/>
                    <a:pt x="1381" y="155"/>
                  </a:cubicBezTo>
                  <a:cubicBezTo>
                    <a:pt x="1358" y="157"/>
                    <a:pt x="1347" y="153"/>
                    <a:pt x="1338" y="154"/>
                  </a:cubicBezTo>
                  <a:cubicBezTo>
                    <a:pt x="1234" y="126"/>
                    <a:pt x="1232" y="119"/>
                    <a:pt x="1223" y="119"/>
                  </a:cubicBezTo>
                  <a:cubicBezTo>
                    <a:pt x="1147" y="88"/>
                    <a:pt x="1147" y="80"/>
                    <a:pt x="1139" y="80"/>
                  </a:cubicBezTo>
                  <a:cubicBezTo>
                    <a:pt x="1111" y="65"/>
                    <a:pt x="1099" y="60"/>
                    <a:pt x="1087" y="55"/>
                  </a:cubicBezTo>
                  <a:cubicBezTo>
                    <a:pt x="1033" y="27"/>
                    <a:pt x="1028" y="24"/>
                    <a:pt x="1022" y="21"/>
                  </a:cubicBezTo>
                  <a:cubicBezTo>
                    <a:pt x="956" y="0"/>
                    <a:pt x="956" y="0"/>
                    <a:pt x="956" y="0"/>
                  </a:cubicBezTo>
                  <a:close/>
                  <a:moveTo>
                    <a:pt x="1304" y="25"/>
                  </a:moveTo>
                  <a:cubicBezTo>
                    <a:pt x="1335" y="32"/>
                    <a:pt x="1379" y="35"/>
                    <a:pt x="1419" y="41"/>
                  </a:cubicBezTo>
                  <a:cubicBezTo>
                    <a:pt x="1435" y="41"/>
                    <a:pt x="1451" y="41"/>
                    <a:pt x="1467" y="42"/>
                  </a:cubicBezTo>
                  <a:cubicBezTo>
                    <a:pt x="1473" y="45"/>
                    <a:pt x="1476" y="40"/>
                    <a:pt x="1486" y="42"/>
                  </a:cubicBezTo>
                  <a:cubicBezTo>
                    <a:pt x="1491" y="42"/>
                    <a:pt x="1495" y="42"/>
                    <a:pt x="1499" y="42"/>
                  </a:cubicBezTo>
                  <a:cubicBezTo>
                    <a:pt x="1503" y="41"/>
                    <a:pt x="1511" y="45"/>
                    <a:pt x="1510" y="40"/>
                  </a:cubicBezTo>
                  <a:cubicBezTo>
                    <a:pt x="1508" y="38"/>
                    <a:pt x="1505" y="37"/>
                    <a:pt x="1500" y="38"/>
                  </a:cubicBezTo>
                  <a:cubicBezTo>
                    <a:pt x="1498" y="39"/>
                    <a:pt x="1489" y="43"/>
                    <a:pt x="1489" y="38"/>
                  </a:cubicBezTo>
                  <a:cubicBezTo>
                    <a:pt x="1477" y="38"/>
                    <a:pt x="1478" y="38"/>
                    <a:pt x="1467" y="39"/>
                  </a:cubicBezTo>
                  <a:cubicBezTo>
                    <a:pt x="1458" y="35"/>
                    <a:pt x="1442" y="38"/>
                    <a:pt x="1430" y="36"/>
                  </a:cubicBezTo>
                  <a:cubicBezTo>
                    <a:pt x="1426" y="33"/>
                    <a:pt x="1423" y="35"/>
                    <a:pt x="1419" y="36"/>
                  </a:cubicBezTo>
                  <a:cubicBezTo>
                    <a:pt x="1417" y="31"/>
                    <a:pt x="1405" y="35"/>
                    <a:pt x="1399" y="34"/>
                  </a:cubicBezTo>
                  <a:cubicBezTo>
                    <a:pt x="1393" y="30"/>
                    <a:pt x="1379" y="33"/>
                    <a:pt x="1369" y="29"/>
                  </a:cubicBezTo>
                  <a:cubicBezTo>
                    <a:pt x="1366" y="28"/>
                    <a:pt x="1363" y="28"/>
                    <a:pt x="1360" y="28"/>
                  </a:cubicBezTo>
                  <a:cubicBezTo>
                    <a:pt x="1356" y="29"/>
                    <a:pt x="1355" y="25"/>
                    <a:pt x="1354" y="28"/>
                  </a:cubicBezTo>
                  <a:cubicBezTo>
                    <a:pt x="1352" y="23"/>
                    <a:pt x="1338" y="29"/>
                    <a:pt x="1336" y="23"/>
                  </a:cubicBezTo>
                  <a:cubicBezTo>
                    <a:pt x="1311" y="21"/>
                    <a:pt x="1288" y="17"/>
                    <a:pt x="1269" y="9"/>
                  </a:cubicBezTo>
                  <a:cubicBezTo>
                    <a:pt x="1257" y="8"/>
                    <a:pt x="1250" y="4"/>
                    <a:pt x="1241" y="0"/>
                  </a:cubicBezTo>
                  <a:cubicBezTo>
                    <a:pt x="1214" y="0"/>
                    <a:pt x="1214" y="0"/>
                    <a:pt x="1214" y="0"/>
                  </a:cubicBezTo>
                  <a:cubicBezTo>
                    <a:pt x="1225" y="4"/>
                    <a:pt x="1237" y="7"/>
                    <a:pt x="1249" y="11"/>
                  </a:cubicBezTo>
                  <a:cubicBezTo>
                    <a:pt x="1265" y="18"/>
                    <a:pt x="1285" y="21"/>
                    <a:pt x="1304" y="25"/>
                  </a:cubicBezTo>
                  <a:close/>
                  <a:moveTo>
                    <a:pt x="883" y="9"/>
                  </a:moveTo>
                  <a:cubicBezTo>
                    <a:pt x="887" y="14"/>
                    <a:pt x="895" y="14"/>
                    <a:pt x="898" y="20"/>
                  </a:cubicBezTo>
                  <a:cubicBezTo>
                    <a:pt x="913" y="36"/>
                    <a:pt x="920" y="33"/>
                    <a:pt x="922" y="36"/>
                  </a:cubicBezTo>
                  <a:cubicBezTo>
                    <a:pt x="951" y="55"/>
                    <a:pt x="953" y="62"/>
                    <a:pt x="960" y="63"/>
                  </a:cubicBezTo>
                  <a:cubicBezTo>
                    <a:pt x="985" y="82"/>
                    <a:pt x="997" y="88"/>
                    <a:pt x="1008" y="95"/>
                  </a:cubicBezTo>
                  <a:cubicBezTo>
                    <a:pt x="1077" y="135"/>
                    <a:pt x="1084" y="133"/>
                    <a:pt x="1085" y="136"/>
                  </a:cubicBezTo>
                  <a:cubicBezTo>
                    <a:pt x="1124" y="154"/>
                    <a:pt x="1130" y="165"/>
                    <a:pt x="1148" y="165"/>
                  </a:cubicBezTo>
                  <a:cubicBezTo>
                    <a:pt x="1177" y="180"/>
                    <a:pt x="1184" y="177"/>
                    <a:pt x="1185" y="182"/>
                  </a:cubicBezTo>
                  <a:cubicBezTo>
                    <a:pt x="1245" y="198"/>
                    <a:pt x="1249" y="200"/>
                    <a:pt x="1254" y="200"/>
                  </a:cubicBezTo>
                  <a:cubicBezTo>
                    <a:pt x="1350" y="212"/>
                    <a:pt x="1357" y="219"/>
                    <a:pt x="1360" y="218"/>
                  </a:cubicBezTo>
                  <a:cubicBezTo>
                    <a:pt x="1358" y="204"/>
                    <a:pt x="1355" y="205"/>
                    <a:pt x="1352" y="207"/>
                  </a:cubicBezTo>
                  <a:cubicBezTo>
                    <a:pt x="1328" y="204"/>
                    <a:pt x="1321" y="204"/>
                    <a:pt x="1306" y="204"/>
                  </a:cubicBezTo>
                  <a:cubicBezTo>
                    <a:pt x="1249" y="187"/>
                    <a:pt x="1239" y="190"/>
                    <a:pt x="1237" y="185"/>
                  </a:cubicBezTo>
                  <a:cubicBezTo>
                    <a:pt x="1165" y="161"/>
                    <a:pt x="1154" y="164"/>
                    <a:pt x="1152" y="159"/>
                  </a:cubicBezTo>
                  <a:cubicBezTo>
                    <a:pt x="1126" y="149"/>
                    <a:pt x="1124" y="147"/>
                    <a:pt x="1120" y="147"/>
                  </a:cubicBezTo>
                  <a:cubicBezTo>
                    <a:pt x="1087" y="129"/>
                    <a:pt x="1085" y="124"/>
                    <a:pt x="1077" y="125"/>
                  </a:cubicBezTo>
                  <a:cubicBezTo>
                    <a:pt x="1047" y="103"/>
                    <a:pt x="1040" y="103"/>
                    <a:pt x="1036" y="100"/>
                  </a:cubicBezTo>
                  <a:cubicBezTo>
                    <a:pt x="1008" y="81"/>
                    <a:pt x="1003" y="82"/>
                    <a:pt x="999" y="81"/>
                  </a:cubicBezTo>
                  <a:cubicBezTo>
                    <a:pt x="968" y="59"/>
                    <a:pt x="965" y="56"/>
                    <a:pt x="961" y="54"/>
                  </a:cubicBezTo>
                  <a:cubicBezTo>
                    <a:pt x="925" y="28"/>
                    <a:pt x="920" y="26"/>
                    <a:pt x="915" y="25"/>
                  </a:cubicBezTo>
                  <a:cubicBezTo>
                    <a:pt x="893" y="5"/>
                    <a:pt x="887" y="4"/>
                    <a:pt x="885" y="1"/>
                  </a:cubicBezTo>
                  <a:cubicBezTo>
                    <a:pt x="872" y="5"/>
                    <a:pt x="878" y="6"/>
                    <a:pt x="883" y="9"/>
                  </a:cubicBezTo>
                  <a:close/>
                  <a:moveTo>
                    <a:pt x="1280" y="0"/>
                  </a:move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280" y="0"/>
                    <a:pt x="1280" y="0"/>
                    <a:pt x="1280" y="0"/>
                  </a:cubicBezTo>
                  <a:close/>
                  <a:moveTo>
                    <a:pt x="833" y="8"/>
                  </a:moveTo>
                  <a:cubicBezTo>
                    <a:pt x="837" y="12"/>
                    <a:pt x="843" y="13"/>
                    <a:pt x="846" y="17"/>
                  </a:cubicBezTo>
                  <a:cubicBezTo>
                    <a:pt x="882" y="51"/>
                    <a:pt x="891" y="50"/>
                    <a:pt x="893" y="55"/>
                  </a:cubicBezTo>
                  <a:cubicBezTo>
                    <a:pt x="911" y="66"/>
                    <a:pt x="911" y="74"/>
                    <a:pt x="916" y="75"/>
                  </a:cubicBezTo>
                  <a:cubicBezTo>
                    <a:pt x="986" y="136"/>
                    <a:pt x="988" y="138"/>
                    <a:pt x="991" y="138"/>
                  </a:cubicBezTo>
                  <a:cubicBezTo>
                    <a:pt x="1014" y="162"/>
                    <a:pt x="1027" y="164"/>
                    <a:pt x="1032" y="172"/>
                  </a:cubicBezTo>
                  <a:cubicBezTo>
                    <a:pt x="1049" y="184"/>
                    <a:pt x="1054" y="186"/>
                    <a:pt x="1056" y="192"/>
                  </a:cubicBezTo>
                  <a:cubicBezTo>
                    <a:pt x="1096" y="211"/>
                    <a:pt x="1102" y="220"/>
                    <a:pt x="1114" y="224"/>
                  </a:cubicBezTo>
                  <a:cubicBezTo>
                    <a:pt x="1182" y="262"/>
                    <a:pt x="1192" y="266"/>
                    <a:pt x="1202" y="271"/>
                  </a:cubicBezTo>
                  <a:cubicBezTo>
                    <a:pt x="1247" y="288"/>
                    <a:pt x="1251" y="287"/>
                    <a:pt x="1252" y="290"/>
                  </a:cubicBezTo>
                  <a:cubicBezTo>
                    <a:pt x="1295" y="297"/>
                    <a:pt x="1305" y="294"/>
                    <a:pt x="1304" y="287"/>
                  </a:cubicBezTo>
                  <a:cubicBezTo>
                    <a:pt x="1296" y="277"/>
                    <a:pt x="1294" y="287"/>
                    <a:pt x="1291" y="286"/>
                  </a:cubicBezTo>
                  <a:cubicBezTo>
                    <a:pt x="1240" y="278"/>
                    <a:pt x="1233" y="274"/>
                    <a:pt x="1224" y="272"/>
                  </a:cubicBezTo>
                  <a:cubicBezTo>
                    <a:pt x="1177" y="250"/>
                    <a:pt x="1172" y="250"/>
                    <a:pt x="1170" y="247"/>
                  </a:cubicBezTo>
                  <a:cubicBezTo>
                    <a:pt x="1150" y="240"/>
                    <a:pt x="1150" y="230"/>
                    <a:pt x="1138" y="231"/>
                  </a:cubicBezTo>
                  <a:cubicBezTo>
                    <a:pt x="1116" y="211"/>
                    <a:pt x="1101" y="214"/>
                    <a:pt x="1099" y="206"/>
                  </a:cubicBezTo>
                  <a:cubicBezTo>
                    <a:pt x="1054" y="177"/>
                    <a:pt x="1048" y="173"/>
                    <a:pt x="1043" y="168"/>
                  </a:cubicBezTo>
                  <a:cubicBezTo>
                    <a:pt x="1011" y="146"/>
                    <a:pt x="999" y="136"/>
                    <a:pt x="987" y="127"/>
                  </a:cubicBezTo>
                  <a:cubicBezTo>
                    <a:pt x="971" y="108"/>
                    <a:pt x="966" y="108"/>
                    <a:pt x="962" y="107"/>
                  </a:cubicBezTo>
                  <a:cubicBezTo>
                    <a:pt x="940" y="87"/>
                    <a:pt x="938" y="84"/>
                    <a:pt x="934" y="82"/>
                  </a:cubicBezTo>
                  <a:cubicBezTo>
                    <a:pt x="885" y="38"/>
                    <a:pt x="878" y="37"/>
                    <a:pt x="876" y="31"/>
                  </a:cubicBezTo>
                  <a:cubicBezTo>
                    <a:pt x="860" y="15"/>
                    <a:pt x="853" y="14"/>
                    <a:pt x="850" y="8"/>
                  </a:cubicBezTo>
                  <a:cubicBezTo>
                    <a:pt x="828" y="2"/>
                    <a:pt x="832" y="4"/>
                    <a:pt x="833" y="8"/>
                  </a:cubicBezTo>
                  <a:close/>
                  <a:moveTo>
                    <a:pt x="750" y="19"/>
                  </a:moveTo>
                  <a:cubicBezTo>
                    <a:pt x="756" y="21"/>
                    <a:pt x="760" y="24"/>
                    <a:pt x="763" y="28"/>
                  </a:cubicBezTo>
                  <a:cubicBezTo>
                    <a:pt x="795" y="48"/>
                    <a:pt x="793" y="58"/>
                    <a:pt x="801" y="58"/>
                  </a:cubicBezTo>
                  <a:cubicBezTo>
                    <a:pt x="830" y="88"/>
                    <a:pt x="839" y="94"/>
                    <a:pt x="846" y="102"/>
                  </a:cubicBezTo>
                  <a:cubicBezTo>
                    <a:pt x="861" y="116"/>
                    <a:pt x="865" y="120"/>
                    <a:pt x="867" y="124"/>
                  </a:cubicBezTo>
                  <a:cubicBezTo>
                    <a:pt x="917" y="168"/>
                    <a:pt x="917" y="172"/>
                    <a:pt x="919" y="174"/>
                  </a:cubicBezTo>
                  <a:cubicBezTo>
                    <a:pt x="944" y="198"/>
                    <a:pt x="950" y="207"/>
                    <a:pt x="957" y="214"/>
                  </a:cubicBezTo>
                  <a:cubicBezTo>
                    <a:pt x="1014" y="262"/>
                    <a:pt x="1021" y="270"/>
                    <a:pt x="1032" y="274"/>
                  </a:cubicBezTo>
                  <a:cubicBezTo>
                    <a:pt x="1086" y="317"/>
                    <a:pt x="1095" y="316"/>
                    <a:pt x="1096" y="321"/>
                  </a:cubicBezTo>
                  <a:cubicBezTo>
                    <a:pt x="1138" y="334"/>
                    <a:pt x="1141" y="339"/>
                    <a:pt x="1148" y="340"/>
                  </a:cubicBezTo>
                  <a:cubicBezTo>
                    <a:pt x="1136" y="331"/>
                    <a:pt x="1110" y="323"/>
                    <a:pt x="1092" y="308"/>
                  </a:cubicBezTo>
                  <a:cubicBezTo>
                    <a:pt x="1045" y="279"/>
                    <a:pt x="1047" y="273"/>
                    <a:pt x="1041" y="274"/>
                  </a:cubicBezTo>
                  <a:cubicBezTo>
                    <a:pt x="1014" y="255"/>
                    <a:pt x="1012" y="250"/>
                    <a:pt x="1006" y="247"/>
                  </a:cubicBezTo>
                  <a:cubicBezTo>
                    <a:pt x="990" y="232"/>
                    <a:pt x="985" y="227"/>
                    <a:pt x="981" y="223"/>
                  </a:cubicBezTo>
                  <a:cubicBezTo>
                    <a:pt x="959" y="204"/>
                    <a:pt x="956" y="201"/>
                    <a:pt x="955" y="198"/>
                  </a:cubicBezTo>
                  <a:cubicBezTo>
                    <a:pt x="920" y="167"/>
                    <a:pt x="916" y="155"/>
                    <a:pt x="904" y="151"/>
                  </a:cubicBezTo>
                  <a:cubicBezTo>
                    <a:pt x="889" y="134"/>
                    <a:pt x="887" y="129"/>
                    <a:pt x="880" y="127"/>
                  </a:cubicBezTo>
                  <a:cubicBezTo>
                    <a:pt x="843" y="89"/>
                    <a:pt x="841" y="87"/>
                    <a:pt x="840" y="85"/>
                  </a:cubicBezTo>
                  <a:cubicBezTo>
                    <a:pt x="818" y="66"/>
                    <a:pt x="818" y="62"/>
                    <a:pt x="817" y="60"/>
                  </a:cubicBezTo>
                  <a:cubicBezTo>
                    <a:pt x="790" y="41"/>
                    <a:pt x="790" y="33"/>
                    <a:pt x="782" y="33"/>
                  </a:cubicBezTo>
                  <a:cubicBezTo>
                    <a:pt x="747" y="6"/>
                    <a:pt x="748" y="2"/>
                    <a:pt x="746" y="0"/>
                  </a:cubicBezTo>
                  <a:cubicBezTo>
                    <a:pt x="739" y="12"/>
                    <a:pt x="750" y="11"/>
                    <a:pt x="750" y="19"/>
                  </a:cubicBezTo>
                  <a:close/>
                  <a:moveTo>
                    <a:pt x="709" y="12"/>
                  </a:moveTo>
                  <a:cubicBezTo>
                    <a:pt x="713" y="13"/>
                    <a:pt x="713" y="18"/>
                    <a:pt x="715" y="21"/>
                  </a:cubicBezTo>
                  <a:cubicBezTo>
                    <a:pt x="737" y="43"/>
                    <a:pt x="740" y="46"/>
                    <a:pt x="743" y="50"/>
                  </a:cubicBezTo>
                  <a:cubicBezTo>
                    <a:pt x="773" y="89"/>
                    <a:pt x="783" y="92"/>
                    <a:pt x="785" y="103"/>
                  </a:cubicBezTo>
                  <a:cubicBezTo>
                    <a:pt x="812" y="126"/>
                    <a:pt x="818" y="134"/>
                    <a:pt x="823" y="141"/>
                  </a:cubicBezTo>
                  <a:cubicBezTo>
                    <a:pt x="844" y="164"/>
                    <a:pt x="844" y="170"/>
                    <a:pt x="849" y="172"/>
                  </a:cubicBezTo>
                  <a:cubicBezTo>
                    <a:pt x="873" y="211"/>
                    <a:pt x="877" y="213"/>
                    <a:pt x="881" y="216"/>
                  </a:cubicBezTo>
                  <a:cubicBezTo>
                    <a:pt x="937" y="283"/>
                    <a:pt x="953" y="295"/>
                    <a:pt x="966" y="310"/>
                  </a:cubicBezTo>
                  <a:cubicBezTo>
                    <a:pt x="1005" y="341"/>
                    <a:pt x="1012" y="342"/>
                    <a:pt x="1015" y="346"/>
                  </a:cubicBezTo>
                  <a:cubicBezTo>
                    <a:pt x="1079" y="381"/>
                    <a:pt x="1093" y="382"/>
                    <a:pt x="1102" y="387"/>
                  </a:cubicBezTo>
                  <a:cubicBezTo>
                    <a:pt x="1128" y="397"/>
                    <a:pt x="1134" y="397"/>
                    <a:pt x="1134" y="394"/>
                  </a:cubicBezTo>
                  <a:cubicBezTo>
                    <a:pt x="1057" y="366"/>
                    <a:pt x="1055" y="360"/>
                    <a:pt x="1048" y="360"/>
                  </a:cubicBezTo>
                  <a:cubicBezTo>
                    <a:pt x="1026" y="342"/>
                    <a:pt x="1019" y="344"/>
                    <a:pt x="1020" y="339"/>
                  </a:cubicBezTo>
                  <a:cubicBezTo>
                    <a:pt x="983" y="316"/>
                    <a:pt x="981" y="309"/>
                    <a:pt x="975" y="306"/>
                  </a:cubicBezTo>
                  <a:cubicBezTo>
                    <a:pt x="934" y="271"/>
                    <a:pt x="928" y="260"/>
                    <a:pt x="919" y="250"/>
                  </a:cubicBezTo>
                  <a:cubicBezTo>
                    <a:pt x="900" y="223"/>
                    <a:pt x="896" y="222"/>
                    <a:pt x="894" y="219"/>
                  </a:cubicBezTo>
                  <a:cubicBezTo>
                    <a:pt x="844" y="149"/>
                    <a:pt x="837" y="146"/>
                    <a:pt x="834" y="139"/>
                  </a:cubicBezTo>
                  <a:cubicBezTo>
                    <a:pt x="805" y="108"/>
                    <a:pt x="799" y="109"/>
                    <a:pt x="800" y="103"/>
                  </a:cubicBezTo>
                  <a:cubicBezTo>
                    <a:pt x="808" y="110"/>
                    <a:pt x="824" y="120"/>
                    <a:pt x="832" y="137"/>
                  </a:cubicBezTo>
                  <a:cubicBezTo>
                    <a:pt x="914" y="214"/>
                    <a:pt x="916" y="217"/>
                    <a:pt x="918" y="221"/>
                  </a:cubicBezTo>
                  <a:cubicBezTo>
                    <a:pt x="957" y="254"/>
                    <a:pt x="966" y="257"/>
                    <a:pt x="971" y="264"/>
                  </a:cubicBezTo>
                  <a:cubicBezTo>
                    <a:pt x="1006" y="292"/>
                    <a:pt x="1013" y="292"/>
                    <a:pt x="1016" y="296"/>
                  </a:cubicBezTo>
                  <a:cubicBezTo>
                    <a:pt x="1079" y="324"/>
                    <a:pt x="1087" y="328"/>
                    <a:pt x="1096" y="332"/>
                  </a:cubicBezTo>
                  <a:cubicBezTo>
                    <a:pt x="1182" y="339"/>
                    <a:pt x="1164" y="349"/>
                    <a:pt x="1164" y="342"/>
                  </a:cubicBezTo>
                  <a:cubicBezTo>
                    <a:pt x="1119" y="336"/>
                    <a:pt x="1120" y="331"/>
                    <a:pt x="1114" y="333"/>
                  </a:cubicBezTo>
                  <a:cubicBezTo>
                    <a:pt x="1082" y="320"/>
                    <a:pt x="1080" y="318"/>
                    <a:pt x="1077" y="317"/>
                  </a:cubicBezTo>
                  <a:cubicBezTo>
                    <a:pt x="989" y="266"/>
                    <a:pt x="977" y="261"/>
                    <a:pt x="969" y="251"/>
                  </a:cubicBezTo>
                  <a:cubicBezTo>
                    <a:pt x="950" y="235"/>
                    <a:pt x="942" y="233"/>
                    <a:pt x="939" y="226"/>
                  </a:cubicBezTo>
                  <a:cubicBezTo>
                    <a:pt x="906" y="190"/>
                    <a:pt x="899" y="192"/>
                    <a:pt x="899" y="188"/>
                  </a:cubicBezTo>
                  <a:cubicBezTo>
                    <a:pt x="866" y="157"/>
                    <a:pt x="859" y="155"/>
                    <a:pt x="856" y="148"/>
                  </a:cubicBezTo>
                  <a:cubicBezTo>
                    <a:pt x="825" y="117"/>
                    <a:pt x="824" y="114"/>
                    <a:pt x="822" y="110"/>
                  </a:cubicBezTo>
                  <a:cubicBezTo>
                    <a:pt x="801" y="90"/>
                    <a:pt x="798" y="87"/>
                    <a:pt x="796" y="84"/>
                  </a:cubicBezTo>
                  <a:cubicBezTo>
                    <a:pt x="768" y="53"/>
                    <a:pt x="765" y="51"/>
                    <a:pt x="762" y="48"/>
                  </a:cubicBezTo>
                  <a:cubicBezTo>
                    <a:pt x="742" y="24"/>
                    <a:pt x="737" y="18"/>
                    <a:pt x="728" y="15"/>
                  </a:cubicBezTo>
                  <a:cubicBezTo>
                    <a:pt x="704" y="1"/>
                    <a:pt x="705" y="2"/>
                    <a:pt x="707" y="3"/>
                  </a:cubicBezTo>
                  <a:close/>
                  <a:moveTo>
                    <a:pt x="781" y="5"/>
                  </a:moveTo>
                  <a:cubicBezTo>
                    <a:pt x="780" y="9"/>
                    <a:pt x="783" y="9"/>
                    <a:pt x="785" y="11"/>
                  </a:cubicBezTo>
                  <a:cubicBezTo>
                    <a:pt x="813" y="32"/>
                    <a:pt x="815" y="38"/>
                    <a:pt x="821" y="41"/>
                  </a:cubicBezTo>
                  <a:cubicBezTo>
                    <a:pt x="837" y="55"/>
                    <a:pt x="839" y="56"/>
                    <a:pt x="843" y="56"/>
                  </a:cubicBezTo>
                  <a:cubicBezTo>
                    <a:pt x="873" y="83"/>
                    <a:pt x="883" y="90"/>
                    <a:pt x="892" y="99"/>
                  </a:cubicBezTo>
                  <a:cubicBezTo>
                    <a:pt x="909" y="114"/>
                    <a:pt x="916" y="117"/>
                    <a:pt x="918" y="123"/>
                  </a:cubicBezTo>
                  <a:cubicBezTo>
                    <a:pt x="952" y="150"/>
                    <a:pt x="958" y="152"/>
                    <a:pt x="960" y="157"/>
                  </a:cubicBezTo>
                  <a:cubicBezTo>
                    <a:pt x="1007" y="194"/>
                    <a:pt x="1009" y="196"/>
                    <a:pt x="1010" y="199"/>
                  </a:cubicBezTo>
                  <a:cubicBezTo>
                    <a:pt x="1034" y="220"/>
                    <a:pt x="1042" y="221"/>
                    <a:pt x="1044" y="226"/>
                  </a:cubicBezTo>
                  <a:cubicBezTo>
                    <a:pt x="1095" y="265"/>
                    <a:pt x="1104" y="266"/>
                    <a:pt x="1108" y="271"/>
                  </a:cubicBezTo>
                  <a:cubicBezTo>
                    <a:pt x="1152" y="297"/>
                    <a:pt x="1154" y="304"/>
                    <a:pt x="1162" y="305"/>
                  </a:cubicBezTo>
                  <a:cubicBezTo>
                    <a:pt x="1183" y="317"/>
                    <a:pt x="1184" y="319"/>
                    <a:pt x="1184" y="321"/>
                  </a:cubicBezTo>
                  <a:cubicBezTo>
                    <a:pt x="1209" y="327"/>
                    <a:pt x="1216" y="329"/>
                    <a:pt x="1225" y="326"/>
                  </a:cubicBezTo>
                  <a:cubicBezTo>
                    <a:pt x="1193" y="309"/>
                    <a:pt x="1186" y="309"/>
                    <a:pt x="1182" y="306"/>
                  </a:cubicBezTo>
                  <a:cubicBezTo>
                    <a:pt x="1131" y="277"/>
                    <a:pt x="1126" y="272"/>
                    <a:pt x="1119" y="270"/>
                  </a:cubicBezTo>
                  <a:cubicBezTo>
                    <a:pt x="1082" y="240"/>
                    <a:pt x="1074" y="237"/>
                    <a:pt x="1068" y="233"/>
                  </a:cubicBezTo>
                  <a:cubicBezTo>
                    <a:pt x="1015" y="191"/>
                    <a:pt x="1009" y="187"/>
                    <a:pt x="1004" y="182"/>
                  </a:cubicBezTo>
                  <a:cubicBezTo>
                    <a:pt x="952" y="138"/>
                    <a:pt x="945" y="135"/>
                    <a:pt x="941" y="128"/>
                  </a:cubicBezTo>
                  <a:cubicBezTo>
                    <a:pt x="904" y="100"/>
                    <a:pt x="901" y="93"/>
                    <a:pt x="894" y="90"/>
                  </a:cubicBezTo>
                  <a:cubicBezTo>
                    <a:pt x="858" y="58"/>
                    <a:pt x="853" y="54"/>
                    <a:pt x="847" y="50"/>
                  </a:cubicBezTo>
                  <a:cubicBezTo>
                    <a:pt x="822" y="26"/>
                    <a:pt x="817" y="26"/>
                    <a:pt x="813" y="25"/>
                  </a:cubicBezTo>
                  <a:cubicBezTo>
                    <a:pt x="781" y="0"/>
                    <a:pt x="781" y="0"/>
                    <a:pt x="781" y="0"/>
                  </a:cubicBezTo>
                  <a:close/>
                  <a:moveTo>
                    <a:pt x="429" y="17"/>
                  </a:moveTo>
                  <a:cubicBezTo>
                    <a:pt x="434" y="17"/>
                    <a:pt x="433" y="24"/>
                    <a:pt x="440" y="23"/>
                  </a:cubicBezTo>
                  <a:cubicBezTo>
                    <a:pt x="504" y="85"/>
                    <a:pt x="517" y="96"/>
                    <a:pt x="530" y="106"/>
                  </a:cubicBezTo>
                  <a:cubicBezTo>
                    <a:pt x="570" y="139"/>
                    <a:pt x="576" y="139"/>
                    <a:pt x="579" y="142"/>
                  </a:cubicBezTo>
                  <a:cubicBezTo>
                    <a:pt x="604" y="156"/>
                    <a:pt x="606" y="167"/>
                    <a:pt x="609" y="160"/>
                  </a:cubicBezTo>
                  <a:cubicBezTo>
                    <a:pt x="583" y="140"/>
                    <a:pt x="574" y="135"/>
                    <a:pt x="569" y="129"/>
                  </a:cubicBezTo>
                  <a:cubicBezTo>
                    <a:pt x="531" y="105"/>
                    <a:pt x="533" y="96"/>
                    <a:pt x="526" y="97"/>
                  </a:cubicBezTo>
                  <a:cubicBezTo>
                    <a:pt x="493" y="61"/>
                    <a:pt x="489" y="59"/>
                    <a:pt x="487" y="53"/>
                  </a:cubicBezTo>
                  <a:cubicBezTo>
                    <a:pt x="450" y="20"/>
                    <a:pt x="443" y="19"/>
                    <a:pt x="442" y="13"/>
                  </a:cubicBezTo>
                  <a:cubicBezTo>
                    <a:pt x="463" y="26"/>
                    <a:pt x="465" y="28"/>
                    <a:pt x="466" y="31"/>
                  </a:cubicBezTo>
                  <a:cubicBezTo>
                    <a:pt x="519" y="68"/>
                    <a:pt x="521" y="73"/>
                    <a:pt x="526" y="76"/>
                  </a:cubicBezTo>
                  <a:cubicBezTo>
                    <a:pt x="542" y="88"/>
                    <a:pt x="542" y="94"/>
                    <a:pt x="547" y="96"/>
                  </a:cubicBezTo>
                  <a:cubicBezTo>
                    <a:pt x="565" y="108"/>
                    <a:pt x="564" y="115"/>
                    <a:pt x="571" y="116"/>
                  </a:cubicBezTo>
                  <a:cubicBezTo>
                    <a:pt x="606" y="152"/>
                    <a:pt x="609" y="155"/>
                    <a:pt x="614" y="158"/>
                  </a:cubicBezTo>
                  <a:cubicBezTo>
                    <a:pt x="619" y="167"/>
                    <a:pt x="612" y="162"/>
                    <a:pt x="611" y="167"/>
                  </a:cubicBezTo>
                  <a:cubicBezTo>
                    <a:pt x="629" y="174"/>
                    <a:pt x="629" y="177"/>
                    <a:pt x="633" y="176"/>
                  </a:cubicBezTo>
                  <a:cubicBezTo>
                    <a:pt x="695" y="224"/>
                    <a:pt x="698" y="233"/>
                    <a:pt x="708" y="234"/>
                  </a:cubicBezTo>
                  <a:cubicBezTo>
                    <a:pt x="693" y="216"/>
                    <a:pt x="685" y="219"/>
                    <a:pt x="684" y="214"/>
                  </a:cubicBezTo>
                  <a:cubicBezTo>
                    <a:pt x="649" y="191"/>
                    <a:pt x="648" y="181"/>
                    <a:pt x="639" y="178"/>
                  </a:cubicBezTo>
                  <a:cubicBezTo>
                    <a:pt x="616" y="151"/>
                    <a:pt x="612" y="152"/>
                    <a:pt x="612" y="149"/>
                  </a:cubicBezTo>
                  <a:cubicBezTo>
                    <a:pt x="596" y="135"/>
                    <a:pt x="596" y="129"/>
                    <a:pt x="593" y="127"/>
                  </a:cubicBezTo>
                  <a:cubicBezTo>
                    <a:pt x="564" y="105"/>
                    <a:pt x="565" y="101"/>
                    <a:pt x="563" y="100"/>
                  </a:cubicBezTo>
                  <a:cubicBezTo>
                    <a:pt x="537" y="78"/>
                    <a:pt x="536" y="72"/>
                    <a:pt x="531" y="71"/>
                  </a:cubicBezTo>
                  <a:cubicBezTo>
                    <a:pt x="517" y="59"/>
                    <a:pt x="516" y="57"/>
                    <a:pt x="516" y="53"/>
                  </a:cubicBezTo>
                  <a:cubicBezTo>
                    <a:pt x="486" y="37"/>
                    <a:pt x="484" y="26"/>
                    <a:pt x="473" y="24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38" y="11"/>
                    <a:pt x="441" y="12"/>
                    <a:pt x="438" y="13"/>
                  </a:cubicBezTo>
                  <a:cubicBezTo>
                    <a:pt x="423" y="1"/>
                    <a:pt x="422" y="1"/>
                    <a:pt x="422" y="0"/>
                  </a:cubicBezTo>
                  <a:cubicBezTo>
                    <a:pt x="424" y="10"/>
                    <a:pt x="427" y="13"/>
                    <a:pt x="429" y="17"/>
                  </a:cubicBezTo>
                  <a:close/>
                  <a:moveTo>
                    <a:pt x="385" y="151"/>
                  </a:moveTo>
                  <a:cubicBezTo>
                    <a:pt x="384" y="148"/>
                    <a:pt x="382" y="146"/>
                    <a:pt x="378" y="146"/>
                  </a:cubicBezTo>
                  <a:cubicBezTo>
                    <a:pt x="359" y="123"/>
                    <a:pt x="353" y="121"/>
                    <a:pt x="349" y="117"/>
                  </a:cubicBezTo>
                  <a:cubicBezTo>
                    <a:pt x="312" y="78"/>
                    <a:pt x="306" y="76"/>
                    <a:pt x="304" y="71"/>
                  </a:cubicBezTo>
                  <a:cubicBezTo>
                    <a:pt x="278" y="47"/>
                    <a:pt x="276" y="45"/>
                    <a:pt x="276" y="42"/>
                  </a:cubicBezTo>
                  <a:cubicBezTo>
                    <a:pt x="256" y="35"/>
                    <a:pt x="262" y="26"/>
                    <a:pt x="255" y="28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40" y="25"/>
                    <a:pt x="245" y="33"/>
                    <a:pt x="254" y="37"/>
                  </a:cubicBezTo>
                  <a:cubicBezTo>
                    <a:pt x="280" y="63"/>
                    <a:pt x="289" y="68"/>
                    <a:pt x="295" y="75"/>
                  </a:cubicBezTo>
                  <a:cubicBezTo>
                    <a:pt x="336" y="116"/>
                    <a:pt x="339" y="115"/>
                    <a:pt x="340" y="117"/>
                  </a:cubicBezTo>
                  <a:cubicBezTo>
                    <a:pt x="359" y="135"/>
                    <a:pt x="363" y="137"/>
                    <a:pt x="368" y="137"/>
                  </a:cubicBezTo>
                  <a:cubicBezTo>
                    <a:pt x="389" y="157"/>
                    <a:pt x="395" y="166"/>
                    <a:pt x="398" y="160"/>
                  </a:cubicBezTo>
                  <a:close/>
                  <a:moveTo>
                    <a:pt x="1507" y="2099"/>
                  </a:moveTo>
                  <a:cubicBezTo>
                    <a:pt x="1503" y="2109"/>
                    <a:pt x="1496" y="2117"/>
                    <a:pt x="1494" y="2129"/>
                  </a:cubicBezTo>
                  <a:cubicBezTo>
                    <a:pt x="1487" y="2132"/>
                    <a:pt x="1486" y="2141"/>
                    <a:pt x="1481" y="2145"/>
                  </a:cubicBezTo>
                  <a:cubicBezTo>
                    <a:pt x="1478" y="2151"/>
                    <a:pt x="1471" y="2153"/>
                    <a:pt x="1468" y="2160"/>
                  </a:cubicBezTo>
                  <a:cubicBezTo>
                    <a:pt x="1468" y="2160"/>
                    <a:pt x="1467" y="2160"/>
                    <a:pt x="1467" y="2160"/>
                  </a:cubicBezTo>
                  <a:cubicBezTo>
                    <a:pt x="1479" y="2160"/>
                    <a:pt x="1479" y="2160"/>
                    <a:pt x="1479" y="2160"/>
                  </a:cubicBezTo>
                  <a:cubicBezTo>
                    <a:pt x="1481" y="2159"/>
                    <a:pt x="1482" y="2158"/>
                    <a:pt x="1481" y="2155"/>
                  </a:cubicBezTo>
                  <a:cubicBezTo>
                    <a:pt x="1488" y="2155"/>
                    <a:pt x="1487" y="2146"/>
                    <a:pt x="1494" y="2145"/>
                  </a:cubicBezTo>
                  <a:cubicBezTo>
                    <a:pt x="1495" y="2139"/>
                    <a:pt x="1496" y="2135"/>
                    <a:pt x="1501" y="2134"/>
                  </a:cubicBezTo>
                  <a:cubicBezTo>
                    <a:pt x="1501" y="2128"/>
                    <a:pt x="1505" y="2126"/>
                    <a:pt x="1507" y="2123"/>
                  </a:cubicBezTo>
                  <a:cubicBezTo>
                    <a:pt x="1505" y="2116"/>
                    <a:pt x="1511" y="2116"/>
                    <a:pt x="1509" y="2110"/>
                  </a:cubicBezTo>
                  <a:cubicBezTo>
                    <a:pt x="1512" y="2107"/>
                    <a:pt x="1513" y="2099"/>
                    <a:pt x="1507" y="2099"/>
                  </a:cubicBezTo>
                  <a:close/>
                  <a:moveTo>
                    <a:pt x="1509" y="2042"/>
                  </a:moveTo>
                  <a:cubicBezTo>
                    <a:pt x="1498" y="2041"/>
                    <a:pt x="1501" y="2053"/>
                    <a:pt x="1494" y="2055"/>
                  </a:cubicBezTo>
                  <a:cubicBezTo>
                    <a:pt x="1489" y="2060"/>
                    <a:pt x="1487" y="2067"/>
                    <a:pt x="1481" y="2070"/>
                  </a:cubicBezTo>
                  <a:cubicBezTo>
                    <a:pt x="1478" y="2077"/>
                    <a:pt x="1471" y="2079"/>
                    <a:pt x="1468" y="2086"/>
                  </a:cubicBezTo>
                  <a:cubicBezTo>
                    <a:pt x="1463" y="2091"/>
                    <a:pt x="1460" y="2098"/>
                    <a:pt x="1453" y="2101"/>
                  </a:cubicBezTo>
                  <a:cubicBezTo>
                    <a:pt x="1435" y="2123"/>
                    <a:pt x="1408" y="2135"/>
                    <a:pt x="1389" y="2155"/>
                  </a:cubicBezTo>
                  <a:cubicBezTo>
                    <a:pt x="1389" y="2159"/>
                    <a:pt x="1384" y="2158"/>
                    <a:pt x="1383" y="2160"/>
                  </a:cubicBezTo>
                  <a:cubicBezTo>
                    <a:pt x="1396" y="2160"/>
                    <a:pt x="1396" y="2160"/>
                    <a:pt x="1396" y="2160"/>
                  </a:cubicBezTo>
                  <a:cubicBezTo>
                    <a:pt x="1400" y="2158"/>
                    <a:pt x="1402" y="2154"/>
                    <a:pt x="1405" y="2151"/>
                  </a:cubicBezTo>
                  <a:cubicBezTo>
                    <a:pt x="1409" y="2147"/>
                    <a:pt x="1415" y="2146"/>
                    <a:pt x="1418" y="2140"/>
                  </a:cubicBezTo>
                  <a:cubicBezTo>
                    <a:pt x="1420" y="2139"/>
                    <a:pt x="1423" y="2138"/>
                    <a:pt x="1424" y="2136"/>
                  </a:cubicBezTo>
                  <a:cubicBezTo>
                    <a:pt x="1425" y="2132"/>
                    <a:pt x="1432" y="2134"/>
                    <a:pt x="1433" y="2131"/>
                  </a:cubicBezTo>
                  <a:cubicBezTo>
                    <a:pt x="1440" y="2124"/>
                    <a:pt x="1449" y="2117"/>
                    <a:pt x="1457" y="2110"/>
                  </a:cubicBezTo>
                  <a:cubicBezTo>
                    <a:pt x="1459" y="2104"/>
                    <a:pt x="1466" y="2102"/>
                    <a:pt x="1468" y="2097"/>
                  </a:cubicBezTo>
                  <a:cubicBezTo>
                    <a:pt x="1471" y="2091"/>
                    <a:pt x="1475" y="2087"/>
                    <a:pt x="1479" y="2083"/>
                  </a:cubicBezTo>
                  <a:cubicBezTo>
                    <a:pt x="1485" y="2075"/>
                    <a:pt x="1493" y="2067"/>
                    <a:pt x="1498" y="2057"/>
                  </a:cubicBezTo>
                  <a:cubicBezTo>
                    <a:pt x="1501" y="2056"/>
                    <a:pt x="1503" y="2055"/>
                    <a:pt x="1503" y="2051"/>
                  </a:cubicBezTo>
                  <a:cubicBezTo>
                    <a:pt x="1505" y="2049"/>
                    <a:pt x="1507" y="2046"/>
                    <a:pt x="1509" y="2044"/>
                  </a:cubicBezTo>
                  <a:cubicBezTo>
                    <a:pt x="1513" y="2044"/>
                    <a:pt x="1510" y="2038"/>
                    <a:pt x="1514" y="2038"/>
                  </a:cubicBezTo>
                  <a:cubicBezTo>
                    <a:pt x="1512" y="2032"/>
                    <a:pt x="1518" y="2033"/>
                    <a:pt x="1518" y="2029"/>
                  </a:cubicBezTo>
                  <a:cubicBezTo>
                    <a:pt x="1511" y="2029"/>
                    <a:pt x="1510" y="2035"/>
                    <a:pt x="1509" y="2042"/>
                  </a:cubicBezTo>
                  <a:close/>
                  <a:moveTo>
                    <a:pt x="1392" y="2125"/>
                  </a:moveTo>
                  <a:cubicBezTo>
                    <a:pt x="1392" y="2119"/>
                    <a:pt x="1401" y="2121"/>
                    <a:pt x="1402" y="2116"/>
                  </a:cubicBezTo>
                  <a:cubicBezTo>
                    <a:pt x="1434" y="2086"/>
                    <a:pt x="1442" y="2088"/>
                    <a:pt x="1444" y="2083"/>
                  </a:cubicBezTo>
                  <a:cubicBezTo>
                    <a:pt x="1462" y="2059"/>
                    <a:pt x="1469" y="2060"/>
                    <a:pt x="1470" y="2055"/>
                  </a:cubicBezTo>
                  <a:cubicBezTo>
                    <a:pt x="1490" y="2036"/>
                    <a:pt x="1492" y="2034"/>
                    <a:pt x="1494" y="2033"/>
                  </a:cubicBezTo>
                  <a:cubicBezTo>
                    <a:pt x="1512" y="2017"/>
                    <a:pt x="1514" y="2004"/>
                    <a:pt x="1509" y="2003"/>
                  </a:cubicBezTo>
                  <a:cubicBezTo>
                    <a:pt x="1466" y="2054"/>
                    <a:pt x="1462" y="2055"/>
                    <a:pt x="1461" y="2059"/>
                  </a:cubicBezTo>
                  <a:cubicBezTo>
                    <a:pt x="1449" y="2068"/>
                    <a:pt x="1446" y="2069"/>
                    <a:pt x="1446" y="2075"/>
                  </a:cubicBezTo>
                  <a:cubicBezTo>
                    <a:pt x="1423" y="2087"/>
                    <a:pt x="1422" y="2091"/>
                    <a:pt x="1420" y="2094"/>
                  </a:cubicBezTo>
                  <a:cubicBezTo>
                    <a:pt x="1397" y="2111"/>
                    <a:pt x="1395" y="2113"/>
                    <a:pt x="1394" y="2114"/>
                  </a:cubicBezTo>
                  <a:cubicBezTo>
                    <a:pt x="1343" y="2159"/>
                    <a:pt x="1342" y="2159"/>
                    <a:pt x="1341" y="2160"/>
                  </a:cubicBezTo>
                  <a:cubicBezTo>
                    <a:pt x="1360" y="2155"/>
                    <a:pt x="1362" y="2153"/>
                    <a:pt x="1365" y="2153"/>
                  </a:cubicBezTo>
                  <a:cubicBezTo>
                    <a:pt x="1382" y="2127"/>
                    <a:pt x="1389" y="2128"/>
                    <a:pt x="1392" y="2125"/>
                  </a:cubicBezTo>
                  <a:close/>
                  <a:moveTo>
                    <a:pt x="1461" y="2131"/>
                  </a:moveTo>
                  <a:cubicBezTo>
                    <a:pt x="1458" y="2140"/>
                    <a:pt x="1448" y="2143"/>
                    <a:pt x="1446" y="2153"/>
                  </a:cubicBezTo>
                  <a:cubicBezTo>
                    <a:pt x="1441" y="2153"/>
                    <a:pt x="1438" y="2157"/>
                    <a:pt x="1436" y="2160"/>
                  </a:cubicBezTo>
                  <a:cubicBezTo>
                    <a:pt x="1445" y="2160"/>
                    <a:pt x="1445" y="2160"/>
                    <a:pt x="1445" y="2160"/>
                  </a:cubicBezTo>
                  <a:cubicBezTo>
                    <a:pt x="1446" y="2158"/>
                    <a:pt x="1448" y="2156"/>
                    <a:pt x="1450" y="2155"/>
                  </a:cubicBezTo>
                  <a:cubicBezTo>
                    <a:pt x="1453" y="2153"/>
                    <a:pt x="1451" y="2147"/>
                    <a:pt x="1457" y="2149"/>
                  </a:cubicBezTo>
                  <a:cubicBezTo>
                    <a:pt x="1455" y="2143"/>
                    <a:pt x="1461" y="2144"/>
                    <a:pt x="1461" y="2140"/>
                  </a:cubicBezTo>
                  <a:cubicBezTo>
                    <a:pt x="1462" y="2139"/>
                    <a:pt x="1467" y="2132"/>
                    <a:pt x="1461" y="2131"/>
                  </a:cubicBezTo>
                  <a:close/>
                  <a:moveTo>
                    <a:pt x="1527" y="1857"/>
                  </a:moveTo>
                  <a:cubicBezTo>
                    <a:pt x="1525" y="1861"/>
                    <a:pt x="1521" y="1863"/>
                    <a:pt x="1522" y="1870"/>
                  </a:cubicBezTo>
                  <a:cubicBezTo>
                    <a:pt x="1494" y="1913"/>
                    <a:pt x="1484" y="1917"/>
                    <a:pt x="1481" y="1927"/>
                  </a:cubicBezTo>
                  <a:cubicBezTo>
                    <a:pt x="1462" y="1952"/>
                    <a:pt x="1458" y="1955"/>
                    <a:pt x="1457" y="1959"/>
                  </a:cubicBezTo>
                  <a:cubicBezTo>
                    <a:pt x="1426" y="2000"/>
                    <a:pt x="1415" y="2003"/>
                    <a:pt x="1411" y="2012"/>
                  </a:cubicBezTo>
                  <a:cubicBezTo>
                    <a:pt x="1383" y="2042"/>
                    <a:pt x="1371" y="2050"/>
                    <a:pt x="1363" y="2062"/>
                  </a:cubicBezTo>
                  <a:cubicBezTo>
                    <a:pt x="1339" y="2088"/>
                    <a:pt x="1333" y="2088"/>
                    <a:pt x="1330" y="2090"/>
                  </a:cubicBezTo>
                  <a:cubicBezTo>
                    <a:pt x="1301" y="2125"/>
                    <a:pt x="1296" y="2125"/>
                    <a:pt x="1296" y="2129"/>
                  </a:cubicBezTo>
                  <a:cubicBezTo>
                    <a:pt x="1275" y="2157"/>
                    <a:pt x="1274" y="2159"/>
                    <a:pt x="1273" y="2160"/>
                  </a:cubicBezTo>
                  <a:cubicBezTo>
                    <a:pt x="1296" y="2148"/>
                    <a:pt x="1296" y="2140"/>
                    <a:pt x="1302" y="2138"/>
                  </a:cubicBezTo>
                  <a:cubicBezTo>
                    <a:pt x="1317" y="2122"/>
                    <a:pt x="1315" y="2116"/>
                    <a:pt x="1320" y="2116"/>
                  </a:cubicBezTo>
                  <a:cubicBezTo>
                    <a:pt x="1339" y="2093"/>
                    <a:pt x="1344" y="2092"/>
                    <a:pt x="1346" y="2090"/>
                  </a:cubicBezTo>
                  <a:cubicBezTo>
                    <a:pt x="1359" y="2073"/>
                    <a:pt x="1366" y="2075"/>
                    <a:pt x="1365" y="2070"/>
                  </a:cubicBezTo>
                  <a:cubicBezTo>
                    <a:pt x="1383" y="2053"/>
                    <a:pt x="1385" y="2045"/>
                    <a:pt x="1392" y="2042"/>
                  </a:cubicBezTo>
                  <a:cubicBezTo>
                    <a:pt x="1407" y="2027"/>
                    <a:pt x="1409" y="2025"/>
                    <a:pt x="1411" y="2022"/>
                  </a:cubicBezTo>
                  <a:cubicBezTo>
                    <a:pt x="1429" y="2007"/>
                    <a:pt x="1427" y="2001"/>
                    <a:pt x="1433" y="2003"/>
                  </a:cubicBezTo>
                  <a:cubicBezTo>
                    <a:pt x="1463" y="1970"/>
                    <a:pt x="1461" y="1959"/>
                    <a:pt x="1468" y="1957"/>
                  </a:cubicBezTo>
                  <a:cubicBezTo>
                    <a:pt x="1484" y="1929"/>
                    <a:pt x="1489" y="1929"/>
                    <a:pt x="1487" y="1922"/>
                  </a:cubicBezTo>
                  <a:cubicBezTo>
                    <a:pt x="1509" y="1885"/>
                    <a:pt x="1518" y="1890"/>
                    <a:pt x="1516" y="1883"/>
                  </a:cubicBezTo>
                  <a:cubicBezTo>
                    <a:pt x="1524" y="1862"/>
                    <a:pt x="1533" y="1859"/>
                    <a:pt x="1527" y="1857"/>
                  </a:cubicBezTo>
                  <a:close/>
                  <a:moveTo>
                    <a:pt x="1352" y="2127"/>
                  </a:moveTo>
                  <a:cubicBezTo>
                    <a:pt x="1354" y="2125"/>
                    <a:pt x="1357" y="2123"/>
                    <a:pt x="1359" y="2121"/>
                  </a:cubicBezTo>
                  <a:cubicBezTo>
                    <a:pt x="1395" y="2078"/>
                    <a:pt x="1399" y="2074"/>
                    <a:pt x="1405" y="2070"/>
                  </a:cubicBezTo>
                  <a:cubicBezTo>
                    <a:pt x="1423" y="2052"/>
                    <a:pt x="1427" y="2047"/>
                    <a:pt x="1431" y="2042"/>
                  </a:cubicBezTo>
                  <a:cubicBezTo>
                    <a:pt x="1457" y="2023"/>
                    <a:pt x="1460" y="2021"/>
                    <a:pt x="1459" y="2016"/>
                  </a:cubicBezTo>
                  <a:cubicBezTo>
                    <a:pt x="1462" y="2009"/>
                    <a:pt x="1456" y="2017"/>
                    <a:pt x="1446" y="2022"/>
                  </a:cubicBezTo>
                  <a:cubicBezTo>
                    <a:pt x="1424" y="2038"/>
                    <a:pt x="1427" y="2045"/>
                    <a:pt x="1422" y="2044"/>
                  </a:cubicBezTo>
                  <a:cubicBezTo>
                    <a:pt x="1392" y="2075"/>
                    <a:pt x="1382" y="2080"/>
                    <a:pt x="1374" y="2088"/>
                  </a:cubicBezTo>
                  <a:cubicBezTo>
                    <a:pt x="1345" y="2122"/>
                    <a:pt x="1343" y="2124"/>
                    <a:pt x="1341" y="2127"/>
                  </a:cubicBezTo>
                  <a:cubicBezTo>
                    <a:pt x="1332" y="2135"/>
                    <a:pt x="1333" y="2138"/>
                    <a:pt x="1330" y="2138"/>
                  </a:cubicBezTo>
                  <a:cubicBezTo>
                    <a:pt x="1315" y="2150"/>
                    <a:pt x="1317" y="2157"/>
                    <a:pt x="1313" y="2158"/>
                  </a:cubicBezTo>
                  <a:cubicBezTo>
                    <a:pt x="1328" y="2154"/>
                    <a:pt x="1334" y="2147"/>
                    <a:pt x="1341" y="2142"/>
                  </a:cubicBezTo>
                  <a:close/>
                  <a:moveTo>
                    <a:pt x="1579" y="1510"/>
                  </a:moveTo>
                  <a:cubicBezTo>
                    <a:pt x="1576" y="1516"/>
                    <a:pt x="1577" y="1527"/>
                    <a:pt x="1572" y="1532"/>
                  </a:cubicBezTo>
                  <a:cubicBezTo>
                    <a:pt x="1553" y="1580"/>
                    <a:pt x="1549" y="1586"/>
                    <a:pt x="1546" y="1593"/>
                  </a:cubicBezTo>
                  <a:cubicBezTo>
                    <a:pt x="1508" y="1646"/>
                    <a:pt x="1502" y="1650"/>
                    <a:pt x="1501" y="1652"/>
                  </a:cubicBezTo>
                  <a:cubicBezTo>
                    <a:pt x="1485" y="1663"/>
                    <a:pt x="1489" y="1672"/>
                    <a:pt x="1483" y="1671"/>
                  </a:cubicBezTo>
                  <a:cubicBezTo>
                    <a:pt x="1448" y="1697"/>
                    <a:pt x="1450" y="1704"/>
                    <a:pt x="1446" y="1704"/>
                  </a:cubicBezTo>
                  <a:cubicBezTo>
                    <a:pt x="1400" y="1740"/>
                    <a:pt x="1393" y="1742"/>
                    <a:pt x="1392" y="1750"/>
                  </a:cubicBezTo>
                  <a:cubicBezTo>
                    <a:pt x="1354" y="1774"/>
                    <a:pt x="1358" y="1783"/>
                    <a:pt x="1352" y="1783"/>
                  </a:cubicBezTo>
                  <a:cubicBezTo>
                    <a:pt x="1309" y="1823"/>
                    <a:pt x="1313" y="1832"/>
                    <a:pt x="1306" y="1831"/>
                  </a:cubicBezTo>
                  <a:cubicBezTo>
                    <a:pt x="1291" y="1850"/>
                    <a:pt x="1288" y="1851"/>
                    <a:pt x="1289" y="1855"/>
                  </a:cubicBezTo>
                  <a:cubicBezTo>
                    <a:pt x="1269" y="1881"/>
                    <a:pt x="1265" y="1882"/>
                    <a:pt x="1263" y="1885"/>
                  </a:cubicBezTo>
                  <a:cubicBezTo>
                    <a:pt x="1247" y="1908"/>
                    <a:pt x="1244" y="1910"/>
                    <a:pt x="1241" y="1913"/>
                  </a:cubicBezTo>
                  <a:cubicBezTo>
                    <a:pt x="1232" y="1921"/>
                    <a:pt x="1240" y="1911"/>
                    <a:pt x="1245" y="1900"/>
                  </a:cubicBezTo>
                  <a:cubicBezTo>
                    <a:pt x="1283" y="1849"/>
                    <a:pt x="1286" y="1842"/>
                    <a:pt x="1289" y="1835"/>
                  </a:cubicBezTo>
                  <a:cubicBezTo>
                    <a:pt x="1309" y="1806"/>
                    <a:pt x="1318" y="1810"/>
                    <a:pt x="1317" y="1804"/>
                  </a:cubicBezTo>
                  <a:cubicBezTo>
                    <a:pt x="1359" y="1769"/>
                    <a:pt x="1359" y="1764"/>
                    <a:pt x="1363" y="1763"/>
                  </a:cubicBezTo>
                  <a:cubicBezTo>
                    <a:pt x="1384" y="1744"/>
                    <a:pt x="1387" y="1737"/>
                    <a:pt x="1392" y="1732"/>
                  </a:cubicBezTo>
                  <a:cubicBezTo>
                    <a:pt x="1416" y="1708"/>
                    <a:pt x="1420" y="1707"/>
                    <a:pt x="1422" y="1704"/>
                  </a:cubicBezTo>
                  <a:cubicBezTo>
                    <a:pt x="1441" y="1688"/>
                    <a:pt x="1443" y="1686"/>
                    <a:pt x="1444" y="1682"/>
                  </a:cubicBezTo>
                  <a:cubicBezTo>
                    <a:pt x="1465" y="1668"/>
                    <a:pt x="1461" y="1659"/>
                    <a:pt x="1468" y="1660"/>
                  </a:cubicBezTo>
                  <a:cubicBezTo>
                    <a:pt x="1491" y="1612"/>
                    <a:pt x="1503" y="1610"/>
                    <a:pt x="1503" y="1597"/>
                  </a:cubicBezTo>
                  <a:cubicBezTo>
                    <a:pt x="1527" y="1537"/>
                    <a:pt x="1531" y="1534"/>
                    <a:pt x="1531" y="1527"/>
                  </a:cubicBezTo>
                  <a:cubicBezTo>
                    <a:pt x="1517" y="1548"/>
                    <a:pt x="1518" y="1552"/>
                    <a:pt x="1518" y="1556"/>
                  </a:cubicBezTo>
                  <a:cubicBezTo>
                    <a:pt x="1510" y="1576"/>
                    <a:pt x="1505" y="1576"/>
                    <a:pt x="1507" y="1582"/>
                  </a:cubicBezTo>
                  <a:cubicBezTo>
                    <a:pt x="1476" y="1632"/>
                    <a:pt x="1471" y="1639"/>
                    <a:pt x="1468" y="1647"/>
                  </a:cubicBezTo>
                  <a:cubicBezTo>
                    <a:pt x="1436" y="1686"/>
                    <a:pt x="1427" y="1682"/>
                    <a:pt x="1429" y="1689"/>
                  </a:cubicBezTo>
                  <a:cubicBezTo>
                    <a:pt x="1397" y="1713"/>
                    <a:pt x="1396" y="1723"/>
                    <a:pt x="1387" y="1724"/>
                  </a:cubicBezTo>
                  <a:cubicBezTo>
                    <a:pt x="1347" y="1765"/>
                    <a:pt x="1336" y="1774"/>
                    <a:pt x="1324" y="1783"/>
                  </a:cubicBezTo>
                  <a:cubicBezTo>
                    <a:pt x="1294" y="1825"/>
                    <a:pt x="1284" y="1819"/>
                    <a:pt x="1287" y="1826"/>
                  </a:cubicBezTo>
                  <a:cubicBezTo>
                    <a:pt x="1269" y="1846"/>
                    <a:pt x="1267" y="1852"/>
                    <a:pt x="1263" y="1857"/>
                  </a:cubicBezTo>
                  <a:cubicBezTo>
                    <a:pt x="1241" y="1894"/>
                    <a:pt x="1235" y="1892"/>
                    <a:pt x="1237" y="1898"/>
                  </a:cubicBezTo>
                  <a:cubicBezTo>
                    <a:pt x="1230" y="1892"/>
                    <a:pt x="1235" y="1886"/>
                    <a:pt x="1239" y="1879"/>
                  </a:cubicBezTo>
                  <a:cubicBezTo>
                    <a:pt x="1256" y="1846"/>
                    <a:pt x="1268" y="1835"/>
                    <a:pt x="1274" y="1820"/>
                  </a:cubicBezTo>
                  <a:cubicBezTo>
                    <a:pt x="1287" y="1807"/>
                    <a:pt x="1290" y="1804"/>
                    <a:pt x="1293" y="1800"/>
                  </a:cubicBezTo>
                  <a:cubicBezTo>
                    <a:pt x="1318" y="1779"/>
                    <a:pt x="1319" y="1773"/>
                    <a:pt x="1324" y="1772"/>
                  </a:cubicBezTo>
                  <a:cubicBezTo>
                    <a:pt x="1347" y="1749"/>
                    <a:pt x="1349" y="1744"/>
                    <a:pt x="1354" y="1743"/>
                  </a:cubicBezTo>
                  <a:cubicBezTo>
                    <a:pt x="1365" y="1728"/>
                    <a:pt x="1371" y="1728"/>
                    <a:pt x="1372" y="1722"/>
                  </a:cubicBezTo>
                  <a:cubicBezTo>
                    <a:pt x="1395" y="1693"/>
                    <a:pt x="1399" y="1693"/>
                    <a:pt x="1400" y="1691"/>
                  </a:cubicBezTo>
                  <a:cubicBezTo>
                    <a:pt x="1433" y="1656"/>
                    <a:pt x="1430" y="1647"/>
                    <a:pt x="1437" y="1647"/>
                  </a:cubicBezTo>
                  <a:cubicBezTo>
                    <a:pt x="1461" y="1606"/>
                    <a:pt x="1467" y="1605"/>
                    <a:pt x="1468" y="1599"/>
                  </a:cubicBezTo>
                  <a:cubicBezTo>
                    <a:pt x="1488" y="1573"/>
                    <a:pt x="1484" y="1562"/>
                    <a:pt x="1490" y="1560"/>
                  </a:cubicBezTo>
                  <a:cubicBezTo>
                    <a:pt x="1512" y="1498"/>
                    <a:pt x="1513" y="1492"/>
                    <a:pt x="1514" y="1486"/>
                  </a:cubicBezTo>
                  <a:cubicBezTo>
                    <a:pt x="1523" y="1457"/>
                    <a:pt x="1522" y="1452"/>
                    <a:pt x="1522" y="1449"/>
                  </a:cubicBezTo>
                  <a:cubicBezTo>
                    <a:pt x="1510" y="1484"/>
                    <a:pt x="1507" y="1489"/>
                    <a:pt x="1507" y="1497"/>
                  </a:cubicBezTo>
                  <a:cubicBezTo>
                    <a:pt x="1490" y="1532"/>
                    <a:pt x="1493" y="1538"/>
                    <a:pt x="1490" y="1538"/>
                  </a:cubicBezTo>
                  <a:cubicBezTo>
                    <a:pt x="1467" y="1585"/>
                    <a:pt x="1465" y="1592"/>
                    <a:pt x="1461" y="1597"/>
                  </a:cubicBezTo>
                  <a:cubicBezTo>
                    <a:pt x="1423" y="1648"/>
                    <a:pt x="1419" y="1653"/>
                    <a:pt x="1416" y="1658"/>
                  </a:cubicBezTo>
                  <a:cubicBezTo>
                    <a:pt x="1397" y="1673"/>
                    <a:pt x="1404" y="1684"/>
                    <a:pt x="1396" y="1680"/>
                  </a:cubicBezTo>
                  <a:cubicBezTo>
                    <a:pt x="1383" y="1699"/>
                    <a:pt x="1379" y="1700"/>
                    <a:pt x="1376" y="1702"/>
                  </a:cubicBezTo>
                  <a:cubicBezTo>
                    <a:pt x="1295" y="1789"/>
                    <a:pt x="1288" y="1786"/>
                    <a:pt x="1289" y="1791"/>
                  </a:cubicBezTo>
                  <a:cubicBezTo>
                    <a:pt x="1276" y="1807"/>
                    <a:pt x="1274" y="1807"/>
                    <a:pt x="1274" y="1809"/>
                  </a:cubicBezTo>
                  <a:cubicBezTo>
                    <a:pt x="1315" y="1744"/>
                    <a:pt x="1330" y="1731"/>
                    <a:pt x="1341" y="1715"/>
                  </a:cubicBezTo>
                  <a:cubicBezTo>
                    <a:pt x="1359" y="1699"/>
                    <a:pt x="1361" y="1697"/>
                    <a:pt x="1361" y="1693"/>
                  </a:cubicBezTo>
                  <a:cubicBezTo>
                    <a:pt x="1387" y="1671"/>
                    <a:pt x="1383" y="1661"/>
                    <a:pt x="1392" y="1663"/>
                  </a:cubicBezTo>
                  <a:cubicBezTo>
                    <a:pt x="1413" y="1636"/>
                    <a:pt x="1410" y="1630"/>
                    <a:pt x="1413" y="1630"/>
                  </a:cubicBezTo>
                  <a:cubicBezTo>
                    <a:pt x="1427" y="1606"/>
                    <a:pt x="1434" y="1606"/>
                    <a:pt x="1433" y="1597"/>
                  </a:cubicBezTo>
                  <a:cubicBezTo>
                    <a:pt x="1464" y="1531"/>
                    <a:pt x="1472" y="1526"/>
                    <a:pt x="1472" y="1512"/>
                  </a:cubicBezTo>
                  <a:cubicBezTo>
                    <a:pt x="1485" y="1469"/>
                    <a:pt x="1487" y="1458"/>
                    <a:pt x="1490" y="1447"/>
                  </a:cubicBezTo>
                  <a:cubicBezTo>
                    <a:pt x="1496" y="1386"/>
                    <a:pt x="1498" y="1372"/>
                    <a:pt x="1494" y="1371"/>
                  </a:cubicBezTo>
                  <a:cubicBezTo>
                    <a:pt x="1481" y="1459"/>
                    <a:pt x="1480" y="1462"/>
                    <a:pt x="1479" y="1464"/>
                  </a:cubicBezTo>
                  <a:cubicBezTo>
                    <a:pt x="1458" y="1526"/>
                    <a:pt x="1455" y="1533"/>
                    <a:pt x="1453" y="1541"/>
                  </a:cubicBezTo>
                  <a:cubicBezTo>
                    <a:pt x="1435" y="1576"/>
                    <a:pt x="1428" y="1591"/>
                    <a:pt x="1420" y="1604"/>
                  </a:cubicBezTo>
                  <a:cubicBezTo>
                    <a:pt x="1397" y="1633"/>
                    <a:pt x="1397" y="1638"/>
                    <a:pt x="1394" y="1641"/>
                  </a:cubicBezTo>
                  <a:cubicBezTo>
                    <a:pt x="1371" y="1672"/>
                    <a:pt x="1364" y="1671"/>
                    <a:pt x="1365" y="1678"/>
                  </a:cubicBezTo>
                  <a:cubicBezTo>
                    <a:pt x="1330" y="1711"/>
                    <a:pt x="1331" y="1717"/>
                    <a:pt x="1326" y="1717"/>
                  </a:cubicBezTo>
                  <a:cubicBezTo>
                    <a:pt x="1310" y="1739"/>
                    <a:pt x="1306" y="1742"/>
                    <a:pt x="1304" y="1746"/>
                  </a:cubicBezTo>
                  <a:cubicBezTo>
                    <a:pt x="1274" y="1783"/>
                    <a:pt x="1272" y="1787"/>
                    <a:pt x="1269" y="1789"/>
                  </a:cubicBezTo>
                  <a:cubicBezTo>
                    <a:pt x="1256" y="1812"/>
                    <a:pt x="1254" y="1812"/>
                    <a:pt x="1254" y="1815"/>
                  </a:cubicBezTo>
                  <a:cubicBezTo>
                    <a:pt x="1275" y="1759"/>
                    <a:pt x="1280" y="1753"/>
                    <a:pt x="1282" y="1743"/>
                  </a:cubicBezTo>
                  <a:cubicBezTo>
                    <a:pt x="1316" y="1701"/>
                    <a:pt x="1316" y="1695"/>
                    <a:pt x="1320" y="1693"/>
                  </a:cubicBezTo>
                  <a:cubicBezTo>
                    <a:pt x="1345" y="1660"/>
                    <a:pt x="1348" y="1658"/>
                    <a:pt x="1350" y="1654"/>
                  </a:cubicBezTo>
                  <a:cubicBezTo>
                    <a:pt x="1368" y="1640"/>
                    <a:pt x="1369" y="1630"/>
                    <a:pt x="1376" y="1626"/>
                  </a:cubicBezTo>
                  <a:cubicBezTo>
                    <a:pt x="1392" y="1603"/>
                    <a:pt x="1395" y="1604"/>
                    <a:pt x="1396" y="1602"/>
                  </a:cubicBezTo>
                  <a:cubicBezTo>
                    <a:pt x="1412" y="1579"/>
                    <a:pt x="1417" y="1571"/>
                    <a:pt x="1422" y="1565"/>
                  </a:cubicBezTo>
                  <a:cubicBezTo>
                    <a:pt x="1456" y="1505"/>
                    <a:pt x="1465" y="1490"/>
                    <a:pt x="1470" y="1471"/>
                  </a:cubicBezTo>
                  <a:cubicBezTo>
                    <a:pt x="1457" y="1496"/>
                    <a:pt x="1452" y="1500"/>
                    <a:pt x="1450" y="1508"/>
                  </a:cubicBezTo>
                  <a:cubicBezTo>
                    <a:pt x="1424" y="1544"/>
                    <a:pt x="1425" y="1550"/>
                    <a:pt x="1422" y="1554"/>
                  </a:cubicBezTo>
                  <a:cubicBezTo>
                    <a:pt x="1402" y="1574"/>
                    <a:pt x="1402" y="1580"/>
                    <a:pt x="1398" y="1582"/>
                  </a:cubicBezTo>
                  <a:cubicBezTo>
                    <a:pt x="1368" y="1611"/>
                    <a:pt x="1371" y="1621"/>
                    <a:pt x="1365" y="1621"/>
                  </a:cubicBezTo>
                  <a:cubicBezTo>
                    <a:pt x="1354" y="1633"/>
                    <a:pt x="1354" y="1639"/>
                    <a:pt x="1350" y="1641"/>
                  </a:cubicBezTo>
                  <a:cubicBezTo>
                    <a:pt x="1312" y="1680"/>
                    <a:pt x="1314" y="1689"/>
                    <a:pt x="1309" y="1689"/>
                  </a:cubicBezTo>
                  <a:cubicBezTo>
                    <a:pt x="1303" y="1687"/>
                    <a:pt x="1312" y="1679"/>
                    <a:pt x="1317" y="1669"/>
                  </a:cubicBezTo>
                  <a:cubicBezTo>
                    <a:pt x="1338" y="1634"/>
                    <a:pt x="1343" y="1631"/>
                    <a:pt x="1346" y="1626"/>
                  </a:cubicBezTo>
                  <a:cubicBezTo>
                    <a:pt x="1362" y="1602"/>
                    <a:pt x="1370" y="1594"/>
                    <a:pt x="1374" y="1582"/>
                  </a:cubicBezTo>
                  <a:cubicBezTo>
                    <a:pt x="1400" y="1555"/>
                    <a:pt x="1402" y="1543"/>
                    <a:pt x="1411" y="1538"/>
                  </a:cubicBezTo>
                  <a:cubicBezTo>
                    <a:pt x="1430" y="1502"/>
                    <a:pt x="1436" y="1494"/>
                    <a:pt x="1442" y="1486"/>
                  </a:cubicBezTo>
                  <a:cubicBezTo>
                    <a:pt x="1463" y="1430"/>
                    <a:pt x="1462" y="1425"/>
                    <a:pt x="1466" y="1423"/>
                  </a:cubicBezTo>
                  <a:cubicBezTo>
                    <a:pt x="1476" y="1383"/>
                    <a:pt x="1478" y="1365"/>
                    <a:pt x="1481" y="1349"/>
                  </a:cubicBezTo>
                  <a:cubicBezTo>
                    <a:pt x="1488" y="1306"/>
                    <a:pt x="1492" y="1305"/>
                    <a:pt x="1485" y="1303"/>
                  </a:cubicBezTo>
                  <a:cubicBezTo>
                    <a:pt x="1480" y="1348"/>
                    <a:pt x="1473" y="1361"/>
                    <a:pt x="1472" y="1373"/>
                  </a:cubicBezTo>
                  <a:cubicBezTo>
                    <a:pt x="1455" y="1430"/>
                    <a:pt x="1453" y="1436"/>
                    <a:pt x="1453" y="1442"/>
                  </a:cubicBezTo>
                  <a:cubicBezTo>
                    <a:pt x="1426" y="1491"/>
                    <a:pt x="1427" y="1499"/>
                    <a:pt x="1422" y="1501"/>
                  </a:cubicBezTo>
                  <a:cubicBezTo>
                    <a:pt x="1403" y="1536"/>
                    <a:pt x="1397" y="1537"/>
                    <a:pt x="1396" y="1543"/>
                  </a:cubicBezTo>
                  <a:cubicBezTo>
                    <a:pt x="1363" y="1583"/>
                    <a:pt x="1363" y="1588"/>
                    <a:pt x="1359" y="1589"/>
                  </a:cubicBezTo>
                  <a:cubicBezTo>
                    <a:pt x="1340" y="1611"/>
                    <a:pt x="1343" y="1619"/>
                    <a:pt x="1337" y="1619"/>
                  </a:cubicBezTo>
                  <a:cubicBezTo>
                    <a:pt x="1308" y="1668"/>
                    <a:pt x="1302" y="1674"/>
                    <a:pt x="1298" y="1680"/>
                  </a:cubicBezTo>
                  <a:cubicBezTo>
                    <a:pt x="1268" y="1729"/>
                    <a:pt x="1267" y="1740"/>
                    <a:pt x="1261" y="1746"/>
                  </a:cubicBezTo>
                  <a:cubicBezTo>
                    <a:pt x="1277" y="1701"/>
                    <a:pt x="1282" y="1699"/>
                    <a:pt x="1285" y="1695"/>
                  </a:cubicBezTo>
                  <a:cubicBezTo>
                    <a:pt x="1316" y="1640"/>
                    <a:pt x="1317" y="1629"/>
                    <a:pt x="1324" y="1623"/>
                  </a:cubicBezTo>
                  <a:cubicBezTo>
                    <a:pt x="1354" y="1567"/>
                    <a:pt x="1362" y="1563"/>
                    <a:pt x="1365" y="1554"/>
                  </a:cubicBezTo>
                  <a:cubicBezTo>
                    <a:pt x="1392" y="1519"/>
                    <a:pt x="1393" y="1513"/>
                    <a:pt x="1396" y="1510"/>
                  </a:cubicBezTo>
                  <a:cubicBezTo>
                    <a:pt x="1407" y="1498"/>
                    <a:pt x="1409" y="1493"/>
                    <a:pt x="1411" y="1488"/>
                  </a:cubicBezTo>
                  <a:cubicBezTo>
                    <a:pt x="1431" y="1446"/>
                    <a:pt x="1440" y="1431"/>
                    <a:pt x="1444" y="1410"/>
                  </a:cubicBezTo>
                  <a:cubicBezTo>
                    <a:pt x="1455" y="1371"/>
                    <a:pt x="1457" y="1361"/>
                    <a:pt x="1459" y="1351"/>
                  </a:cubicBezTo>
                  <a:cubicBezTo>
                    <a:pt x="1456" y="1316"/>
                    <a:pt x="1460" y="1326"/>
                    <a:pt x="1455" y="1327"/>
                  </a:cubicBezTo>
                  <a:cubicBezTo>
                    <a:pt x="1450" y="1376"/>
                    <a:pt x="1442" y="1392"/>
                    <a:pt x="1439" y="1412"/>
                  </a:cubicBezTo>
                  <a:cubicBezTo>
                    <a:pt x="1419" y="1450"/>
                    <a:pt x="1422" y="1459"/>
                    <a:pt x="1418" y="1460"/>
                  </a:cubicBezTo>
                  <a:cubicBezTo>
                    <a:pt x="1403" y="1493"/>
                    <a:pt x="1394" y="1496"/>
                    <a:pt x="1392" y="1506"/>
                  </a:cubicBezTo>
                  <a:cubicBezTo>
                    <a:pt x="1367" y="1540"/>
                    <a:pt x="1364" y="1542"/>
                    <a:pt x="1361" y="1545"/>
                  </a:cubicBezTo>
                  <a:cubicBezTo>
                    <a:pt x="1341" y="1571"/>
                    <a:pt x="1342" y="1575"/>
                    <a:pt x="1339" y="1575"/>
                  </a:cubicBezTo>
                  <a:cubicBezTo>
                    <a:pt x="1315" y="1617"/>
                    <a:pt x="1314" y="1628"/>
                    <a:pt x="1306" y="1632"/>
                  </a:cubicBezTo>
                  <a:cubicBezTo>
                    <a:pt x="1281" y="1673"/>
                    <a:pt x="1283" y="1669"/>
                    <a:pt x="1285" y="1665"/>
                  </a:cubicBezTo>
                  <a:cubicBezTo>
                    <a:pt x="1293" y="1637"/>
                    <a:pt x="1298" y="1629"/>
                    <a:pt x="1298" y="1621"/>
                  </a:cubicBezTo>
                  <a:cubicBezTo>
                    <a:pt x="1327" y="1583"/>
                    <a:pt x="1332" y="1570"/>
                    <a:pt x="1341" y="1562"/>
                  </a:cubicBezTo>
                  <a:cubicBezTo>
                    <a:pt x="1362" y="1525"/>
                    <a:pt x="1368" y="1521"/>
                    <a:pt x="1370" y="1514"/>
                  </a:cubicBezTo>
                  <a:cubicBezTo>
                    <a:pt x="1382" y="1497"/>
                    <a:pt x="1380" y="1491"/>
                    <a:pt x="1383" y="1490"/>
                  </a:cubicBezTo>
                  <a:cubicBezTo>
                    <a:pt x="1400" y="1460"/>
                    <a:pt x="1402" y="1453"/>
                    <a:pt x="1405" y="1447"/>
                  </a:cubicBezTo>
                  <a:cubicBezTo>
                    <a:pt x="1421" y="1403"/>
                    <a:pt x="1428" y="1375"/>
                    <a:pt x="1431" y="1344"/>
                  </a:cubicBezTo>
                  <a:cubicBezTo>
                    <a:pt x="1424" y="1331"/>
                    <a:pt x="1428" y="1347"/>
                    <a:pt x="1422" y="1364"/>
                  </a:cubicBezTo>
                  <a:cubicBezTo>
                    <a:pt x="1389" y="1467"/>
                    <a:pt x="1384" y="1467"/>
                    <a:pt x="1383" y="1471"/>
                  </a:cubicBezTo>
                  <a:cubicBezTo>
                    <a:pt x="1360" y="1505"/>
                    <a:pt x="1363" y="1514"/>
                    <a:pt x="1357" y="1514"/>
                  </a:cubicBezTo>
                  <a:cubicBezTo>
                    <a:pt x="1325" y="1568"/>
                    <a:pt x="1323" y="1570"/>
                    <a:pt x="1322" y="1573"/>
                  </a:cubicBezTo>
                  <a:cubicBezTo>
                    <a:pt x="1318" y="1562"/>
                    <a:pt x="1327" y="1553"/>
                    <a:pt x="1330" y="1538"/>
                  </a:cubicBezTo>
                  <a:cubicBezTo>
                    <a:pt x="1360" y="1485"/>
                    <a:pt x="1360" y="1483"/>
                    <a:pt x="1361" y="1480"/>
                  </a:cubicBezTo>
                  <a:cubicBezTo>
                    <a:pt x="1374" y="1460"/>
                    <a:pt x="1374" y="1453"/>
                    <a:pt x="1378" y="1447"/>
                  </a:cubicBezTo>
                  <a:cubicBezTo>
                    <a:pt x="1390" y="1394"/>
                    <a:pt x="1388" y="1398"/>
                    <a:pt x="1387" y="1403"/>
                  </a:cubicBezTo>
                  <a:cubicBezTo>
                    <a:pt x="1351" y="1475"/>
                    <a:pt x="1354" y="1486"/>
                    <a:pt x="1348" y="1488"/>
                  </a:cubicBezTo>
                  <a:cubicBezTo>
                    <a:pt x="1316" y="1541"/>
                    <a:pt x="1317" y="1550"/>
                    <a:pt x="1313" y="1554"/>
                  </a:cubicBezTo>
                  <a:cubicBezTo>
                    <a:pt x="1303" y="1582"/>
                    <a:pt x="1298" y="1589"/>
                    <a:pt x="1302" y="1589"/>
                  </a:cubicBezTo>
                  <a:cubicBezTo>
                    <a:pt x="1311" y="1542"/>
                    <a:pt x="1309" y="1486"/>
                    <a:pt x="1322" y="1445"/>
                  </a:cubicBezTo>
                  <a:cubicBezTo>
                    <a:pt x="1347" y="1309"/>
                    <a:pt x="1348" y="1301"/>
                    <a:pt x="1350" y="1294"/>
                  </a:cubicBezTo>
                  <a:cubicBezTo>
                    <a:pt x="1342" y="1297"/>
                    <a:pt x="1337" y="1326"/>
                    <a:pt x="1328" y="1353"/>
                  </a:cubicBezTo>
                  <a:cubicBezTo>
                    <a:pt x="1301" y="1512"/>
                    <a:pt x="1302" y="1520"/>
                    <a:pt x="1300" y="1525"/>
                  </a:cubicBezTo>
                  <a:cubicBezTo>
                    <a:pt x="1294" y="1548"/>
                    <a:pt x="1295" y="1546"/>
                    <a:pt x="1293" y="1554"/>
                  </a:cubicBezTo>
                  <a:cubicBezTo>
                    <a:pt x="1283" y="1594"/>
                    <a:pt x="1287" y="1604"/>
                    <a:pt x="1282" y="1606"/>
                  </a:cubicBezTo>
                  <a:cubicBezTo>
                    <a:pt x="1281" y="1580"/>
                    <a:pt x="1286" y="1581"/>
                    <a:pt x="1285" y="1575"/>
                  </a:cubicBezTo>
                  <a:cubicBezTo>
                    <a:pt x="1283" y="1509"/>
                    <a:pt x="1285" y="1500"/>
                    <a:pt x="1282" y="1488"/>
                  </a:cubicBezTo>
                  <a:cubicBezTo>
                    <a:pt x="1307" y="1366"/>
                    <a:pt x="1303" y="1357"/>
                    <a:pt x="1304" y="1353"/>
                  </a:cubicBezTo>
                  <a:cubicBezTo>
                    <a:pt x="1322" y="1288"/>
                    <a:pt x="1323" y="1280"/>
                    <a:pt x="1324" y="1272"/>
                  </a:cubicBezTo>
                  <a:cubicBezTo>
                    <a:pt x="1320" y="1266"/>
                    <a:pt x="1318" y="1285"/>
                    <a:pt x="1311" y="1299"/>
                  </a:cubicBezTo>
                  <a:cubicBezTo>
                    <a:pt x="1303" y="1329"/>
                    <a:pt x="1307" y="1338"/>
                    <a:pt x="1302" y="1338"/>
                  </a:cubicBezTo>
                  <a:cubicBezTo>
                    <a:pt x="1288" y="1420"/>
                    <a:pt x="1282" y="1435"/>
                    <a:pt x="1278" y="1451"/>
                  </a:cubicBezTo>
                  <a:cubicBezTo>
                    <a:pt x="1274" y="1519"/>
                    <a:pt x="1277" y="1544"/>
                    <a:pt x="1276" y="1586"/>
                  </a:cubicBezTo>
                  <a:cubicBezTo>
                    <a:pt x="1275" y="1640"/>
                    <a:pt x="1270" y="1639"/>
                    <a:pt x="1272" y="1645"/>
                  </a:cubicBezTo>
                  <a:cubicBezTo>
                    <a:pt x="1269" y="1666"/>
                    <a:pt x="1272" y="1667"/>
                    <a:pt x="1272" y="1667"/>
                  </a:cubicBezTo>
                  <a:cubicBezTo>
                    <a:pt x="1263" y="1686"/>
                    <a:pt x="1260" y="1671"/>
                    <a:pt x="1261" y="1654"/>
                  </a:cubicBezTo>
                  <a:cubicBezTo>
                    <a:pt x="1259" y="1577"/>
                    <a:pt x="1257" y="1567"/>
                    <a:pt x="1261" y="1562"/>
                  </a:cubicBezTo>
                  <a:cubicBezTo>
                    <a:pt x="1258" y="1525"/>
                    <a:pt x="1261" y="1505"/>
                    <a:pt x="1256" y="1493"/>
                  </a:cubicBezTo>
                  <a:cubicBezTo>
                    <a:pt x="1259" y="1422"/>
                    <a:pt x="1264" y="1408"/>
                    <a:pt x="1263" y="1388"/>
                  </a:cubicBezTo>
                  <a:cubicBezTo>
                    <a:pt x="1266" y="1353"/>
                    <a:pt x="1260" y="1365"/>
                    <a:pt x="1261" y="1384"/>
                  </a:cubicBezTo>
                  <a:cubicBezTo>
                    <a:pt x="1254" y="1407"/>
                    <a:pt x="1258" y="1415"/>
                    <a:pt x="1256" y="1418"/>
                  </a:cubicBezTo>
                  <a:cubicBezTo>
                    <a:pt x="1251" y="1496"/>
                    <a:pt x="1249" y="1512"/>
                    <a:pt x="1250" y="1530"/>
                  </a:cubicBezTo>
                  <a:cubicBezTo>
                    <a:pt x="1249" y="1585"/>
                    <a:pt x="1251" y="1587"/>
                    <a:pt x="1252" y="1589"/>
                  </a:cubicBezTo>
                  <a:cubicBezTo>
                    <a:pt x="1252" y="1622"/>
                    <a:pt x="1256" y="1623"/>
                    <a:pt x="1254" y="1630"/>
                  </a:cubicBezTo>
                  <a:cubicBezTo>
                    <a:pt x="1254" y="1651"/>
                    <a:pt x="1255" y="1655"/>
                    <a:pt x="1252" y="1656"/>
                  </a:cubicBezTo>
                  <a:cubicBezTo>
                    <a:pt x="1249" y="1641"/>
                    <a:pt x="1246" y="1637"/>
                    <a:pt x="1245" y="1630"/>
                  </a:cubicBezTo>
                  <a:cubicBezTo>
                    <a:pt x="1238" y="1483"/>
                    <a:pt x="1233" y="1484"/>
                    <a:pt x="1235" y="1477"/>
                  </a:cubicBezTo>
                  <a:cubicBezTo>
                    <a:pt x="1237" y="1385"/>
                    <a:pt x="1236" y="1379"/>
                    <a:pt x="1237" y="1362"/>
                  </a:cubicBezTo>
                  <a:cubicBezTo>
                    <a:pt x="1241" y="1335"/>
                    <a:pt x="1237" y="1341"/>
                    <a:pt x="1235" y="1349"/>
                  </a:cubicBezTo>
                  <a:cubicBezTo>
                    <a:pt x="1228" y="1434"/>
                    <a:pt x="1228" y="1434"/>
                    <a:pt x="1228" y="1434"/>
                  </a:cubicBezTo>
                  <a:cubicBezTo>
                    <a:pt x="1229" y="1493"/>
                    <a:pt x="1228" y="1494"/>
                    <a:pt x="1230" y="1506"/>
                  </a:cubicBezTo>
                  <a:cubicBezTo>
                    <a:pt x="1241" y="1659"/>
                    <a:pt x="1243" y="1673"/>
                    <a:pt x="1243" y="1693"/>
                  </a:cubicBezTo>
                  <a:cubicBezTo>
                    <a:pt x="1244" y="1744"/>
                    <a:pt x="1248" y="1748"/>
                    <a:pt x="1241" y="1750"/>
                  </a:cubicBezTo>
                  <a:cubicBezTo>
                    <a:pt x="1230" y="1656"/>
                    <a:pt x="1225" y="1654"/>
                    <a:pt x="1226" y="1645"/>
                  </a:cubicBezTo>
                  <a:cubicBezTo>
                    <a:pt x="1215" y="1495"/>
                    <a:pt x="1215" y="1476"/>
                    <a:pt x="1215" y="1460"/>
                  </a:cubicBezTo>
                  <a:cubicBezTo>
                    <a:pt x="1217" y="1441"/>
                    <a:pt x="1215" y="1440"/>
                    <a:pt x="1215" y="1440"/>
                  </a:cubicBezTo>
                  <a:cubicBezTo>
                    <a:pt x="1217" y="1406"/>
                    <a:pt x="1212" y="1407"/>
                    <a:pt x="1213" y="1414"/>
                  </a:cubicBezTo>
                  <a:cubicBezTo>
                    <a:pt x="1212" y="1453"/>
                    <a:pt x="1204" y="1459"/>
                    <a:pt x="1211" y="1462"/>
                  </a:cubicBezTo>
                  <a:cubicBezTo>
                    <a:pt x="1223" y="1664"/>
                    <a:pt x="1219" y="1671"/>
                    <a:pt x="1221" y="1676"/>
                  </a:cubicBezTo>
                  <a:cubicBezTo>
                    <a:pt x="1232" y="1763"/>
                    <a:pt x="1232" y="1763"/>
                    <a:pt x="1232" y="1763"/>
                  </a:cubicBezTo>
                  <a:cubicBezTo>
                    <a:pt x="1230" y="1827"/>
                    <a:pt x="1229" y="1832"/>
                    <a:pt x="1226" y="1835"/>
                  </a:cubicBezTo>
                  <a:cubicBezTo>
                    <a:pt x="1217" y="1788"/>
                    <a:pt x="1219" y="1780"/>
                    <a:pt x="1215" y="1778"/>
                  </a:cubicBezTo>
                  <a:cubicBezTo>
                    <a:pt x="1208" y="1730"/>
                    <a:pt x="1200" y="1715"/>
                    <a:pt x="1197" y="1695"/>
                  </a:cubicBezTo>
                  <a:cubicBezTo>
                    <a:pt x="1179" y="1625"/>
                    <a:pt x="1183" y="1616"/>
                    <a:pt x="1178" y="1615"/>
                  </a:cubicBezTo>
                  <a:cubicBezTo>
                    <a:pt x="1169" y="1471"/>
                    <a:pt x="1169" y="1471"/>
                    <a:pt x="1169" y="1471"/>
                  </a:cubicBezTo>
                  <a:cubicBezTo>
                    <a:pt x="1168" y="1443"/>
                    <a:pt x="1165" y="1446"/>
                    <a:pt x="1165" y="1451"/>
                  </a:cubicBezTo>
                  <a:cubicBezTo>
                    <a:pt x="1164" y="1504"/>
                    <a:pt x="1165" y="1507"/>
                    <a:pt x="1165" y="1512"/>
                  </a:cubicBezTo>
                  <a:cubicBezTo>
                    <a:pt x="1171" y="1591"/>
                    <a:pt x="1168" y="1605"/>
                    <a:pt x="1171" y="1613"/>
                  </a:cubicBezTo>
                  <a:cubicBezTo>
                    <a:pt x="1181" y="1657"/>
                    <a:pt x="1180" y="1663"/>
                    <a:pt x="1180" y="1669"/>
                  </a:cubicBezTo>
                  <a:cubicBezTo>
                    <a:pt x="1190" y="1716"/>
                    <a:pt x="1198" y="1731"/>
                    <a:pt x="1200" y="1752"/>
                  </a:cubicBezTo>
                  <a:cubicBezTo>
                    <a:pt x="1217" y="1837"/>
                    <a:pt x="1217" y="1837"/>
                    <a:pt x="1217" y="1837"/>
                  </a:cubicBezTo>
                  <a:cubicBezTo>
                    <a:pt x="1188" y="1727"/>
                    <a:pt x="1178" y="1704"/>
                    <a:pt x="1171" y="1678"/>
                  </a:cubicBezTo>
                  <a:cubicBezTo>
                    <a:pt x="1148" y="1580"/>
                    <a:pt x="1156" y="1565"/>
                    <a:pt x="1150" y="1565"/>
                  </a:cubicBezTo>
                  <a:cubicBezTo>
                    <a:pt x="1152" y="1641"/>
                    <a:pt x="1159" y="1657"/>
                    <a:pt x="1160" y="1678"/>
                  </a:cubicBezTo>
                  <a:cubicBezTo>
                    <a:pt x="1169" y="1708"/>
                    <a:pt x="1173" y="1716"/>
                    <a:pt x="1176" y="1726"/>
                  </a:cubicBezTo>
                  <a:cubicBezTo>
                    <a:pt x="1183" y="1748"/>
                    <a:pt x="1183" y="1754"/>
                    <a:pt x="1180" y="1754"/>
                  </a:cubicBezTo>
                  <a:cubicBezTo>
                    <a:pt x="1161" y="1703"/>
                    <a:pt x="1159" y="1701"/>
                    <a:pt x="1156" y="1700"/>
                  </a:cubicBezTo>
                  <a:cubicBezTo>
                    <a:pt x="1146" y="1669"/>
                    <a:pt x="1143" y="1664"/>
                    <a:pt x="1141" y="1658"/>
                  </a:cubicBezTo>
                  <a:cubicBezTo>
                    <a:pt x="1113" y="1583"/>
                    <a:pt x="1111" y="1573"/>
                    <a:pt x="1108" y="1562"/>
                  </a:cubicBezTo>
                  <a:cubicBezTo>
                    <a:pt x="1100" y="1553"/>
                    <a:pt x="1105" y="1570"/>
                    <a:pt x="1108" y="1589"/>
                  </a:cubicBezTo>
                  <a:cubicBezTo>
                    <a:pt x="1127" y="1648"/>
                    <a:pt x="1131" y="1655"/>
                    <a:pt x="1134" y="1663"/>
                  </a:cubicBezTo>
                  <a:cubicBezTo>
                    <a:pt x="1149" y="1694"/>
                    <a:pt x="1149" y="1704"/>
                    <a:pt x="1154" y="1711"/>
                  </a:cubicBezTo>
                  <a:cubicBezTo>
                    <a:pt x="1172" y="1752"/>
                    <a:pt x="1171" y="1761"/>
                    <a:pt x="1176" y="1763"/>
                  </a:cubicBezTo>
                  <a:cubicBezTo>
                    <a:pt x="1183" y="1795"/>
                    <a:pt x="1188" y="1805"/>
                    <a:pt x="1191" y="1817"/>
                  </a:cubicBezTo>
                  <a:cubicBezTo>
                    <a:pt x="1200" y="1838"/>
                    <a:pt x="1197" y="1849"/>
                    <a:pt x="1202" y="1852"/>
                  </a:cubicBezTo>
                  <a:cubicBezTo>
                    <a:pt x="1205" y="1895"/>
                    <a:pt x="1209" y="1903"/>
                    <a:pt x="1204" y="1903"/>
                  </a:cubicBezTo>
                  <a:cubicBezTo>
                    <a:pt x="1200" y="1891"/>
                    <a:pt x="1196" y="1889"/>
                    <a:pt x="1197" y="1881"/>
                  </a:cubicBezTo>
                  <a:cubicBezTo>
                    <a:pt x="1190" y="1859"/>
                    <a:pt x="1188" y="1854"/>
                    <a:pt x="1187" y="1848"/>
                  </a:cubicBezTo>
                  <a:cubicBezTo>
                    <a:pt x="1163" y="1796"/>
                    <a:pt x="1164" y="1787"/>
                    <a:pt x="1158" y="1785"/>
                  </a:cubicBezTo>
                  <a:cubicBezTo>
                    <a:pt x="1131" y="1733"/>
                    <a:pt x="1135" y="1732"/>
                    <a:pt x="1130" y="1726"/>
                  </a:cubicBezTo>
                  <a:cubicBezTo>
                    <a:pt x="1106" y="1674"/>
                    <a:pt x="1105" y="1667"/>
                    <a:pt x="1104" y="1660"/>
                  </a:cubicBezTo>
                  <a:cubicBezTo>
                    <a:pt x="1092" y="1645"/>
                    <a:pt x="1099" y="1656"/>
                    <a:pt x="1102" y="1671"/>
                  </a:cubicBezTo>
                  <a:cubicBezTo>
                    <a:pt x="1122" y="1723"/>
                    <a:pt x="1122" y="1728"/>
                    <a:pt x="1126" y="1730"/>
                  </a:cubicBezTo>
                  <a:cubicBezTo>
                    <a:pt x="1148" y="1779"/>
                    <a:pt x="1152" y="1785"/>
                    <a:pt x="1154" y="1793"/>
                  </a:cubicBezTo>
                  <a:cubicBezTo>
                    <a:pt x="1188" y="1879"/>
                    <a:pt x="1186" y="1886"/>
                    <a:pt x="1189" y="1887"/>
                  </a:cubicBezTo>
                  <a:cubicBezTo>
                    <a:pt x="1200" y="1972"/>
                    <a:pt x="1200" y="1972"/>
                    <a:pt x="1200" y="1972"/>
                  </a:cubicBezTo>
                  <a:cubicBezTo>
                    <a:pt x="1197" y="1978"/>
                    <a:pt x="1194" y="1969"/>
                    <a:pt x="1191" y="1959"/>
                  </a:cubicBezTo>
                  <a:cubicBezTo>
                    <a:pt x="1179" y="1903"/>
                    <a:pt x="1182" y="1899"/>
                    <a:pt x="1180" y="1892"/>
                  </a:cubicBezTo>
                  <a:cubicBezTo>
                    <a:pt x="1163" y="1845"/>
                    <a:pt x="1160" y="1839"/>
                    <a:pt x="1156" y="1833"/>
                  </a:cubicBezTo>
                  <a:cubicBezTo>
                    <a:pt x="1131" y="1785"/>
                    <a:pt x="1130" y="1781"/>
                    <a:pt x="1128" y="1778"/>
                  </a:cubicBezTo>
                  <a:cubicBezTo>
                    <a:pt x="1111" y="1736"/>
                    <a:pt x="1101" y="1742"/>
                    <a:pt x="1104" y="1735"/>
                  </a:cubicBezTo>
                  <a:cubicBezTo>
                    <a:pt x="1071" y="1679"/>
                    <a:pt x="1067" y="1666"/>
                    <a:pt x="1060" y="1654"/>
                  </a:cubicBezTo>
                  <a:cubicBezTo>
                    <a:pt x="1049" y="1627"/>
                    <a:pt x="1050" y="1617"/>
                    <a:pt x="1043" y="1615"/>
                  </a:cubicBezTo>
                  <a:cubicBezTo>
                    <a:pt x="1056" y="1663"/>
                    <a:pt x="1061" y="1667"/>
                    <a:pt x="1062" y="1674"/>
                  </a:cubicBezTo>
                  <a:cubicBezTo>
                    <a:pt x="1073" y="1700"/>
                    <a:pt x="1076" y="1705"/>
                    <a:pt x="1080" y="1711"/>
                  </a:cubicBezTo>
                  <a:cubicBezTo>
                    <a:pt x="1100" y="1752"/>
                    <a:pt x="1107" y="1755"/>
                    <a:pt x="1108" y="1763"/>
                  </a:cubicBezTo>
                  <a:cubicBezTo>
                    <a:pt x="1132" y="1809"/>
                    <a:pt x="1138" y="1807"/>
                    <a:pt x="1136" y="1813"/>
                  </a:cubicBezTo>
                  <a:cubicBezTo>
                    <a:pt x="1156" y="1857"/>
                    <a:pt x="1160" y="1861"/>
                    <a:pt x="1160" y="1870"/>
                  </a:cubicBezTo>
                  <a:cubicBezTo>
                    <a:pt x="1171" y="1894"/>
                    <a:pt x="1171" y="1904"/>
                    <a:pt x="1176" y="1909"/>
                  </a:cubicBezTo>
                  <a:cubicBezTo>
                    <a:pt x="1188" y="1985"/>
                    <a:pt x="1184" y="1994"/>
                    <a:pt x="1189" y="1994"/>
                  </a:cubicBezTo>
                  <a:cubicBezTo>
                    <a:pt x="1181" y="1994"/>
                    <a:pt x="1184" y="1992"/>
                    <a:pt x="1184" y="1992"/>
                  </a:cubicBezTo>
                  <a:cubicBezTo>
                    <a:pt x="1171" y="1946"/>
                    <a:pt x="1164" y="1932"/>
                    <a:pt x="1163" y="1913"/>
                  </a:cubicBezTo>
                  <a:cubicBezTo>
                    <a:pt x="1151" y="1884"/>
                    <a:pt x="1143" y="1881"/>
                    <a:pt x="1143" y="1870"/>
                  </a:cubicBezTo>
                  <a:cubicBezTo>
                    <a:pt x="1120" y="1824"/>
                    <a:pt x="1119" y="1821"/>
                    <a:pt x="1119" y="1815"/>
                  </a:cubicBezTo>
                  <a:cubicBezTo>
                    <a:pt x="1093" y="1783"/>
                    <a:pt x="1091" y="1775"/>
                    <a:pt x="1086" y="1770"/>
                  </a:cubicBezTo>
                  <a:cubicBezTo>
                    <a:pt x="1073" y="1758"/>
                    <a:pt x="1078" y="1761"/>
                    <a:pt x="1080" y="1767"/>
                  </a:cubicBezTo>
                  <a:cubicBezTo>
                    <a:pt x="1094" y="1796"/>
                    <a:pt x="1105" y="1803"/>
                    <a:pt x="1108" y="1817"/>
                  </a:cubicBezTo>
                  <a:cubicBezTo>
                    <a:pt x="1124" y="1843"/>
                    <a:pt x="1121" y="1850"/>
                    <a:pt x="1126" y="1850"/>
                  </a:cubicBezTo>
                  <a:cubicBezTo>
                    <a:pt x="1151" y="1911"/>
                    <a:pt x="1161" y="1936"/>
                    <a:pt x="1165" y="1966"/>
                  </a:cubicBezTo>
                  <a:cubicBezTo>
                    <a:pt x="1177" y="2011"/>
                    <a:pt x="1185" y="2016"/>
                    <a:pt x="1180" y="2022"/>
                  </a:cubicBezTo>
                  <a:cubicBezTo>
                    <a:pt x="1165" y="1991"/>
                    <a:pt x="1163" y="1975"/>
                    <a:pt x="1158" y="1961"/>
                  </a:cubicBezTo>
                  <a:cubicBezTo>
                    <a:pt x="1134" y="1913"/>
                    <a:pt x="1135" y="1894"/>
                    <a:pt x="1126" y="1885"/>
                  </a:cubicBezTo>
                  <a:cubicBezTo>
                    <a:pt x="1101" y="1842"/>
                    <a:pt x="1098" y="1834"/>
                    <a:pt x="1095" y="1826"/>
                  </a:cubicBezTo>
                  <a:cubicBezTo>
                    <a:pt x="1079" y="1795"/>
                    <a:pt x="1071" y="1790"/>
                    <a:pt x="1069" y="1778"/>
                  </a:cubicBezTo>
                  <a:cubicBezTo>
                    <a:pt x="1059" y="1761"/>
                    <a:pt x="1059" y="1754"/>
                    <a:pt x="1054" y="1752"/>
                  </a:cubicBezTo>
                  <a:cubicBezTo>
                    <a:pt x="1039" y="1719"/>
                    <a:pt x="1039" y="1712"/>
                    <a:pt x="1034" y="1711"/>
                  </a:cubicBezTo>
                  <a:cubicBezTo>
                    <a:pt x="1046" y="1743"/>
                    <a:pt x="1046" y="1752"/>
                    <a:pt x="1051" y="1756"/>
                  </a:cubicBezTo>
                  <a:cubicBezTo>
                    <a:pt x="1065" y="1790"/>
                    <a:pt x="1073" y="1801"/>
                    <a:pt x="1078" y="1815"/>
                  </a:cubicBezTo>
                  <a:cubicBezTo>
                    <a:pt x="1100" y="1859"/>
                    <a:pt x="1108" y="1861"/>
                    <a:pt x="1108" y="1870"/>
                  </a:cubicBezTo>
                  <a:cubicBezTo>
                    <a:pt x="1125" y="1900"/>
                    <a:pt x="1124" y="1905"/>
                    <a:pt x="1128" y="1907"/>
                  </a:cubicBezTo>
                  <a:cubicBezTo>
                    <a:pt x="1156" y="1984"/>
                    <a:pt x="1160" y="1999"/>
                    <a:pt x="1167" y="2012"/>
                  </a:cubicBezTo>
                  <a:cubicBezTo>
                    <a:pt x="1177" y="2063"/>
                    <a:pt x="1183" y="2072"/>
                    <a:pt x="1184" y="2086"/>
                  </a:cubicBezTo>
                  <a:cubicBezTo>
                    <a:pt x="1167" y="2065"/>
                    <a:pt x="1168" y="2057"/>
                    <a:pt x="1165" y="2053"/>
                  </a:cubicBezTo>
                  <a:cubicBezTo>
                    <a:pt x="1156" y="2026"/>
                    <a:pt x="1153" y="2023"/>
                    <a:pt x="1156" y="2022"/>
                  </a:cubicBezTo>
                  <a:cubicBezTo>
                    <a:pt x="1136" y="1970"/>
                    <a:pt x="1130" y="1962"/>
                    <a:pt x="1128" y="1950"/>
                  </a:cubicBezTo>
                  <a:cubicBezTo>
                    <a:pt x="1109" y="1914"/>
                    <a:pt x="1105" y="1907"/>
                    <a:pt x="1102" y="1898"/>
                  </a:cubicBezTo>
                  <a:cubicBezTo>
                    <a:pt x="1087" y="1883"/>
                    <a:pt x="1089" y="1877"/>
                    <a:pt x="1086" y="1876"/>
                  </a:cubicBezTo>
                  <a:cubicBezTo>
                    <a:pt x="1054" y="1823"/>
                    <a:pt x="1051" y="1814"/>
                    <a:pt x="1045" y="1809"/>
                  </a:cubicBezTo>
                  <a:cubicBezTo>
                    <a:pt x="1027" y="1777"/>
                    <a:pt x="1023" y="1769"/>
                    <a:pt x="1019" y="1761"/>
                  </a:cubicBezTo>
                  <a:cubicBezTo>
                    <a:pt x="1015" y="1765"/>
                    <a:pt x="1017" y="1772"/>
                    <a:pt x="1021" y="1778"/>
                  </a:cubicBezTo>
                  <a:cubicBezTo>
                    <a:pt x="1046" y="1821"/>
                    <a:pt x="1048" y="1829"/>
                    <a:pt x="1054" y="1833"/>
                  </a:cubicBezTo>
                  <a:cubicBezTo>
                    <a:pt x="1076" y="1869"/>
                    <a:pt x="1074" y="1873"/>
                    <a:pt x="1075" y="1874"/>
                  </a:cubicBezTo>
                  <a:cubicBezTo>
                    <a:pt x="1088" y="1895"/>
                    <a:pt x="1093" y="1899"/>
                    <a:pt x="1095" y="1907"/>
                  </a:cubicBezTo>
                  <a:cubicBezTo>
                    <a:pt x="1125" y="1974"/>
                    <a:pt x="1129" y="1979"/>
                    <a:pt x="1132" y="1985"/>
                  </a:cubicBezTo>
                  <a:cubicBezTo>
                    <a:pt x="1155" y="2062"/>
                    <a:pt x="1160" y="2069"/>
                    <a:pt x="1163" y="2077"/>
                  </a:cubicBezTo>
                  <a:cubicBezTo>
                    <a:pt x="1199" y="2160"/>
                    <a:pt x="1199" y="2160"/>
                    <a:pt x="1199" y="2160"/>
                  </a:cubicBezTo>
                  <a:cubicBezTo>
                    <a:pt x="1207" y="2118"/>
                    <a:pt x="1213" y="2112"/>
                    <a:pt x="1215" y="2101"/>
                  </a:cubicBezTo>
                  <a:cubicBezTo>
                    <a:pt x="1231" y="2073"/>
                    <a:pt x="1235" y="2071"/>
                    <a:pt x="1235" y="2064"/>
                  </a:cubicBezTo>
                  <a:cubicBezTo>
                    <a:pt x="1253" y="2040"/>
                    <a:pt x="1251" y="2034"/>
                    <a:pt x="1256" y="2036"/>
                  </a:cubicBezTo>
                  <a:cubicBezTo>
                    <a:pt x="1278" y="2002"/>
                    <a:pt x="1278" y="1999"/>
                    <a:pt x="1278" y="1996"/>
                  </a:cubicBezTo>
                  <a:cubicBezTo>
                    <a:pt x="1296" y="1974"/>
                    <a:pt x="1297" y="1970"/>
                    <a:pt x="1302" y="1968"/>
                  </a:cubicBezTo>
                  <a:cubicBezTo>
                    <a:pt x="1332" y="1928"/>
                    <a:pt x="1337" y="1926"/>
                    <a:pt x="1337" y="1920"/>
                  </a:cubicBezTo>
                  <a:cubicBezTo>
                    <a:pt x="1372" y="1885"/>
                    <a:pt x="1376" y="1881"/>
                    <a:pt x="1378" y="1876"/>
                  </a:cubicBezTo>
                  <a:cubicBezTo>
                    <a:pt x="1404" y="1854"/>
                    <a:pt x="1402" y="1849"/>
                    <a:pt x="1407" y="1850"/>
                  </a:cubicBezTo>
                  <a:cubicBezTo>
                    <a:pt x="1438" y="1821"/>
                    <a:pt x="1440" y="1819"/>
                    <a:pt x="1439" y="1815"/>
                  </a:cubicBezTo>
                  <a:cubicBezTo>
                    <a:pt x="1465" y="1793"/>
                    <a:pt x="1467" y="1780"/>
                    <a:pt x="1479" y="1776"/>
                  </a:cubicBezTo>
                  <a:cubicBezTo>
                    <a:pt x="1501" y="1736"/>
                    <a:pt x="1500" y="1733"/>
                    <a:pt x="1503" y="1732"/>
                  </a:cubicBezTo>
                  <a:cubicBezTo>
                    <a:pt x="1484" y="1757"/>
                    <a:pt x="1476" y="1761"/>
                    <a:pt x="1474" y="1772"/>
                  </a:cubicBezTo>
                  <a:cubicBezTo>
                    <a:pt x="1452" y="1794"/>
                    <a:pt x="1452" y="1796"/>
                    <a:pt x="1448" y="1796"/>
                  </a:cubicBezTo>
                  <a:cubicBezTo>
                    <a:pt x="1431" y="1818"/>
                    <a:pt x="1426" y="1820"/>
                    <a:pt x="1422" y="1822"/>
                  </a:cubicBezTo>
                  <a:cubicBezTo>
                    <a:pt x="1399" y="1848"/>
                    <a:pt x="1393" y="1849"/>
                    <a:pt x="1389" y="1852"/>
                  </a:cubicBezTo>
                  <a:cubicBezTo>
                    <a:pt x="1370" y="1874"/>
                    <a:pt x="1368" y="1876"/>
                    <a:pt x="1365" y="1879"/>
                  </a:cubicBezTo>
                  <a:cubicBezTo>
                    <a:pt x="1352" y="1896"/>
                    <a:pt x="1346" y="1894"/>
                    <a:pt x="1348" y="1900"/>
                  </a:cubicBezTo>
                  <a:cubicBezTo>
                    <a:pt x="1328" y="1926"/>
                    <a:pt x="1317" y="1924"/>
                    <a:pt x="1317" y="1933"/>
                  </a:cubicBezTo>
                  <a:cubicBezTo>
                    <a:pt x="1282" y="1982"/>
                    <a:pt x="1277" y="1986"/>
                    <a:pt x="1272" y="1990"/>
                  </a:cubicBezTo>
                  <a:cubicBezTo>
                    <a:pt x="1260" y="2009"/>
                    <a:pt x="1259" y="2012"/>
                    <a:pt x="1259" y="2016"/>
                  </a:cubicBezTo>
                  <a:cubicBezTo>
                    <a:pt x="1227" y="2056"/>
                    <a:pt x="1228" y="2066"/>
                    <a:pt x="1221" y="2068"/>
                  </a:cubicBezTo>
                  <a:cubicBezTo>
                    <a:pt x="1213" y="2075"/>
                    <a:pt x="1217" y="2073"/>
                    <a:pt x="1219" y="2068"/>
                  </a:cubicBezTo>
                  <a:cubicBezTo>
                    <a:pt x="1238" y="2041"/>
                    <a:pt x="1236" y="2032"/>
                    <a:pt x="1239" y="2027"/>
                  </a:cubicBezTo>
                  <a:cubicBezTo>
                    <a:pt x="1264" y="1978"/>
                    <a:pt x="1273" y="1978"/>
                    <a:pt x="1274" y="1970"/>
                  </a:cubicBezTo>
                  <a:cubicBezTo>
                    <a:pt x="1319" y="1906"/>
                    <a:pt x="1329" y="1912"/>
                    <a:pt x="1326" y="1905"/>
                  </a:cubicBezTo>
                  <a:cubicBezTo>
                    <a:pt x="1347" y="1891"/>
                    <a:pt x="1335" y="1884"/>
                    <a:pt x="1341" y="1885"/>
                  </a:cubicBezTo>
                  <a:cubicBezTo>
                    <a:pt x="1371" y="1867"/>
                    <a:pt x="1360" y="1858"/>
                    <a:pt x="1365" y="1859"/>
                  </a:cubicBezTo>
                  <a:cubicBezTo>
                    <a:pt x="1388" y="1843"/>
                    <a:pt x="1391" y="1840"/>
                    <a:pt x="1392" y="1835"/>
                  </a:cubicBezTo>
                  <a:cubicBezTo>
                    <a:pt x="1413" y="1810"/>
                    <a:pt x="1424" y="1812"/>
                    <a:pt x="1424" y="1802"/>
                  </a:cubicBezTo>
                  <a:cubicBezTo>
                    <a:pt x="1434" y="1791"/>
                    <a:pt x="1439" y="1791"/>
                    <a:pt x="1439" y="1787"/>
                  </a:cubicBezTo>
                  <a:cubicBezTo>
                    <a:pt x="1465" y="1752"/>
                    <a:pt x="1463" y="1753"/>
                    <a:pt x="1461" y="1754"/>
                  </a:cubicBezTo>
                  <a:cubicBezTo>
                    <a:pt x="1440" y="1779"/>
                    <a:pt x="1432" y="1785"/>
                    <a:pt x="1429" y="1796"/>
                  </a:cubicBezTo>
                  <a:cubicBezTo>
                    <a:pt x="1407" y="1811"/>
                    <a:pt x="1408" y="1817"/>
                    <a:pt x="1402" y="1815"/>
                  </a:cubicBezTo>
                  <a:cubicBezTo>
                    <a:pt x="1380" y="1832"/>
                    <a:pt x="1382" y="1838"/>
                    <a:pt x="1378" y="1839"/>
                  </a:cubicBezTo>
                  <a:cubicBezTo>
                    <a:pt x="1326" y="1895"/>
                    <a:pt x="1317" y="1899"/>
                    <a:pt x="1313" y="1909"/>
                  </a:cubicBezTo>
                  <a:cubicBezTo>
                    <a:pt x="1270" y="1963"/>
                    <a:pt x="1262" y="1968"/>
                    <a:pt x="1259" y="1979"/>
                  </a:cubicBezTo>
                  <a:cubicBezTo>
                    <a:pt x="1234" y="2019"/>
                    <a:pt x="1235" y="2023"/>
                    <a:pt x="1230" y="2022"/>
                  </a:cubicBezTo>
                  <a:cubicBezTo>
                    <a:pt x="1217" y="2047"/>
                    <a:pt x="1216" y="2054"/>
                    <a:pt x="1213" y="2057"/>
                  </a:cubicBezTo>
                  <a:cubicBezTo>
                    <a:pt x="1203" y="2078"/>
                    <a:pt x="1196" y="2069"/>
                    <a:pt x="1195" y="2062"/>
                  </a:cubicBezTo>
                  <a:cubicBezTo>
                    <a:pt x="1212" y="2023"/>
                    <a:pt x="1212" y="2017"/>
                    <a:pt x="1217" y="2016"/>
                  </a:cubicBezTo>
                  <a:cubicBezTo>
                    <a:pt x="1225" y="1996"/>
                    <a:pt x="1229" y="1996"/>
                    <a:pt x="1230" y="1994"/>
                  </a:cubicBezTo>
                  <a:cubicBezTo>
                    <a:pt x="1246" y="1972"/>
                    <a:pt x="1245" y="1966"/>
                    <a:pt x="1248" y="1964"/>
                  </a:cubicBezTo>
                  <a:cubicBezTo>
                    <a:pt x="1289" y="1906"/>
                    <a:pt x="1295" y="1902"/>
                    <a:pt x="1298" y="1896"/>
                  </a:cubicBezTo>
                  <a:cubicBezTo>
                    <a:pt x="1307" y="1885"/>
                    <a:pt x="1311" y="1884"/>
                    <a:pt x="1313" y="1881"/>
                  </a:cubicBezTo>
                  <a:cubicBezTo>
                    <a:pt x="1330" y="1864"/>
                    <a:pt x="1332" y="1861"/>
                    <a:pt x="1337" y="1861"/>
                  </a:cubicBezTo>
                  <a:cubicBezTo>
                    <a:pt x="1366" y="1832"/>
                    <a:pt x="1372" y="1824"/>
                    <a:pt x="1381" y="1817"/>
                  </a:cubicBezTo>
                  <a:cubicBezTo>
                    <a:pt x="1402" y="1788"/>
                    <a:pt x="1410" y="1789"/>
                    <a:pt x="1411" y="1783"/>
                  </a:cubicBezTo>
                  <a:cubicBezTo>
                    <a:pt x="1435" y="1755"/>
                    <a:pt x="1442" y="1756"/>
                    <a:pt x="1444" y="1750"/>
                  </a:cubicBezTo>
                  <a:cubicBezTo>
                    <a:pt x="1487" y="1692"/>
                    <a:pt x="1498" y="1687"/>
                    <a:pt x="1501" y="1676"/>
                  </a:cubicBezTo>
                  <a:cubicBezTo>
                    <a:pt x="1513" y="1663"/>
                    <a:pt x="1510" y="1657"/>
                    <a:pt x="1514" y="1656"/>
                  </a:cubicBezTo>
                  <a:cubicBezTo>
                    <a:pt x="1531" y="1632"/>
                    <a:pt x="1531" y="1623"/>
                    <a:pt x="1535" y="1619"/>
                  </a:cubicBezTo>
                  <a:cubicBezTo>
                    <a:pt x="1560" y="1583"/>
                    <a:pt x="1561" y="1575"/>
                    <a:pt x="1564" y="1569"/>
                  </a:cubicBezTo>
                  <a:cubicBezTo>
                    <a:pt x="1579" y="1527"/>
                    <a:pt x="1580" y="1524"/>
                    <a:pt x="1579" y="1519"/>
                  </a:cubicBezTo>
                  <a:close/>
                  <a:moveTo>
                    <a:pt x="1256" y="1826"/>
                  </a:moveTo>
                  <a:cubicBezTo>
                    <a:pt x="1260" y="1823"/>
                    <a:pt x="1263" y="1818"/>
                    <a:pt x="1265" y="1813"/>
                  </a:cubicBezTo>
                  <a:cubicBezTo>
                    <a:pt x="1271" y="1817"/>
                    <a:pt x="1260" y="1821"/>
                    <a:pt x="1261" y="1826"/>
                  </a:cubicBezTo>
                  <a:cubicBezTo>
                    <a:pt x="1257" y="1829"/>
                    <a:pt x="1256" y="1836"/>
                    <a:pt x="1252" y="1839"/>
                  </a:cubicBezTo>
                  <a:cubicBezTo>
                    <a:pt x="1246" y="1836"/>
                    <a:pt x="1257" y="1831"/>
                    <a:pt x="1256" y="1826"/>
                  </a:cubicBezTo>
                  <a:close/>
                  <a:moveTo>
                    <a:pt x="1252" y="1704"/>
                  </a:moveTo>
                  <a:cubicBezTo>
                    <a:pt x="1254" y="1700"/>
                    <a:pt x="1254" y="1705"/>
                    <a:pt x="1254" y="1708"/>
                  </a:cubicBezTo>
                  <a:cubicBezTo>
                    <a:pt x="1252" y="1712"/>
                    <a:pt x="1252" y="1707"/>
                    <a:pt x="1252" y="1704"/>
                  </a:cubicBezTo>
                  <a:close/>
                  <a:moveTo>
                    <a:pt x="1211" y="2088"/>
                  </a:moveTo>
                  <a:cubicBezTo>
                    <a:pt x="1212" y="2084"/>
                    <a:pt x="1214" y="2090"/>
                    <a:pt x="1211" y="2090"/>
                  </a:cubicBezTo>
                  <a:cubicBezTo>
                    <a:pt x="1211" y="2094"/>
                    <a:pt x="1208" y="2095"/>
                    <a:pt x="1208" y="2099"/>
                  </a:cubicBezTo>
                  <a:cubicBezTo>
                    <a:pt x="1203" y="2104"/>
                    <a:pt x="1209" y="2089"/>
                    <a:pt x="1211" y="2088"/>
                  </a:cubicBezTo>
                  <a:close/>
                  <a:moveTo>
                    <a:pt x="1191" y="2116"/>
                  </a:moveTo>
                  <a:cubicBezTo>
                    <a:pt x="1185" y="2113"/>
                    <a:pt x="1191" y="2103"/>
                    <a:pt x="1193" y="2101"/>
                  </a:cubicBezTo>
                  <a:cubicBezTo>
                    <a:pt x="1199" y="2105"/>
                    <a:pt x="1188" y="2109"/>
                    <a:pt x="1191" y="2116"/>
                  </a:cubicBezTo>
                  <a:close/>
                  <a:moveTo>
                    <a:pt x="1219" y="1916"/>
                  </a:moveTo>
                  <a:cubicBezTo>
                    <a:pt x="1225" y="1921"/>
                    <a:pt x="1218" y="1933"/>
                    <a:pt x="1217" y="1940"/>
                  </a:cubicBezTo>
                  <a:cubicBezTo>
                    <a:pt x="1212" y="1935"/>
                    <a:pt x="1222" y="1926"/>
                    <a:pt x="1219" y="1916"/>
                  </a:cubicBezTo>
                  <a:close/>
                  <a:moveTo>
                    <a:pt x="1215" y="1883"/>
                  </a:moveTo>
                  <a:cubicBezTo>
                    <a:pt x="1223" y="1885"/>
                    <a:pt x="1215" y="1890"/>
                    <a:pt x="1217" y="1898"/>
                  </a:cubicBezTo>
                  <a:cubicBezTo>
                    <a:pt x="1212" y="1897"/>
                    <a:pt x="1216" y="1887"/>
                    <a:pt x="1215" y="1883"/>
                  </a:cubicBezTo>
                  <a:close/>
                  <a:moveTo>
                    <a:pt x="1215" y="1953"/>
                  </a:moveTo>
                  <a:cubicBezTo>
                    <a:pt x="1225" y="1956"/>
                    <a:pt x="1210" y="1963"/>
                    <a:pt x="1213" y="1972"/>
                  </a:cubicBezTo>
                  <a:cubicBezTo>
                    <a:pt x="1205" y="1966"/>
                    <a:pt x="1218" y="1962"/>
                    <a:pt x="1215" y="1953"/>
                  </a:cubicBezTo>
                  <a:close/>
                  <a:moveTo>
                    <a:pt x="1503" y="1667"/>
                  </a:moveTo>
                  <a:cubicBezTo>
                    <a:pt x="1497" y="1666"/>
                    <a:pt x="1501" y="1675"/>
                    <a:pt x="1496" y="1676"/>
                  </a:cubicBezTo>
                  <a:cubicBezTo>
                    <a:pt x="1479" y="1700"/>
                    <a:pt x="1478" y="1701"/>
                    <a:pt x="1477" y="1702"/>
                  </a:cubicBezTo>
                  <a:cubicBezTo>
                    <a:pt x="1453" y="1729"/>
                    <a:pt x="1455" y="1737"/>
                    <a:pt x="1448" y="1735"/>
                  </a:cubicBezTo>
                  <a:cubicBezTo>
                    <a:pt x="1421" y="1763"/>
                    <a:pt x="1414" y="1767"/>
                    <a:pt x="1411" y="1774"/>
                  </a:cubicBezTo>
                  <a:cubicBezTo>
                    <a:pt x="1382" y="1802"/>
                    <a:pt x="1374" y="1808"/>
                    <a:pt x="1370" y="1817"/>
                  </a:cubicBezTo>
                  <a:cubicBezTo>
                    <a:pt x="1349" y="1831"/>
                    <a:pt x="1347" y="1837"/>
                    <a:pt x="1344" y="1841"/>
                  </a:cubicBezTo>
                  <a:cubicBezTo>
                    <a:pt x="1317" y="1866"/>
                    <a:pt x="1313" y="1866"/>
                    <a:pt x="1311" y="1870"/>
                  </a:cubicBezTo>
                  <a:cubicBezTo>
                    <a:pt x="1280" y="1911"/>
                    <a:pt x="1267" y="1911"/>
                    <a:pt x="1267" y="1924"/>
                  </a:cubicBezTo>
                  <a:cubicBezTo>
                    <a:pt x="1224" y="1976"/>
                    <a:pt x="1220" y="1998"/>
                    <a:pt x="1206" y="2012"/>
                  </a:cubicBezTo>
                  <a:cubicBezTo>
                    <a:pt x="1215" y="1984"/>
                    <a:pt x="1215" y="1976"/>
                    <a:pt x="1221" y="1974"/>
                  </a:cubicBezTo>
                  <a:cubicBezTo>
                    <a:pt x="1251" y="1919"/>
                    <a:pt x="1250" y="1913"/>
                    <a:pt x="1254" y="1911"/>
                  </a:cubicBezTo>
                  <a:cubicBezTo>
                    <a:pt x="1282" y="1880"/>
                    <a:pt x="1282" y="1869"/>
                    <a:pt x="1289" y="1865"/>
                  </a:cubicBezTo>
                  <a:cubicBezTo>
                    <a:pt x="1309" y="1844"/>
                    <a:pt x="1311" y="1835"/>
                    <a:pt x="1320" y="1833"/>
                  </a:cubicBezTo>
                  <a:cubicBezTo>
                    <a:pt x="1356" y="1793"/>
                    <a:pt x="1359" y="1786"/>
                    <a:pt x="1365" y="1783"/>
                  </a:cubicBezTo>
                  <a:cubicBezTo>
                    <a:pt x="1384" y="1765"/>
                    <a:pt x="1385" y="1763"/>
                    <a:pt x="1387" y="1763"/>
                  </a:cubicBezTo>
                  <a:cubicBezTo>
                    <a:pt x="1411" y="1742"/>
                    <a:pt x="1423" y="1733"/>
                    <a:pt x="1435" y="1724"/>
                  </a:cubicBezTo>
                  <a:cubicBezTo>
                    <a:pt x="1481" y="1684"/>
                    <a:pt x="1482" y="1680"/>
                    <a:pt x="1485" y="1678"/>
                  </a:cubicBezTo>
                  <a:cubicBezTo>
                    <a:pt x="1501" y="1660"/>
                    <a:pt x="1504" y="1659"/>
                    <a:pt x="1505" y="1656"/>
                  </a:cubicBezTo>
                  <a:close/>
                  <a:moveTo>
                    <a:pt x="3827" y="1689"/>
                  </a:moveTo>
                  <a:cubicBezTo>
                    <a:pt x="3822" y="1681"/>
                    <a:pt x="3815" y="1679"/>
                    <a:pt x="3810" y="1674"/>
                  </a:cubicBezTo>
                  <a:cubicBezTo>
                    <a:pt x="3786" y="1654"/>
                    <a:pt x="3779" y="1651"/>
                    <a:pt x="3773" y="1648"/>
                  </a:cubicBezTo>
                  <a:cubicBezTo>
                    <a:pt x="3732" y="1620"/>
                    <a:pt x="3724" y="1621"/>
                    <a:pt x="3718" y="1614"/>
                  </a:cubicBezTo>
                  <a:cubicBezTo>
                    <a:pt x="3671" y="1584"/>
                    <a:pt x="3666" y="1588"/>
                    <a:pt x="3664" y="1582"/>
                  </a:cubicBezTo>
                  <a:cubicBezTo>
                    <a:pt x="3623" y="1550"/>
                    <a:pt x="3616" y="1549"/>
                    <a:pt x="3611" y="1541"/>
                  </a:cubicBezTo>
                  <a:cubicBezTo>
                    <a:pt x="3587" y="1524"/>
                    <a:pt x="3582" y="1515"/>
                    <a:pt x="3576" y="1512"/>
                  </a:cubicBezTo>
                  <a:cubicBezTo>
                    <a:pt x="3523" y="1447"/>
                    <a:pt x="3522" y="1437"/>
                    <a:pt x="3517" y="1439"/>
                  </a:cubicBezTo>
                  <a:cubicBezTo>
                    <a:pt x="3524" y="1435"/>
                    <a:pt x="3522" y="1438"/>
                    <a:pt x="3523" y="1439"/>
                  </a:cubicBezTo>
                  <a:cubicBezTo>
                    <a:pt x="3560" y="1475"/>
                    <a:pt x="3574" y="1484"/>
                    <a:pt x="3586" y="1501"/>
                  </a:cubicBezTo>
                  <a:cubicBezTo>
                    <a:pt x="3613" y="1523"/>
                    <a:pt x="3622" y="1521"/>
                    <a:pt x="3628" y="1532"/>
                  </a:cubicBezTo>
                  <a:cubicBezTo>
                    <a:pt x="3674" y="1562"/>
                    <a:pt x="3677" y="1565"/>
                    <a:pt x="3680" y="1570"/>
                  </a:cubicBezTo>
                  <a:cubicBezTo>
                    <a:pt x="3722" y="1587"/>
                    <a:pt x="3728" y="1593"/>
                    <a:pt x="3735" y="1596"/>
                  </a:cubicBezTo>
                  <a:cubicBezTo>
                    <a:pt x="3754" y="1599"/>
                    <a:pt x="3748" y="1599"/>
                    <a:pt x="3743" y="1594"/>
                  </a:cubicBezTo>
                  <a:cubicBezTo>
                    <a:pt x="3713" y="1575"/>
                    <a:pt x="3700" y="1574"/>
                    <a:pt x="3689" y="1562"/>
                  </a:cubicBezTo>
                  <a:cubicBezTo>
                    <a:pt x="3660" y="1547"/>
                    <a:pt x="3659" y="1539"/>
                    <a:pt x="3655" y="1541"/>
                  </a:cubicBezTo>
                  <a:cubicBezTo>
                    <a:pt x="3598" y="1497"/>
                    <a:pt x="3575" y="1479"/>
                    <a:pt x="3555" y="1453"/>
                  </a:cubicBezTo>
                  <a:cubicBezTo>
                    <a:pt x="3519" y="1416"/>
                    <a:pt x="3508" y="1416"/>
                    <a:pt x="3510" y="1407"/>
                  </a:cubicBezTo>
                  <a:cubicBezTo>
                    <a:pt x="3541" y="1429"/>
                    <a:pt x="3552" y="1443"/>
                    <a:pt x="3564" y="1453"/>
                  </a:cubicBezTo>
                  <a:cubicBezTo>
                    <a:pt x="3613" y="1486"/>
                    <a:pt x="3622" y="1505"/>
                    <a:pt x="3636" y="1508"/>
                  </a:cubicBezTo>
                  <a:cubicBezTo>
                    <a:pt x="3682" y="1535"/>
                    <a:pt x="3689" y="1542"/>
                    <a:pt x="3697" y="1547"/>
                  </a:cubicBezTo>
                  <a:cubicBezTo>
                    <a:pt x="3728" y="1568"/>
                    <a:pt x="3739" y="1569"/>
                    <a:pt x="3747" y="1578"/>
                  </a:cubicBezTo>
                  <a:cubicBezTo>
                    <a:pt x="3766" y="1589"/>
                    <a:pt x="3770" y="1596"/>
                    <a:pt x="3776" y="1595"/>
                  </a:cubicBezTo>
                  <a:cubicBezTo>
                    <a:pt x="3808" y="1618"/>
                    <a:pt x="3811" y="1625"/>
                    <a:pt x="3817" y="1623"/>
                  </a:cubicBezTo>
                  <a:cubicBezTo>
                    <a:pt x="3788" y="1599"/>
                    <a:pt x="3783" y="1590"/>
                    <a:pt x="3775" y="1589"/>
                  </a:cubicBezTo>
                  <a:cubicBezTo>
                    <a:pt x="3744" y="1565"/>
                    <a:pt x="3731" y="1560"/>
                    <a:pt x="3719" y="1548"/>
                  </a:cubicBezTo>
                  <a:cubicBezTo>
                    <a:pt x="3674" y="1518"/>
                    <a:pt x="3666" y="1521"/>
                    <a:pt x="3661" y="1513"/>
                  </a:cubicBezTo>
                  <a:cubicBezTo>
                    <a:pt x="3629" y="1493"/>
                    <a:pt x="3626" y="1488"/>
                    <a:pt x="3622" y="1488"/>
                  </a:cubicBezTo>
                  <a:cubicBezTo>
                    <a:pt x="3554" y="1431"/>
                    <a:pt x="3542" y="1419"/>
                    <a:pt x="3528" y="1411"/>
                  </a:cubicBezTo>
                  <a:cubicBezTo>
                    <a:pt x="3491" y="1368"/>
                    <a:pt x="3481" y="1362"/>
                    <a:pt x="3472" y="1350"/>
                  </a:cubicBezTo>
                  <a:cubicBezTo>
                    <a:pt x="3499" y="1360"/>
                    <a:pt x="3503" y="1368"/>
                    <a:pt x="3508" y="1370"/>
                  </a:cubicBezTo>
                  <a:cubicBezTo>
                    <a:pt x="3531" y="1391"/>
                    <a:pt x="3535" y="1392"/>
                    <a:pt x="3533" y="1395"/>
                  </a:cubicBezTo>
                  <a:cubicBezTo>
                    <a:pt x="3580" y="1434"/>
                    <a:pt x="3590" y="1438"/>
                    <a:pt x="3599" y="1447"/>
                  </a:cubicBezTo>
                  <a:cubicBezTo>
                    <a:pt x="3636" y="1472"/>
                    <a:pt x="3644" y="1476"/>
                    <a:pt x="3652" y="1483"/>
                  </a:cubicBezTo>
                  <a:cubicBezTo>
                    <a:pt x="3673" y="1489"/>
                    <a:pt x="3674" y="1496"/>
                    <a:pt x="3678" y="1495"/>
                  </a:cubicBezTo>
                  <a:cubicBezTo>
                    <a:pt x="3737" y="1528"/>
                    <a:pt x="3745" y="1534"/>
                    <a:pt x="3753" y="1536"/>
                  </a:cubicBezTo>
                  <a:cubicBezTo>
                    <a:pt x="3787" y="1557"/>
                    <a:pt x="3796" y="1562"/>
                    <a:pt x="3804" y="1568"/>
                  </a:cubicBezTo>
                  <a:cubicBezTo>
                    <a:pt x="3805" y="1561"/>
                    <a:pt x="3799" y="1556"/>
                    <a:pt x="3793" y="1552"/>
                  </a:cubicBezTo>
                  <a:cubicBezTo>
                    <a:pt x="3745" y="1525"/>
                    <a:pt x="3740" y="1519"/>
                    <a:pt x="3732" y="1518"/>
                  </a:cubicBezTo>
                  <a:cubicBezTo>
                    <a:pt x="3691" y="1496"/>
                    <a:pt x="3691" y="1492"/>
                    <a:pt x="3689" y="1491"/>
                  </a:cubicBezTo>
                  <a:cubicBezTo>
                    <a:pt x="3666" y="1478"/>
                    <a:pt x="3659" y="1477"/>
                    <a:pt x="3653" y="1471"/>
                  </a:cubicBezTo>
                  <a:cubicBezTo>
                    <a:pt x="3589" y="1424"/>
                    <a:pt x="3582" y="1422"/>
                    <a:pt x="3576" y="1417"/>
                  </a:cubicBezTo>
                  <a:cubicBezTo>
                    <a:pt x="3512" y="1356"/>
                    <a:pt x="3504" y="1353"/>
                    <a:pt x="3497" y="1347"/>
                  </a:cubicBezTo>
                  <a:cubicBezTo>
                    <a:pt x="3434" y="1269"/>
                    <a:pt x="3431" y="1265"/>
                    <a:pt x="3432" y="1261"/>
                  </a:cubicBezTo>
                  <a:cubicBezTo>
                    <a:pt x="3490" y="1320"/>
                    <a:pt x="3493" y="1321"/>
                    <a:pt x="3496" y="1320"/>
                  </a:cubicBezTo>
                  <a:cubicBezTo>
                    <a:pt x="3526" y="1349"/>
                    <a:pt x="3531" y="1358"/>
                    <a:pt x="3536" y="1362"/>
                  </a:cubicBezTo>
                  <a:cubicBezTo>
                    <a:pt x="3574" y="1397"/>
                    <a:pt x="3581" y="1398"/>
                    <a:pt x="3586" y="1405"/>
                  </a:cubicBezTo>
                  <a:cubicBezTo>
                    <a:pt x="3640" y="1440"/>
                    <a:pt x="3643" y="1443"/>
                    <a:pt x="3645" y="1448"/>
                  </a:cubicBezTo>
                  <a:cubicBezTo>
                    <a:pt x="3673" y="1473"/>
                    <a:pt x="3678" y="1469"/>
                    <a:pt x="3681" y="1471"/>
                  </a:cubicBezTo>
                  <a:cubicBezTo>
                    <a:pt x="3713" y="1487"/>
                    <a:pt x="3716" y="1501"/>
                    <a:pt x="3724" y="1499"/>
                  </a:cubicBezTo>
                  <a:cubicBezTo>
                    <a:pt x="3772" y="1524"/>
                    <a:pt x="3783" y="1533"/>
                    <a:pt x="3796" y="1534"/>
                  </a:cubicBezTo>
                  <a:cubicBezTo>
                    <a:pt x="3807" y="1534"/>
                    <a:pt x="3800" y="1533"/>
                    <a:pt x="3794" y="1527"/>
                  </a:cubicBezTo>
                  <a:cubicBezTo>
                    <a:pt x="3760" y="1515"/>
                    <a:pt x="3759" y="1505"/>
                    <a:pt x="3754" y="1509"/>
                  </a:cubicBezTo>
                  <a:cubicBezTo>
                    <a:pt x="3728" y="1498"/>
                    <a:pt x="3734" y="1492"/>
                    <a:pt x="3729" y="1493"/>
                  </a:cubicBezTo>
                  <a:cubicBezTo>
                    <a:pt x="3697" y="1467"/>
                    <a:pt x="3690" y="1476"/>
                    <a:pt x="3689" y="1467"/>
                  </a:cubicBezTo>
                  <a:cubicBezTo>
                    <a:pt x="3648" y="1438"/>
                    <a:pt x="3643" y="1437"/>
                    <a:pt x="3640" y="1429"/>
                  </a:cubicBezTo>
                  <a:cubicBezTo>
                    <a:pt x="3565" y="1379"/>
                    <a:pt x="3562" y="1371"/>
                    <a:pt x="3557" y="1370"/>
                  </a:cubicBezTo>
                  <a:cubicBezTo>
                    <a:pt x="3508" y="1322"/>
                    <a:pt x="3500" y="1312"/>
                    <a:pt x="3492" y="1303"/>
                  </a:cubicBezTo>
                  <a:cubicBezTo>
                    <a:pt x="3476" y="1289"/>
                    <a:pt x="3465" y="1285"/>
                    <a:pt x="3469" y="1278"/>
                  </a:cubicBezTo>
                  <a:cubicBezTo>
                    <a:pt x="3519" y="1313"/>
                    <a:pt x="3521" y="1321"/>
                    <a:pt x="3525" y="1319"/>
                  </a:cubicBezTo>
                  <a:cubicBezTo>
                    <a:pt x="3556" y="1344"/>
                    <a:pt x="3559" y="1347"/>
                    <a:pt x="3563" y="1347"/>
                  </a:cubicBezTo>
                  <a:cubicBezTo>
                    <a:pt x="3609" y="1374"/>
                    <a:pt x="3615" y="1384"/>
                    <a:pt x="3623" y="1384"/>
                  </a:cubicBezTo>
                  <a:cubicBezTo>
                    <a:pt x="3668" y="1413"/>
                    <a:pt x="3673" y="1420"/>
                    <a:pt x="3680" y="1422"/>
                  </a:cubicBezTo>
                  <a:cubicBezTo>
                    <a:pt x="3706" y="1438"/>
                    <a:pt x="3712" y="1443"/>
                    <a:pt x="3720" y="1444"/>
                  </a:cubicBezTo>
                  <a:cubicBezTo>
                    <a:pt x="3762" y="1470"/>
                    <a:pt x="3764" y="1478"/>
                    <a:pt x="3768" y="1476"/>
                  </a:cubicBezTo>
                  <a:cubicBezTo>
                    <a:pt x="3762" y="1471"/>
                    <a:pt x="3759" y="1466"/>
                    <a:pt x="3757" y="1461"/>
                  </a:cubicBezTo>
                  <a:cubicBezTo>
                    <a:pt x="3697" y="1429"/>
                    <a:pt x="3695" y="1419"/>
                    <a:pt x="3689" y="1420"/>
                  </a:cubicBezTo>
                  <a:cubicBezTo>
                    <a:pt x="3648" y="1395"/>
                    <a:pt x="3648" y="1394"/>
                    <a:pt x="3647" y="1392"/>
                  </a:cubicBezTo>
                  <a:cubicBezTo>
                    <a:pt x="3623" y="1371"/>
                    <a:pt x="3617" y="1377"/>
                    <a:pt x="3614" y="1370"/>
                  </a:cubicBezTo>
                  <a:cubicBezTo>
                    <a:pt x="3570" y="1344"/>
                    <a:pt x="3576" y="1338"/>
                    <a:pt x="3568" y="1342"/>
                  </a:cubicBezTo>
                  <a:cubicBezTo>
                    <a:pt x="3511" y="1303"/>
                    <a:pt x="3501" y="1291"/>
                    <a:pt x="3490" y="1285"/>
                  </a:cubicBezTo>
                  <a:cubicBezTo>
                    <a:pt x="3458" y="1254"/>
                    <a:pt x="3448" y="1254"/>
                    <a:pt x="3445" y="1245"/>
                  </a:cubicBezTo>
                  <a:cubicBezTo>
                    <a:pt x="3425" y="1230"/>
                    <a:pt x="3423" y="1227"/>
                    <a:pt x="3420" y="1226"/>
                  </a:cubicBezTo>
                  <a:cubicBezTo>
                    <a:pt x="3406" y="1202"/>
                    <a:pt x="3396" y="1204"/>
                    <a:pt x="3402" y="1199"/>
                  </a:cubicBezTo>
                  <a:cubicBezTo>
                    <a:pt x="3488" y="1263"/>
                    <a:pt x="3502" y="1269"/>
                    <a:pt x="3515" y="1276"/>
                  </a:cubicBezTo>
                  <a:cubicBezTo>
                    <a:pt x="3590" y="1319"/>
                    <a:pt x="3598" y="1326"/>
                    <a:pt x="3608" y="1330"/>
                  </a:cubicBezTo>
                  <a:cubicBezTo>
                    <a:pt x="3652" y="1363"/>
                    <a:pt x="3658" y="1360"/>
                    <a:pt x="3662" y="1367"/>
                  </a:cubicBezTo>
                  <a:cubicBezTo>
                    <a:pt x="3696" y="1396"/>
                    <a:pt x="3705" y="1402"/>
                    <a:pt x="3712" y="1412"/>
                  </a:cubicBezTo>
                  <a:cubicBezTo>
                    <a:pt x="3742" y="1439"/>
                    <a:pt x="3745" y="1445"/>
                    <a:pt x="3750" y="1448"/>
                  </a:cubicBezTo>
                  <a:cubicBezTo>
                    <a:pt x="3710" y="1400"/>
                    <a:pt x="3696" y="1387"/>
                    <a:pt x="3682" y="1372"/>
                  </a:cubicBezTo>
                  <a:cubicBezTo>
                    <a:pt x="3635" y="1319"/>
                    <a:pt x="3632" y="1314"/>
                    <a:pt x="3628" y="1313"/>
                  </a:cubicBezTo>
                  <a:cubicBezTo>
                    <a:pt x="3572" y="1267"/>
                    <a:pt x="3545" y="1249"/>
                    <a:pt x="3518" y="1230"/>
                  </a:cubicBezTo>
                  <a:cubicBezTo>
                    <a:pt x="3473" y="1209"/>
                    <a:pt x="3472" y="1198"/>
                    <a:pt x="3467" y="1203"/>
                  </a:cubicBezTo>
                  <a:cubicBezTo>
                    <a:pt x="3428" y="1181"/>
                    <a:pt x="3422" y="1174"/>
                    <a:pt x="3414" y="1173"/>
                  </a:cubicBezTo>
                  <a:cubicBezTo>
                    <a:pt x="3381" y="1146"/>
                    <a:pt x="3367" y="1135"/>
                    <a:pt x="3354" y="1125"/>
                  </a:cubicBezTo>
                  <a:cubicBezTo>
                    <a:pt x="3351" y="1113"/>
                    <a:pt x="3364" y="1118"/>
                    <a:pt x="3374" y="1127"/>
                  </a:cubicBezTo>
                  <a:cubicBezTo>
                    <a:pt x="3446" y="1170"/>
                    <a:pt x="3448" y="1171"/>
                    <a:pt x="3451" y="1170"/>
                  </a:cubicBezTo>
                  <a:cubicBezTo>
                    <a:pt x="3483" y="1191"/>
                    <a:pt x="3489" y="1192"/>
                    <a:pt x="3495" y="1195"/>
                  </a:cubicBezTo>
                  <a:cubicBezTo>
                    <a:pt x="3535" y="1210"/>
                    <a:pt x="3536" y="1218"/>
                    <a:pt x="3540" y="1215"/>
                  </a:cubicBezTo>
                  <a:cubicBezTo>
                    <a:pt x="3559" y="1230"/>
                    <a:pt x="3565" y="1220"/>
                    <a:pt x="3566" y="1228"/>
                  </a:cubicBezTo>
                  <a:cubicBezTo>
                    <a:pt x="3619" y="1240"/>
                    <a:pt x="3611" y="1246"/>
                    <a:pt x="3606" y="1241"/>
                  </a:cubicBezTo>
                  <a:cubicBezTo>
                    <a:pt x="3548" y="1214"/>
                    <a:pt x="3543" y="1208"/>
                    <a:pt x="3536" y="1209"/>
                  </a:cubicBezTo>
                  <a:cubicBezTo>
                    <a:pt x="3471" y="1175"/>
                    <a:pt x="3461" y="1165"/>
                    <a:pt x="3449" y="1161"/>
                  </a:cubicBezTo>
                  <a:cubicBezTo>
                    <a:pt x="3408" y="1139"/>
                    <a:pt x="3402" y="1137"/>
                    <a:pt x="3398" y="1130"/>
                  </a:cubicBezTo>
                  <a:cubicBezTo>
                    <a:pt x="3340" y="1089"/>
                    <a:pt x="3334" y="1084"/>
                    <a:pt x="3327" y="1077"/>
                  </a:cubicBezTo>
                  <a:cubicBezTo>
                    <a:pt x="3317" y="1064"/>
                    <a:pt x="3323" y="1067"/>
                    <a:pt x="3328" y="1074"/>
                  </a:cubicBezTo>
                  <a:cubicBezTo>
                    <a:pt x="3358" y="1090"/>
                    <a:pt x="3360" y="1098"/>
                    <a:pt x="3363" y="1098"/>
                  </a:cubicBezTo>
                  <a:cubicBezTo>
                    <a:pt x="3425" y="1134"/>
                    <a:pt x="3432" y="1139"/>
                    <a:pt x="3438" y="1142"/>
                  </a:cubicBezTo>
                  <a:cubicBezTo>
                    <a:pt x="3460" y="1158"/>
                    <a:pt x="3463" y="1159"/>
                    <a:pt x="3468" y="1156"/>
                  </a:cubicBezTo>
                  <a:cubicBezTo>
                    <a:pt x="3511" y="1180"/>
                    <a:pt x="3525" y="1185"/>
                    <a:pt x="3538" y="1192"/>
                  </a:cubicBezTo>
                  <a:cubicBezTo>
                    <a:pt x="3604" y="1225"/>
                    <a:pt x="3609" y="1234"/>
                    <a:pt x="3616" y="1235"/>
                  </a:cubicBezTo>
                  <a:cubicBezTo>
                    <a:pt x="3641" y="1254"/>
                    <a:pt x="3647" y="1261"/>
                    <a:pt x="3653" y="1266"/>
                  </a:cubicBezTo>
                  <a:cubicBezTo>
                    <a:pt x="3677" y="1288"/>
                    <a:pt x="3684" y="1291"/>
                    <a:pt x="3690" y="1296"/>
                  </a:cubicBezTo>
                  <a:cubicBezTo>
                    <a:pt x="3703" y="1302"/>
                    <a:pt x="3693" y="1298"/>
                    <a:pt x="3684" y="1286"/>
                  </a:cubicBezTo>
                  <a:cubicBezTo>
                    <a:pt x="3660" y="1267"/>
                    <a:pt x="3659" y="1260"/>
                    <a:pt x="3656" y="1261"/>
                  </a:cubicBezTo>
                  <a:cubicBezTo>
                    <a:pt x="3619" y="1228"/>
                    <a:pt x="3616" y="1229"/>
                    <a:pt x="3614" y="1225"/>
                  </a:cubicBezTo>
                  <a:cubicBezTo>
                    <a:pt x="3594" y="1204"/>
                    <a:pt x="3591" y="1205"/>
                    <a:pt x="3589" y="1201"/>
                  </a:cubicBezTo>
                  <a:cubicBezTo>
                    <a:pt x="3566" y="1181"/>
                    <a:pt x="3564" y="1176"/>
                    <a:pt x="3562" y="1173"/>
                  </a:cubicBezTo>
                  <a:cubicBezTo>
                    <a:pt x="3525" y="1143"/>
                    <a:pt x="3523" y="1142"/>
                    <a:pt x="3522" y="1141"/>
                  </a:cubicBezTo>
                  <a:cubicBezTo>
                    <a:pt x="3496" y="1126"/>
                    <a:pt x="3491" y="1125"/>
                    <a:pt x="3488" y="1120"/>
                  </a:cubicBezTo>
                  <a:cubicBezTo>
                    <a:pt x="3448" y="1095"/>
                    <a:pt x="3439" y="1087"/>
                    <a:pt x="3428" y="1082"/>
                  </a:cubicBezTo>
                  <a:cubicBezTo>
                    <a:pt x="3403" y="1070"/>
                    <a:pt x="3402" y="1063"/>
                    <a:pt x="3399" y="1064"/>
                  </a:cubicBezTo>
                  <a:cubicBezTo>
                    <a:pt x="3332" y="1024"/>
                    <a:pt x="3325" y="1028"/>
                    <a:pt x="3322" y="1020"/>
                  </a:cubicBezTo>
                  <a:cubicBezTo>
                    <a:pt x="3297" y="1005"/>
                    <a:pt x="3295" y="1003"/>
                    <a:pt x="3292" y="1002"/>
                  </a:cubicBezTo>
                  <a:cubicBezTo>
                    <a:pt x="3260" y="981"/>
                    <a:pt x="3258" y="977"/>
                    <a:pt x="3255" y="976"/>
                  </a:cubicBezTo>
                  <a:cubicBezTo>
                    <a:pt x="3231" y="953"/>
                    <a:pt x="3229" y="949"/>
                    <a:pt x="3227" y="946"/>
                  </a:cubicBezTo>
                  <a:cubicBezTo>
                    <a:pt x="3264" y="965"/>
                    <a:pt x="3274" y="976"/>
                    <a:pt x="3286" y="981"/>
                  </a:cubicBezTo>
                  <a:cubicBezTo>
                    <a:pt x="3328" y="1007"/>
                    <a:pt x="3340" y="1010"/>
                    <a:pt x="3351" y="1014"/>
                  </a:cubicBezTo>
                  <a:cubicBezTo>
                    <a:pt x="3379" y="1029"/>
                    <a:pt x="3382" y="1034"/>
                    <a:pt x="3385" y="1036"/>
                  </a:cubicBezTo>
                  <a:cubicBezTo>
                    <a:pt x="3416" y="1052"/>
                    <a:pt x="3425" y="1050"/>
                    <a:pt x="3431" y="1059"/>
                  </a:cubicBezTo>
                  <a:cubicBezTo>
                    <a:pt x="3502" y="1097"/>
                    <a:pt x="3503" y="1108"/>
                    <a:pt x="3507" y="1106"/>
                  </a:cubicBezTo>
                  <a:cubicBezTo>
                    <a:pt x="3543" y="1136"/>
                    <a:pt x="3545" y="1138"/>
                    <a:pt x="3548" y="1140"/>
                  </a:cubicBezTo>
                  <a:cubicBezTo>
                    <a:pt x="3574" y="1156"/>
                    <a:pt x="3573" y="1153"/>
                    <a:pt x="3571" y="1154"/>
                  </a:cubicBezTo>
                  <a:cubicBezTo>
                    <a:pt x="3558" y="1134"/>
                    <a:pt x="3548" y="1133"/>
                    <a:pt x="3546" y="1130"/>
                  </a:cubicBezTo>
                  <a:cubicBezTo>
                    <a:pt x="3518" y="1109"/>
                    <a:pt x="3511" y="1099"/>
                    <a:pt x="3503" y="1094"/>
                  </a:cubicBezTo>
                  <a:cubicBezTo>
                    <a:pt x="3453" y="1053"/>
                    <a:pt x="3451" y="1043"/>
                    <a:pt x="3445" y="1045"/>
                  </a:cubicBezTo>
                  <a:cubicBezTo>
                    <a:pt x="3417" y="1024"/>
                    <a:pt x="3413" y="1021"/>
                    <a:pt x="3410" y="1016"/>
                  </a:cubicBezTo>
                  <a:cubicBezTo>
                    <a:pt x="3358" y="980"/>
                    <a:pt x="3354" y="981"/>
                    <a:pt x="3351" y="976"/>
                  </a:cubicBezTo>
                  <a:cubicBezTo>
                    <a:pt x="3337" y="968"/>
                    <a:pt x="3333" y="968"/>
                    <a:pt x="3329" y="967"/>
                  </a:cubicBezTo>
                  <a:cubicBezTo>
                    <a:pt x="3294" y="946"/>
                    <a:pt x="3290" y="949"/>
                    <a:pt x="3288" y="941"/>
                  </a:cubicBezTo>
                  <a:cubicBezTo>
                    <a:pt x="3241" y="919"/>
                    <a:pt x="3237" y="920"/>
                    <a:pt x="3234" y="915"/>
                  </a:cubicBezTo>
                  <a:cubicBezTo>
                    <a:pt x="3205" y="900"/>
                    <a:pt x="3200" y="898"/>
                    <a:pt x="3195" y="899"/>
                  </a:cubicBezTo>
                  <a:cubicBezTo>
                    <a:pt x="3175" y="884"/>
                    <a:pt x="3172" y="884"/>
                    <a:pt x="3170" y="883"/>
                  </a:cubicBezTo>
                  <a:cubicBezTo>
                    <a:pt x="3195" y="875"/>
                    <a:pt x="3199" y="875"/>
                    <a:pt x="3203" y="875"/>
                  </a:cubicBezTo>
                  <a:cubicBezTo>
                    <a:pt x="3240" y="895"/>
                    <a:pt x="3246" y="887"/>
                    <a:pt x="3249" y="893"/>
                  </a:cubicBezTo>
                  <a:cubicBezTo>
                    <a:pt x="3288" y="904"/>
                    <a:pt x="3290" y="912"/>
                    <a:pt x="3294" y="910"/>
                  </a:cubicBezTo>
                  <a:cubicBezTo>
                    <a:pt x="3330" y="928"/>
                    <a:pt x="3331" y="930"/>
                    <a:pt x="3333" y="929"/>
                  </a:cubicBezTo>
                  <a:cubicBezTo>
                    <a:pt x="3357" y="941"/>
                    <a:pt x="3364" y="949"/>
                    <a:pt x="3372" y="951"/>
                  </a:cubicBezTo>
                  <a:cubicBezTo>
                    <a:pt x="3408" y="970"/>
                    <a:pt x="3410" y="979"/>
                    <a:pt x="3414" y="981"/>
                  </a:cubicBezTo>
                  <a:cubicBezTo>
                    <a:pt x="3449" y="1003"/>
                    <a:pt x="3451" y="1013"/>
                    <a:pt x="3456" y="1012"/>
                  </a:cubicBezTo>
                  <a:cubicBezTo>
                    <a:pt x="3489" y="1044"/>
                    <a:pt x="3492" y="1048"/>
                    <a:pt x="3497" y="1049"/>
                  </a:cubicBezTo>
                  <a:cubicBezTo>
                    <a:pt x="3401" y="963"/>
                    <a:pt x="3396" y="957"/>
                    <a:pt x="3390" y="954"/>
                  </a:cubicBezTo>
                  <a:cubicBezTo>
                    <a:pt x="3354" y="936"/>
                    <a:pt x="3353" y="929"/>
                    <a:pt x="3350" y="930"/>
                  </a:cubicBezTo>
                  <a:cubicBezTo>
                    <a:pt x="3324" y="912"/>
                    <a:pt x="3322" y="914"/>
                    <a:pt x="3321" y="914"/>
                  </a:cubicBezTo>
                  <a:cubicBezTo>
                    <a:pt x="3289" y="894"/>
                    <a:pt x="3285" y="896"/>
                    <a:pt x="3283" y="895"/>
                  </a:cubicBezTo>
                  <a:cubicBezTo>
                    <a:pt x="3251" y="882"/>
                    <a:pt x="3244" y="883"/>
                    <a:pt x="3238" y="879"/>
                  </a:cubicBezTo>
                  <a:cubicBezTo>
                    <a:pt x="3163" y="843"/>
                    <a:pt x="3156" y="848"/>
                    <a:pt x="3152" y="844"/>
                  </a:cubicBezTo>
                  <a:cubicBezTo>
                    <a:pt x="3129" y="824"/>
                    <a:pt x="3133" y="823"/>
                    <a:pt x="3136" y="829"/>
                  </a:cubicBezTo>
                  <a:cubicBezTo>
                    <a:pt x="3171" y="839"/>
                    <a:pt x="3173" y="840"/>
                    <a:pt x="3174" y="842"/>
                  </a:cubicBezTo>
                  <a:cubicBezTo>
                    <a:pt x="3201" y="845"/>
                    <a:pt x="3208" y="851"/>
                    <a:pt x="3217" y="851"/>
                  </a:cubicBezTo>
                  <a:cubicBezTo>
                    <a:pt x="3244" y="863"/>
                    <a:pt x="3252" y="861"/>
                    <a:pt x="3258" y="865"/>
                  </a:cubicBezTo>
                  <a:cubicBezTo>
                    <a:pt x="3312" y="888"/>
                    <a:pt x="3315" y="890"/>
                    <a:pt x="3319" y="891"/>
                  </a:cubicBezTo>
                  <a:cubicBezTo>
                    <a:pt x="3360" y="920"/>
                    <a:pt x="3365" y="916"/>
                    <a:pt x="3368" y="920"/>
                  </a:cubicBezTo>
                  <a:cubicBezTo>
                    <a:pt x="3374" y="912"/>
                    <a:pt x="3365" y="914"/>
                    <a:pt x="3358" y="907"/>
                  </a:cubicBezTo>
                  <a:cubicBezTo>
                    <a:pt x="3329" y="880"/>
                    <a:pt x="3319" y="883"/>
                    <a:pt x="3314" y="872"/>
                  </a:cubicBezTo>
                  <a:cubicBezTo>
                    <a:pt x="3285" y="856"/>
                    <a:pt x="3281" y="852"/>
                    <a:pt x="3276" y="850"/>
                  </a:cubicBezTo>
                  <a:cubicBezTo>
                    <a:pt x="3245" y="827"/>
                    <a:pt x="3239" y="825"/>
                    <a:pt x="3235" y="816"/>
                  </a:cubicBezTo>
                  <a:cubicBezTo>
                    <a:pt x="3182" y="776"/>
                    <a:pt x="3171" y="775"/>
                    <a:pt x="3161" y="768"/>
                  </a:cubicBezTo>
                  <a:cubicBezTo>
                    <a:pt x="3121" y="750"/>
                    <a:pt x="3110" y="747"/>
                    <a:pt x="3101" y="739"/>
                  </a:cubicBezTo>
                  <a:cubicBezTo>
                    <a:pt x="3052" y="714"/>
                    <a:pt x="3044" y="719"/>
                    <a:pt x="3040" y="714"/>
                  </a:cubicBezTo>
                  <a:cubicBezTo>
                    <a:pt x="3003" y="699"/>
                    <a:pt x="2998" y="697"/>
                    <a:pt x="2993" y="694"/>
                  </a:cubicBezTo>
                  <a:cubicBezTo>
                    <a:pt x="3002" y="688"/>
                    <a:pt x="3024" y="683"/>
                    <a:pt x="3048" y="671"/>
                  </a:cubicBezTo>
                  <a:cubicBezTo>
                    <a:pt x="3075" y="669"/>
                    <a:pt x="3083" y="661"/>
                    <a:pt x="3080" y="655"/>
                  </a:cubicBezTo>
                  <a:cubicBezTo>
                    <a:pt x="3030" y="667"/>
                    <a:pt x="3022" y="671"/>
                    <a:pt x="3014" y="674"/>
                  </a:cubicBezTo>
                  <a:cubicBezTo>
                    <a:pt x="3024" y="659"/>
                    <a:pt x="3033" y="668"/>
                    <a:pt x="3036" y="659"/>
                  </a:cubicBezTo>
                  <a:cubicBezTo>
                    <a:pt x="2993" y="660"/>
                    <a:pt x="2986" y="663"/>
                    <a:pt x="2980" y="666"/>
                  </a:cubicBezTo>
                  <a:cubicBezTo>
                    <a:pt x="2939" y="653"/>
                    <a:pt x="2932" y="657"/>
                    <a:pt x="2928" y="652"/>
                  </a:cubicBezTo>
                  <a:cubicBezTo>
                    <a:pt x="2898" y="634"/>
                    <a:pt x="2890" y="634"/>
                    <a:pt x="2883" y="626"/>
                  </a:cubicBezTo>
                  <a:cubicBezTo>
                    <a:pt x="2861" y="631"/>
                    <a:pt x="2869" y="634"/>
                    <a:pt x="2873" y="637"/>
                  </a:cubicBezTo>
                  <a:cubicBezTo>
                    <a:pt x="2898" y="653"/>
                    <a:pt x="2909" y="660"/>
                    <a:pt x="2918" y="668"/>
                  </a:cubicBezTo>
                  <a:cubicBezTo>
                    <a:pt x="2928" y="687"/>
                    <a:pt x="2934" y="689"/>
                    <a:pt x="2939" y="695"/>
                  </a:cubicBezTo>
                  <a:cubicBezTo>
                    <a:pt x="2944" y="721"/>
                    <a:pt x="2952" y="728"/>
                    <a:pt x="2948" y="731"/>
                  </a:cubicBezTo>
                  <a:cubicBezTo>
                    <a:pt x="2950" y="798"/>
                    <a:pt x="2944" y="807"/>
                    <a:pt x="2940" y="817"/>
                  </a:cubicBezTo>
                  <a:cubicBezTo>
                    <a:pt x="2938" y="837"/>
                    <a:pt x="2940" y="824"/>
                    <a:pt x="2950" y="820"/>
                  </a:cubicBezTo>
                  <a:cubicBezTo>
                    <a:pt x="2961" y="789"/>
                    <a:pt x="2962" y="779"/>
                    <a:pt x="2965" y="784"/>
                  </a:cubicBezTo>
                  <a:cubicBezTo>
                    <a:pt x="2967" y="814"/>
                    <a:pt x="2969" y="828"/>
                    <a:pt x="2968" y="842"/>
                  </a:cubicBezTo>
                  <a:cubicBezTo>
                    <a:pt x="2974" y="934"/>
                    <a:pt x="2982" y="943"/>
                    <a:pt x="2978" y="949"/>
                  </a:cubicBezTo>
                  <a:cubicBezTo>
                    <a:pt x="2990" y="987"/>
                    <a:pt x="2993" y="1001"/>
                    <a:pt x="2999" y="1016"/>
                  </a:cubicBezTo>
                  <a:cubicBezTo>
                    <a:pt x="3032" y="1065"/>
                    <a:pt x="3034" y="1074"/>
                    <a:pt x="3041" y="1085"/>
                  </a:cubicBezTo>
                  <a:cubicBezTo>
                    <a:pt x="3045" y="1117"/>
                    <a:pt x="3048" y="1125"/>
                    <a:pt x="3047" y="1133"/>
                  </a:cubicBezTo>
                  <a:cubicBezTo>
                    <a:pt x="3052" y="1173"/>
                    <a:pt x="3059" y="1185"/>
                    <a:pt x="3062" y="1183"/>
                  </a:cubicBezTo>
                  <a:cubicBezTo>
                    <a:pt x="3055" y="1114"/>
                    <a:pt x="3058" y="1119"/>
                    <a:pt x="3061" y="1120"/>
                  </a:cubicBezTo>
                  <a:cubicBezTo>
                    <a:pt x="3064" y="1132"/>
                    <a:pt x="3070" y="1142"/>
                    <a:pt x="3064" y="1148"/>
                  </a:cubicBezTo>
                  <a:cubicBezTo>
                    <a:pt x="3067" y="1182"/>
                    <a:pt x="3066" y="1190"/>
                    <a:pt x="3065" y="1197"/>
                  </a:cubicBezTo>
                  <a:cubicBezTo>
                    <a:pt x="3076" y="1282"/>
                    <a:pt x="3077" y="1290"/>
                    <a:pt x="3079" y="1299"/>
                  </a:cubicBezTo>
                  <a:cubicBezTo>
                    <a:pt x="3087" y="1310"/>
                    <a:pt x="3085" y="1298"/>
                    <a:pt x="3082" y="1286"/>
                  </a:cubicBezTo>
                  <a:cubicBezTo>
                    <a:pt x="3078" y="1227"/>
                    <a:pt x="3069" y="1205"/>
                    <a:pt x="3075" y="1186"/>
                  </a:cubicBezTo>
                  <a:cubicBezTo>
                    <a:pt x="3073" y="1135"/>
                    <a:pt x="3072" y="1130"/>
                    <a:pt x="3076" y="1125"/>
                  </a:cubicBezTo>
                  <a:cubicBezTo>
                    <a:pt x="3075" y="1028"/>
                    <a:pt x="3067" y="1020"/>
                    <a:pt x="3071" y="1016"/>
                  </a:cubicBezTo>
                  <a:cubicBezTo>
                    <a:pt x="3067" y="980"/>
                    <a:pt x="3066" y="975"/>
                    <a:pt x="3063" y="969"/>
                  </a:cubicBezTo>
                  <a:cubicBezTo>
                    <a:pt x="3057" y="926"/>
                    <a:pt x="3056" y="916"/>
                    <a:pt x="3054" y="905"/>
                  </a:cubicBezTo>
                  <a:cubicBezTo>
                    <a:pt x="3049" y="868"/>
                    <a:pt x="3041" y="861"/>
                    <a:pt x="3046" y="858"/>
                  </a:cubicBezTo>
                  <a:cubicBezTo>
                    <a:pt x="3031" y="797"/>
                    <a:pt x="3030" y="786"/>
                    <a:pt x="3022" y="773"/>
                  </a:cubicBezTo>
                  <a:cubicBezTo>
                    <a:pt x="3014" y="747"/>
                    <a:pt x="3011" y="747"/>
                    <a:pt x="3016" y="744"/>
                  </a:cubicBezTo>
                  <a:cubicBezTo>
                    <a:pt x="3050" y="839"/>
                    <a:pt x="3059" y="847"/>
                    <a:pt x="3056" y="852"/>
                  </a:cubicBezTo>
                  <a:cubicBezTo>
                    <a:pt x="3070" y="887"/>
                    <a:pt x="3065" y="889"/>
                    <a:pt x="3069" y="894"/>
                  </a:cubicBezTo>
                  <a:cubicBezTo>
                    <a:pt x="3084" y="974"/>
                    <a:pt x="3084" y="987"/>
                    <a:pt x="3087" y="1001"/>
                  </a:cubicBezTo>
                  <a:cubicBezTo>
                    <a:pt x="3086" y="1036"/>
                    <a:pt x="3093" y="1041"/>
                    <a:pt x="3089" y="1044"/>
                  </a:cubicBezTo>
                  <a:cubicBezTo>
                    <a:pt x="3093" y="1109"/>
                    <a:pt x="3094" y="1113"/>
                    <a:pt x="3092" y="1116"/>
                  </a:cubicBezTo>
                  <a:cubicBezTo>
                    <a:pt x="3094" y="1174"/>
                    <a:pt x="3095" y="1181"/>
                    <a:pt x="3095" y="1188"/>
                  </a:cubicBezTo>
                  <a:cubicBezTo>
                    <a:pt x="3102" y="1188"/>
                    <a:pt x="3095" y="1183"/>
                    <a:pt x="3099" y="1180"/>
                  </a:cubicBezTo>
                  <a:cubicBezTo>
                    <a:pt x="3098" y="1147"/>
                    <a:pt x="3098" y="1144"/>
                    <a:pt x="3101" y="1141"/>
                  </a:cubicBezTo>
                  <a:cubicBezTo>
                    <a:pt x="3103" y="1088"/>
                    <a:pt x="3096" y="1082"/>
                    <a:pt x="3099" y="1079"/>
                  </a:cubicBezTo>
                  <a:cubicBezTo>
                    <a:pt x="3102" y="1056"/>
                    <a:pt x="3097" y="1051"/>
                    <a:pt x="3103" y="1049"/>
                  </a:cubicBezTo>
                  <a:cubicBezTo>
                    <a:pt x="3108" y="1090"/>
                    <a:pt x="3111" y="1096"/>
                    <a:pt x="3108" y="1101"/>
                  </a:cubicBezTo>
                  <a:cubicBezTo>
                    <a:pt x="3109" y="1140"/>
                    <a:pt x="3116" y="1148"/>
                    <a:pt x="3110" y="1152"/>
                  </a:cubicBezTo>
                  <a:cubicBezTo>
                    <a:pt x="3112" y="1193"/>
                    <a:pt x="3113" y="1198"/>
                    <a:pt x="3112" y="1203"/>
                  </a:cubicBezTo>
                  <a:cubicBezTo>
                    <a:pt x="3115" y="1245"/>
                    <a:pt x="3109" y="1249"/>
                    <a:pt x="3112" y="1255"/>
                  </a:cubicBezTo>
                  <a:cubicBezTo>
                    <a:pt x="3109" y="1311"/>
                    <a:pt x="3117" y="1319"/>
                    <a:pt x="3115" y="1324"/>
                  </a:cubicBezTo>
                  <a:cubicBezTo>
                    <a:pt x="3117" y="1370"/>
                    <a:pt x="3120" y="1383"/>
                    <a:pt x="3117" y="1394"/>
                  </a:cubicBezTo>
                  <a:cubicBezTo>
                    <a:pt x="3127" y="1414"/>
                    <a:pt x="3128" y="1401"/>
                    <a:pt x="3121" y="1387"/>
                  </a:cubicBezTo>
                  <a:cubicBezTo>
                    <a:pt x="3122" y="1355"/>
                    <a:pt x="3121" y="1352"/>
                    <a:pt x="3124" y="1349"/>
                  </a:cubicBezTo>
                  <a:cubicBezTo>
                    <a:pt x="3129" y="1294"/>
                    <a:pt x="3130" y="1292"/>
                    <a:pt x="3132" y="1290"/>
                  </a:cubicBezTo>
                  <a:cubicBezTo>
                    <a:pt x="3132" y="1271"/>
                    <a:pt x="3133" y="1275"/>
                    <a:pt x="3136" y="1274"/>
                  </a:cubicBezTo>
                  <a:cubicBezTo>
                    <a:pt x="3145" y="1244"/>
                    <a:pt x="3144" y="1234"/>
                    <a:pt x="3149" y="1226"/>
                  </a:cubicBezTo>
                  <a:cubicBezTo>
                    <a:pt x="3150" y="1183"/>
                    <a:pt x="3156" y="1181"/>
                    <a:pt x="3152" y="1178"/>
                  </a:cubicBezTo>
                  <a:cubicBezTo>
                    <a:pt x="3155" y="1141"/>
                    <a:pt x="3153" y="1134"/>
                    <a:pt x="3157" y="1128"/>
                  </a:cubicBezTo>
                  <a:cubicBezTo>
                    <a:pt x="3158" y="1062"/>
                    <a:pt x="3159" y="1055"/>
                    <a:pt x="3157" y="1049"/>
                  </a:cubicBezTo>
                  <a:cubicBezTo>
                    <a:pt x="3160" y="982"/>
                    <a:pt x="3153" y="974"/>
                    <a:pt x="3155" y="968"/>
                  </a:cubicBezTo>
                  <a:cubicBezTo>
                    <a:pt x="3145" y="922"/>
                    <a:pt x="3151" y="920"/>
                    <a:pt x="3150" y="916"/>
                  </a:cubicBezTo>
                  <a:cubicBezTo>
                    <a:pt x="3147" y="883"/>
                    <a:pt x="3153" y="880"/>
                    <a:pt x="3156" y="888"/>
                  </a:cubicBezTo>
                  <a:cubicBezTo>
                    <a:pt x="3165" y="928"/>
                    <a:pt x="3166" y="926"/>
                    <a:pt x="3169" y="935"/>
                  </a:cubicBezTo>
                  <a:cubicBezTo>
                    <a:pt x="3187" y="1039"/>
                    <a:pt x="3186" y="1046"/>
                    <a:pt x="3189" y="1055"/>
                  </a:cubicBezTo>
                  <a:cubicBezTo>
                    <a:pt x="3185" y="1114"/>
                    <a:pt x="3188" y="1123"/>
                    <a:pt x="3185" y="1131"/>
                  </a:cubicBezTo>
                  <a:cubicBezTo>
                    <a:pt x="3179" y="1213"/>
                    <a:pt x="3173" y="1220"/>
                    <a:pt x="3176" y="1229"/>
                  </a:cubicBezTo>
                  <a:cubicBezTo>
                    <a:pt x="3163" y="1280"/>
                    <a:pt x="3160" y="1284"/>
                    <a:pt x="3163" y="1289"/>
                  </a:cubicBezTo>
                  <a:cubicBezTo>
                    <a:pt x="3153" y="1341"/>
                    <a:pt x="3148" y="1356"/>
                    <a:pt x="3149" y="1373"/>
                  </a:cubicBezTo>
                  <a:cubicBezTo>
                    <a:pt x="3151" y="1417"/>
                    <a:pt x="3144" y="1420"/>
                    <a:pt x="3149" y="1425"/>
                  </a:cubicBezTo>
                  <a:cubicBezTo>
                    <a:pt x="3155" y="1378"/>
                    <a:pt x="3156" y="1367"/>
                    <a:pt x="3154" y="1354"/>
                  </a:cubicBezTo>
                  <a:cubicBezTo>
                    <a:pt x="3165" y="1316"/>
                    <a:pt x="3166" y="1311"/>
                    <a:pt x="3167" y="1305"/>
                  </a:cubicBezTo>
                  <a:cubicBezTo>
                    <a:pt x="3176" y="1270"/>
                    <a:pt x="3175" y="1267"/>
                    <a:pt x="3177" y="1264"/>
                  </a:cubicBezTo>
                  <a:cubicBezTo>
                    <a:pt x="3187" y="1210"/>
                    <a:pt x="3189" y="1199"/>
                    <a:pt x="3191" y="1188"/>
                  </a:cubicBezTo>
                  <a:cubicBezTo>
                    <a:pt x="3195" y="1149"/>
                    <a:pt x="3193" y="1142"/>
                    <a:pt x="3194" y="1137"/>
                  </a:cubicBezTo>
                  <a:cubicBezTo>
                    <a:pt x="3196" y="1100"/>
                    <a:pt x="3196" y="1097"/>
                    <a:pt x="3197" y="1094"/>
                  </a:cubicBezTo>
                  <a:cubicBezTo>
                    <a:pt x="3195" y="1071"/>
                    <a:pt x="3197" y="1069"/>
                    <a:pt x="3195" y="1066"/>
                  </a:cubicBezTo>
                  <a:cubicBezTo>
                    <a:pt x="3196" y="1014"/>
                    <a:pt x="3190" y="1009"/>
                    <a:pt x="3193" y="1006"/>
                  </a:cubicBezTo>
                  <a:cubicBezTo>
                    <a:pt x="3187" y="970"/>
                    <a:pt x="3186" y="957"/>
                    <a:pt x="3181" y="942"/>
                  </a:cubicBezTo>
                  <a:cubicBezTo>
                    <a:pt x="3172" y="905"/>
                    <a:pt x="3165" y="899"/>
                    <a:pt x="3169" y="897"/>
                  </a:cubicBezTo>
                  <a:cubicBezTo>
                    <a:pt x="3193" y="936"/>
                    <a:pt x="3197" y="938"/>
                    <a:pt x="3200" y="945"/>
                  </a:cubicBezTo>
                  <a:cubicBezTo>
                    <a:pt x="3205" y="988"/>
                    <a:pt x="3213" y="1001"/>
                    <a:pt x="3210" y="1011"/>
                  </a:cubicBezTo>
                  <a:cubicBezTo>
                    <a:pt x="3216" y="1080"/>
                    <a:pt x="3212" y="1084"/>
                    <a:pt x="3217" y="1091"/>
                  </a:cubicBezTo>
                  <a:cubicBezTo>
                    <a:pt x="3214" y="1126"/>
                    <a:pt x="3219" y="1133"/>
                    <a:pt x="3217" y="1138"/>
                  </a:cubicBezTo>
                  <a:cubicBezTo>
                    <a:pt x="3206" y="1258"/>
                    <a:pt x="3194" y="1263"/>
                    <a:pt x="3198" y="1272"/>
                  </a:cubicBezTo>
                  <a:cubicBezTo>
                    <a:pt x="3179" y="1351"/>
                    <a:pt x="3173" y="1358"/>
                    <a:pt x="3172" y="1366"/>
                  </a:cubicBezTo>
                  <a:cubicBezTo>
                    <a:pt x="3163" y="1392"/>
                    <a:pt x="3160" y="1394"/>
                    <a:pt x="3160" y="1397"/>
                  </a:cubicBezTo>
                  <a:cubicBezTo>
                    <a:pt x="3154" y="1428"/>
                    <a:pt x="3159" y="1432"/>
                    <a:pt x="3153" y="1434"/>
                  </a:cubicBezTo>
                  <a:cubicBezTo>
                    <a:pt x="3150" y="1467"/>
                    <a:pt x="3150" y="1472"/>
                    <a:pt x="3147" y="1475"/>
                  </a:cubicBezTo>
                  <a:cubicBezTo>
                    <a:pt x="3151" y="1507"/>
                    <a:pt x="3154" y="1515"/>
                    <a:pt x="3160" y="1512"/>
                  </a:cubicBezTo>
                  <a:cubicBezTo>
                    <a:pt x="3159" y="1447"/>
                    <a:pt x="3165" y="1441"/>
                    <a:pt x="3164" y="1433"/>
                  </a:cubicBezTo>
                  <a:cubicBezTo>
                    <a:pt x="3173" y="1372"/>
                    <a:pt x="3184" y="1371"/>
                    <a:pt x="3180" y="1366"/>
                  </a:cubicBezTo>
                  <a:cubicBezTo>
                    <a:pt x="3201" y="1314"/>
                    <a:pt x="3194" y="1304"/>
                    <a:pt x="3201" y="1297"/>
                  </a:cubicBezTo>
                  <a:cubicBezTo>
                    <a:pt x="3225" y="1182"/>
                    <a:pt x="3222" y="1176"/>
                    <a:pt x="3225" y="1171"/>
                  </a:cubicBezTo>
                  <a:cubicBezTo>
                    <a:pt x="3228" y="1123"/>
                    <a:pt x="3230" y="1121"/>
                    <a:pt x="3227" y="1118"/>
                  </a:cubicBezTo>
                  <a:cubicBezTo>
                    <a:pt x="3225" y="1065"/>
                    <a:pt x="3224" y="1055"/>
                    <a:pt x="3223" y="1044"/>
                  </a:cubicBezTo>
                  <a:cubicBezTo>
                    <a:pt x="3215" y="989"/>
                    <a:pt x="3220" y="986"/>
                    <a:pt x="3216" y="979"/>
                  </a:cubicBezTo>
                  <a:cubicBezTo>
                    <a:pt x="3216" y="948"/>
                    <a:pt x="3217" y="958"/>
                    <a:pt x="3221" y="955"/>
                  </a:cubicBezTo>
                  <a:cubicBezTo>
                    <a:pt x="3228" y="1001"/>
                    <a:pt x="3229" y="1009"/>
                    <a:pt x="3230" y="1018"/>
                  </a:cubicBezTo>
                  <a:cubicBezTo>
                    <a:pt x="3236" y="1076"/>
                    <a:pt x="3243" y="1086"/>
                    <a:pt x="3241" y="1094"/>
                  </a:cubicBezTo>
                  <a:cubicBezTo>
                    <a:pt x="3239" y="1134"/>
                    <a:pt x="3241" y="1139"/>
                    <a:pt x="3245" y="1144"/>
                  </a:cubicBezTo>
                  <a:cubicBezTo>
                    <a:pt x="3236" y="1237"/>
                    <a:pt x="3231" y="1250"/>
                    <a:pt x="3231" y="1264"/>
                  </a:cubicBezTo>
                  <a:cubicBezTo>
                    <a:pt x="3225" y="1290"/>
                    <a:pt x="3224" y="1296"/>
                    <a:pt x="3220" y="1302"/>
                  </a:cubicBezTo>
                  <a:cubicBezTo>
                    <a:pt x="3214" y="1328"/>
                    <a:pt x="3216" y="1336"/>
                    <a:pt x="3213" y="1342"/>
                  </a:cubicBezTo>
                  <a:cubicBezTo>
                    <a:pt x="3207" y="1365"/>
                    <a:pt x="3199" y="1366"/>
                    <a:pt x="3202" y="1370"/>
                  </a:cubicBezTo>
                  <a:cubicBezTo>
                    <a:pt x="3194" y="1393"/>
                    <a:pt x="3193" y="1396"/>
                    <a:pt x="3191" y="1399"/>
                  </a:cubicBezTo>
                  <a:cubicBezTo>
                    <a:pt x="3182" y="1431"/>
                    <a:pt x="3186" y="1436"/>
                    <a:pt x="3180" y="1438"/>
                  </a:cubicBezTo>
                  <a:cubicBezTo>
                    <a:pt x="3184" y="1446"/>
                    <a:pt x="3192" y="1438"/>
                    <a:pt x="3188" y="1427"/>
                  </a:cubicBezTo>
                  <a:cubicBezTo>
                    <a:pt x="3201" y="1389"/>
                    <a:pt x="3204" y="1380"/>
                    <a:pt x="3210" y="1371"/>
                  </a:cubicBezTo>
                  <a:cubicBezTo>
                    <a:pt x="3234" y="1306"/>
                    <a:pt x="3232" y="1295"/>
                    <a:pt x="3235" y="1286"/>
                  </a:cubicBezTo>
                  <a:cubicBezTo>
                    <a:pt x="3246" y="1236"/>
                    <a:pt x="3245" y="1231"/>
                    <a:pt x="3245" y="1226"/>
                  </a:cubicBezTo>
                  <a:cubicBezTo>
                    <a:pt x="3252" y="1156"/>
                    <a:pt x="3254" y="1146"/>
                    <a:pt x="3251" y="1135"/>
                  </a:cubicBezTo>
                  <a:cubicBezTo>
                    <a:pt x="3253" y="1084"/>
                    <a:pt x="3246" y="1062"/>
                    <a:pt x="3243" y="1041"/>
                  </a:cubicBezTo>
                  <a:cubicBezTo>
                    <a:pt x="3240" y="998"/>
                    <a:pt x="3234" y="986"/>
                    <a:pt x="3236" y="976"/>
                  </a:cubicBezTo>
                  <a:cubicBezTo>
                    <a:pt x="3253" y="1016"/>
                    <a:pt x="3250" y="1025"/>
                    <a:pt x="3251" y="1036"/>
                  </a:cubicBezTo>
                  <a:cubicBezTo>
                    <a:pt x="3259" y="1058"/>
                    <a:pt x="3260" y="1059"/>
                    <a:pt x="3260" y="1061"/>
                  </a:cubicBezTo>
                  <a:cubicBezTo>
                    <a:pt x="3265" y="1094"/>
                    <a:pt x="3262" y="1098"/>
                    <a:pt x="3263" y="1103"/>
                  </a:cubicBezTo>
                  <a:cubicBezTo>
                    <a:pt x="3267" y="1125"/>
                    <a:pt x="3264" y="1130"/>
                    <a:pt x="3264" y="1135"/>
                  </a:cubicBezTo>
                  <a:cubicBezTo>
                    <a:pt x="3265" y="1184"/>
                    <a:pt x="3263" y="1186"/>
                    <a:pt x="3262" y="1188"/>
                  </a:cubicBezTo>
                  <a:cubicBezTo>
                    <a:pt x="3264" y="1224"/>
                    <a:pt x="3258" y="1233"/>
                    <a:pt x="3261" y="1244"/>
                  </a:cubicBezTo>
                  <a:cubicBezTo>
                    <a:pt x="3258" y="1295"/>
                    <a:pt x="3252" y="1299"/>
                    <a:pt x="3248" y="1303"/>
                  </a:cubicBezTo>
                  <a:cubicBezTo>
                    <a:pt x="3248" y="1327"/>
                    <a:pt x="3244" y="1332"/>
                    <a:pt x="3247" y="1339"/>
                  </a:cubicBezTo>
                  <a:cubicBezTo>
                    <a:pt x="3235" y="1378"/>
                    <a:pt x="3233" y="1384"/>
                    <a:pt x="3235" y="1390"/>
                  </a:cubicBezTo>
                  <a:cubicBezTo>
                    <a:pt x="3220" y="1427"/>
                    <a:pt x="3219" y="1429"/>
                    <a:pt x="3218" y="1432"/>
                  </a:cubicBezTo>
                  <a:cubicBezTo>
                    <a:pt x="3202" y="1481"/>
                    <a:pt x="3197" y="1486"/>
                    <a:pt x="3198" y="1493"/>
                  </a:cubicBezTo>
                  <a:cubicBezTo>
                    <a:pt x="3188" y="1549"/>
                    <a:pt x="3188" y="1552"/>
                    <a:pt x="3190" y="1555"/>
                  </a:cubicBezTo>
                  <a:cubicBezTo>
                    <a:pt x="3191" y="1578"/>
                    <a:pt x="3185" y="1580"/>
                    <a:pt x="3187" y="1584"/>
                  </a:cubicBezTo>
                  <a:cubicBezTo>
                    <a:pt x="3198" y="1539"/>
                    <a:pt x="3196" y="1531"/>
                    <a:pt x="3200" y="1525"/>
                  </a:cubicBezTo>
                  <a:cubicBezTo>
                    <a:pt x="3215" y="1451"/>
                    <a:pt x="3233" y="1424"/>
                    <a:pt x="3240" y="1395"/>
                  </a:cubicBezTo>
                  <a:cubicBezTo>
                    <a:pt x="3242" y="1369"/>
                    <a:pt x="3253" y="1367"/>
                    <a:pt x="3249" y="1362"/>
                  </a:cubicBezTo>
                  <a:cubicBezTo>
                    <a:pt x="3258" y="1328"/>
                    <a:pt x="3257" y="1326"/>
                    <a:pt x="3258" y="1325"/>
                  </a:cubicBezTo>
                  <a:cubicBezTo>
                    <a:pt x="3263" y="1299"/>
                    <a:pt x="3264" y="1292"/>
                    <a:pt x="3265" y="1285"/>
                  </a:cubicBezTo>
                  <a:cubicBezTo>
                    <a:pt x="3273" y="1232"/>
                    <a:pt x="3267" y="1222"/>
                    <a:pt x="3275" y="1216"/>
                  </a:cubicBezTo>
                  <a:cubicBezTo>
                    <a:pt x="3273" y="1181"/>
                    <a:pt x="3272" y="1177"/>
                    <a:pt x="3275" y="1173"/>
                  </a:cubicBezTo>
                  <a:cubicBezTo>
                    <a:pt x="3271" y="1142"/>
                    <a:pt x="3276" y="1139"/>
                    <a:pt x="3275" y="1135"/>
                  </a:cubicBezTo>
                  <a:cubicBezTo>
                    <a:pt x="3275" y="1115"/>
                    <a:pt x="3277" y="1113"/>
                    <a:pt x="3275" y="1110"/>
                  </a:cubicBezTo>
                  <a:cubicBezTo>
                    <a:pt x="3266" y="1042"/>
                    <a:pt x="3265" y="1039"/>
                    <a:pt x="3265" y="1036"/>
                  </a:cubicBezTo>
                  <a:cubicBezTo>
                    <a:pt x="3265" y="1022"/>
                    <a:pt x="3274" y="1018"/>
                    <a:pt x="3279" y="1031"/>
                  </a:cubicBezTo>
                  <a:cubicBezTo>
                    <a:pt x="3283" y="1112"/>
                    <a:pt x="3292" y="1110"/>
                    <a:pt x="3289" y="1116"/>
                  </a:cubicBezTo>
                  <a:cubicBezTo>
                    <a:pt x="3295" y="1149"/>
                    <a:pt x="3288" y="1153"/>
                    <a:pt x="3292" y="1160"/>
                  </a:cubicBezTo>
                  <a:cubicBezTo>
                    <a:pt x="3290" y="1231"/>
                    <a:pt x="3294" y="1237"/>
                    <a:pt x="3293" y="1242"/>
                  </a:cubicBezTo>
                  <a:cubicBezTo>
                    <a:pt x="3292" y="1281"/>
                    <a:pt x="3291" y="1286"/>
                    <a:pt x="3288" y="1291"/>
                  </a:cubicBezTo>
                  <a:cubicBezTo>
                    <a:pt x="3287" y="1318"/>
                    <a:pt x="3281" y="1319"/>
                    <a:pt x="3284" y="1323"/>
                  </a:cubicBezTo>
                  <a:cubicBezTo>
                    <a:pt x="3273" y="1372"/>
                    <a:pt x="3269" y="1374"/>
                    <a:pt x="3268" y="1376"/>
                  </a:cubicBezTo>
                  <a:cubicBezTo>
                    <a:pt x="3258" y="1401"/>
                    <a:pt x="3267" y="1409"/>
                    <a:pt x="3258" y="1412"/>
                  </a:cubicBezTo>
                  <a:cubicBezTo>
                    <a:pt x="3246" y="1448"/>
                    <a:pt x="3240" y="1456"/>
                    <a:pt x="3240" y="1466"/>
                  </a:cubicBezTo>
                  <a:cubicBezTo>
                    <a:pt x="3232" y="1498"/>
                    <a:pt x="3226" y="1501"/>
                    <a:pt x="3224" y="1505"/>
                  </a:cubicBezTo>
                  <a:cubicBezTo>
                    <a:pt x="3214" y="1537"/>
                    <a:pt x="3214" y="1542"/>
                    <a:pt x="3213" y="1547"/>
                  </a:cubicBezTo>
                  <a:cubicBezTo>
                    <a:pt x="3210" y="1570"/>
                    <a:pt x="3207" y="1572"/>
                    <a:pt x="3207" y="1575"/>
                  </a:cubicBezTo>
                  <a:cubicBezTo>
                    <a:pt x="3206" y="1587"/>
                    <a:pt x="3213" y="1574"/>
                    <a:pt x="3217" y="1559"/>
                  </a:cubicBezTo>
                  <a:cubicBezTo>
                    <a:pt x="3226" y="1523"/>
                    <a:pt x="3228" y="1522"/>
                    <a:pt x="3227" y="1520"/>
                  </a:cubicBezTo>
                  <a:cubicBezTo>
                    <a:pt x="3236" y="1499"/>
                    <a:pt x="3235" y="1495"/>
                    <a:pt x="3238" y="1492"/>
                  </a:cubicBezTo>
                  <a:cubicBezTo>
                    <a:pt x="3249" y="1462"/>
                    <a:pt x="3251" y="1454"/>
                    <a:pt x="3254" y="1447"/>
                  </a:cubicBezTo>
                  <a:cubicBezTo>
                    <a:pt x="3266" y="1434"/>
                    <a:pt x="3259" y="1428"/>
                    <a:pt x="3267" y="1426"/>
                  </a:cubicBezTo>
                  <a:cubicBezTo>
                    <a:pt x="3291" y="1328"/>
                    <a:pt x="3293" y="1319"/>
                    <a:pt x="3295" y="1309"/>
                  </a:cubicBezTo>
                  <a:cubicBezTo>
                    <a:pt x="3295" y="1272"/>
                    <a:pt x="3304" y="1270"/>
                    <a:pt x="3299" y="1263"/>
                  </a:cubicBezTo>
                  <a:cubicBezTo>
                    <a:pt x="3300" y="1227"/>
                    <a:pt x="3303" y="1222"/>
                    <a:pt x="3300" y="1216"/>
                  </a:cubicBezTo>
                  <a:cubicBezTo>
                    <a:pt x="3306" y="1096"/>
                    <a:pt x="3289" y="1092"/>
                    <a:pt x="3296" y="1084"/>
                  </a:cubicBezTo>
                  <a:cubicBezTo>
                    <a:pt x="3307" y="1085"/>
                    <a:pt x="3304" y="1080"/>
                    <a:pt x="3302" y="1086"/>
                  </a:cubicBezTo>
                  <a:cubicBezTo>
                    <a:pt x="3316" y="1116"/>
                    <a:pt x="3310" y="1118"/>
                    <a:pt x="3315" y="1123"/>
                  </a:cubicBezTo>
                  <a:cubicBezTo>
                    <a:pt x="3320" y="1188"/>
                    <a:pt x="3309" y="1192"/>
                    <a:pt x="3315" y="1199"/>
                  </a:cubicBezTo>
                  <a:cubicBezTo>
                    <a:pt x="3308" y="1229"/>
                    <a:pt x="3313" y="1234"/>
                    <a:pt x="3311" y="1237"/>
                  </a:cubicBezTo>
                  <a:cubicBezTo>
                    <a:pt x="3302" y="1311"/>
                    <a:pt x="3307" y="1327"/>
                    <a:pt x="3302" y="1340"/>
                  </a:cubicBezTo>
                  <a:cubicBezTo>
                    <a:pt x="3290" y="1405"/>
                    <a:pt x="3289" y="1408"/>
                    <a:pt x="3288" y="1411"/>
                  </a:cubicBezTo>
                  <a:cubicBezTo>
                    <a:pt x="3277" y="1471"/>
                    <a:pt x="3275" y="1477"/>
                    <a:pt x="3272" y="1483"/>
                  </a:cubicBezTo>
                  <a:cubicBezTo>
                    <a:pt x="3265" y="1511"/>
                    <a:pt x="3263" y="1517"/>
                    <a:pt x="3263" y="1524"/>
                  </a:cubicBezTo>
                  <a:cubicBezTo>
                    <a:pt x="3248" y="1557"/>
                    <a:pt x="3247" y="1560"/>
                    <a:pt x="3250" y="1564"/>
                  </a:cubicBezTo>
                  <a:cubicBezTo>
                    <a:pt x="3251" y="1572"/>
                    <a:pt x="3252" y="1561"/>
                    <a:pt x="3259" y="1551"/>
                  </a:cubicBezTo>
                  <a:cubicBezTo>
                    <a:pt x="3271" y="1525"/>
                    <a:pt x="3265" y="1520"/>
                    <a:pt x="3270" y="1518"/>
                  </a:cubicBezTo>
                  <a:cubicBezTo>
                    <a:pt x="3282" y="1472"/>
                    <a:pt x="3288" y="1462"/>
                    <a:pt x="3291" y="1450"/>
                  </a:cubicBezTo>
                  <a:cubicBezTo>
                    <a:pt x="3301" y="1403"/>
                    <a:pt x="3302" y="1399"/>
                    <a:pt x="3301" y="1396"/>
                  </a:cubicBezTo>
                  <a:cubicBezTo>
                    <a:pt x="3305" y="1383"/>
                    <a:pt x="3304" y="1381"/>
                    <a:pt x="3306" y="1379"/>
                  </a:cubicBezTo>
                  <a:cubicBezTo>
                    <a:pt x="3314" y="1359"/>
                    <a:pt x="3308" y="1354"/>
                    <a:pt x="3311" y="1352"/>
                  </a:cubicBezTo>
                  <a:cubicBezTo>
                    <a:pt x="3312" y="1308"/>
                    <a:pt x="3320" y="1302"/>
                    <a:pt x="3317" y="1294"/>
                  </a:cubicBezTo>
                  <a:cubicBezTo>
                    <a:pt x="3325" y="1246"/>
                    <a:pt x="3318" y="1237"/>
                    <a:pt x="3322" y="1231"/>
                  </a:cubicBezTo>
                  <a:cubicBezTo>
                    <a:pt x="3327" y="1166"/>
                    <a:pt x="3326" y="1162"/>
                    <a:pt x="3324" y="1158"/>
                  </a:cubicBezTo>
                  <a:cubicBezTo>
                    <a:pt x="3326" y="1124"/>
                    <a:pt x="3320" y="1119"/>
                    <a:pt x="3325" y="1117"/>
                  </a:cubicBezTo>
                  <a:cubicBezTo>
                    <a:pt x="3331" y="1117"/>
                    <a:pt x="3335" y="1124"/>
                    <a:pt x="3339" y="1131"/>
                  </a:cubicBezTo>
                  <a:cubicBezTo>
                    <a:pt x="3344" y="1190"/>
                    <a:pt x="3346" y="1195"/>
                    <a:pt x="3344" y="1199"/>
                  </a:cubicBezTo>
                  <a:cubicBezTo>
                    <a:pt x="3344" y="1229"/>
                    <a:pt x="3347" y="1235"/>
                    <a:pt x="3346" y="1239"/>
                  </a:cubicBezTo>
                  <a:cubicBezTo>
                    <a:pt x="3345" y="1262"/>
                    <a:pt x="3347" y="1265"/>
                    <a:pt x="3348" y="1268"/>
                  </a:cubicBezTo>
                  <a:cubicBezTo>
                    <a:pt x="3344" y="1292"/>
                    <a:pt x="3342" y="1299"/>
                    <a:pt x="3340" y="1305"/>
                  </a:cubicBezTo>
                  <a:cubicBezTo>
                    <a:pt x="3337" y="1369"/>
                    <a:pt x="3330" y="1371"/>
                    <a:pt x="3330" y="1374"/>
                  </a:cubicBezTo>
                  <a:cubicBezTo>
                    <a:pt x="3325" y="1397"/>
                    <a:pt x="3324" y="1400"/>
                    <a:pt x="3325" y="1404"/>
                  </a:cubicBezTo>
                  <a:cubicBezTo>
                    <a:pt x="3316" y="1437"/>
                    <a:pt x="3315" y="1438"/>
                    <a:pt x="3314" y="1443"/>
                  </a:cubicBezTo>
                  <a:cubicBezTo>
                    <a:pt x="3305" y="1465"/>
                    <a:pt x="3312" y="1470"/>
                    <a:pt x="3306" y="1472"/>
                  </a:cubicBezTo>
                  <a:cubicBezTo>
                    <a:pt x="3300" y="1507"/>
                    <a:pt x="3299" y="1510"/>
                    <a:pt x="3297" y="1513"/>
                  </a:cubicBezTo>
                  <a:cubicBezTo>
                    <a:pt x="3293" y="1537"/>
                    <a:pt x="3285" y="1538"/>
                    <a:pt x="3290" y="1544"/>
                  </a:cubicBezTo>
                  <a:cubicBezTo>
                    <a:pt x="3287" y="1572"/>
                    <a:pt x="3276" y="1576"/>
                    <a:pt x="3281" y="1585"/>
                  </a:cubicBezTo>
                  <a:cubicBezTo>
                    <a:pt x="3277" y="1633"/>
                    <a:pt x="3271" y="1638"/>
                    <a:pt x="3275" y="1646"/>
                  </a:cubicBezTo>
                  <a:cubicBezTo>
                    <a:pt x="3268" y="1674"/>
                    <a:pt x="3272" y="1682"/>
                    <a:pt x="3268" y="1688"/>
                  </a:cubicBezTo>
                  <a:cubicBezTo>
                    <a:pt x="3263" y="1723"/>
                    <a:pt x="3269" y="1728"/>
                    <a:pt x="3266" y="1730"/>
                  </a:cubicBezTo>
                  <a:cubicBezTo>
                    <a:pt x="3271" y="1746"/>
                    <a:pt x="3274" y="1743"/>
                    <a:pt x="3269" y="1737"/>
                  </a:cubicBezTo>
                  <a:cubicBezTo>
                    <a:pt x="3272" y="1680"/>
                    <a:pt x="3280" y="1672"/>
                    <a:pt x="3278" y="1661"/>
                  </a:cubicBezTo>
                  <a:cubicBezTo>
                    <a:pt x="3282" y="1626"/>
                    <a:pt x="3284" y="1622"/>
                    <a:pt x="3283" y="1617"/>
                  </a:cubicBezTo>
                  <a:cubicBezTo>
                    <a:pt x="3289" y="1561"/>
                    <a:pt x="3298" y="1553"/>
                    <a:pt x="3298" y="1543"/>
                  </a:cubicBezTo>
                  <a:cubicBezTo>
                    <a:pt x="3308" y="1499"/>
                    <a:pt x="3315" y="1485"/>
                    <a:pt x="3316" y="1469"/>
                  </a:cubicBezTo>
                  <a:cubicBezTo>
                    <a:pt x="3325" y="1431"/>
                    <a:pt x="3330" y="1428"/>
                    <a:pt x="3331" y="1425"/>
                  </a:cubicBezTo>
                  <a:cubicBezTo>
                    <a:pt x="3340" y="1376"/>
                    <a:pt x="3345" y="1373"/>
                    <a:pt x="3343" y="1369"/>
                  </a:cubicBezTo>
                  <a:cubicBezTo>
                    <a:pt x="3349" y="1326"/>
                    <a:pt x="3347" y="1318"/>
                    <a:pt x="3352" y="1312"/>
                  </a:cubicBezTo>
                  <a:cubicBezTo>
                    <a:pt x="3355" y="1256"/>
                    <a:pt x="3358" y="1249"/>
                    <a:pt x="3354" y="1240"/>
                  </a:cubicBezTo>
                  <a:cubicBezTo>
                    <a:pt x="3356" y="1187"/>
                    <a:pt x="3353" y="1182"/>
                    <a:pt x="3352" y="1178"/>
                  </a:cubicBezTo>
                  <a:cubicBezTo>
                    <a:pt x="3350" y="1152"/>
                    <a:pt x="3358" y="1157"/>
                    <a:pt x="3365" y="1163"/>
                  </a:cubicBezTo>
                  <a:cubicBezTo>
                    <a:pt x="3365" y="1201"/>
                    <a:pt x="3368" y="1206"/>
                    <a:pt x="3367" y="1210"/>
                  </a:cubicBezTo>
                  <a:cubicBezTo>
                    <a:pt x="3365" y="1266"/>
                    <a:pt x="3369" y="1274"/>
                    <a:pt x="3367" y="1281"/>
                  </a:cubicBezTo>
                  <a:cubicBezTo>
                    <a:pt x="3359" y="1358"/>
                    <a:pt x="3362" y="1365"/>
                    <a:pt x="3360" y="1370"/>
                  </a:cubicBezTo>
                  <a:cubicBezTo>
                    <a:pt x="3357" y="1401"/>
                    <a:pt x="3353" y="1413"/>
                    <a:pt x="3354" y="1426"/>
                  </a:cubicBezTo>
                  <a:cubicBezTo>
                    <a:pt x="3342" y="1462"/>
                    <a:pt x="3341" y="1465"/>
                    <a:pt x="3339" y="1467"/>
                  </a:cubicBezTo>
                  <a:cubicBezTo>
                    <a:pt x="3337" y="1487"/>
                    <a:pt x="3329" y="1488"/>
                    <a:pt x="3332" y="1493"/>
                  </a:cubicBezTo>
                  <a:cubicBezTo>
                    <a:pt x="3311" y="1584"/>
                    <a:pt x="3307" y="1589"/>
                    <a:pt x="3306" y="1595"/>
                  </a:cubicBezTo>
                  <a:cubicBezTo>
                    <a:pt x="3297" y="1642"/>
                    <a:pt x="3295" y="1653"/>
                    <a:pt x="3297" y="1666"/>
                  </a:cubicBezTo>
                  <a:cubicBezTo>
                    <a:pt x="3296" y="1697"/>
                    <a:pt x="3297" y="1701"/>
                    <a:pt x="3300" y="1705"/>
                  </a:cubicBezTo>
                  <a:cubicBezTo>
                    <a:pt x="3307" y="1683"/>
                    <a:pt x="3299" y="1675"/>
                    <a:pt x="3305" y="1670"/>
                  </a:cubicBezTo>
                  <a:cubicBezTo>
                    <a:pt x="3314" y="1592"/>
                    <a:pt x="3317" y="1587"/>
                    <a:pt x="3320" y="1582"/>
                  </a:cubicBezTo>
                  <a:cubicBezTo>
                    <a:pt x="3327" y="1544"/>
                    <a:pt x="3331" y="1542"/>
                    <a:pt x="3331" y="1540"/>
                  </a:cubicBezTo>
                  <a:cubicBezTo>
                    <a:pt x="3333" y="1506"/>
                    <a:pt x="3344" y="1502"/>
                    <a:pt x="3342" y="1496"/>
                  </a:cubicBezTo>
                  <a:cubicBezTo>
                    <a:pt x="3368" y="1406"/>
                    <a:pt x="3367" y="1399"/>
                    <a:pt x="3368" y="1393"/>
                  </a:cubicBezTo>
                  <a:cubicBezTo>
                    <a:pt x="3372" y="1369"/>
                    <a:pt x="3370" y="1362"/>
                    <a:pt x="3374" y="1357"/>
                  </a:cubicBezTo>
                  <a:cubicBezTo>
                    <a:pt x="3370" y="1333"/>
                    <a:pt x="3376" y="1331"/>
                    <a:pt x="3374" y="1327"/>
                  </a:cubicBezTo>
                  <a:cubicBezTo>
                    <a:pt x="3375" y="1290"/>
                    <a:pt x="3379" y="1285"/>
                    <a:pt x="3375" y="1277"/>
                  </a:cubicBezTo>
                  <a:cubicBezTo>
                    <a:pt x="3380" y="1210"/>
                    <a:pt x="3373" y="1201"/>
                    <a:pt x="3378" y="1196"/>
                  </a:cubicBezTo>
                  <a:cubicBezTo>
                    <a:pt x="3387" y="1254"/>
                    <a:pt x="3398" y="1267"/>
                    <a:pt x="3391" y="1276"/>
                  </a:cubicBezTo>
                  <a:cubicBezTo>
                    <a:pt x="3393" y="1294"/>
                    <a:pt x="3394" y="1297"/>
                    <a:pt x="3390" y="1298"/>
                  </a:cubicBezTo>
                  <a:cubicBezTo>
                    <a:pt x="3386" y="1342"/>
                    <a:pt x="3393" y="1349"/>
                    <a:pt x="3389" y="1354"/>
                  </a:cubicBezTo>
                  <a:cubicBezTo>
                    <a:pt x="3387" y="1405"/>
                    <a:pt x="3377" y="1408"/>
                    <a:pt x="3380" y="1414"/>
                  </a:cubicBezTo>
                  <a:cubicBezTo>
                    <a:pt x="3373" y="1448"/>
                    <a:pt x="3368" y="1452"/>
                    <a:pt x="3369" y="1458"/>
                  </a:cubicBezTo>
                  <a:cubicBezTo>
                    <a:pt x="3348" y="1506"/>
                    <a:pt x="3357" y="1514"/>
                    <a:pt x="3351" y="1517"/>
                  </a:cubicBezTo>
                  <a:cubicBezTo>
                    <a:pt x="3346" y="1537"/>
                    <a:pt x="3342" y="1541"/>
                    <a:pt x="3344" y="1546"/>
                  </a:cubicBezTo>
                  <a:cubicBezTo>
                    <a:pt x="3339" y="1563"/>
                    <a:pt x="3338" y="1565"/>
                    <a:pt x="3336" y="1567"/>
                  </a:cubicBezTo>
                  <a:cubicBezTo>
                    <a:pt x="3327" y="1612"/>
                    <a:pt x="3322" y="1615"/>
                    <a:pt x="3323" y="1621"/>
                  </a:cubicBezTo>
                  <a:cubicBezTo>
                    <a:pt x="3319" y="1641"/>
                    <a:pt x="3315" y="1645"/>
                    <a:pt x="3319" y="1651"/>
                  </a:cubicBezTo>
                  <a:cubicBezTo>
                    <a:pt x="3313" y="1707"/>
                    <a:pt x="3315" y="1719"/>
                    <a:pt x="3311" y="1729"/>
                  </a:cubicBezTo>
                  <a:cubicBezTo>
                    <a:pt x="3316" y="1758"/>
                    <a:pt x="3318" y="1763"/>
                    <a:pt x="3316" y="1767"/>
                  </a:cubicBezTo>
                  <a:cubicBezTo>
                    <a:pt x="3321" y="1777"/>
                    <a:pt x="3325" y="1764"/>
                    <a:pt x="3316" y="1748"/>
                  </a:cubicBezTo>
                  <a:cubicBezTo>
                    <a:pt x="3319" y="1710"/>
                    <a:pt x="3319" y="1706"/>
                    <a:pt x="3320" y="1702"/>
                  </a:cubicBezTo>
                  <a:cubicBezTo>
                    <a:pt x="3317" y="1662"/>
                    <a:pt x="3326" y="1661"/>
                    <a:pt x="3321" y="1655"/>
                  </a:cubicBezTo>
                  <a:cubicBezTo>
                    <a:pt x="3331" y="1625"/>
                    <a:pt x="3332" y="1621"/>
                    <a:pt x="3333" y="1618"/>
                  </a:cubicBezTo>
                  <a:cubicBezTo>
                    <a:pt x="3354" y="1553"/>
                    <a:pt x="3353" y="1545"/>
                    <a:pt x="3355" y="1537"/>
                  </a:cubicBezTo>
                  <a:cubicBezTo>
                    <a:pt x="3359" y="1510"/>
                    <a:pt x="3369" y="1509"/>
                    <a:pt x="3366" y="1504"/>
                  </a:cubicBezTo>
                  <a:cubicBezTo>
                    <a:pt x="3373" y="1465"/>
                    <a:pt x="3384" y="1464"/>
                    <a:pt x="3378" y="1458"/>
                  </a:cubicBezTo>
                  <a:cubicBezTo>
                    <a:pt x="3390" y="1433"/>
                    <a:pt x="3381" y="1427"/>
                    <a:pt x="3389" y="1425"/>
                  </a:cubicBezTo>
                  <a:cubicBezTo>
                    <a:pt x="3399" y="1371"/>
                    <a:pt x="3400" y="1367"/>
                    <a:pt x="3399" y="1362"/>
                  </a:cubicBezTo>
                  <a:cubicBezTo>
                    <a:pt x="3402" y="1354"/>
                    <a:pt x="3405" y="1359"/>
                    <a:pt x="3406" y="1363"/>
                  </a:cubicBezTo>
                  <a:cubicBezTo>
                    <a:pt x="3407" y="1409"/>
                    <a:pt x="3398" y="1411"/>
                    <a:pt x="3403" y="1417"/>
                  </a:cubicBezTo>
                  <a:cubicBezTo>
                    <a:pt x="3397" y="1447"/>
                    <a:pt x="3396" y="1452"/>
                    <a:pt x="3396" y="1456"/>
                  </a:cubicBezTo>
                  <a:cubicBezTo>
                    <a:pt x="3371" y="1591"/>
                    <a:pt x="3367" y="1595"/>
                    <a:pt x="3366" y="1599"/>
                  </a:cubicBezTo>
                  <a:cubicBezTo>
                    <a:pt x="3363" y="1632"/>
                    <a:pt x="3356" y="1639"/>
                    <a:pt x="3361" y="1649"/>
                  </a:cubicBezTo>
                  <a:cubicBezTo>
                    <a:pt x="3355" y="1669"/>
                    <a:pt x="3358" y="1672"/>
                    <a:pt x="3356" y="1673"/>
                  </a:cubicBezTo>
                  <a:cubicBezTo>
                    <a:pt x="3352" y="1690"/>
                    <a:pt x="3360" y="1687"/>
                    <a:pt x="3361" y="1682"/>
                  </a:cubicBezTo>
                  <a:cubicBezTo>
                    <a:pt x="3372" y="1622"/>
                    <a:pt x="3371" y="1610"/>
                    <a:pt x="3374" y="1600"/>
                  </a:cubicBezTo>
                  <a:cubicBezTo>
                    <a:pt x="3382" y="1565"/>
                    <a:pt x="3383" y="1563"/>
                    <a:pt x="3385" y="1561"/>
                  </a:cubicBezTo>
                  <a:cubicBezTo>
                    <a:pt x="3392" y="1525"/>
                    <a:pt x="3396" y="1515"/>
                    <a:pt x="3399" y="1504"/>
                  </a:cubicBezTo>
                  <a:cubicBezTo>
                    <a:pt x="3409" y="1484"/>
                    <a:pt x="3400" y="1475"/>
                    <a:pt x="3404" y="1471"/>
                  </a:cubicBezTo>
                  <a:cubicBezTo>
                    <a:pt x="3407" y="1422"/>
                    <a:pt x="3415" y="1422"/>
                    <a:pt x="3417" y="1422"/>
                  </a:cubicBezTo>
                  <a:cubicBezTo>
                    <a:pt x="3414" y="1376"/>
                    <a:pt x="3413" y="1364"/>
                    <a:pt x="3416" y="1352"/>
                  </a:cubicBezTo>
                  <a:cubicBezTo>
                    <a:pt x="3415" y="1319"/>
                    <a:pt x="3409" y="1310"/>
                    <a:pt x="3412" y="1302"/>
                  </a:cubicBezTo>
                  <a:cubicBezTo>
                    <a:pt x="3410" y="1257"/>
                    <a:pt x="3415" y="1264"/>
                    <a:pt x="3415" y="1270"/>
                  </a:cubicBezTo>
                  <a:cubicBezTo>
                    <a:pt x="3433" y="1332"/>
                    <a:pt x="3430" y="1341"/>
                    <a:pt x="3435" y="1352"/>
                  </a:cubicBezTo>
                  <a:cubicBezTo>
                    <a:pt x="3435" y="1387"/>
                    <a:pt x="3432" y="1391"/>
                    <a:pt x="3436" y="1398"/>
                  </a:cubicBezTo>
                  <a:cubicBezTo>
                    <a:pt x="3432" y="1431"/>
                    <a:pt x="3436" y="1435"/>
                    <a:pt x="3431" y="1436"/>
                  </a:cubicBezTo>
                  <a:cubicBezTo>
                    <a:pt x="3428" y="1480"/>
                    <a:pt x="3430" y="1482"/>
                    <a:pt x="3432" y="1485"/>
                  </a:cubicBezTo>
                  <a:cubicBezTo>
                    <a:pt x="3427" y="1515"/>
                    <a:pt x="3428" y="1521"/>
                    <a:pt x="3424" y="1525"/>
                  </a:cubicBezTo>
                  <a:cubicBezTo>
                    <a:pt x="3417" y="1579"/>
                    <a:pt x="3414" y="1583"/>
                    <a:pt x="3417" y="1589"/>
                  </a:cubicBezTo>
                  <a:cubicBezTo>
                    <a:pt x="3403" y="1642"/>
                    <a:pt x="3402" y="1647"/>
                    <a:pt x="3402" y="1653"/>
                  </a:cubicBezTo>
                  <a:cubicBezTo>
                    <a:pt x="3390" y="1687"/>
                    <a:pt x="3394" y="1691"/>
                    <a:pt x="3389" y="1693"/>
                  </a:cubicBezTo>
                  <a:cubicBezTo>
                    <a:pt x="3375" y="1737"/>
                    <a:pt x="3375" y="1740"/>
                    <a:pt x="3377" y="1743"/>
                  </a:cubicBezTo>
                  <a:cubicBezTo>
                    <a:pt x="3364" y="1778"/>
                    <a:pt x="3370" y="1792"/>
                    <a:pt x="3361" y="1802"/>
                  </a:cubicBezTo>
                  <a:cubicBezTo>
                    <a:pt x="3361" y="1851"/>
                    <a:pt x="3364" y="1854"/>
                    <a:pt x="3362" y="1856"/>
                  </a:cubicBezTo>
                  <a:cubicBezTo>
                    <a:pt x="3366" y="1823"/>
                    <a:pt x="3372" y="1815"/>
                    <a:pt x="3367" y="1803"/>
                  </a:cubicBezTo>
                  <a:cubicBezTo>
                    <a:pt x="3376" y="1771"/>
                    <a:pt x="3375" y="1768"/>
                    <a:pt x="3379" y="1767"/>
                  </a:cubicBezTo>
                  <a:cubicBezTo>
                    <a:pt x="3383" y="1736"/>
                    <a:pt x="3387" y="1732"/>
                    <a:pt x="3390" y="1728"/>
                  </a:cubicBezTo>
                  <a:cubicBezTo>
                    <a:pt x="3397" y="1691"/>
                    <a:pt x="3403" y="1687"/>
                    <a:pt x="3404" y="1681"/>
                  </a:cubicBezTo>
                  <a:cubicBezTo>
                    <a:pt x="3411" y="1650"/>
                    <a:pt x="3412" y="1647"/>
                    <a:pt x="3413" y="1644"/>
                  </a:cubicBezTo>
                  <a:cubicBezTo>
                    <a:pt x="3415" y="1620"/>
                    <a:pt x="3422" y="1618"/>
                    <a:pt x="3417" y="1614"/>
                  </a:cubicBezTo>
                  <a:cubicBezTo>
                    <a:pt x="3423" y="1579"/>
                    <a:pt x="3434" y="1575"/>
                    <a:pt x="3429" y="1566"/>
                  </a:cubicBezTo>
                  <a:cubicBezTo>
                    <a:pt x="3436" y="1500"/>
                    <a:pt x="3438" y="1494"/>
                    <a:pt x="3441" y="1488"/>
                  </a:cubicBezTo>
                  <a:cubicBezTo>
                    <a:pt x="3442" y="1464"/>
                    <a:pt x="3441" y="1460"/>
                    <a:pt x="3440" y="1456"/>
                  </a:cubicBezTo>
                  <a:cubicBezTo>
                    <a:pt x="3448" y="1401"/>
                    <a:pt x="3441" y="1392"/>
                    <a:pt x="3446" y="1387"/>
                  </a:cubicBezTo>
                  <a:cubicBezTo>
                    <a:pt x="3451" y="1376"/>
                    <a:pt x="3448" y="1380"/>
                    <a:pt x="3448" y="1385"/>
                  </a:cubicBezTo>
                  <a:cubicBezTo>
                    <a:pt x="3445" y="1422"/>
                    <a:pt x="3452" y="1429"/>
                    <a:pt x="3452" y="1435"/>
                  </a:cubicBezTo>
                  <a:cubicBezTo>
                    <a:pt x="3455" y="1495"/>
                    <a:pt x="3447" y="1500"/>
                    <a:pt x="3450" y="1508"/>
                  </a:cubicBezTo>
                  <a:cubicBezTo>
                    <a:pt x="3441" y="1592"/>
                    <a:pt x="3429" y="1592"/>
                    <a:pt x="3436" y="1598"/>
                  </a:cubicBezTo>
                  <a:cubicBezTo>
                    <a:pt x="3423" y="1621"/>
                    <a:pt x="3439" y="1621"/>
                    <a:pt x="3432" y="1624"/>
                  </a:cubicBezTo>
                  <a:cubicBezTo>
                    <a:pt x="3413" y="1657"/>
                    <a:pt x="3429" y="1660"/>
                    <a:pt x="3423" y="1662"/>
                  </a:cubicBezTo>
                  <a:cubicBezTo>
                    <a:pt x="3410" y="1689"/>
                    <a:pt x="3409" y="1694"/>
                    <a:pt x="3412" y="1699"/>
                  </a:cubicBezTo>
                  <a:cubicBezTo>
                    <a:pt x="3404" y="1734"/>
                    <a:pt x="3393" y="1739"/>
                    <a:pt x="3398" y="1748"/>
                  </a:cubicBezTo>
                  <a:cubicBezTo>
                    <a:pt x="3395" y="1763"/>
                    <a:pt x="3390" y="1766"/>
                    <a:pt x="3392" y="1770"/>
                  </a:cubicBezTo>
                  <a:cubicBezTo>
                    <a:pt x="3387" y="1817"/>
                    <a:pt x="3388" y="1815"/>
                    <a:pt x="3389" y="1813"/>
                  </a:cubicBezTo>
                  <a:cubicBezTo>
                    <a:pt x="3396" y="1778"/>
                    <a:pt x="3400" y="1768"/>
                    <a:pt x="3398" y="1756"/>
                  </a:cubicBezTo>
                  <a:cubicBezTo>
                    <a:pt x="3410" y="1730"/>
                    <a:pt x="3405" y="1725"/>
                    <a:pt x="3412" y="1723"/>
                  </a:cubicBezTo>
                  <a:cubicBezTo>
                    <a:pt x="3424" y="1695"/>
                    <a:pt x="3419" y="1691"/>
                    <a:pt x="3422" y="1688"/>
                  </a:cubicBezTo>
                  <a:cubicBezTo>
                    <a:pt x="3441" y="1607"/>
                    <a:pt x="3447" y="1598"/>
                    <a:pt x="3446" y="1586"/>
                  </a:cubicBezTo>
                  <a:cubicBezTo>
                    <a:pt x="3457" y="1512"/>
                    <a:pt x="3462" y="1503"/>
                    <a:pt x="3460" y="1491"/>
                  </a:cubicBezTo>
                  <a:cubicBezTo>
                    <a:pt x="3461" y="1440"/>
                    <a:pt x="3458" y="1436"/>
                    <a:pt x="3463" y="1435"/>
                  </a:cubicBezTo>
                  <a:cubicBezTo>
                    <a:pt x="3462" y="1404"/>
                    <a:pt x="3459" y="1398"/>
                    <a:pt x="3460" y="1392"/>
                  </a:cubicBezTo>
                  <a:cubicBezTo>
                    <a:pt x="3458" y="1367"/>
                    <a:pt x="3470" y="1372"/>
                    <a:pt x="3475" y="1379"/>
                  </a:cubicBezTo>
                  <a:cubicBezTo>
                    <a:pt x="3480" y="1425"/>
                    <a:pt x="3483" y="1430"/>
                    <a:pt x="3479" y="1434"/>
                  </a:cubicBezTo>
                  <a:cubicBezTo>
                    <a:pt x="3482" y="1457"/>
                    <a:pt x="3478" y="1458"/>
                    <a:pt x="3478" y="1461"/>
                  </a:cubicBezTo>
                  <a:cubicBezTo>
                    <a:pt x="3476" y="1491"/>
                    <a:pt x="3479" y="1496"/>
                    <a:pt x="3478" y="1500"/>
                  </a:cubicBezTo>
                  <a:cubicBezTo>
                    <a:pt x="3470" y="1576"/>
                    <a:pt x="3467" y="1583"/>
                    <a:pt x="3467" y="1591"/>
                  </a:cubicBezTo>
                  <a:cubicBezTo>
                    <a:pt x="3464" y="1606"/>
                    <a:pt x="3461" y="1609"/>
                    <a:pt x="3461" y="1613"/>
                  </a:cubicBezTo>
                  <a:cubicBezTo>
                    <a:pt x="3454" y="1638"/>
                    <a:pt x="3454" y="1642"/>
                    <a:pt x="3449" y="1645"/>
                  </a:cubicBezTo>
                  <a:cubicBezTo>
                    <a:pt x="3438" y="1688"/>
                    <a:pt x="3436" y="1699"/>
                    <a:pt x="3431" y="1710"/>
                  </a:cubicBezTo>
                  <a:cubicBezTo>
                    <a:pt x="3427" y="1749"/>
                    <a:pt x="3419" y="1753"/>
                    <a:pt x="3421" y="1759"/>
                  </a:cubicBezTo>
                  <a:cubicBezTo>
                    <a:pt x="3414" y="1798"/>
                    <a:pt x="3406" y="1801"/>
                    <a:pt x="3408" y="1808"/>
                  </a:cubicBezTo>
                  <a:cubicBezTo>
                    <a:pt x="3398" y="1886"/>
                    <a:pt x="3391" y="1896"/>
                    <a:pt x="3394" y="1908"/>
                  </a:cubicBezTo>
                  <a:cubicBezTo>
                    <a:pt x="3390" y="1927"/>
                    <a:pt x="3395" y="1932"/>
                    <a:pt x="3393" y="1934"/>
                  </a:cubicBezTo>
                  <a:cubicBezTo>
                    <a:pt x="3390" y="1966"/>
                    <a:pt x="3394" y="1974"/>
                    <a:pt x="3392" y="1981"/>
                  </a:cubicBezTo>
                  <a:cubicBezTo>
                    <a:pt x="3388" y="2028"/>
                    <a:pt x="3392" y="2036"/>
                    <a:pt x="3392" y="2043"/>
                  </a:cubicBezTo>
                  <a:cubicBezTo>
                    <a:pt x="3401" y="2091"/>
                    <a:pt x="3402" y="2095"/>
                    <a:pt x="3405" y="2099"/>
                  </a:cubicBezTo>
                  <a:cubicBezTo>
                    <a:pt x="3401" y="2074"/>
                    <a:pt x="3404" y="2067"/>
                    <a:pt x="3397" y="2057"/>
                  </a:cubicBezTo>
                  <a:cubicBezTo>
                    <a:pt x="3400" y="1997"/>
                    <a:pt x="3395" y="1981"/>
                    <a:pt x="3401" y="1967"/>
                  </a:cubicBezTo>
                  <a:cubicBezTo>
                    <a:pt x="3408" y="1929"/>
                    <a:pt x="3404" y="1925"/>
                    <a:pt x="3409" y="1924"/>
                  </a:cubicBezTo>
                  <a:cubicBezTo>
                    <a:pt x="3415" y="1896"/>
                    <a:pt x="3417" y="1889"/>
                    <a:pt x="3421" y="1882"/>
                  </a:cubicBezTo>
                  <a:cubicBezTo>
                    <a:pt x="3432" y="1848"/>
                    <a:pt x="3435" y="1845"/>
                    <a:pt x="3435" y="1841"/>
                  </a:cubicBezTo>
                  <a:cubicBezTo>
                    <a:pt x="3464" y="1774"/>
                    <a:pt x="3463" y="1766"/>
                    <a:pt x="3468" y="1760"/>
                  </a:cubicBezTo>
                  <a:cubicBezTo>
                    <a:pt x="3481" y="1724"/>
                    <a:pt x="3478" y="1719"/>
                    <a:pt x="3482" y="1716"/>
                  </a:cubicBezTo>
                  <a:cubicBezTo>
                    <a:pt x="3494" y="1652"/>
                    <a:pt x="3496" y="1648"/>
                    <a:pt x="3495" y="1643"/>
                  </a:cubicBezTo>
                  <a:cubicBezTo>
                    <a:pt x="3500" y="1623"/>
                    <a:pt x="3502" y="1622"/>
                    <a:pt x="3500" y="1619"/>
                  </a:cubicBezTo>
                  <a:cubicBezTo>
                    <a:pt x="3506" y="1577"/>
                    <a:pt x="3508" y="1573"/>
                    <a:pt x="3506" y="1568"/>
                  </a:cubicBezTo>
                  <a:cubicBezTo>
                    <a:pt x="3512" y="1540"/>
                    <a:pt x="3511" y="1535"/>
                    <a:pt x="3513" y="1532"/>
                  </a:cubicBezTo>
                  <a:cubicBezTo>
                    <a:pt x="3515" y="1572"/>
                    <a:pt x="3510" y="1584"/>
                    <a:pt x="3515" y="1599"/>
                  </a:cubicBezTo>
                  <a:cubicBezTo>
                    <a:pt x="3504" y="1650"/>
                    <a:pt x="3506" y="1658"/>
                    <a:pt x="3504" y="1665"/>
                  </a:cubicBezTo>
                  <a:cubicBezTo>
                    <a:pt x="3496" y="1703"/>
                    <a:pt x="3488" y="1716"/>
                    <a:pt x="3485" y="1731"/>
                  </a:cubicBezTo>
                  <a:cubicBezTo>
                    <a:pt x="3479" y="1756"/>
                    <a:pt x="3474" y="1759"/>
                    <a:pt x="3476" y="1763"/>
                  </a:cubicBezTo>
                  <a:cubicBezTo>
                    <a:pt x="3463" y="1803"/>
                    <a:pt x="3464" y="1811"/>
                    <a:pt x="3457" y="1818"/>
                  </a:cubicBezTo>
                  <a:cubicBezTo>
                    <a:pt x="3452" y="1843"/>
                    <a:pt x="3449" y="1846"/>
                    <a:pt x="3449" y="1850"/>
                  </a:cubicBezTo>
                  <a:cubicBezTo>
                    <a:pt x="3437" y="1873"/>
                    <a:pt x="3443" y="1879"/>
                    <a:pt x="3440" y="1882"/>
                  </a:cubicBezTo>
                  <a:cubicBezTo>
                    <a:pt x="3435" y="1913"/>
                    <a:pt x="3436" y="1921"/>
                    <a:pt x="3433" y="1927"/>
                  </a:cubicBezTo>
                  <a:cubicBezTo>
                    <a:pt x="3431" y="1993"/>
                    <a:pt x="3438" y="2005"/>
                    <a:pt x="3437" y="2015"/>
                  </a:cubicBezTo>
                  <a:cubicBezTo>
                    <a:pt x="3445" y="2068"/>
                    <a:pt x="3449" y="2081"/>
                    <a:pt x="3454" y="2079"/>
                  </a:cubicBezTo>
                  <a:cubicBezTo>
                    <a:pt x="3446" y="2029"/>
                    <a:pt x="3445" y="2025"/>
                    <a:pt x="3442" y="2020"/>
                  </a:cubicBezTo>
                  <a:cubicBezTo>
                    <a:pt x="3442" y="1992"/>
                    <a:pt x="3443" y="1983"/>
                    <a:pt x="3440" y="1973"/>
                  </a:cubicBezTo>
                  <a:cubicBezTo>
                    <a:pt x="3445" y="1909"/>
                    <a:pt x="3446" y="1899"/>
                    <a:pt x="3445" y="1891"/>
                  </a:cubicBezTo>
                  <a:cubicBezTo>
                    <a:pt x="3461" y="1854"/>
                    <a:pt x="3460" y="1850"/>
                    <a:pt x="3460" y="1846"/>
                  </a:cubicBezTo>
                  <a:cubicBezTo>
                    <a:pt x="3475" y="1793"/>
                    <a:pt x="3479" y="1786"/>
                    <a:pt x="3482" y="1779"/>
                  </a:cubicBezTo>
                  <a:cubicBezTo>
                    <a:pt x="3507" y="1698"/>
                    <a:pt x="3509" y="1684"/>
                    <a:pt x="3513" y="1671"/>
                  </a:cubicBezTo>
                  <a:cubicBezTo>
                    <a:pt x="3520" y="1649"/>
                    <a:pt x="3514" y="1643"/>
                    <a:pt x="3518" y="1641"/>
                  </a:cubicBezTo>
                  <a:cubicBezTo>
                    <a:pt x="3521" y="1601"/>
                    <a:pt x="3525" y="1595"/>
                    <a:pt x="3522" y="1586"/>
                  </a:cubicBezTo>
                  <a:cubicBezTo>
                    <a:pt x="3525" y="1554"/>
                    <a:pt x="3525" y="1552"/>
                    <a:pt x="3523" y="1550"/>
                  </a:cubicBezTo>
                  <a:cubicBezTo>
                    <a:pt x="3531" y="1579"/>
                    <a:pt x="3531" y="1583"/>
                    <a:pt x="3531" y="1587"/>
                  </a:cubicBezTo>
                  <a:cubicBezTo>
                    <a:pt x="3529" y="1651"/>
                    <a:pt x="3527" y="1653"/>
                    <a:pt x="3529" y="1656"/>
                  </a:cubicBezTo>
                  <a:cubicBezTo>
                    <a:pt x="3522" y="1684"/>
                    <a:pt x="3521" y="1689"/>
                    <a:pt x="3521" y="1694"/>
                  </a:cubicBezTo>
                  <a:cubicBezTo>
                    <a:pt x="3516" y="1729"/>
                    <a:pt x="3504" y="1731"/>
                    <a:pt x="3507" y="1737"/>
                  </a:cubicBezTo>
                  <a:cubicBezTo>
                    <a:pt x="3498" y="1768"/>
                    <a:pt x="3498" y="1771"/>
                    <a:pt x="3498" y="1773"/>
                  </a:cubicBezTo>
                  <a:cubicBezTo>
                    <a:pt x="3485" y="1804"/>
                    <a:pt x="3490" y="1816"/>
                    <a:pt x="3483" y="1825"/>
                  </a:cubicBezTo>
                  <a:cubicBezTo>
                    <a:pt x="3480" y="1845"/>
                    <a:pt x="3479" y="1850"/>
                    <a:pt x="3479" y="1855"/>
                  </a:cubicBezTo>
                  <a:cubicBezTo>
                    <a:pt x="3475" y="1908"/>
                    <a:pt x="3465" y="1910"/>
                    <a:pt x="3470" y="1917"/>
                  </a:cubicBezTo>
                  <a:cubicBezTo>
                    <a:pt x="3465" y="1968"/>
                    <a:pt x="3468" y="1974"/>
                    <a:pt x="3464" y="1978"/>
                  </a:cubicBezTo>
                  <a:cubicBezTo>
                    <a:pt x="3472" y="2023"/>
                    <a:pt x="3468" y="2033"/>
                    <a:pt x="3472" y="2044"/>
                  </a:cubicBezTo>
                  <a:cubicBezTo>
                    <a:pt x="3481" y="2100"/>
                    <a:pt x="3492" y="2101"/>
                    <a:pt x="3486" y="2107"/>
                  </a:cubicBezTo>
                  <a:cubicBezTo>
                    <a:pt x="3498" y="2137"/>
                    <a:pt x="3500" y="2142"/>
                    <a:pt x="3503" y="2141"/>
                  </a:cubicBezTo>
                  <a:cubicBezTo>
                    <a:pt x="3487" y="2075"/>
                    <a:pt x="3484" y="2068"/>
                    <a:pt x="3482" y="2061"/>
                  </a:cubicBezTo>
                  <a:cubicBezTo>
                    <a:pt x="3474" y="2027"/>
                    <a:pt x="3481" y="2026"/>
                    <a:pt x="3478" y="2022"/>
                  </a:cubicBezTo>
                  <a:cubicBezTo>
                    <a:pt x="3476" y="1955"/>
                    <a:pt x="3478" y="1948"/>
                    <a:pt x="3476" y="1941"/>
                  </a:cubicBezTo>
                  <a:cubicBezTo>
                    <a:pt x="3484" y="1875"/>
                    <a:pt x="3485" y="1872"/>
                    <a:pt x="3487" y="1869"/>
                  </a:cubicBezTo>
                  <a:cubicBezTo>
                    <a:pt x="3489" y="1844"/>
                    <a:pt x="3495" y="1842"/>
                    <a:pt x="3490" y="1837"/>
                  </a:cubicBezTo>
                  <a:cubicBezTo>
                    <a:pt x="3500" y="1788"/>
                    <a:pt x="3510" y="1762"/>
                    <a:pt x="3520" y="1735"/>
                  </a:cubicBezTo>
                  <a:cubicBezTo>
                    <a:pt x="3536" y="1682"/>
                    <a:pt x="3530" y="1677"/>
                    <a:pt x="3535" y="1675"/>
                  </a:cubicBezTo>
                  <a:cubicBezTo>
                    <a:pt x="3539" y="1659"/>
                    <a:pt x="3538" y="1655"/>
                    <a:pt x="3541" y="1658"/>
                  </a:cubicBezTo>
                  <a:cubicBezTo>
                    <a:pt x="3517" y="1789"/>
                    <a:pt x="3524" y="1796"/>
                    <a:pt x="3518" y="1799"/>
                  </a:cubicBezTo>
                  <a:cubicBezTo>
                    <a:pt x="3515" y="1821"/>
                    <a:pt x="3511" y="1825"/>
                    <a:pt x="3515" y="1831"/>
                  </a:cubicBezTo>
                  <a:cubicBezTo>
                    <a:pt x="3509" y="1869"/>
                    <a:pt x="3503" y="1873"/>
                    <a:pt x="3507" y="1880"/>
                  </a:cubicBezTo>
                  <a:cubicBezTo>
                    <a:pt x="3503" y="1908"/>
                    <a:pt x="3500" y="1910"/>
                    <a:pt x="3501" y="1913"/>
                  </a:cubicBezTo>
                  <a:cubicBezTo>
                    <a:pt x="3498" y="1956"/>
                    <a:pt x="3499" y="1968"/>
                    <a:pt x="3500" y="1979"/>
                  </a:cubicBezTo>
                  <a:cubicBezTo>
                    <a:pt x="3506" y="2052"/>
                    <a:pt x="3514" y="2059"/>
                    <a:pt x="3510" y="2063"/>
                  </a:cubicBezTo>
                  <a:cubicBezTo>
                    <a:pt x="3538" y="2132"/>
                    <a:pt x="3538" y="2143"/>
                    <a:pt x="3548" y="2157"/>
                  </a:cubicBezTo>
                  <a:cubicBezTo>
                    <a:pt x="3547" y="2144"/>
                    <a:pt x="3540" y="2128"/>
                    <a:pt x="3532" y="2111"/>
                  </a:cubicBezTo>
                  <a:cubicBezTo>
                    <a:pt x="3530" y="2090"/>
                    <a:pt x="3523" y="2082"/>
                    <a:pt x="3523" y="2076"/>
                  </a:cubicBezTo>
                  <a:cubicBezTo>
                    <a:pt x="3515" y="2007"/>
                    <a:pt x="3512" y="2002"/>
                    <a:pt x="3511" y="1998"/>
                  </a:cubicBezTo>
                  <a:cubicBezTo>
                    <a:pt x="3511" y="1925"/>
                    <a:pt x="3511" y="1917"/>
                    <a:pt x="3513" y="1909"/>
                  </a:cubicBezTo>
                  <a:cubicBezTo>
                    <a:pt x="3519" y="1876"/>
                    <a:pt x="3513" y="1866"/>
                    <a:pt x="3519" y="1859"/>
                  </a:cubicBezTo>
                  <a:cubicBezTo>
                    <a:pt x="3526" y="1827"/>
                    <a:pt x="3521" y="1817"/>
                    <a:pt x="3527" y="1811"/>
                  </a:cubicBezTo>
                  <a:cubicBezTo>
                    <a:pt x="3533" y="1769"/>
                    <a:pt x="3540" y="1767"/>
                    <a:pt x="3537" y="1761"/>
                  </a:cubicBezTo>
                  <a:cubicBezTo>
                    <a:pt x="3544" y="1729"/>
                    <a:pt x="3544" y="1721"/>
                    <a:pt x="3545" y="1713"/>
                  </a:cubicBezTo>
                  <a:cubicBezTo>
                    <a:pt x="3553" y="1672"/>
                    <a:pt x="3550" y="1667"/>
                    <a:pt x="3552" y="1662"/>
                  </a:cubicBezTo>
                  <a:cubicBezTo>
                    <a:pt x="3554" y="1642"/>
                    <a:pt x="3553" y="1638"/>
                    <a:pt x="3556" y="1641"/>
                  </a:cubicBezTo>
                  <a:cubicBezTo>
                    <a:pt x="3564" y="1736"/>
                    <a:pt x="3565" y="1745"/>
                    <a:pt x="3563" y="1754"/>
                  </a:cubicBezTo>
                  <a:cubicBezTo>
                    <a:pt x="3558" y="1799"/>
                    <a:pt x="3551" y="1802"/>
                    <a:pt x="3556" y="1808"/>
                  </a:cubicBezTo>
                  <a:cubicBezTo>
                    <a:pt x="3546" y="1849"/>
                    <a:pt x="3547" y="1852"/>
                    <a:pt x="3547" y="1854"/>
                  </a:cubicBezTo>
                  <a:cubicBezTo>
                    <a:pt x="3542" y="1894"/>
                    <a:pt x="3541" y="1898"/>
                    <a:pt x="3536" y="1902"/>
                  </a:cubicBezTo>
                  <a:cubicBezTo>
                    <a:pt x="3535" y="1925"/>
                    <a:pt x="3535" y="1927"/>
                    <a:pt x="3535" y="1929"/>
                  </a:cubicBezTo>
                  <a:cubicBezTo>
                    <a:pt x="3525" y="1979"/>
                    <a:pt x="3527" y="1989"/>
                    <a:pt x="3525" y="1998"/>
                  </a:cubicBezTo>
                  <a:cubicBezTo>
                    <a:pt x="3539" y="2083"/>
                    <a:pt x="3540" y="2080"/>
                    <a:pt x="3537" y="2076"/>
                  </a:cubicBezTo>
                  <a:cubicBezTo>
                    <a:pt x="3532" y="2032"/>
                    <a:pt x="3531" y="2024"/>
                    <a:pt x="3533" y="2018"/>
                  </a:cubicBezTo>
                  <a:cubicBezTo>
                    <a:pt x="3537" y="1977"/>
                    <a:pt x="3538" y="1973"/>
                    <a:pt x="3538" y="1968"/>
                  </a:cubicBezTo>
                  <a:cubicBezTo>
                    <a:pt x="3543" y="1933"/>
                    <a:pt x="3545" y="1924"/>
                    <a:pt x="3546" y="1915"/>
                  </a:cubicBezTo>
                  <a:cubicBezTo>
                    <a:pt x="3550" y="1884"/>
                    <a:pt x="3554" y="1883"/>
                    <a:pt x="3553" y="1880"/>
                  </a:cubicBezTo>
                  <a:cubicBezTo>
                    <a:pt x="3559" y="1851"/>
                    <a:pt x="3560" y="1841"/>
                    <a:pt x="3561" y="1832"/>
                  </a:cubicBezTo>
                  <a:cubicBezTo>
                    <a:pt x="3568" y="1790"/>
                    <a:pt x="3567" y="1787"/>
                    <a:pt x="3571" y="1786"/>
                  </a:cubicBezTo>
                  <a:cubicBezTo>
                    <a:pt x="3572" y="1822"/>
                    <a:pt x="3568" y="1827"/>
                    <a:pt x="3571" y="1835"/>
                  </a:cubicBezTo>
                  <a:cubicBezTo>
                    <a:pt x="3568" y="1875"/>
                    <a:pt x="3568" y="1878"/>
                    <a:pt x="3567" y="1881"/>
                  </a:cubicBezTo>
                  <a:cubicBezTo>
                    <a:pt x="3563" y="1933"/>
                    <a:pt x="3559" y="1938"/>
                    <a:pt x="3562" y="1944"/>
                  </a:cubicBezTo>
                  <a:cubicBezTo>
                    <a:pt x="3557" y="1996"/>
                    <a:pt x="3552" y="2000"/>
                    <a:pt x="3554" y="2006"/>
                  </a:cubicBezTo>
                  <a:cubicBezTo>
                    <a:pt x="3559" y="2073"/>
                    <a:pt x="3554" y="2087"/>
                    <a:pt x="3562" y="2105"/>
                  </a:cubicBezTo>
                  <a:cubicBezTo>
                    <a:pt x="3569" y="2134"/>
                    <a:pt x="3564" y="2137"/>
                    <a:pt x="3569" y="2142"/>
                  </a:cubicBezTo>
                  <a:cubicBezTo>
                    <a:pt x="3579" y="2160"/>
                    <a:pt x="3579" y="2160"/>
                    <a:pt x="3579" y="2160"/>
                  </a:cubicBezTo>
                  <a:cubicBezTo>
                    <a:pt x="3570" y="2116"/>
                    <a:pt x="3569" y="2110"/>
                    <a:pt x="3566" y="2103"/>
                  </a:cubicBezTo>
                  <a:cubicBezTo>
                    <a:pt x="3565" y="2043"/>
                    <a:pt x="3560" y="2036"/>
                    <a:pt x="3563" y="2031"/>
                  </a:cubicBezTo>
                  <a:cubicBezTo>
                    <a:pt x="3562" y="1988"/>
                    <a:pt x="3567" y="1984"/>
                    <a:pt x="3565" y="1977"/>
                  </a:cubicBezTo>
                  <a:cubicBezTo>
                    <a:pt x="3575" y="1922"/>
                    <a:pt x="3572" y="1917"/>
                    <a:pt x="3576" y="1914"/>
                  </a:cubicBezTo>
                  <a:cubicBezTo>
                    <a:pt x="3581" y="1883"/>
                    <a:pt x="3574" y="1877"/>
                    <a:pt x="3580" y="1874"/>
                  </a:cubicBezTo>
                  <a:cubicBezTo>
                    <a:pt x="3581" y="1811"/>
                    <a:pt x="3583" y="1803"/>
                    <a:pt x="3584" y="1795"/>
                  </a:cubicBezTo>
                  <a:cubicBezTo>
                    <a:pt x="3586" y="1732"/>
                    <a:pt x="3581" y="1721"/>
                    <a:pt x="3583" y="1713"/>
                  </a:cubicBezTo>
                  <a:cubicBezTo>
                    <a:pt x="3592" y="1764"/>
                    <a:pt x="3588" y="1768"/>
                    <a:pt x="3588" y="1773"/>
                  </a:cubicBezTo>
                  <a:cubicBezTo>
                    <a:pt x="3588" y="1842"/>
                    <a:pt x="3593" y="1853"/>
                    <a:pt x="3590" y="1862"/>
                  </a:cubicBezTo>
                  <a:cubicBezTo>
                    <a:pt x="3591" y="1932"/>
                    <a:pt x="3586" y="1940"/>
                    <a:pt x="3588" y="1951"/>
                  </a:cubicBezTo>
                  <a:cubicBezTo>
                    <a:pt x="3582" y="1998"/>
                    <a:pt x="3584" y="2004"/>
                    <a:pt x="3583" y="2008"/>
                  </a:cubicBezTo>
                  <a:cubicBezTo>
                    <a:pt x="3579" y="2026"/>
                    <a:pt x="3580" y="2032"/>
                    <a:pt x="3580" y="2037"/>
                  </a:cubicBezTo>
                  <a:cubicBezTo>
                    <a:pt x="3584" y="2088"/>
                    <a:pt x="3584" y="2107"/>
                    <a:pt x="3592" y="2129"/>
                  </a:cubicBezTo>
                  <a:cubicBezTo>
                    <a:pt x="3605" y="2160"/>
                    <a:pt x="3605" y="2160"/>
                    <a:pt x="3605" y="2160"/>
                  </a:cubicBezTo>
                  <a:cubicBezTo>
                    <a:pt x="3593" y="2092"/>
                    <a:pt x="3588" y="2086"/>
                    <a:pt x="3589" y="2081"/>
                  </a:cubicBezTo>
                  <a:cubicBezTo>
                    <a:pt x="3589" y="2049"/>
                    <a:pt x="3586" y="2043"/>
                    <a:pt x="3590" y="2040"/>
                  </a:cubicBezTo>
                  <a:cubicBezTo>
                    <a:pt x="3592" y="1978"/>
                    <a:pt x="3594" y="1974"/>
                    <a:pt x="3597" y="1970"/>
                  </a:cubicBezTo>
                  <a:cubicBezTo>
                    <a:pt x="3600" y="1927"/>
                    <a:pt x="3597" y="1924"/>
                    <a:pt x="3599" y="1922"/>
                  </a:cubicBezTo>
                  <a:cubicBezTo>
                    <a:pt x="3602" y="1891"/>
                    <a:pt x="3601" y="1882"/>
                    <a:pt x="3601" y="1872"/>
                  </a:cubicBezTo>
                  <a:cubicBezTo>
                    <a:pt x="3605" y="1808"/>
                    <a:pt x="3598" y="1796"/>
                    <a:pt x="3601" y="1787"/>
                  </a:cubicBezTo>
                  <a:cubicBezTo>
                    <a:pt x="3606" y="1817"/>
                    <a:pt x="3609" y="1821"/>
                    <a:pt x="3610" y="1826"/>
                  </a:cubicBezTo>
                  <a:cubicBezTo>
                    <a:pt x="3615" y="1876"/>
                    <a:pt x="3610" y="1882"/>
                    <a:pt x="3610" y="1889"/>
                  </a:cubicBezTo>
                  <a:cubicBezTo>
                    <a:pt x="3603" y="1955"/>
                    <a:pt x="3607" y="1963"/>
                    <a:pt x="3604" y="1969"/>
                  </a:cubicBezTo>
                  <a:cubicBezTo>
                    <a:pt x="3602" y="2003"/>
                    <a:pt x="3609" y="2008"/>
                    <a:pt x="3606" y="2011"/>
                  </a:cubicBezTo>
                  <a:cubicBezTo>
                    <a:pt x="3608" y="2038"/>
                    <a:pt x="3605" y="2044"/>
                    <a:pt x="3608" y="2052"/>
                  </a:cubicBezTo>
                  <a:cubicBezTo>
                    <a:pt x="3607" y="2086"/>
                    <a:pt x="3614" y="2092"/>
                    <a:pt x="3610" y="2094"/>
                  </a:cubicBezTo>
                  <a:cubicBezTo>
                    <a:pt x="3629" y="2141"/>
                    <a:pt x="3624" y="2122"/>
                    <a:pt x="3621" y="2104"/>
                  </a:cubicBezTo>
                  <a:cubicBezTo>
                    <a:pt x="3617" y="2034"/>
                    <a:pt x="3614" y="2029"/>
                    <a:pt x="3617" y="2025"/>
                  </a:cubicBezTo>
                  <a:cubicBezTo>
                    <a:pt x="3613" y="1967"/>
                    <a:pt x="3616" y="1954"/>
                    <a:pt x="3617" y="1940"/>
                  </a:cubicBezTo>
                  <a:cubicBezTo>
                    <a:pt x="3620" y="1907"/>
                    <a:pt x="3620" y="1906"/>
                    <a:pt x="3619" y="1903"/>
                  </a:cubicBezTo>
                  <a:cubicBezTo>
                    <a:pt x="3625" y="1960"/>
                    <a:pt x="3635" y="1977"/>
                    <a:pt x="3626" y="1989"/>
                  </a:cubicBezTo>
                  <a:cubicBezTo>
                    <a:pt x="3632" y="2019"/>
                    <a:pt x="3629" y="2022"/>
                    <a:pt x="3629" y="2023"/>
                  </a:cubicBezTo>
                  <a:cubicBezTo>
                    <a:pt x="3639" y="2083"/>
                    <a:pt x="3643" y="2106"/>
                    <a:pt x="3650" y="2131"/>
                  </a:cubicBezTo>
                  <a:cubicBezTo>
                    <a:pt x="3646" y="2095"/>
                    <a:pt x="3648" y="2087"/>
                    <a:pt x="3644" y="2077"/>
                  </a:cubicBezTo>
                  <a:cubicBezTo>
                    <a:pt x="3642" y="1997"/>
                    <a:pt x="3638" y="1989"/>
                    <a:pt x="3642" y="1983"/>
                  </a:cubicBezTo>
                  <a:cubicBezTo>
                    <a:pt x="3636" y="1915"/>
                    <a:pt x="3635" y="1908"/>
                    <a:pt x="3633" y="1900"/>
                  </a:cubicBezTo>
                  <a:cubicBezTo>
                    <a:pt x="3632" y="1877"/>
                    <a:pt x="3626" y="1869"/>
                    <a:pt x="3628" y="1862"/>
                  </a:cubicBezTo>
                  <a:cubicBezTo>
                    <a:pt x="3704" y="2064"/>
                    <a:pt x="3715" y="2091"/>
                    <a:pt x="3723" y="2120"/>
                  </a:cubicBezTo>
                  <a:cubicBezTo>
                    <a:pt x="3738" y="2147"/>
                    <a:pt x="3735" y="2134"/>
                    <a:pt x="3732" y="2120"/>
                  </a:cubicBezTo>
                  <a:cubicBezTo>
                    <a:pt x="3671" y="1955"/>
                    <a:pt x="3666" y="1948"/>
                    <a:pt x="3665" y="1942"/>
                  </a:cubicBezTo>
                  <a:cubicBezTo>
                    <a:pt x="3658" y="1918"/>
                    <a:pt x="3659" y="1920"/>
                    <a:pt x="3656" y="1912"/>
                  </a:cubicBezTo>
                  <a:cubicBezTo>
                    <a:pt x="3644" y="1868"/>
                    <a:pt x="3634" y="1861"/>
                    <a:pt x="3638" y="1856"/>
                  </a:cubicBezTo>
                  <a:cubicBezTo>
                    <a:pt x="3654" y="1880"/>
                    <a:pt x="3649" y="1882"/>
                    <a:pt x="3653" y="1886"/>
                  </a:cubicBezTo>
                  <a:cubicBezTo>
                    <a:pt x="3690" y="1949"/>
                    <a:pt x="3693" y="1958"/>
                    <a:pt x="3702" y="1968"/>
                  </a:cubicBezTo>
                  <a:cubicBezTo>
                    <a:pt x="3745" y="2097"/>
                    <a:pt x="3753" y="2103"/>
                    <a:pt x="3754" y="2107"/>
                  </a:cubicBezTo>
                  <a:cubicBezTo>
                    <a:pt x="3776" y="2160"/>
                    <a:pt x="3776" y="2160"/>
                    <a:pt x="3776" y="2160"/>
                  </a:cubicBezTo>
                  <a:cubicBezTo>
                    <a:pt x="3769" y="2130"/>
                    <a:pt x="3760" y="2123"/>
                    <a:pt x="3765" y="2121"/>
                  </a:cubicBezTo>
                  <a:cubicBezTo>
                    <a:pt x="3734" y="2035"/>
                    <a:pt x="3731" y="2018"/>
                    <a:pt x="3726" y="2000"/>
                  </a:cubicBezTo>
                  <a:cubicBezTo>
                    <a:pt x="3693" y="1934"/>
                    <a:pt x="3677" y="1912"/>
                    <a:pt x="3655" y="1871"/>
                  </a:cubicBezTo>
                  <a:cubicBezTo>
                    <a:pt x="3628" y="1820"/>
                    <a:pt x="3632" y="1818"/>
                    <a:pt x="3627" y="1813"/>
                  </a:cubicBezTo>
                  <a:cubicBezTo>
                    <a:pt x="3618" y="1792"/>
                    <a:pt x="3615" y="1792"/>
                    <a:pt x="3616" y="1793"/>
                  </a:cubicBezTo>
                  <a:cubicBezTo>
                    <a:pt x="3614" y="1770"/>
                    <a:pt x="3625" y="1783"/>
                    <a:pt x="3633" y="1799"/>
                  </a:cubicBezTo>
                  <a:cubicBezTo>
                    <a:pt x="3676" y="1871"/>
                    <a:pt x="3684" y="1880"/>
                    <a:pt x="3682" y="1886"/>
                  </a:cubicBezTo>
                  <a:cubicBezTo>
                    <a:pt x="3706" y="1920"/>
                    <a:pt x="3713" y="1940"/>
                    <a:pt x="3724" y="1950"/>
                  </a:cubicBezTo>
                  <a:cubicBezTo>
                    <a:pt x="3760" y="2018"/>
                    <a:pt x="3762" y="2034"/>
                    <a:pt x="3775" y="2052"/>
                  </a:cubicBezTo>
                  <a:cubicBezTo>
                    <a:pt x="3791" y="2087"/>
                    <a:pt x="3790" y="2072"/>
                    <a:pt x="3779" y="2055"/>
                  </a:cubicBezTo>
                  <a:cubicBezTo>
                    <a:pt x="3773" y="2029"/>
                    <a:pt x="3765" y="2023"/>
                    <a:pt x="3764" y="2020"/>
                  </a:cubicBezTo>
                  <a:cubicBezTo>
                    <a:pt x="3727" y="1943"/>
                    <a:pt x="3720" y="1927"/>
                    <a:pt x="3710" y="1911"/>
                  </a:cubicBezTo>
                  <a:cubicBezTo>
                    <a:pt x="3681" y="1859"/>
                    <a:pt x="3679" y="1858"/>
                    <a:pt x="3677" y="1856"/>
                  </a:cubicBezTo>
                  <a:cubicBezTo>
                    <a:pt x="3659" y="1825"/>
                    <a:pt x="3654" y="1826"/>
                    <a:pt x="3652" y="1818"/>
                  </a:cubicBezTo>
                  <a:cubicBezTo>
                    <a:pt x="3641" y="1799"/>
                    <a:pt x="3638" y="1795"/>
                    <a:pt x="3640" y="1793"/>
                  </a:cubicBezTo>
                  <a:cubicBezTo>
                    <a:pt x="3651" y="1805"/>
                    <a:pt x="3656" y="1807"/>
                    <a:pt x="3660" y="1814"/>
                  </a:cubicBezTo>
                  <a:cubicBezTo>
                    <a:pt x="3747" y="1948"/>
                    <a:pt x="3751" y="1945"/>
                    <a:pt x="3753" y="1952"/>
                  </a:cubicBezTo>
                  <a:cubicBezTo>
                    <a:pt x="3801" y="2041"/>
                    <a:pt x="3805" y="2046"/>
                    <a:pt x="3813" y="2063"/>
                  </a:cubicBezTo>
                  <a:cubicBezTo>
                    <a:pt x="3824" y="2090"/>
                    <a:pt x="3825" y="2083"/>
                    <a:pt x="3823" y="2074"/>
                  </a:cubicBezTo>
                  <a:cubicBezTo>
                    <a:pt x="3793" y="2008"/>
                    <a:pt x="3788" y="1999"/>
                    <a:pt x="3783" y="1990"/>
                  </a:cubicBezTo>
                  <a:cubicBezTo>
                    <a:pt x="3750" y="1934"/>
                    <a:pt x="3750" y="1933"/>
                    <a:pt x="3742" y="1923"/>
                  </a:cubicBezTo>
                  <a:cubicBezTo>
                    <a:pt x="3649" y="1784"/>
                    <a:pt x="3640" y="1771"/>
                    <a:pt x="3628" y="1753"/>
                  </a:cubicBezTo>
                  <a:cubicBezTo>
                    <a:pt x="3600" y="1705"/>
                    <a:pt x="3594" y="1703"/>
                    <a:pt x="3600" y="1698"/>
                  </a:cubicBezTo>
                  <a:cubicBezTo>
                    <a:pt x="3661" y="1781"/>
                    <a:pt x="3667" y="1780"/>
                    <a:pt x="3671" y="1789"/>
                  </a:cubicBezTo>
                  <a:cubicBezTo>
                    <a:pt x="3762" y="1925"/>
                    <a:pt x="3772" y="1943"/>
                    <a:pt x="3781" y="1958"/>
                  </a:cubicBezTo>
                  <a:cubicBezTo>
                    <a:pt x="3789" y="1977"/>
                    <a:pt x="3792" y="1977"/>
                    <a:pt x="3792" y="1977"/>
                  </a:cubicBezTo>
                  <a:cubicBezTo>
                    <a:pt x="3808" y="2010"/>
                    <a:pt x="3813" y="2006"/>
                    <a:pt x="3808" y="2000"/>
                  </a:cubicBezTo>
                  <a:cubicBezTo>
                    <a:pt x="3787" y="1964"/>
                    <a:pt x="3792" y="1953"/>
                    <a:pt x="3784" y="1954"/>
                  </a:cubicBezTo>
                  <a:cubicBezTo>
                    <a:pt x="3664" y="1770"/>
                    <a:pt x="3663" y="1761"/>
                    <a:pt x="3658" y="1758"/>
                  </a:cubicBezTo>
                  <a:cubicBezTo>
                    <a:pt x="3608" y="1693"/>
                    <a:pt x="3604" y="1687"/>
                    <a:pt x="3601" y="1681"/>
                  </a:cubicBezTo>
                  <a:cubicBezTo>
                    <a:pt x="3568" y="1619"/>
                    <a:pt x="3567" y="1614"/>
                    <a:pt x="3568" y="1609"/>
                  </a:cubicBezTo>
                  <a:cubicBezTo>
                    <a:pt x="3602" y="1650"/>
                    <a:pt x="3605" y="1657"/>
                    <a:pt x="3609" y="1657"/>
                  </a:cubicBezTo>
                  <a:cubicBezTo>
                    <a:pt x="3642" y="1699"/>
                    <a:pt x="3657" y="1709"/>
                    <a:pt x="3670" y="1726"/>
                  </a:cubicBezTo>
                  <a:cubicBezTo>
                    <a:pt x="3726" y="1782"/>
                    <a:pt x="3727" y="1793"/>
                    <a:pt x="3732" y="1792"/>
                  </a:cubicBezTo>
                  <a:cubicBezTo>
                    <a:pt x="3804" y="1897"/>
                    <a:pt x="3811" y="1910"/>
                    <a:pt x="3818" y="1923"/>
                  </a:cubicBezTo>
                  <a:cubicBezTo>
                    <a:pt x="3834" y="1949"/>
                    <a:pt x="3835" y="1944"/>
                    <a:pt x="3833" y="1939"/>
                  </a:cubicBezTo>
                  <a:cubicBezTo>
                    <a:pt x="3805" y="1889"/>
                    <a:pt x="3802" y="1887"/>
                    <a:pt x="3800" y="1881"/>
                  </a:cubicBezTo>
                  <a:cubicBezTo>
                    <a:pt x="3752" y="1810"/>
                    <a:pt x="3747" y="1795"/>
                    <a:pt x="3740" y="1790"/>
                  </a:cubicBezTo>
                  <a:cubicBezTo>
                    <a:pt x="3707" y="1754"/>
                    <a:pt x="3704" y="1747"/>
                    <a:pt x="3701" y="1741"/>
                  </a:cubicBezTo>
                  <a:cubicBezTo>
                    <a:pt x="3666" y="1702"/>
                    <a:pt x="3650" y="1693"/>
                    <a:pt x="3638" y="1674"/>
                  </a:cubicBezTo>
                  <a:cubicBezTo>
                    <a:pt x="3579" y="1610"/>
                    <a:pt x="3577" y="1606"/>
                    <a:pt x="3575" y="1603"/>
                  </a:cubicBezTo>
                  <a:cubicBezTo>
                    <a:pt x="3662" y="1692"/>
                    <a:pt x="3684" y="1707"/>
                    <a:pt x="3705" y="1728"/>
                  </a:cubicBezTo>
                  <a:cubicBezTo>
                    <a:pt x="3780" y="1809"/>
                    <a:pt x="3780" y="1827"/>
                    <a:pt x="3786" y="1824"/>
                  </a:cubicBezTo>
                  <a:cubicBezTo>
                    <a:pt x="3743" y="1752"/>
                    <a:pt x="3728" y="1741"/>
                    <a:pt x="3715" y="1723"/>
                  </a:cubicBezTo>
                  <a:cubicBezTo>
                    <a:pt x="3691" y="1699"/>
                    <a:pt x="3682" y="1693"/>
                    <a:pt x="3674" y="1685"/>
                  </a:cubicBezTo>
                  <a:cubicBezTo>
                    <a:pt x="3656" y="1669"/>
                    <a:pt x="3653" y="1663"/>
                    <a:pt x="3655" y="1661"/>
                  </a:cubicBezTo>
                  <a:cubicBezTo>
                    <a:pt x="3701" y="1699"/>
                    <a:pt x="3704" y="1700"/>
                    <a:pt x="3707" y="1700"/>
                  </a:cubicBezTo>
                  <a:cubicBezTo>
                    <a:pt x="3733" y="1723"/>
                    <a:pt x="3739" y="1726"/>
                    <a:pt x="3744" y="1730"/>
                  </a:cubicBezTo>
                  <a:cubicBezTo>
                    <a:pt x="3810" y="1787"/>
                    <a:pt x="3819" y="1795"/>
                    <a:pt x="3827" y="1803"/>
                  </a:cubicBezTo>
                  <a:cubicBezTo>
                    <a:pt x="3840" y="1813"/>
                    <a:pt x="3840" y="1813"/>
                    <a:pt x="3840" y="1813"/>
                  </a:cubicBezTo>
                  <a:cubicBezTo>
                    <a:pt x="3784" y="1755"/>
                    <a:pt x="3778" y="1742"/>
                    <a:pt x="3769" y="1741"/>
                  </a:cubicBezTo>
                  <a:cubicBezTo>
                    <a:pt x="3733" y="1710"/>
                    <a:pt x="3728" y="1711"/>
                    <a:pt x="3725" y="1703"/>
                  </a:cubicBezTo>
                  <a:cubicBezTo>
                    <a:pt x="3677" y="1667"/>
                    <a:pt x="3672" y="1665"/>
                    <a:pt x="3670" y="1658"/>
                  </a:cubicBezTo>
                  <a:cubicBezTo>
                    <a:pt x="3644" y="1644"/>
                    <a:pt x="3643" y="1636"/>
                    <a:pt x="3639" y="1637"/>
                  </a:cubicBezTo>
                  <a:cubicBezTo>
                    <a:pt x="3601" y="1601"/>
                    <a:pt x="3599" y="1596"/>
                    <a:pt x="3597" y="1593"/>
                  </a:cubicBezTo>
                  <a:cubicBezTo>
                    <a:pt x="3566" y="1555"/>
                    <a:pt x="3560" y="1554"/>
                    <a:pt x="3556" y="1545"/>
                  </a:cubicBezTo>
                  <a:cubicBezTo>
                    <a:pt x="3552" y="1522"/>
                    <a:pt x="3553" y="1536"/>
                    <a:pt x="3559" y="1536"/>
                  </a:cubicBezTo>
                  <a:cubicBezTo>
                    <a:pt x="3580" y="1559"/>
                    <a:pt x="3583" y="1558"/>
                    <a:pt x="3585" y="1562"/>
                  </a:cubicBezTo>
                  <a:cubicBezTo>
                    <a:pt x="3634" y="1600"/>
                    <a:pt x="3637" y="1610"/>
                    <a:pt x="3644" y="1607"/>
                  </a:cubicBezTo>
                  <a:cubicBezTo>
                    <a:pt x="3695" y="1644"/>
                    <a:pt x="3699" y="1652"/>
                    <a:pt x="3705" y="1652"/>
                  </a:cubicBezTo>
                  <a:cubicBezTo>
                    <a:pt x="3754" y="1683"/>
                    <a:pt x="3757" y="1694"/>
                    <a:pt x="3762" y="1695"/>
                  </a:cubicBezTo>
                  <a:cubicBezTo>
                    <a:pt x="3798" y="1722"/>
                    <a:pt x="3801" y="1735"/>
                    <a:pt x="3808" y="1732"/>
                  </a:cubicBezTo>
                  <a:cubicBezTo>
                    <a:pt x="3735" y="1667"/>
                    <a:pt x="3734" y="1659"/>
                    <a:pt x="3730" y="1662"/>
                  </a:cubicBezTo>
                  <a:cubicBezTo>
                    <a:pt x="3691" y="1638"/>
                    <a:pt x="3686" y="1628"/>
                    <a:pt x="3679" y="1626"/>
                  </a:cubicBezTo>
                  <a:cubicBezTo>
                    <a:pt x="3606" y="1569"/>
                    <a:pt x="3593" y="1561"/>
                    <a:pt x="3584" y="1546"/>
                  </a:cubicBezTo>
                  <a:cubicBezTo>
                    <a:pt x="3554" y="1514"/>
                    <a:pt x="3542" y="1501"/>
                    <a:pt x="3531" y="1486"/>
                  </a:cubicBezTo>
                  <a:cubicBezTo>
                    <a:pt x="3515" y="1452"/>
                    <a:pt x="3508" y="1447"/>
                    <a:pt x="3512" y="1445"/>
                  </a:cubicBezTo>
                  <a:cubicBezTo>
                    <a:pt x="3556" y="1505"/>
                    <a:pt x="3567" y="1513"/>
                    <a:pt x="3566" y="1520"/>
                  </a:cubicBezTo>
                  <a:cubicBezTo>
                    <a:pt x="3605" y="1552"/>
                    <a:pt x="3611" y="1553"/>
                    <a:pt x="3616" y="1560"/>
                  </a:cubicBezTo>
                  <a:cubicBezTo>
                    <a:pt x="3676" y="1598"/>
                    <a:pt x="3677" y="1606"/>
                    <a:pt x="3681" y="1605"/>
                  </a:cubicBezTo>
                  <a:cubicBezTo>
                    <a:pt x="3717" y="1624"/>
                    <a:pt x="3722" y="1631"/>
                    <a:pt x="3729" y="1632"/>
                  </a:cubicBezTo>
                  <a:cubicBezTo>
                    <a:pt x="3761" y="1652"/>
                    <a:pt x="3773" y="1659"/>
                    <a:pt x="3786" y="1665"/>
                  </a:cubicBezTo>
                  <a:cubicBezTo>
                    <a:pt x="3834" y="1700"/>
                    <a:pt x="3837" y="1704"/>
                    <a:pt x="3840" y="1705"/>
                  </a:cubicBezTo>
                  <a:close/>
                  <a:moveTo>
                    <a:pt x="3587" y="1208"/>
                  </a:moveTo>
                  <a:cubicBezTo>
                    <a:pt x="3585" y="1207"/>
                    <a:pt x="3582" y="1206"/>
                    <a:pt x="3580" y="1204"/>
                  </a:cubicBezTo>
                  <a:cubicBezTo>
                    <a:pt x="3578" y="1198"/>
                    <a:pt x="3586" y="1205"/>
                    <a:pt x="3587" y="1208"/>
                  </a:cubicBezTo>
                  <a:close/>
                  <a:moveTo>
                    <a:pt x="3234" y="928"/>
                  </a:moveTo>
                  <a:cubicBezTo>
                    <a:pt x="3238" y="930"/>
                    <a:pt x="3243" y="932"/>
                    <a:pt x="3248" y="934"/>
                  </a:cubicBezTo>
                  <a:cubicBezTo>
                    <a:pt x="3256" y="941"/>
                    <a:pt x="3265" y="942"/>
                    <a:pt x="3273" y="950"/>
                  </a:cubicBezTo>
                  <a:cubicBezTo>
                    <a:pt x="3278" y="950"/>
                    <a:pt x="3283" y="953"/>
                    <a:pt x="3287" y="955"/>
                  </a:cubicBezTo>
                  <a:cubicBezTo>
                    <a:pt x="3291" y="957"/>
                    <a:pt x="3295" y="962"/>
                    <a:pt x="3299" y="962"/>
                  </a:cubicBezTo>
                  <a:cubicBezTo>
                    <a:pt x="3308" y="965"/>
                    <a:pt x="3317" y="970"/>
                    <a:pt x="3326" y="974"/>
                  </a:cubicBezTo>
                  <a:cubicBezTo>
                    <a:pt x="3342" y="986"/>
                    <a:pt x="3361" y="990"/>
                    <a:pt x="3376" y="1006"/>
                  </a:cubicBezTo>
                  <a:cubicBezTo>
                    <a:pt x="3381" y="1008"/>
                    <a:pt x="3386" y="1007"/>
                    <a:pt x="3389" y="1014"/>
                  </a:cubicBezTo>
                  <a:cubicBezTo>
                    <a:pt x="3395" y="1010"/>
                    <a:pt x="3396" y="1023"/>
                    <a:pt x="3402" y="1021"/>
                  </a:cubicBezTo>
                  <a:cubicBezTo>
                    <a:pt x="3410" y="1027"/>
                    <a:pt x="3418" y="1034"/>
                    <a:pt x="3427" y="1037"/>
                  </a:cubicBezTo>
                  <a:cubicBezTo>
                    <a:pt x="3430" y="1042"/>
                    <a:pt x="3434" y="1046"/>
                    <a:pt x="3438" y="1047"/>
                  </a:cubicBezTo>
                  <a:cubicBezTo>
                    <a:pt x="3439" y="1050"/>
                    <a:pt x="3436" y="1048"/>
                    <a:pt x="3434" y="1049"/>
                  </a:cubicBezTo>
                  <a:cubicBezTo>
                    <a:pt x="3432" y="1048"/>
                    <a:pt x="3430" y="1047"/>
                    <a:pt x="3428" y="1044"/>
                  </a:cubicBezTo>
                  <a:cubicBezTo>
                    <a:pt x="3422" y="1049"/>
                    <a:pt x="3422" y="1034"/>
                    <a:pt x="3415" y="1041"/>
                  </a:cubicBezTo>
                  <a:cubicBezTo>
                    <a:pt x="3409" y="1031"/>
                    <a:pt x="3400" y="1034"/>
                    <a:pt x="3393" y="1026"/>
                  </a:cubicBezTo>
                  <a:cubicBezTo>
                    <a:pt x="3392" y="1024"/>
                    <a:pt x="3388" y="1027"/>
                    <a:pt x="3387" y="1024"/>
                  </a:cubicBezTo>
                  <a:cubicBezTo>
                    <a:pt x="3386" y="1020"/>
                    <a:pt x="3383" y="1021"/>
                    <a:pt x="3380" y="1022"/>
                  </a:cubicBezTo>
                  <a:cubicBezTo>
                    <a:pt x="3378" y="1015"/>
                    <a:pt x="3372" y="1022"/>
                    <a:pt x="3370" y="1014"/>
                  </a:cubicBezTo>
                  <a:cubicBezTo>
                    <a:pt x="3362" y="1014"/>
                    <a:pt x="3355" y="1007"/>
                    <a:pt x="3347" y="1003"/>
                  </a:cubicBezTo>
                  <a:cubicBezTo>
                    <a:pt x="3338" y="1002"/>
                    <a:pt x="3331" y="995"/>
                    <a:pt x="3323" y="989"/>
                  </a:cubicBezTo>
                  <a:cubicBezTo>
                    <a:pt x="3315" y="989"/>
                    <a:pt x="3307" y="983"/>
                    <a:pt x="3300" y="978"/>
                  </a:cubicBezTo>
                  <a:cubicBezTo>
                    <a:pt x="3296" y="977"/>
                    <a:pt x="3293" y="972"/>
                    <a:pt x="3288" y="971"/>
                  </a:cubicBezTo>
                  <a:cubicBezTo>
                    <a:pt x="3285" y="968"/>
                    <a:pt x="3280" y="971"/>
                    <a:pt x="3278" y="963"/>
                  </a:cubicBezTo>
                  <a:cubicBezTo>
                    <a:pt x="3270" y="961"/>
                    <a:pt x="3264" y="953"/>
                    <a:pt x="3255" y="952"/>
                  </a:cubicBezTo>
                  <a:cubicBezTo>
                    <a:pt x="3254" y="950"/>
                    <a:pt x="3253" y="948"/>
                    <a:pt x="3252" y="946"/>
                  </a:cubicBezTo>
                  <a:cubicBezTo>
                    <a:pt x="3247" y="942"/>
                    <a:pt x="3242" y="939"/>
                    <a:pt x="3236" y="938"/>
                  </a:cubicBezTo>
                  <a:cubicBezTo>
                    <a:pt x="3232" y="933"/>
                    <a:pt x="3228" y="927"/>
                    <a:pt x="3222" y="927"/>
                  </a:cubicBezTo>
                  <a:cubicBezTo>
                    <a:pt x="3222" y="917"/>
                    <a:pt x="3230" y="930"/>
                    <a:pt x="3234" y="928"/>
                  </a:cubicBezTo>
                  <a:close/>
                  <a:moveTo>
                    <a:pt x="3269" y="856"/>
                  </a:moveTo>
                  <a:cubicBezTo>
                    <a:pt x="3278" y="856"/>
                    <a:pt x="3285" y="867"/>
                    <a:pt x="3294" y="867"/>
                  </a:cubicBezTo>
                  <a:cubicBezTo>
                    <a:pt x="3296" y="873"/>
                    <a:pt x="3289" y="865"/>
                    <a:pt x="3287" y="868"/>
                  </a:cubicBezTo>
                  <a:cubicBezTo>
                    <a:pt x="3284" y="866"/>
                    <a:pt x="3281" y="867"/>
                    <a:pt x="3279" y="864"/>
                  </a:cubicBezTo>
                  <a:cubicBezTo>
                    <a:pt x="3274" y="860"/>
                    <a:pt x="3267" y="862"/>
                    <a:pt x="3263" y="855"/>
                  </a:cubicBezTo>
                  <a:cubicBezTo>
                    <a:pt x="3252" y="853"/>
                    <a:pt x="3242" y="851"/>
                    <a:pt x="3231" y="848"/>
                  </a:cubicBezTo>
                  <a:cubicBezTo>
                    <a:pt x="3226" y="845"/>
                    <a:pt x="3221" y="843"/>
                    <a:pt x="3215" y="843"/>
                  </a:cubicBezTo>
                  <a:cubicBezTo>
                    <a:pt x="3211" y="839"/>
                    <a:pt x="3206" y="839"/>
                    <a:pt x="3201" y="838"/>
                  </a:cubicBezTo>
                  <a:cubicBezTo>
                    <a:pt x="3195" y="839"/>
                    <a:pt x="3190" y="834"/>
                    <a:pt x="3185" y="833"/>
                  </a:cubicBezTo>
                  <a:cubicBezTo>
                    <a:pt x="3180" y="832"/>
                    <a:pt x="3175" y="831"/>
                    <a:pt x="3171" y="828"/>
                  </a:cubicBezTo>
                  <a:cubicBezTo>
                    <a:pt x="3161" y="826"/>
                    <a:pt x="3152" y="820"/>
                    <a:pt x="3142" y="820"/>
                  </a:cubicBezTo>
                  <a:cubicBezTo>
                    <a:pt x="3130" y="810"/>
                    <a:pt x="3117" y="809"/>
                    <a:pt x="3105" y="799"/>
                  </a:cubicBezTo>
                  <a:cubicBezTo>
                    <a:pt x="3102" y="800"/>
                    <a:pt x="3098" y="799"/>
                    <a:pt x="3096" y="797"/>
                  </a:cubicBezTo>
                  <a:cubicBezTo>
                    <a:pt x="3094" y="789"/>
                    <a:pt x="3088" y="799"/>
                    <a:pt x="3087" y="791"/>
                  </a:cubicBezTo>
                  <a:cubicBezTo>
                    <a:pt x="3080" y="793"/>
                    <a:pt x="3077" y="781"/>
                    <a:pt x="3069" y="784"/>
                  </a:cubicBezTo>
                  <a:cubicBezTo>
                    <a:pt x="3068" y="781"/>
                    <a:pt x="3066" y="778"/>
                    <a:pt x="3064" y="779"/>
                  </a:cubicBezTo>
                  <a:cubicBezTo>
                    <a:pt x="3064" y="777"/>
                    <a:pt x="3064" y="774"/>
                    <a:pt x="3061" y="775"/>
                  </a:cubicBezTo>
                  <a:cubicBezTo>
                    <a:pt x="3058" y="774"/>
                    <a:pt x="3055" y="769"/>
                    <a:pt x="3052" y="764"/>
                  </a:cubicBezTo>
                  <a:cubicBezTo>
                    <a:pt x="3060" y="762"/>
                    <a:pt x="3065" y="770"/>
                    <a:pt x="3072" y="769"/>
                  </a:cubicBezTo>
                  <a:cubicBezTo>
                    <a:pt x="3077" y="776"/>
                    <a:pt x="3084" y="774"/>
                    <a:pt x="3089" y="781"/>
                  </a:cubicBezTo>
                  <a:cubicBezTo>
                    <a:pt x="3094" y="782"/>
                    <a:pt x="3100" y="782"/>
                    <a:pt x="3104" y="787"/>
                  </a:cubicBezTo>
                  <a:cubicBezTo>
                    <a:pt x="3108" y="787"/>
                    <a:pt x="3112" y="789"/>
                    <a:pt x="3117" y="790"/>
                  </a:cubicBezTo>
                  <a:cubicBezTo>
                    <a:pt x="3125" y="792"/>
                    <a:pt x="3133" y="798"/>
                    <a:pt x="3142" y="801"/>
                  </a:cubicBezTo>
                  <a:cubicBezTo>
                    <a:pt x="3151" y="803"/>
                    <a:pt x="3160" y="806"/>
                    <a:pt x="3169" y="810"/>
                  </a:cubicBezTo>
                  <a:cubicBezTo>
                    <a:pt x="3177" y="812"/>
                    <a:pt x="3186" y="815"/>
                    <a:pt x="3194" y="820"/>
                  </a:cubicBezTo>
                  <a:cubicBezTo>
                    <a:pt x="3196" y="821"/>
                    <a:pt x="3200" y="820"/>
                    <a:pt x="3201" y="824"/>
                  </a:cubicBezTo>
                  <a:cubicBezTo>
                    <a:pt x="3204" y="823"/>
                    <a:pt x="3205" y="827"/>
                    <a:pt x="3208" y="826"/>
                  </a:cubicBezTo>
                  <a:cubicBezTo>
                    <a:pt x="3211" y="830"/>
                    <a:pt x="3217" y="825"/>
                    <a:pt x="3220" y="832"/>
                  </a:cubicBezTo>
                  <a:cubicBezTo>
                    <a:pt x="3229" y="834"/>
                    <a:pt x="3237" y="839"/>
                    <a:pt x="3245" y="843"/>
                  </a:cubicBezTo>
                  <a:cubicBezTo>
                    <a:pt x="3253" y="849"/>
                    <a:pt x="3262" y="849"/>
                    <a:pt x="3269" y="856"/>
                  </a:cubicBezTo>
                  <a:close/>
                  <a:moveTo>
                    <a:pt x="3121" y="851"/>
                  </a:moveTo>
                  <a:cubicBezTo>
                    <a:pt x="3114" y="851"/>
                    <a:pt x="3115" y="840"/>
                    <a:pt x="3113" y="836"/>
                  </a:cubicBezTo>
                  <a:cubicBezTo>
                    <a:pt x="3120" y="836"/>
                    <a:pt x="3119" y="847"/>
                    <a:pt x="3121" y="851"/>
                  </a:cubicBezTo>
                  <a:close/>
                  <a:moveTo>
                    <a:pt x="2966" y="723"/>
                  </a:moveTo>
                  <a:cubicBezTo>
                    <a:pt x="2974" y="724"/>
                    <a:pt x="2969" y="736"/>
                    <a:pt x="2973" y="741"/>
                  </a:cubicBezTo>
                  <a:cubicBezTo>
                    <a:pt x="2967" y="741"/>
                    <a:pt x="2968" y="728"/>
                    <a:pt x="2966" y="723"/>
                  </a:cubicBezTo>
                  <a:close/>
                  <a:moveTo>
                    <a:pt x="3008" y="1016"/>
                  </a:moveTo>
                  <a:cubicBezTo>
                    <a:pt x="3004" y="1017"/>
                    <a:pt x="3007" y="1015"/>
                    <a:pt x="3006" y="1012"/>
                  </a:cubicBezTo>
                  <a:cubicBezTo>
                    <a:pt x="3004" y="1010"/>
                    <a:pt x="3003" y="1008"/>
                    <a:pt x="3002" y="1006"/>
                  </a:cubicBezTo>
                  <a:cubicBezTo>
                    <a:pt x="3001" y="1000"/>
                    <a:pt x="2996" y="993"/>
                    <a:pt x="2997" y="987"/>
                  </a:cubicBezTo>
                  <a:cubicBezTo>
                    <a:pt x="2997" y="982"/>
                    <a:pt x="2990" y="975"/>
                    <a:pt x="2993" y="971"/>
                  </a:cubicBezTo>
                  <a:cubicBezTo>
                    <a:pt x="2990" y="965"/>
                    <a:pt x="2991" y="960"/>
                    <a:pt x="2988" y="954"/>
                  </a:cubicBezTo>
                  <a:cubicBezTo>
                    <a:pt x="2982" y="947"/>
                    <a:pt x="2991" y="944"/>
                    <a:pt x="2984" y="937"/>
                  </a:cubicBezTo>
                  <a:cubicBezTo>
                    <a:pt x="2987" y="935"/>
                    <a:pt x="2982" y="930"/>
                    <a:pt x="2985" y="928"/>
                  </a:cubicBezTo>
                  <a:cubicBezTo>
                    <a:pt x="2985" y="926"/>
                    <a:pt x="2985" y="924"/>
                    <a:pt x="2983" y="921"/>
                  </a:cubicBezTo>
                  <a:cubicBezTo>
                    <a:pt x="2985" y="916"/>
                    <a:pt x="2981" y="910"/>
                    <a:pt x="2983" y="905"/>
                  </a:cubicBezTo>
                  <a:cubicBezTo>
                    <a:pt x="2981" y="894"/>
                    <a:pt x="2982" y="884"/>
                    <a:pt x="2978" y="872"/>
                  </a:cubicBezTo>
                  <a:cubicBezTo>
                    <a:pt x="2981" y="851"/>
                    <a:pt x="2975" y="827"/>
                    <a:pt x="2980" y="805"/>
                  </a:cubicBezTo>
                  <a:cubicBezTo>
                    <a:pt x="2976" y="795"/>
                    <a:pt x="2977" y="786"/>
                    <a:pt x="2974" y="776"/>
                  </a:cubicBezTo>
                  <a:cubicBezTo>
                    <a:pt x="2973" y="766"/>
                    <a:pt x="2969" y="756"/>
                    <a:pt x="2972" y="747"/>
                  </a:cubicBezTo>
                  <a:cubicBezTo>
                    <a:pt x="2979" y="747"/>
                    <a:pt x="2976" y="759"/>
                    <a:pt x="2978" y="763"/>
                  </a:cubicBezTo>
                  <a:cubicBezTo>
                    <a:pt x="2977" y="769"/>
                    <a:pt x="2980" y="775"/>
                    <a:pt x="2980" y="781"/>
                  </a:cubicBezTo>
                  <a:cubicBezTo>
                    <a:pt x="2988" y="789"/>
                    <a:pt x="2979" y="792"/>
                    <a:pt x="2985" y="800"/>
                  </a:cubicBezTo>
                  <a:cubicBezTo>
                    <a:pt x="2984" y="805"/>
                    <a:pt x="2988" y="812"/>
                    <a:pt x="2984" y="817"/>
                  </a:cubicBezTo>
                  <a:cubicBezTo>
                    <a:pt x="2988" y="818"/>
                    <a:pt x="2987" y="820"/>
                    <a:pt x="2988" y="823"/>
                  </a:cubicBezTo>
                  <a:cubicBezTo>
                    <a:pt x="2985" y="826"/>
                    <a:pt x="2991" y="826"/>
                    <a:pt x="2988" y="828"/>
                  </a:cubicBezTo>
                  <a:cubicBezTo>
                    <a:pt x="2988" y="834"/>
                    <a:pt x="2990" y="841"/>
                    <a:pt x="2990" y="846"/>
                  </a:cubicBezTo>
                  <a:cubicBezTo>
                    <a:pt x="2992" y="853"/>
                    <a:pt x="2990" y="858"/>
                    <a:pt x="2992" y="864"/>
                  </a:cubicBezTo>
                  <a:cubicBezTo>
                    <a:pt x="2994" y="871"/>
                    <a:pt x="2988" y="875"/>
                    <a:pt x="2994" y="882"/>
                  </a:cubicBezTo>
                  <a:cubicBezTo>
                    <a:pt x="2989" y="887"/>
                    <a:pt x="2996" y="894"/>
                    <a:pt x="2996" y="900"/>
                  </a:cubicBezTo>
                  <a:cubicBezTo>
                    <a:pt x="2996" y="906"/>
                    <a:pt x="2998" y="912"/>
                    <a:pt x="2998" y="918"/>
                  </a:cubicBezTo>
                  <a:cubicBezTo>
                    <a:pt x="2997" y="930"/>
                    <a:pt x="3002" y="942"/>
                    <a:pt x="2999" y="953"/>
                  </a:cubicBezTo>
                  <a:cubicBezTo>
                    <a:pt x="3003" y="978"/>
                    <a:pt x="3006" y="1001"/>
                    <a:pt x="3017" y="1028"/>
                  </a:cubicBezTo>
                  <a:cubicBezTo>
                    <a:pt x="3012" y="1030"/>
                    <a:pt x="3011" y="1019"/>
                    <a:pt x="3008" y="1016"/>
                  </a:cubicBezTo>
                  <a:close/>
                  <a:moveTo>
                    <a:pt x="3027" y="1036"/>
                  </a:moveTo>
                  <a:cubicBezTo>
                    <a:pt x="3032" y="1033"/>
                    <a:pt x="3024" y="1028"/>
                    <a:pt x="3023" y="1024"/>
                  </a:cubicBezTo>
                  <a:cubicBezTo>
                    <a:pt x="3013" y="970"/>
                    <a:pt x="3013" y="964"/>
                    <a:pt x="3010" y="958"/>
                  </a:cubicBezTo>
                  <a:cubicBezTo>
                    <a:pt x="3009" y="898"/>
                    <a:pt x="3001" y="890"/>
                    <a:pt x="3007" y="886"/>
                  </a:cubicBezTo>
                  <a:cubicBezTo>
                    <a:pt x="2992" y="822"/>
                    <a:pt x="3003" y="819"/>
                    <a:pt x="2998" y="812"/>
                  </a:cubicBezTo>
                  <a:cubicBezTo>
                    <a:pt x="2992" y="771"/>
                    <a:pt x="2986" y="766"/>
                    <a:pt x="2990" y="764"/>
                  </a:cubicBezTo>
                  <a:cubicBezTo>
                    <a:pt x="2983" y="719"/>
                    <a:pt x="2985" y="730"/>
                    <a:pt x="2988" y="733"/>
                  </a:cubicBezTo>
                  <a:cubicBezTo>
                    <a:pt x="3000" y="776"/>
                    <a:pt x="3004" y="782"/>
                    <a:pt x="3003" y="787"/>
                  </a:cubicBezTo>
                  <a:cubicBezTo>
                    <a:pt x="3014" y="823"/>
                    <a:pt x="3013" y="827"/>
                    <a:pt x="3018" y="833"/>
                  </a:cubicBezTo>
                  <a:cubicBezTo>
                    <a:pt x="3023" y="872"/>
                    <a:pt x="3015" y="879"/>
                    <a:pt x="3023" y="890"/>
                  </a:cubicBezTo>
                  <a:cubicBezTo>
                    <a:pt x="3027" y="937"/>
                    <a:pt x="3022" y="940"/>
                    <a:pt x="3027" y="945"/>
                  </a:cubicBezTo>
                  <a:cubicBezTo>
                    <a:pt x="3036" y="1011"/>
                    <a:pt x="3031" y="1019"/>
                    <a:pt x="3037" y="1030"/>
                  </a:cubicBezTo>
                  <a:close/>
                  <a:moveTo>
                    <a:pt x="2998" y="735"/>
                  </a:moveTo>
                  <a:cubicBezTo>
                    <a:pt x="3003" y="732"/>
                    <a:pt x="3005" y="737"/>
                    <a:pt x="3008" y="740"/>
                  </a:cubicBezTo>
                  <a:cubicBezTo>
                    <a:pt x="3006" y="741"/>
                    <a:pt x="3004" y="742"/>
                    <a:pt x="3002" y="744"/>
                  </a:cubicBezTo>
                  <a:cubicBezTo>
                    <a:pt x="3001" y="741"/>
                    <a:pt x="2999" y="738"/>
                    <a:pt x="2998" y="735"/>
                  </a:cubicBezTo>
                  <a:close/>
                  <a:moveTo>
                    <a:pt x="3035" y="859"/>
                  </a:moveTo>
                  <a:cubicBezTo>
                    <a:pt x="3033" y="862"/>
                    <a:pt x="3036" y="867"/>
                    <a:pt x="3037" y="871"/>
                  </a:cubicBezTo>
                  <a:cubicBezTo>
                    <a:pt x="3040" y="880"/>
                    <a:pt x="3037" y="886"/>
                    <a:pt x="3043" y="895"/>
                  </a:cubicBezTo>
                  <a:cubicBezTo>
                    <a:pt x="3041" y="899"/>
                    <a:pt x="3043" y="904"/>
                    <a:pt x="3044" y="908"/>
                  </a:cubicBezTo>
                  <a:cubicBezTo>
                    <a:pt x="3044" y="912"/>
                    <a:pt x="3047" y="917"/>
                    <a:pt x="3046" y="921"/>
                  </a:cubicBezTo>
                  <a:cubicBezTo>
                    <a:pt x="3051" y="926"/>
                    <a:pt x="3043" y="928"/>
                    <a:pt x="3048" y="933"/>
                  </a:cubicBezTo>
                  <a:cubicBezTo>
                    <a:pt x="3046" y="936"/>
                    <a:pt x="3052" y="942"/>
                    <a:pt x="3049" y="944"/>
                  </a:cubicBezTo>
                  <a:cubicBezTo>
                    <a:pt x="3054" y="948"/>
                    <a:pt x="3044" y="955"/>
                    <a:pt x="3051" y="953"/>
                  </a:cubicBezTo>
                  <a:cubicBezTo>
                    <a:pt x="3053" y="958"/>
                    <a:pt x="3047" y="961"/>
                    <a:pt x="3053" y="966"/>
                  </a:cubicBezTo>
                  <a:cubicBezTo>
                    <a:pt x="3054" y="974"/>
                    <a:pt x="3060" y="983"/>
                    <a:pt x="3055" y="989"/>
                  </a:cubicBezTo>
                  <a:cubicBezTo>
                    <a:pt x="3063" y="1007"/>
                    <a:pt x="3055" y="1021"/>
                    <a:pt x="3064" y="1039"/>
                  </a:cubicBezTo>
                  <a:cubicBezTo>
                    <a:pt x="3064" y="1046"/>
                    <a:pt x="3060" y="1052"/>
                    <a:pt x="3066" y="1060"/>
                  </a:cubicBezTo>
                  <a:cubicBezTo>
                    <a:pt x="3061" y="1065"/>
                    <a:pt x="3066" y="1073"/>
                    <a:pt x="3066" y="1079"/>
                  </a:cubicBezTo>
                  <a:cubicBezTo>
                    <a:pt x="3059" y="1084"/>
                    <a:pt x="3069" y="1094"/>
                    <a:pt x="3064" y="1100"/>
                  </a:cubicBezTo>
                  <a:cubicBezTo>
                    <a:pt x="3067" y="1107"/>
                    <a:pt x="3063" y="1112"/>
                    <a:pt x="3067" y="1120"/>
                  </a:cubicBezTo>
                  <a:cubicBezTo>
                    <a:pt x="3062" y="1121"/>
                    <a:pt x="3060" y="1110"/>
                    <a:pt x="3056" y="1106"/>
                  </a:cubicBezTo>
                  <a:cubicBezTo>
                    <a:pt x="3056" y="1100"/>
                    <a:pt x="3049" y="1092"/>
                    <a:pt x="3050" y="1085"/>
                  </a:cubicBezTo>
                  <a:cubicBezTo>
                    <a:pt x="3047" y="1075"/>
                    <a:pt x="3049" y="1065"/>
                    <a:pt x="3046" y="1055"/>
                  </a:cubicBezTo>
                  <a:cubicBezTo>
                    <a:pt x="3048" y="1050"/>
                    <a:pt x="3047" y="1045"/>
                    <a:pt x="3045" y="1039"/>
                  </a:cubicBezTo>
                  <a:cubicBezTo>
                    <a:pt x="3050" y="1035"/>
                    <a:pt x="3042" y="1029"/>
                    <a:pt x="3046" y="1025"/>
                  </a:cubicBezTo>
                  <a:cubicBezTo>
                    <a:pt x="3043" y="1014"/>
                    <a:pt x="3045" y="1005"/>
                    <a:pt x="3042" y="994"/>
                  </a:cubicBezTo>
                  <a:cubicBezTo>
                    <a:pt x="3045" y="991"/>
                    <a:pt x="3038" y="984"/>
                    <a:pt x="3042" y="981"/>
                  </a:cubicBezTo>
                  <a:cubicBezTo>
                    <a:pt x="3040" y="975"/>
                    <a:pt x="3041" y="971"/>
                    <a:pt x="3036" y="965"/>
                  </a:cubicBezTo>
                  <a:cubicBezTo>
                    <a:pt x="3042" y="961"/>
                    <a:pt x="3038" y="955"/>
                    <a:pt x="3035" y="949"/>
                  </a:cubicBezTo>
                  <a:cubicBezTo>
                    <a:pt x="3042" y="946"/>
                    <a:pt x="3035" y="940"/>
                    <a:pt x="3035" y="935"/>
                  </a:cubicBezTo>
                  <a:cubicBezTo>
                    <a:pt x="3042" y="928"/>
                    <a:pt x="3030" y="915"/>
                    <a:pt x="3036" y="908"/>
                  </a:cubicBezTo>
                  <a:cubicBezTo>
                    <a:pt x="3029" y="900"/>
                    <a:pt x="3036" y="897"/>
                    <a:pt x="3032" y="891"/>
                  </a:cubicBezTo>
                  <a:cubicBezTo>
                    <a:pt x="3031" y="886"/>
                    <a:pt x="3032" y="882"/>
                    <a:pt x="3032" y="877"/>
                  </a:cubicBezTo>
                  <a:cubicBezTo>
                    <a:pt x="3031" y="867"/>
                    <a:pt x="3031" y="858"/>
                    <a:pt x="3029" y="848"/>
                  </a:cubicBezTo>
                  <a:cubicBezTo>
                    <a:pt x="3036" y="847"/>
                    <a:pt x="3032" y="856"/>
                    <a:pt x="3035" y="859"/>
                  </a:cubicBezTo>
                  <a:close/>
                  <a:moveTo>
                    <a:pt x="3020" y="794"/>
                  </a:moveTo>
                  <a:cubicBezTo>
                    <a:pt x="3022" y="799"/>
                    <a:pt x="3021" y="803"/>
                    <a:pt x="3026" y="809"/>
                  </a:cubicBezTo>
                  <a:cubicBezTo>
                    <a:pt x="3021" y="813"/>
                    <a:pt x="3030" y="821"/>
                    <a:pt x="3027" y="825"/>
                  </a:cubicBezTo>
                  <a:cubicBezTo>
                    <a:pt x="3033" y="831"/>
                    <a:pt x="3028" y="835"/>
                    <a:pt x="3033" y="841"/>
                  </a:cubicBezTo>
                  <a:cubicBezTo>
                    <a:pt x="3025" y="846"/>
                    <a:pt x="3028" y="832"/>
                    <a:pt x="3026" y="828"/>
                  </a:cubicBezTo>
                  <a:cubicBezTo>
                    <a:pt x="3022" y="822"/>
                    <a:pt x="3025" y="818"/>
                    <a:pt x="3019" y="811"/>
                  </a:cubicBezTo>
                  <a:cubicBezTo>
                    <a:pt x="3023" y="803"/>
                    <a:pt x="3013" y="791"/>
                    <a:pt x="3013" y="781"/>
                  </a:cubicBezTo>
                  <a:cubicBezTo>
                    <a:pt x="3020" y="780"/>
                    <a:pt x="3017" y="790"/>
                    <a:pt x="3020" y="794"/>
                  </a:cubicBezTo>
                  <a:close/>
                  <a:moveTo>
                    <a:pt x="3009" y="726"/>
                  </a:moveTo>
                  <a:cubicBezTo>
                    <a:pt x="3000" y="718"/>
                    <a:pt x="2991" y="710"/>
                    <a:pt x="2981" y="706"/>
                  </a:cubicBezTo>
                  <a:cubicBezTo>
                    <a:pt x="2978" y="701"/>
                    <a:pt x="2988" y="702"/>
                    <a:pt x="2988" y="705"/>
                  </a:cubicBezTo>
                  <a:cubicBezTo>
                    <a:pt x="2991" y="704"/>
                    <a:pt x="2994" y="705"/>
                    <a:pt x="2996" y="709"/>
                  </a:cubicBezTo>
                  <a:cubicBezTo>
                    <a:pt x="3002" y="709"/>
                    <a:pt x="3008" y="713"/>
                    <a:pt x="3013" y="715"/>
                  </a:cubicBezTo>
                  <a:cubicBezTo>
                    <a:pt x="3024" y="722"/>
                    <a:pt x="3036" y="723"/>
                    <a:pt x="3046" y="729"/>
                  </a:cubicBezTo>
                  <a:cubicBezTo>
                    <a:pt x="3057" y="733"/>
                    <a:pt x="3068" y="740"/>
                    <a:pt x="3080" y="740"/>
                  </a:cubicBezTo>
                  <a:cubicBezTo>
                    <a:pt x="3084" y="749"/>
                    <a:pt x="3092" y="742"/>
                    <a:pt x="3096" y="750"/>
                  </a:cubicBezTo>
                  <a:cubicBezTo>
                    <a:pt x="3103" y="748"/>
                    <a:pt x="3106" y="756"/>
                    <a:pt x="3112" y="754"/>
                  </a:cubicBezTo>
                  <a:cubicBezTo>
                    <a:pt x="3122" y="765"/>
                    <a:pt x="3136" y="763"/>
                    <a:pt x="3146" y="771"/>
                  </a:cubicBezTo>
                  <a:cubicBezTo>
                    <a:pt x="3151" y="776"/>
                    <a:pt x="3159" y="772"/>
                    <a:pt x="3163" y="780"/>
                  </a:cubicBezTo>
                  <a:cubicBezTo>
                    <a:pt x="3168" y="781"/>
                    <a:pt x="3174" y="783"/>
                    <a:pt x="3178" y="788"/>
                  </a:cubicBezTo>
                  <a:cubicBezTo>
                    <a:pt x="3189" y="792"/>
                    <a:pt x="3199" y="799"/>
                    <a:pt x="3210" y="805"/>
                  </a:cubicBezTo>
                  <a:cubicBezTo>
                    <a:pt x="3214" y="814"/>
                    <a:pt x="3222" y="809"/>
                    <a:pt x="3225" y="818"/>
                  </a:cubicBezTo>
                  <a:cubicBezTo>
                    <a:pt x="3231" y="818"/>
                    <a:pt x="3235" y="826"/>
                    <a:pt x="3241" y="826"/>
                  </a:cubicBezTo>
                  <a:cubicBezTo>
                    <a:pt x="3242" y="828"/>
                    <a:pt x="3243" y="830"/>
                    <a:pt x="3244" y="832"/>
                  </a:cubicBezTo>
                  <a:cubicBezTo>
                    <a:pt x="3234" y="831"/>
                    <a:pt x="3225" y="823"/>
                    <a:pt x="3215" y="819"/>
                  </a:cubicBezTo>
                  <a:cubicBezTo>
                    <a:pt x="3205" y="814"/>
                    <a:pt x="3195" y="810"/>
                    <a:pt x="3185" y="806"/>
                  </a:cubicBezTo>
                  <a:cubicBezTo>
                    <a:pt x="3181" y="801"/>
                    <a:pt x="3175" y="801"/>
                    <a:pt x="3170" y="798"/>
                  </a:cubicBezTo>
                  <a:cubicBezTo>
                    <a:pt x="3167" y="799"/>
                    <a:pt x="3164" y="798"/>
                    <a:pt x="3162" y="794"/>
                  </a:cubicBezTo>
                  <a:cubicBezTo>
                    <a:pt x="3159" y="797"/>
                    <a:pt x="3158" y="795"/>
                    <a:pt x="3156" y="792"/>
                  </a:cubicBezTo>
                  <a:cubicBezTo>
                    <a:pt x="3150" y="797"/>
                    <a:pt x="3147" y="787"/>
                    <a:pt x="3141" y="790"/>
                  </a:cubicBezTo>
                  <a:cubicBezTo>
                    <a:pt x="3139" y="785"/>
                    <a:pt x="3135" y="789"/>
                    <a:pt x="3133" y="786"/>
                  </a:cubicBezTo>
                  <a:cubicBezTo>
                    <a:pt x="3131" y="785"/>
                    <a:pt x="3129" y="784"/>
                    <a:pt x="3128" y="781"/>
                  </a:cubicBezTo>
                  <a:cubicBezTo>
                    <a:pt x="3122" y="779"/>
                    <a:pt x="3116" y="781"/>
                    <a:pt x="3112" y="777"/>
                  </a:cubicBezTo>
                  <a:cubicBezTo>
                    <a:pt x="3106" y="777"/>
                    <a:pt x="3103" y="770"/>
                    <a:pt x="3097" y="774"/>
                  </a:cubicBezTo>
                  <a:cubicBezTo>
                    <a:pt x="3088" y="764"/>
                    <a:pt x="3077" y="763"/>
                    <a:pt x="3067" y="756"/>
                  </a:cubicBezTo>
                  <a:cubicBezTo>
                    <a:pt x="3056" y="755"/>
                    <a:pt x="3048" y="745"/>
                    <a:pt x="3037" y="743"/>
                  </a:cubicBezTo>
                  <a:cubicBezTo>
                    <a:pt x="3029" y="733"/>
                    <a:pt x="3018" y="734"/>
                    <a:pt x="3009" y="726"/>
                  </a:cubicBezTo>
                  <a:close/>
                  <a:moveTo>
                    <a:pt x="3088" y="932"/>
                  </a:moveTo>
                  <a:cubicBezTo>
                    <a:pt x="3086" y="928"/>
                    <a:pt x="3084" y="924"/>
                    <a:pt x="3081" y="920"/>
                  </a:cubicBezTo>
                  <a:cubicBezTo>
                    <a:pt x="3085" y="915"/>
                    <a:pt x="3078" y="907"/>
                    <a:pt x="3079" y="902"/>
                  </a:cubicBezTo>
                  <a:cubicBezTo>
                    <a:pt x="3082" y="897"/>
                    <a:pt x="3078" y="890"/>
                    <a:pt x="3077" y="884"/>
                  </a:cubicBezTo>
                  <a:cubicBezTo>
                    <a:pt x="3077" y="878"/>
                    <a:pt x="3071" y="871"/>
                    <a:pt x="3072" y="865"/>
                  </a:cubicBezTo>
                  <a:cubicBezTo>
                    <a:pt x="3068" y="861"/>
                    <a:pt x="3070" y="859"/>
                    <a:pt x="3069" y="856"/>
                  </a:cubicBezTo>
                  <a:cubicBezTo>
                    <a:pt x="3067" y="853"/>
                    <a:pt x="3065" y="850"/>
                    <a:pt x="3068" y="848"/>
                  </a:cubicBezTo>
                  <a:cubicBezTo>
                    <a:pt x="3062" y="838"/>
                    <a:pt x="3063" y="821"/>
                    <a:pt x="3054" y="815"/>
                  </a:cubicBezTo>
                  <a:cubicBezTo>
                    <a:pt x="3057" y="813"/>
                    <a:pt x="3053" y="809"/>
                    <a:pt x="3051" y="806"/>
                  </a:cubicBezTo>
                  <a:cubicBezTo>
                    <a:pt x="3049" y="802"/>
                    <a:pt x="3051" y="800"/>
                    <a:pt x="3049" y="796"/>
                  </a:cubicBezTo>
                  <a:cubicBezTo>
                    <a:pt x="3050" y="791"/>
                    <a:pt x="3041" y="784"/>
                    <a:pt x="3048" y="780"/>
                  </a:cubicBezTo>
                  <a:cubicBezTo>
                    <a:pt x="3068" y="811"/>
                    <a:pt x="3067" y="836"/>
                    <a:pt x="3080" y="866"/>
                  </a:cubicBezTo>
                  <a:cubicBezTo>
                    <a:pt x="3079" y="871"/>
                    <a:pt x="3078" y="877"/>
                    <a:pt x="3082" y="884"/>
                  </a:cubicBezTo>
                  <a:cubicBezTo>
                    <a:pt x="3080" y="888"/>
                    <a:pt x="3085" y="895"/>
                    <a:pt x="3083" y="900"/>
                  </a:cubicBezTo>
                  <a:cubicBezTo>
                    <a:pt x="3083" y="905"/>
                    <a:pt x="3086" y="911"/>
                    <a:pt x="3087" y="916"/>
                  </a:cubicBezTo>
                  <a:cubicBezTo>
                    <a:pt x="3085" y="921"/>
                    <a:pt x="3090" y="927"/>
                    <a:pt x="3088" y="932"/>
                  </a:cubicBezTo>
                  <a:cubicBezTo>
                    <a:pt x="3095" y="940"/>
                    <a:pt x="3082" y="936"/>
                    <a:pt x="3088" y="932"/>
                  </a:cubicBezTo>
                  <a:close/>
                  <a:moveTo>
                    <a:pt x="3098" y="1017"/>
                  </a:moveTo>
                  <a:cubicBezTo>
                    <a:pt x="3095" y="1012"/>
                    <a:pt x="3099" y="1010"/>
                    <a:pt x="3094" y="1005"/>
                  </a:cubicBezTo>
                  <a:cubicBezTo>
                    <a:pt x="3100" y="1001"/>
                    <a:pt x="3093" y="994"/>
                    <a:pt x="3097" y="990"/>
                  </a:cubicBezTo>
                  <a:cubicBezTo>
                    <a:pt x="3099" y="995"/>
                    <a:pt x="3100" y="1000"/>
                    <a:pt x="3097" y="1004"/>
                  </a:cubicBezTo>
                  <a:cubicBezTo>
                    <a:pt x="3101" y="1012"/>
                    <a:pt x="3100" y="1019"/>
                    <a:pt x="3101" y="1026"/>
                  </a:cubicBezTo>
                  <a:cubicBezTo>
                    <a:pt x="3097" y="1027"/>
                    <a:pt x="3100" y="1024"/>
                    <a:pt x="3099" y="1022"/>
                  </a:cubicBezTo>
                  <a:cubicBezTo>
                    <a:pt x="3097" y="1020"/>
                    <a:pt x="3097" y="1018"/>
                    <a:pt x="3098" y="1017"/>
                  </a:cubicBezTo>
                  <a:close/>
                  <a:moveTo>
                    <a:pt x="3102" y="1037"/>
                  </a:moveTo>
                  <a:cubicBezTo>
                    <a:pt x="3104" y="1040"/>
                    <a:pt x="3102" y="1040"/>
                    <a:pt x="3102" y="1042"/>
                  </a:cubicBezTo>
                  <a:cubicBezTo>
                    <a:pt x="3103" y="1051"/>
                    <a:pt x="3095" y="1030"/>
                    <a:pt x="3102" y="1037"/>
                  </a:cubicBezTo>
                  <a:close/>
                  <a:moveTo>
                    <a:pt x="3133" y="1125"/>
                  </a:moveTo>
                  <a:cubicBezTo>
                    <a:pt x="3136" y="1144"/>
                    <a:pt x="3134" y="1162"/>
                    <a:pt x="3134" y="1180"/>
                  </a:cubicBezTo>
                  <a:cubicBezTo>
                    <a:pt x="3121" y="1261"/>
                    <a:pt x="3124" y="1266"/>
                    <a:pt x="3120" y="1270"/>
                  </a:cubicBezTo>
                  <a:cubicBezTo>
                    <a:pt x="3117" y="1275"/>
                    <a:pt x="3119" y="1274"/>
                    <a:pt x="3118" y="1271"/>
                  </a:cubicBezTo>
                  <a:cubicBezTo>
                    <a:pt x="3121" y="1257"/>
                    <a:pt x="3119" y="1254"/>
                    <a:pt x="3118" y="1252"/>
                  </a:cubicBezTo>
                  <a:cubicBezTo>
                    <a:pt x="3118" y="1228"/>
                    <a:pt x="3121" y="1224"/>
                    <a:pt x="3121" y="1220"/>
                  </a:cubicBezTo>
                  <a:cubicBezTo>
                    <a:pt x="3122" y="1171"/>
                    <a:pt x="3120" y="1162"/>
                    <a:pt x="3122" y="1154"/>
                  </a:cubicBezTo>
                  <a:cubicBezTo>
                    <a:pt x="3120" y="1095"/>
                    <a:pt x="3117" y="1089"/>
                    <a:pt x="3118" y="1085"/>
                  </a:cubicBezTo>
                  <a:cubicBezTo>
                    <a:pt x="3110" y="1040"/>
                    <a:pt x="3113" y="1036"/>
                    <a:pt x="3112" y="1031"/>
                  </a:cubicBezTo>
                  <a:cubicBezTo>
                    <a:pt x="3101" y="953"/>
                    <a:pt x="3102" y="945"/>
                    <a:pt x="3098" y="935"/>
                  </a:cubicBezTo>
                  <a:cubicBezTo>
                    <a:pt x="3089" y="874"/>
                    <a:pt x="3092" y="870"/>
                    <a:pt x="3088" y="864"/>
                  </a:cubicBezTo>
                  <a:cubicBezTo>
                    <a:pt x="3074" y="793"/>
                    <a:pt x="3077" y="807"/>
                    <a:pt x="3084" y="806"/>
                  </a:cubicBezTo>
                  <a:cubicBezTo>
                    <a:pt x="3106" y="855"/>
                    <a:pt x="3107" y="860"/>
                    <a:pt x="3110" y="865"/>
                  </a:cubicBezTo>
                  <a:cubicBezTo>
                    <a:pt x="3119" y="919"/>
                    <a:pt x="3123" y="929"/>
                    <a:pt x="3125" y="939"/>
                  </a:cubicBezTo>
                  <a:cubicBezTo>
                    <a:pt x="3124" y="973"/>
                    <a:pt x="3130" y="984"/>
                    <a:pt x="3128" y="992"/>
                  </a:cubicBezTo>
                  <a:cubicBezTo>
                    <a:pt x="3131" y="1008"/>
                    <a:pt x="3129" y="1011"/>
                    <a:pt x="3129" y="1013"/>
                  </a:cubicBezTo>
                  <a:cubicBezTo>
                    <a:pt x="3134" y="1056"/>
                    <a:pt x="3135" y="1065"/>
                    <a:pt x="3133" y="1073"/>
                  </a:cubicBezTo>
                  <a:close/>
                  <a:moveTo>
                    <a:pt x="3146" y="1143"/>
                  </a:moveTo>
                  <a:cubicBezTo>
                    <a:pt x="3139" y="1144"/>
                    <a:pt x="3146" y="1139"/>
                    <a:pt x="3144" y="1135"/>
                  </a:cubicBezTo>
                  <a:cubicBezTo>
                    <a:pt x="3141" y="1129"/>
                    <a:pt x="3149" y="1134"/>
                    <a:pt x="3146" y="1143"/>
                  </a:cubicBezTo>
                  <a:close/>
                  <a:moveTo>
                    <a:pt x="3147" y="967"/>
                  </a:moveTo>
                  <a:cubicBezTo>
                    <a:pt x="3145" y="973"/>
                    <a:pt x="3147" y="979"/>
                    <a:pt x="3145" y="984"/>
                  </a:cubicBezTo>
                  <a:cubicBezTo>
                    <a:pt x="3149" y="991"/>
                    <a:pt x="3145" y="996"/>
                    <a:pt x="3144" y="1001"/>
                  </a:cubicBezTo>
                  <a:cubicBezTo>
                    <a:pt x="3149" y="1023"/>
                    <a:pt x="3149" y="1042"/>
                    <a:pt x="3149" y="1062"/>
                  </a:cubicBezTo>
                  <a:cubicBezTo>
                    <a:pt x="3146" y="1071"/>
                    <a:pt x="3150" y="1082"/>
                    <a:pt x="3146" y="1091"/>
                  </a:cubicBezTo>
                  <a:cubicBezTo>
                    <a:pt x="3152" y="1102"/>
                    <a:pt x="3144" y="1110"/>
                    <a:pt x="3147" y="1120"/>
                  </a:cubicBezTo>
                  <a:cubicBezTo>
                    <a:pt x="3141" y="1123"/>
                    <a:pt x="3146" y="1114"/>
                    <a:pt x="3144" y="1111"/>
                  </a:cubicBezTo>
                  <a:cubicBezTo>
                    <a:pt x="3144" y="1107"/>
                    <a:pt x="3144" y="1103"/>
                    <a:pt x="3145" y="1099"/>
                  </a:cubicBezTo>
                  <a:cubicBezTo>
                    <a:pt x="3144" y="1091"/>
                    <a:pt x="3143" y="1084"/>
                    <a:pt x="3146" y="1077"/>
                  </a:cubicBezTo>
                  <a:cubicBezTo>
                    <a:pt x="3144" y="1068"/>
                    <a:pt x="3143" y="1060"/>
                    <a:pt x="3143" y="1051"/>
                  </a:cubicBezTo>
                  <a:cubicBezTo>
                    <a:pt x="3145" y="1048"/>
                    <a:pt x="3142" y="1043"/>
                    <a:pt x="3141" y="1039"/>
                  </a:cubicBezTo>
                  <a:cubicBezTo>
                    <a:pt x="3146" y="1037"/>
                    <a:pt x="3140" y="1032"/>
                    <a:pt x="3144" y="1029"/>
                  </a:cubicBezTo>
                  <a:cubicBezTo>
                    <a:pt x="3140" y="1021"/>
                    <a:pt x="3138" y="1014"/>
                    <a:pt x="3139" y="1007"/>
                  </a:cubicBezTo>
                  <a:cubicBezTo>
                    <a:pt x="3139" y="1003"/>
                    <a:pt x="3139" y="1000"/>
                    <a:pt x="3139" y="996"/>
                  </a:cubicBezTo>
                  <a:cubicBezTo>
                    <a:pt x="3141" y="994"/>
                    <a:pt x="3134" y="988"/>
                    <a:pt x="3138" y="986"/>
                  </a:cubicBezTo>
                  <a:cubicBezTo>
                    <a:pt x="3136" y="972"/>
                    <a:pt x="3137" y="959"/>
                    <a:pt x="3134" y="945"/>
                  </a:cubicBezTo>
                  <a:cubicBezTo>
                    <a:pt x="3135" y="918"/>
                    <a:pt x="3119" y="886"/>
                    <a:pt x="3120" y="859"/>
                  </a:cubicBezTo>
                  <a:cubicBezTo>
                    <a:pt x="3127" y="860"/>
                    <a:pt x="3129" y="873"/>
                    <a:pt x="3131" y="878"/>
                  </a:cubicBezTo>
                  <a:cubicBezTo>
                    <a:pt x="3130" y="883"/>
                    <a:pt x="3136" y="891"/>
                    <a:pt x="3136" y="897"/>
                  </a:cubicBezTo>
                  <a:cubicBezTo>
                    <a:pt x="3134" y="902"/>
                    <a:pt x="3140" y="909"/>
                    <a:pt x="3138" y="915"/>
                  </a:cubicBezTo>
                  <a:cubicBezTo>
                    <a:pt x="3140" y="918"/>
                    <a:pt x="3140" y="921"/>
                    <a:pt x="3138" y="923"/>
                  </a:cubicBezTo>
                  <a:cubicBezTo>
                    <a:pt x="3142" y="924"/>
                    <a:pt x="3140" y="926"/>
                    <a:pt x="3141" y="929"/>
                  </a:cubicBezTo>
                  <a:cubicBezTo>
                    <a:pt x="3145" y="943"/>
                    <a:pt x="3143" y="954"/>
                    <a:pt x="3147" y="967"/>
                  </a:cubicBezTo>
                  <a:close/>
                  <a:moveTo>
                    <a:pt x="3300" y="1035"/>
                  </a:moveTo>
                  <a:cubicBezTo>
                    <a:pt x="3295" y="1028"/>
                    <a:pt x="3289" y="1022"/>
                    <a:pt x="3282" y="1018"/>
                  </a:cubicBezTo>
                  <a:cubicBezTo>
                    <a:pt x="3274" y="1001"/>
                    <a:pt x="3280" y="1009"/>
                    <a:pt x="3288" y="1009"/>
                  </a:cubicBezTo>
                  <a:cubicBezTo>
                    <a:pt x="3320" y="1033"/>
                    <a:pt x="3323" y="1035"/>
                    <a:pt x="3327" y="1034"/>
                  </a:cubicBezTo>
                  <a:cubicBezTo>
                    <a:pt x="3370" y="1056"/>
                    <a:pt x="3372" y="1065"/>
                    <a:pt x="3376" y="1063"/>
                  </a:cubicBezTo>
                  <a:cubicBezTo>
                    <a:pt x="3411" y="1085"/>
                    <a:pt x="3419" y="1084"/>
                    <a:pt x="3425" y="1090"/>
                  </a:cubicBezTo>
                  <a:cubicBezTo>
                    <a:pt x="3450" y="1102"/>
                    <a:pt x="3451" y="1113"/>
                    <a:pt x="3455" y="1111"/>
                  </a:cubicBezTo>
                  <a:cubicBezTo>
                    <a:pt x="3509" y="1144"/>
                    <a:pt x="3517" y="1145"/>
                    <a:pt x="3523" y="1152"/>
                  </a:cubicBezTo>
                  <a:cubicBezTo>
                    <a:pt x="3573" y="1200"/>
                    <a:pt x="3569" y="1200"/>
                    <a:pt x="3566" y="1195"/>
                  </a:cubicBezTo>
                  <a:cubicBezTo>
                    <a:pt x="3552" y="1189"/>
                    <a:pt x="3548" y="1189"/>
                    <a:pt x="3545" y="1185"/>
                  </a:cubicBezTo>
                  <a:cubicBezTo>
                    <a:pt x="3524" y="1178"/>
                    <a:pt x="3521" y="1172"/>
                    <a:pt x="3516" y="1174"/>
                  </a:cubicBezTo>
                  <a:cubicBezTo>
                    <a:pt x="3469" y="1147"/>
                    <a:pt x="3462" y="1147"/>
                    <a:pt x="3456" y="1140"/>
                  </a:cubicBezTo>
                  <a:cubicBezTo>
                    <a:pt x="3430" y="1127"/>
                    <a:pt x="3424" y="1119"/>
                    <a:pt x="3417" y="1119"/>
                  </a:cubicBezTo>
                  <a:cubicBezTo>
                    <a:pt x="3373" y="1091"/>
                    <a:pt x="3369" y="1091"/>
                    <a:pt x="3366" y="1088"/>
                  </a:cubicBezTo>
                  <a:cubicBezTo>
                    <a:pt x="3343" y="1075"/>
                    <a:pt x="3342" y="1066"/>
                    <a:pt x="3338" y="1068"/>
                  </a:cubicBezTo>
                  <a:close/>
                  <a:moveTo>
                    <a:pt x="3392" y="1172"/>
                  </a:moveTo>
                  <a:cubicBezTo>
                    <a:pt x="3385" y="1167"/>
                    <a:pt x="3378" y="1163"/>
                    <a:pt x="3372" y="1156"/>
                  </a:cubicBezTo>
                  <a:cubicBezTo>
                    <a:pt x="3399" y="1168"/>
                    <a:pt x="3400" y="1175"/>
                    <a:pt x="3404" y="1173"/>
                  </a:cubicBezTo>
                  <a:cubicBezTo>
                    <a:pt x="3454" y="1209"/>
                    <a:pt x="3460" y="1205"/>
                    <a:pt x="3464" y="1212"/>
                  </a:cubicBezTo>
                  <a:cubicBezTo>
                    <a:pt x="3514" y="1237"/>
                    <a:pt x="3515" y="1240"/>
                    <a:pt x="3516" y="1240"/>
                  </a:cubicBezTo>
                  <a:cubicBezTo>
                    <a:pt x="3547" y="1261"/>
                    <a:pt x="3553" y="1261"/>
                    <a:pt x="3558" y="1266"/>
                  </a:cubicBezTo>
                  <a:cubicBezTo>
                    <a:pt x="3637" y="1326"/>
                    <a:pt x="3641" y="1334"/>
                    <a:pt x="3647" y="1335"/>
                  </a:cubicBezTo>
                  <a:cubicBezTo>
                    <a:pt x="3634" y="1330"/>
                    <a:pt x="3626" y="1332"/>
                    <a:pt x="3621" y="1328"/>
                  </a:cubicBezTo>
                  <a:cubicBezTo>
                    <a:pt x="3579" y="1307"/>
                    <a:pt x="3575" y="1297"/>
                    <a:pt x="3568" y="1298"/>
                  </a:cubicBezTo>
                  <a:cubicBezTo>
                    <a:pt x="3521" y="1272"/>
                    <a:pt x="3509" y="1264"/>
                    <a:pt x="3498" y="1256"/>
                  </a:cubicBezTo>
                  <a:cubicBezTo>
                    <a:pt x="3474" y="1243"/>
                    <a:pt x="3469" y="1237"/>
                    <a:pt x="3463" y="1235"/>
                  </a:cubicBezTo>
                  <a:cubicBezTo>
                    <a:pt x="3427" y="1207"/>
                    <a:pt x="3421" y="1204"/>
                    <a:pt x="3416" y="1199"/>
                  </a:cubicBezTo>
                  <a:cubicBezTo>
                    <a:pt x="3398" y="1177"/>
                    <a:pt x="3390" y="1177"/>
                    <a:pt x="3392" y="1172"/>
                  </a:cubicBezTo>
                  <a:close/>
                  <a:moveTo>
                    <a:pt x="3445" y="1360"/>
                  </a:moveTo>
                  <a:cubicBezTo>
                    <a:pt x="3442" y="1357"/>
                    <a:pt x="3445" y="1354"/>
                    <a:pt x="3442" y="1351"/>
                  </a:cubicBezTo>
                  <a:cubicBezTo>
                    <a:pt x="3444" y="1343"/>
                    <a:pt x="3447" y="1359"/>
                    <a:pt x="3446" y="1362"/>
                  </a:cubicBezTo>
                  <a:cubicBezTo>
                    <a:pt x="3447" y="1367"/>
                    <a:pt x="3442" y="1362"/>
                    <a:pt x="3445" y="1360"/>
                  </a:cubicBezTo>
                  <a:close/>
                  <a:moveTo>
                    <a:pt x="3455" y="1340"/>
                  </a:moveTo>
                  <a:cubicBezTo>
                    <a:pt x="3447" y="1340"/>
                    <a:pt x="3456" y="1330"/>
                    <a:pt x="3449" y="1325"/>
                  </a:cubicBezTo>
                  <a:cubicBezTo>
                    <a:pt x="3457" y="1325"/>
                    <a:pt x="3457" y="1337"/>
                    <a:pt x="3455" y="1340"/>
                  </a:cubicBezTo>
                  <a:close/>
                  <a:moveTo>
                    <a:pt x="3500" y="1553"/>
                  </a:moveTo>
                  <a:cubicBezTo>
                    <a:pt x="3499" y="1556"/>
                    <a:pt x="3499" y="1560"/>
                    <a:pt x="3499" y="1564"/>
                  </a:cubicBezTo>
                  <a:cubicBezTo>
                    <a:pt x="3491" y="1619"/>
                    <a:pt x="3494" y="1624"/>
                    <a:pt x="3490" y="1627"/>
                  </a:cubicBezTo>
                  <a:cubicBezTo>
                    <a:pt x="3483" y="1671"/>
                    <a:pt x="3478" y="1679"/>
                    <a:pt x="3476" y="1687"/>
                  </a:cubicBezTo>
                  <a:cubicBezTo>
                    <a:pt x="3467" y="1740"/>
                    <a:pt x="3458" y="1742"/>
                    <a:pt x="3461" y="1747"/>
                  </a:cubicBezTo>
                  <a:cubicBezTo>
                    <a:pt x="3453" y="1766"/>
                    <a:pt x="3455" y="1770"/>
                    <a:pt x="3453" y="1771"/>
                  </a:cubicBezTo>
                  <a:cubicBezTo>
                    <a:pt x="3426" y="1843"/>
                    <a:pt x="3420" y="1858"/>
                    <a:pt x="3413" y="1873"/>
                  </a:cubicBezTo>
                  <a:cubicBezTo>
                    <a:pt x="3404" y="1901"/>
                    <a:pt x="3407" y="1906"/>
                    <a:pt x="3403" y="1909"/>
                  </a:cubicBezTo>
                  <a:cubicBezTo>
                    <a:pt x="3400" y="1933"/>
                    <a:pt x="3398" y="1933"/>
                    <a:pt x="3396" y="1929"/>
                  </a:cubicBezTo>
                  <a:cubicBezTo>
                    <a:pt x="3399" y="1898"/>
                    <a:pt x="3401" y="1890"/>
                    <a:pt x="3402" y="1882"/>
                  </a:cubicBezTo>
                  <a:cubicBezTo>
                    <a:pt x="3404" y="1867"/>
                    <a:pt x="3401" y="1862"/>
                    <a:pt x="3404" y="1859"/>
                  </a:cubicBezTo>
                  <a:cubicBezTo>
                    <a:pt x="3410" y="1820"/>
                    <a:pt x="3415" y="1817"/>
                    <a:pt x="3414" y="1813"/>
                  </a:cubicBezTo>
                  <a:cubicBezTo>
                    <a:pt x="3428" y="1760"/>
                    <a:pt x="3435" y="1755"/>
                    <a:pt x="3430" y="1746"/>
                  </a:cubicBezTo>
                  <a:cubicBezTo>
                    <a:pt x="3449" y="1702"/>
                    <a:pt x="3445" y="1698"/>
                    <a:pt x="3447" y="1695"/>
                  </a:cubicBezTo>
                  <a:cubicBezTo>
                    <a:pt x="3457" y="1660"/>
                    <a:pt x="3460" y="1653"/>
                    <a:pt x="3463" y="1645"/>
                  </a:cubicBezTo>
                  <a:cubicBezTo>
                    <a:pt x="3471" y="1615"/>
                    <a:pt x="3473" y="1607"/>
                    <a:pt x="3475" y="1600"/>
                  </a:cubicBezTo>
                  <a:cubicBezTo>
                    <a:pt x="3486" y="1539"/>
                    <a:pt x="3485" y="1529"/>
                    <a:pt x="3490" y="1520"/>
                  </a:cubicBezTo>
                  <a:cubicBezTo>
                    <a:pt x="3496" y="1430"/>
                    <a:pt x="3496" y="1441"/>
                    <a:pt x="3495" y="1443"/>
                  </a:cubicBezTo>
                  <a:cubicBezTo>
                    <a:pt x="3501" y="1487"/>
                    <a:pt x="3502" y="1497"/>
                    <a:pt x="3499" y="1507"/>
                  </a:cubicBezTo>
                  <a:close/>
                  <a:moveTo>
                    <a:pt x="3614" y="1747"/>
                  </a:moveTo>
                  <a:cubicBezTo>
                    <a:pt x="3615" y="1752"/>
                    <a:pt x="3611" y="1747"/>
                    <a:pt x="3610" y="1744"/>
                  </a:cubicBezTo>
                  <a:cubicBezTo>
                    <a:pt x="3609" y="1740"/>
                    <a:pt x="3613" y="1744"/>
                    <a:pt x="3614" y="1747"/>
                  </a:cubicBezTo>
                  <a:close/>
                  <a:moveTo>
                    <a:pt x="3553" y="1558"/>
                  </a:moveTo>
                  <a:cubicBezTo>
                    <a:pt x="3543" y="1561"/>
                    <a:pt x="3548" y="1551"/>
                    <a:pt x="3542" y="1545"/>
                  </a:cubicBezTo>
                  <a:cubicBezTo>
                    <a:pt x="3547" y="1543"/>
                    <a:pt x="3549" y="1555"/>
                    <a:pt x="3553" y="1558"/>
                  </a:cubicBezTo>
                  <a:close/>
                  <a:moveTo>
                    <a:pt x="3540" y="1637"/>
                  </a:moveTo>
                  <a:cubicBezTo>
                    <a:pt x="3542" y="1631"/>
                    <a:pt x="3540" y="1625"/>
                    <a:pt x="3541" y="1619"/>
                  </a:cubicBezTo>
                  <a:cubicBezTo>
                    <a:pt x="3549" y="1619"/>
                    <a:pt x="3541" y="1630"/>
                    <a:pt x="3544" y="1634"/>
                  </a:cubicBezTo>
                  <a:cubicBezTo>
                    <a:pt x="3542" y="1640"/>
                    <a:pt x="3542" y="1645"/>
                    <a:pt x="3543" y="1651"/>
                  </a:cubicBezTo>
                  <a:cubicBezTo>
                    <a:pt x="3535" y="1651"/>
                    <a:pt x="3543" y="1641"/>
                    <a:pt x="3540" y="1637"/>
                  </a:cubicBezTo>
                  <a:close/>
                  <a:moveTo>
                    <a:pt x="3531" y="1530"/>
                  </a:moveTo>
                  <a:cubicBezTo>
                    <a:pt x="3523" y="1527"/>
                    <a:pt x="3522" y="1512"/>
                    <a:pt x="3520" y="1506"/>
                  </a:cubicBezTo>
                  <a:cubicBezTo>
                    <a:pt x="3527" y="1508"/>
                    <a:pt x="3523" y="1522"/>
                    <a:pt x="3531" y="1530"/>
                  </a:cubicBezTo>
                  <a:close/>
                  <a:moveTo>
                    <a:pt x="3515" y="1492"/>
                  </a:moveTo>
                  <a:cubicBezTo>
                    <a:pt x="3503" y="1494"/>
                    <a:pt x="3514" y="1480"/>
                    <a:pt x="3506" y="1473"/>
                  </a:cubicBezTo>
                  <a:cubicBezTo>
                    <a:pt x="3517" y="1475"/>
                    <a:pt x="3507" y="1485"/>
                    <a:pt x="3515" y="1492"/>
                  </a:cubicBezTo>
                  <a:close/>
                  <a:moveTo>
                    <a:pt x="3814" y="0"/>
                  </a:moveTo>
                  <a:cubicBezTo>
                    <a:pt x="3805" y="0"/>
                    <a:pt x="3805" y="0"/>
                    <a:pt x="3805" y="0"/>
                  </a:cubicBezTo>
                  <a:cubicBezTo>
                    <a:pt x="3810" y="6"/>
                    <a:pt x="3814" y="12"/>
                    <a:pt x="3821" y="18"/>
                  </a:cubicBezTo>
                  <a:cubicBezTo>
                    <a:pt x="3827" y="24"/>
                    <a:pt x="3834" y="30"/>
                    <a:pt x="3840" y="36"/>
                  </a:cubicBezTo>
                  <a:cubicBezTo>
                    <a:pt x="3840" y="26"/>
                    <a:pt x="3840" y="26"/>
                    <a:pt x="3840" y="26"/>
                  </a:cubicBezTo>
                  <a:cubicBezTo>
                    <a:pt x="3831" y="18"/>
                    <a:pt x="3823" y="9"/>
                    <a:pt x="3814" y="1"/>
                  </a:cubicBezTo>
                  <a:cubicBezTo>
                    <a:pt x="3814" y="1"/>
                    <a:pt x="3814" y="1"/>
                    <a:pt x="3814" y="0"/>
                  </a:cubicBezTo>
                  <a:close/>
                  <a:moveTo>
                    <a:pt x="3831" y="0"/>
                  </a:moveTo>
                  <a:cubicBezTo>
                    <a:pt x="3834" y="2"/>
                    <a:pt x="3835" y="3"/>
                    <a:pt x="3837" y="7"/>
                  </a:cubicBezTo>
                  <a:cubicBezTo>
                    <a:pt x="3838" y="7"/>
                    <a:pt x="3839" y="7"/>
                    <a:pt x="3840" y="8"/>
                  </a:cubicBezTo>
                  <a:cubicBezTo>
                    <a:pt x="3840" y="0"/>
                    <a:pt x="3840" y="0"/>
                    <a:pt x="3840" y="0"/>
                  </a:cubicBezTo>
                  <a:lnTo>
                    <a:pt x="3831" y="0"/>
                  </a:lnTo>
                  <a:close/>
                  <a:moveTo>
                    <a:pt x="740" y="250"/>
                  </a:moveTo>
                  <a:cubicBezTo>
                    <a:pt x="740" y="254"/>
                    <a:pt x="736" y="252"/>
                    <a:pt x="734" y="250"/>
                  </a:cubicBezTo>
                  <a:cubicBezTo>
                    <a:pt x="700" y="243"/>
                    <a:pt x="693" y="242"/>
                    <a:pt x="688" y="238"/>
                  </a:cubicBezTo>
                  <a:cubicBezTo>
                    <a:pt x="649" y="218"/>
                    <a:pt x="646" y="213"/>
                    <a:pt x="639" y="211"/>
                  </a:cubicBezTo>
                  <a:cubicBezTo>
                    <a:pt x="605" y="186"/>
                    <a:pt x="597" y="185"/>
                    <a:pt x="594" y="179"/>
                  </a:cubicBezTo>
                  <a:cubicBezTo>
                    <a:pt x="566" y="166"/>
                    <a:pt x="569" y="159"/>
                    <a:pt x="564" y="159"/>
                  </a:cubicBezTo>
                  <a:cubicBezTo>
                    <a:pt x="529" y="136"/>
                    <a:pt x="526" y="135"/>
                    <a:pt x="525" y="132"/>
                  </a:cubicBezTo>
                  <a:cubicBezTo>
                    <a:pt x="512" y="117"/>
                    <a:pt x="505" y="119"/>
                    <a:pt x="506" y="114"/>
                  </a:cubicBezTo>
                  <a:cubicBezTo>
                    <a:pt x="484" y="93"/>
                    <a:pt x="478" y="94"/>
                    <a:pt x="478" y="90"/>
                  </a:cubicBezTo>
                  <a:cubicBezTo>
                    <a:pt x="454" y="72"/>
                    <a:pt x="447" y="64"/>
                    <a:pt x="437" y="58"/>
                  </a:cubicBezTo>
                  <a:cubicBezTo>
                    <a:pt x="424" y="42"/>
                    <a:pt x="416" y="42"/>
                    <a:pt x="414" y="36"/>
                  </a:cubicBezTo>
                  <a:cubicBezTo>
                    <a:pt x="402" y="18"/>
                    <a:pt x="391" y="21"/>
                    <a:pt x="390" y="14"/>
                  </a:cubicBezTo>
                  <a:cubicBezTo>
                    <a:pt x="372" y="9"/>
                    <a:pt x="380" y="20"/>
                    <a:pt x="392" y="27"/>
                  </a:cubicBezTo>
                  <a:cubicBezTo>
                    <a:pt x="405" y="43"/>
                    <a:pt x="409" y="42"/>
                    <a:pt x="409" y="45"/>
                  </a:cubicBezTo>
                  <a:cubicBezTo>
                    <a:pt x="474" y="97"/>
                    <a:pt x="479" y="102"/>
                    <a:pt x="484" y="109"/>
                  </a:cubicBezTo>
                  <a:cubicBezTo>
                    <a:pt x="530" y="145"/>
                    <a:pt x="540" y="147"/>
                    <a:pt x="544" y="154"/>
                  </a:cubicBezTo>
                  <a:cubicBezTo>
                    <a:pt x="580" y="177"/>
                    <a:pt x="581" y="181"/>
                    <a:pt x="587" y="182"/>
                  </a:cubicBezTo>
                  <a:cubicBezTo>
                    <a:pt x="639" y="211"/>
                    <a:pt x="642" y="220"/>
                    <a:pt x="652" y="222"/>
                  </a:cubicBezTo>
                  <a:cubicBezTo>
                    <a:pt x="676" y="237"/>
                    <a:pt x="673" y="238"/>
                    <a:pt x="671" y="238"/>
                  </a:cubicBezTo>
                  <a:cubicBezTo>
                    <a:pt x="651" y="229"/>
                    <a:pt x="645" y="226"/>
                    <a:pt x="641" y="222"/>
                  </a:cubicBezTo>
                  <a:cubicBezTo>
                    <a:pt x="594" y="197"/>
                    <a:pt x="590" y="195"/>
                    <a:pt x="589" y="192"/>
                  </a:cubicBezTo>
                  <a:cubicBezTo>
                    <a:pt x="550" y="170"/>
                    <a:pt x="548" y="164"/>
                    <a:pt x="539" y="163"/>
                  </a:cubicBezTo>
                  <a:cubicBezTo>
                    <a:pt x="484" y="114"/>
                    <a:pt x="474" y="110"/>
                    <a:pt x="469" y="100"/>
                  </a:cubicBezTo>
                  <a:cubicBezTo>
                    <a:pt x="454" y="90"/>
                    <a:pt x="453" y="87"/>
                    <a:pt x="452" y="85"/>
                  </a:cubicBezTo>
                  <a:cubicBezTo>
                    <a:pt x="417" y="55"/>
                    <a:pt x="413" y="52"/>
                    <a:pt x="409" y="49"/>
                  </a:cubicBezTo>
                  <a:cubicBezTo>
                    <a:pt x="372" y="13"/>
                    <a:pt x="367" y="11"/>
                    <a:pt x="364" y="7"/>
                  </a:cubicBezTo>
                  <a:cubicBezTo>
                    <a:pt x="344" y="1"/>
                    <a:pt x="344" y="1"/>
                    <a:pt x="345" y="2"/>
                  </a:cubicBezTo>
                  <a:cubicBezTo>
                    <a:pt x="378" y="27"/>
                    <a:pt x="378" y="34"/>
                    <a:pt x="383" y="35"/>
                  </a:cubicBezTo>
                  <a:cubicBezTo>
                    <a:pt x="407" y="60"/>
                    <a:pt x="411" y="64"/>
                    <a:pt x="415" y="67"/>
                  </a:cubicBezTo>
                  <a:cubicBezTo>
                    <a:pt x="446" y="91"/>
                    <a:pt x="451" y="100"/>
                    <a:pt x="460" y="105"/>
                  </a:cubicBezTo>
                  <a:cubicBezTo>
                    <a:pt x="490" y="130"/>
                    <a:pt x="498" y="136"/>
                    <a:pt x="505" y="143"/>
                  </a:cubicBezTo>
                  <a:cubicBezTo>
                    <a:pt x="570" y="188"/>
                    <a:pt x="575" y="191"/>
                    <a:pt x="578" y="194"/>
                  </a:cubicBezTo>
                  <a:cubicBezTo>
                    <a:pt x="601" y="206"/>
                    <a:pt x="601" y="209"/>
                    <a:pt x="604" y="210"/>
                  </a:cubicBezTo>
                  <a:cubicBezTo>
                    <a:pt x="635" y="227"/>
                    <a:pt x="639" y="230"/>
                    <a:pt x="645" y="231"/>
                  </a:cubicBezTo>
                  <a:cubicBezTo>
                    <a:pt x="681" y="244"/>
                    <a:pt x="685" y="247"/>
                    <a:pt x="690" y="249"/>
                  </a:cubicBezTo>
                  <a:cubicBezTo>
                    <a:pt x="728" y="254"/>
                    <a:pt x="731" y="254"/>
                    <a:pt x="734" y="255"/>
                  </a:cubicBezTo>
                  <a:close/>
                  <a:moveTo>
                    <a:pt x="989" y="371"/>
                  </a:moveTo>
                  <a:cubicBezTo>
                    <a:pt x="998" y="376"/>
                    <a:pt x="1006" y="381"/>
                    <a:pt x="1017" y="385"/>
                  </a:cubicBezTo>
                  <a:cubicBezTo>
                    <a:pt x="1041" y="394"/>
                    <a:pt x="1046" y="395"/>
                    <a:pt x="1047" y="392"/>
                  </a:cubicBezTo>
                  <a:cubicBezTo>
                    <a:pt x="1003" y="373"/>
                    <a:pt x="998" y="371"/>
                    <a:pt x="995" y="367"/>
                  </a:cubicBezTo>
                  <a:cubicBezTo>
                    <a:pt x="960" y="342"/>
                    <a:pt x="958" y="341"/>
                    <a:pt x="956" y="340"/>
                  </a:cubicBezTo>
                  <a:cubicBezTo>
                    <a:pt x="939" y="327"/>
                    <a:pt x="937" y="326"/>
                    <a:pt x="935" y="324"/>
                  </a:cubicBezTo>
                  <a:cubicBezTo>
                    <a:pt x="917" y="306"/>
                    <a:pt x="913" y="302"/>
                    <a:pt x="909" y="300"/>
                  </a:cubicBezTo>
                  <a:cubicBezTo>
                    <a:pt x="861" y="237"/>
                    <a:pt x="859" y="233"/>
                    <a:pt x="856" y="231"/>
                  </a:cubicBezTo>
                  <a:cubicBezTo>
                    <a:pt x="848" y="219"/>
                    <a:pt x="845" y="213"/>
                    <a:pt x="839" y="209"/>
                  </a:cubicBezTo>
                  <a:cubicBezTo>
                    <a:pt x="825" y="175"/>
                    <a:pt x="815" y="179"/>
                    <a:pt x="816" y="173"/>
                  </a:cubicBezTo>
                  <a:cubicBezTo>
                    <a:pt x="788" y="136"/>
                    <a:pt x="784" y="135"/>
                    <a:pt x="784" y="129"/>
                  </a:cubicBezTo>
                  <a:cubicBezTo>
                    <a:pt x="774" y="119"/>
                    <a:pt x="771" y="116"/>
                    <a:pt x="770" y="111"/>
                  </a:cubicBezTo>
                  <a:cubicBezTo>
                    <a:pt x="742" y="73"/>
                    <a:pt x="738" y="66"/>
                    <a:pt x="734" y="58"/>
                  </a:cubicBezTo>
                  <a:cubicBezTo>
                    <a:pt x="714" y="35"/>
                    <a:pt x="711" y="32"/>
                    <a:pt x="706" y="31"/>
                  </a:cubicBezTo>
                  <a:cubicBezTo>
                    <a:pt x="680" y="2"/>
                    <a:pt x="679" y="1"/>
                    <a:pt x="679" y="0"/>
                  </a:cubicBezTo>
                  <a:cubicBezTo>
                    <a:pt x="686" y="20"/>
                    <a:pt x="692" y="26"/>
                    <a:pt x="697" y="33"/>
                  </a:cubicBezTo>
                  <a:cubicBezTo>
                    <a:pt x="751" y="95"/>
                    <a:pt x="751" y="101"/>
                    <a:pt x="754" y="104"/>
                  </a:cubicBezTo>
                  <a:cubicBezTo>
                    <a:pt x="768" y="131"/>
                    <a:pt x="775" y="130"/>
                    <a:pt x="776" y="135"/>
                  </a:cubicBezTo>
                  <a:cubicBezTo>
                    <a:pt x="788" y="151"/>
                    <a:pt x="791" y="151"/>
                    <a:pt x="793" y="151"/>
                  </a:cubicBezTo>
                  <a:cubicBezTo>
                    <a:pt x="829" y="208"/>
                    <a:pt x="829" y="214"/>
                    <a:pt x="835" y="213"/>
                  </a:cubicBezTo>
                  <a:cubicBezTo>
                    <a:pt x="854" y="247"/>
                    <a:pt x="861" y="249"/>
                    <a:pt x="862" y="257"/>
                  </a:cubicBezTo>
                  <a:cubicBezTo>
                    <a:pt x="880" y="280"/>
                    <a:pt x="884" y="285"/>
                    <a:pt x="890" y="288"/>
                  </a:cubicBezTo>
                  <a:cubicBezTo>
                    <a:pt x="874" y="275"/>
                    <a:pt x="868" y="272"/>
                    <a:pt x="867" y="266"/>
                  </a:cubicBezTo>
                  <a:cubicBezTo>
                    <a:pt x="820" y="208"/>
                    <a:pt x="817" y="207"/>
                    <a:pt x="816" y="204"/>
                  </a:cubicBezTo>
                  <a:cubicBezTo>
                    <a:pt x="792" y="174"/>
                    <a:pt x="789" y="161"/>
                    <a:pt x="780" y="153"/>
                  </a:cubicBezTo>
                  <a:cubicBezTo>
                    <a:pt x="748" y="107"/>
                    <a:pt x="745" y="107"/>
                    <a:pt x="744" y="106"/>
                  </a:cubicBezTo>
                  <a:cubicBezTo>
                    <a:pt x="733" y="84"/>
                    <a:pt x="723" y="78"/>
                    <a:pt x="718" y="67"/>
                  </a:cubicBezTo>
                  <a:cubicBezTo>
                    <a:pt x="703" y="47"/>
                    <a:pt x="697" y="46"/>
                    <a:pt x="695" y="40"/>
                  </a:cubicBezTo>
                  <a:cubicBezTo>
                    <a:pt x="673" y="18"/>
                    <a:pt x="673" y="15"/>
                    <a:pt x="669" y="15"/>
                  </a:cubicBezTo>
                  <a:cubicBezTo>
                    <a:pt x="644" y="0"/>
                    <a:pt x="644" y="0"/>
                    <a:pt x="644" y="0"/>
                  </a:cubicBezTo>
                  <a:cubicBezTo>
                    <a:pt x="675" y="28"/>
                    <a:pt x="679" y="37"/>
                    <a:pt x="686" y="44"/>
                  </a:cubicBezTo>
                  <a:cubicBezTo>
                    <a:pt x="707" y="69"/>
                    <a:pt x="710" y="70"/>
                    <a:pt x="707" y="71"/>
                  </a:cubicBezTo>
                  <a:cubicBezTo>
                    <a:pt x="730" y="96"/>
                    <a:pt x="734" y="106"/>
                    <a:pt x="741" y="113"/>
                  </a:cubicBezTo>
                  <a:cubicBezTo>
                    <a:pt x="782" y="170"/>
                    <a:pt x="787" y="179"/>
                    <a:pt x="794" y="186"/>
                  </a:cubicBezTo>
                  <a:cubicBezTo>
                    <a:pt x="806" y="199"/>
                    <a:pt x="804" y="205"/>
                    <a:pt x="807" y="206"/>
                  </a:cubicBezTo>
                  <a:cubicBezTo>
                    <a:pt x="854" y="262"/>
                    <a:pt x="852" y="269"/>
                    <a:pt x="860" y="268"/>
                  </a:cubicBezTo>
                  <a:cubicBezTo>
                    <a:pt x="896" y="311"/>
                    <a:pt x="905" y="316"/>
                    <a:pt x="913" y="322"/>
                  </a:cubicBezTo>
                  <a:cubicBezTo>
                    <a:pt x="967" y="358"/>
                    <a:pt x="972" y="359"/>
                    <a:pt x="976" y="362"/>
                  </a:cubicBezTo>
                  <a:close/>
                  <a:moveTo>
                    <a:pt x="1027" y="2129"/>
                  </a:moveTo>
                  <a:cubicBezTo>
                    <a:pt x="1022" y="2125"/>
                    <a:pt x="1022" y="2116"/>
                    <a:pt x="1017" y="2112"/>
                  </a:cubicBezTo>
                  <a:cubicBezTo>
                    <a:pt x="1016" y="2108"/>
                    <a:pt x="1019" y="2101"/>
                    <a:pt x="1012" y="2103"/>
                  </a:cubicBezTo>
                  <a:cubicBezTo>
                    <a:pt x="1012" y="2098"/>
                    <a:pt x="1011" y="2094"/>
                    <a:pt x="1008" y="2092"/>
                  </a:cubicBezTo>
                  <a:cubicBezTo>
                    <a:pt x="1006" y="2085"/>
                    <a:pt x="1004" y="2077"/>
                    <a:pt x="1001" y="2070"/>
                  </a:cubicBezTo>
                  <a:cubicBezTo>
                    <a:pt x="997" y="2070"/>
                    <a:pt x="1000" y="2063"/>
                    <a:pt x="997" y="2062"/>
                  </a:cubicBezTo>
                  <a:cubicBezTo>
                    <a:pt x="993" y="2060"/>
                    <a:pt x="997" y="2051"/>
                    <a:pt x="993" y="2051"/>
                  </a:cubicBezTo>
                  <a:cubicBezTo>
                    <a:pt x="993" y="2041"/>
                    <a:pt x="988" y="2036"/>
                    <a:pt x="986" y="2029"/>
                  </a:cubicBezTo>
                  <a:cubicBezTo>
                    <a:pt x="988" y="2022"/>
                    <a:pt x="982" y="2023"/>
                    <a:pt x="984" y="2016"/>
                  </a:cubicBezTo>
                  <a:cubicBezTo>
                    <a:pt x="984" y="2010"/>
                    <a:pt x="983" y="2005"/>
                    <a:pt x="979" y="2003"/>
                  </a:cubicBezTo>
                  <a:cubicBezTo>
                    <a:pt x="978" y="2019"/>
                    <a:pt x="984" y="2027"/>
                    <a:pt x="986" y="2040"/>
                  </a:cubicBezTo>
                  <a:cubicBezTo>
                    <a:pt x="987" y="2046"/>
                    <a:pt x="989" y="2051"/>
                    <a:pt x="990" y="2057"/>
                  </a:cubicBezTo>
                  <a:cubicBezTo>
                    <a:pt x="990" y="2061"/>
                    <a:pt x="993" y="2062"/>
                    <a:pt x="993" y="2066"/>
                  </a:cubicBezTo>
                  <a:cubicBezTo>
                    <a:pt x="996" y="2066"/>
                    <a:pt x="994" y="2072"/>
                    <a:pt x="997" y="2073"/>
                  </a:cubicBezTo>
                  <a:cubicBezTo>
                    <a:pt x="998" y="2086"/>
                    <a:pt x="1006" y="2093"/>
                    <a:pt x="1008" y="2105"/>
                  </a:cubicBezTo>
                  <a:cubicBezTo>
                    <a:pt x="1011" y="2105"/>
                    <a:pt x="1009" y="2111"/>
                    <a:pt x="1012" y="2112"/>
                  </a:cubicBezTo>
                  <a:cubicBezTo>
                    <a:pt x="1012" y="2116"/>
                    <a:pt x="1015" y="2117"/>
                    <a:pt x="1014" y="2121"/>
                  </a:cubicBezTo>
                  <a:cubicBezTo>
                    <a:pt x="1016" y="2125"/>
                    <a:pt x="1020" y="2133"/>
                    <a:pt x="1017" y="2136"/>
                  </a:cubicBezTo>
                  <a:cubicBezTo>
                    <a:pt x="1020" y="2136"/>
                    <a:pt x="1018" y="2142"/>
                    <a:pt x="1021" y="2142"/>
                  </a:cubicBezTo>
                  <a:cubicBezTo>
                    <a:pt x="1020" y="2146"/>
                    <a:pt x="1023" y="2147"/>
                    <a:pt x="1023" y="2151"/>
                  </a:cubicBezTo>
                  <a:cubicBezTo>
                    <a:pt x="1023" y="2155"/>
                    <a:pt x="1024" y="2158"/>
                    <a:pt x="1025" y="2160"/>
                  </a:cubicBezTo>
                  <a:cubicBezTo>
                    <a:pt x="1032" y="2160"/>
                    <a:pt x="1032" y="2160"/>
                    <a:pt x="1032" y="2160"/>
                  </a:cubicBezTo>
                  <a:cubicBezTo>
                    <a:pt x="1032" y="2159"/>
                    <a:pt x="1032" y="2159"/>
                    <a:pt x="1032" y="2158"/>
                  </a:cubicBezTo>
                  <a:cubicBezTo>
                    <a:pt x="1033" y="2158"/>
                    <a:pt x="1035" y="2159"/>
                    <a:pt x="1036" y="2160"/>
                  </a:cubicBezTo>
                  <a:cubicBezTo>
                    <a:pt x="1045" y="2160"/>
                    <a:pt x="1045" y="2160"/>
                    <a:pt x="1045" y="2160"/>
                  </a:cubicBezTo>
                  <a:cubicBezTo>
                    <a:pt x="1043" y="2156"/>
                    <a:pt x="1040" y="2152"/>
                    <a:pt x="1036" y="2149"/>
                  </a:cubicBezTo>
                  <a:cubicBezTo>
                    <a:pt x="1037" y="2138"/>
                    <a:pt x="1027" y="2139"/>
                    <a:pt x="1027" y="2129"/>
                  </a:cubicBezTo>
                  <a:close/>
                  <a:moveTo>
                    <a:pt x="1027" y="2147"/>
                  </a:moveTo>
                  <a:cubicBezTo>
                    <a:pt x="1029" y="2148"/>
                    <a:pt x="1031" y="2151"/>
                    <a:pt x="1032" y="2153"/>
                  </a:cubicBezTo>
                  <a:cubicBezTo>
                    <a:pt x="1031" y="2159"/>
                    <a:pt x="1027" y="2150"/>
                    <a:pt x="1027" y="2147"/>
                  </a:cubicBezTo>
                  <a:close/>
                  <a:moveTo>
                    <a:pt x="887" y="319"/>
                  </a:moveTo>
                  <a:cubicBezTo>
                    <a:pt x="888" y="314"/>
                    <a:pt x="881" y="316"/>
                    <a:pt x="881" y="312"/>
                  </a:cubicBezTo>
                  <a:cubicBezTo>
                    <a:pt x="860" y="299"/>
                    <a:pt x="864" y="290"/>
                    <a:pt x="857" y="292"/>
                  </a:cubicBezTo>
                  <a:cubicBezTo>
                    <a:pt x="829" y="256"/>
                    <a:pt x="827" y="249"/>
                    <a:pt x="821" y="246"/>
                  </a:cubicBezTo>
                  <a:cubicBezTo>
                    <a:pt x="769" y="177"/>
                    <a:pt x="766" y="171"/>
                    <a:pt x="762" y="166"/>
                  </a:cubicBezTo>
                  <a:cubicBezTo>
                    <a:pt x="731" y="135"/>
                    <a:pt x="734" y="128"/>
                    <a:pt x="730" y="128"/>
                  </a:cubicBezTo>
                  <a:cubicBezTo>
                    <a:pt x="708" y="102"/>
                    <a:pt x="706" y="100"/>
                    <a:pt x="704" y="97"/>
                  </a:cubicBezTo>
                  <a:cubicBezTo>
                    <a:pt x="687" y="81"/>
                    <a:pt x="689" y="75"/>
                    <a:pt x="683" y="77"/>
                  </a:cubicBezTo>
                  <a:cubicBezTo>
                    <a:pt x="649" y="44"/>
                    <a:pt x="648" y="36"/>
                    <a:pt x="643" y="32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18" y="17"/>
                    <a:pt x="617" y="23"/>
                    <a:pt x="621" y="23"/>
                  </a:cubicBezTo>
                  <a:cubicBezTo>
                    <a:pt x="659" y="58"/>
                    <a:pt x="665" y="68"/>
                    <a:pt x="672" y="77"/>
                  </a:cubicBezTo>
                  <a:cubicBezTo>
                    <a:pt x="702" y="103"/>
                    <a:pt x="701" y="111"/>
                    <a:pt x="708" y="112"/>
                  </a:cubicBezTo>
                  <a:cubicBezTo>
                    <a:pt x="732" y="144"/>
                    <a:pt x="736" y="147"/>
                    <a:pt x="738" y="152"/>
                  </a:cubicBezTo>
                  <a:cubicBezTo>
                    <a:pt x="794" y="223"/>
                    <a:pt x="810" y="239"/>
                    <a:pt x="821" y="259"/>
                  </a:cubicBezTo>
                  <a:cubicBezTo>
                    <a:pt x="812" y="259"/>
                    <a:pt x="813" y="253"/>
                    <a:pt x="808" y="252"/>
                  </a:cubicBezTo>
                  <a:cubicBezTo>
                    <a:pt x="796" y="241"/>
                    <a:pt x="793" y="238"/>
                    <a:pt x="791" y="234"/>
                  </a:cubicBezTo>
                  <a:cubicBezTo>
                    <a:pt x="743" y="186"/>
                    <a:pt x="739" y="183"/>
                    <a:pt x="738" y="178"/>
                  </a:cubicBezTo>
                  <a:cubicBezTo>
                    <a:pt x="714" y="153"/>
                    <a:pt x="710" y="150"/>
                    <a:pt x="708" y="145"/>
                  </a:cubicBezTo>
                  <a:cubicBezTo>
                    <a:pt x="670" y="114"/>
                    <a:pt x="668" y="109"/>
                    <a:pt x="665" y="105"/>
                  </a:cubicBezTo>
                  <a:cubicBezTo>
                    <a:pt x="633" y="73"/>
                    <a:pt x="631" y="71"/>
                    <a:pt x="631" y="67"/>
                  </a:cubicBezTo>
                  <a:cubicBezTo>
                    <a:pt x="615" y="51"/>
                    <a:pt x="610" y="52"/>
                    <a:pt x="610" y="51"/>
                  </a:cubicBezTo>
                  <a:cubicBezTo>
                    <a:pt x="597" y="42"/>
                    <a:pt x="601" y="32"/>
                    <a:pt x="592" y="33"/>
                  </a:cubicBezTo>
                  <a:cubicBezTo>
                    <a:pt x="567" y="8"/>
                    <a:pt x="562" y="4"/>
                    <a:pt x="557" y="0"/>
                  </a:cubicBezTo>
                  <a:cubicBezTo>
                    <a:pt x="552" y="10"/>
                    <a:pt x="563" y="13"/>
                    <a:pt x="569" y="22"/>
                  </a:cubicBezTo>
                  <a:cubicBezTo>
                    <a:pt x="629" y="79"/>
                    <a:pt x="629" y="83"/>
                    <a:pt x="633" y="82"/>
                  </a:cubicBezTo>
                  <a:cubicBezTo>
                    <a:pt x="676" y="124"/>
                    <a:pt x="689" y="140"/>
                    <a:pt x="705" y="154"/>
                  </a:cubicBezTo>
                  <a:cubicBezTo>
                    <a:pt x="778" y="231"/>
                    <a:pt x="785" y="238"/>
                    <a:pt x="793" y="245"/>
                  </a:cubicBezTo>
                  <a:cubicBezTo>
                    <a:pt x="808" y="256"/>
                    <a:pt x="807" y="260"/>
                    <a:pt x="808" y="261"/>
                  </a:cubicBezTo>
                  <a:cubicBezTo>
                    <a:pt x="834" y="279"/>
                    <a:pt x="840" y="280"/>
                    <a:pt x="844" y="283"/>
                  </a:cubicBezTo>
                  <a:cubicBezTo>
                    <a:pt x="859" y="314"/>
                    <a:pt x="859" y="308"/>
                    <a:pt x="855" y="307"/>
                  </a:cubicBezTo>
                  <a:cubicBezTo>
                    <a:pt x="822" y="280"/>
                    <a:pt x="808" y="275"/>
                    <a:pt x="801" y="263"/>
                  </a:cubicBezTo>
                  <a:cubicBezTo>
                    <a:pt x="778" y="238"/>
                    <a:pt x="768" y="243"/>
                    <a:pt x="771" y="236"/>
                  </a:cubicBezTo>
                  <a:cubicBezTo>
                    <a:pt x="741" y="218"/>
                    <a:pt x="746" y="208"/>
                    <a:pt x="739" y="211"/>
                  </a:cubicBezTo>
                  <a:cubicBezTo>
                    <a:pt x="700" y="175"/>
                    <a:pt x="692" y="164"/>
                    <a:pt x="681" y="155"/>
                  </a:cubicBezTo>
                  <a:cubicBezTo>
                    <a:pt x="658" y="131"/>
                    <a:pt x="649" y="121"/>
                    <a:pt x="641" y="111"/>
                  </a:cubicBezTo>
                  <a:cubicBezTo>
                    <a:pt x="610" y="82"/>
                    <a:pt x="609" y="78"/>
                    <a:pt x="605" y="77"/>
                  </a:cubicBezTo>
                  <a:cubicBezTo>
                    <a:pt x="581" y="54"/>
                    <a:pt x="580" y="50"/>
                    <a:pt x="575" y="50"/>
                  </a:cubicBezTo>
                  <a:cubicBezTo>
                    <a:pt x="534" y="16"/>
                    <a:pt x="534" y="11"/>
                    <a:pt x="530" y="10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515" y="14"/>
                    <a:pt x="521" y="12"/>
                    <a:pt x="523" y="14"/>
                  </a:cubicBezTo>
                  <a:cubicBezTo>
                    <a:pt x="555" y="41"/>
                    <a:pt x="559" y="45"/>
                    <a:pt x="564" y="48"/>
                  </a:cubicBezTo>
                  <a:cubicBezTo>
                    <a:pt x="590" y="78"/>
                    <a:pt x="596" y="77"/>
                    <a:pt x="598" y="79"/>
                  </a:cubicBezTo>
                  <a:cubicBezTo>
                    <a:pt x="631" y="118"/>
                    <a:pt x="640" y="117"/>
                    <a:pt x="641" y="124"/>
                  </a:cubicBezTo>
                  <a:cubicBezTo>
                    <a:pt x="671" y="148"/>
                    <a:pt x="666" y="158"/>
                    <a:pt x="673" y="155"/>
                  </a:cubicBezTo>
                  <a:cubicBezTo>
                    <a:pt x="715" y="195"/>
                    <a:pt x="722" y="205"/>
                    <a:pt x="733" y="211"/>
                  </a:cubicBezTo>
                  <a:cubicBezTo>
                    <a:pt x="774" y="248"/>
                    <a:pt x="776" y="250"/>
                    <a:pt x="777" y="253"/>
                  </a:cubicBezTo>
                  <a:cubicBezTo>
                    <a:pt x="795" y="267"/>
                    <a:pt x="797" y="269"/>
                    <a:pt x="799" y="271"/>
                  </a:cubicBezTo>
                  <a:cubicBezTo>
                    <a:pt x="840" y="300"/>
                    <a:pt x="844" y="307"/>
                    <a:pt x="850" y="312"/>
                  </a:cubicBezTo>
                  <a:cubicBezTo>
                    <a:pt x="924" y="348"/>
                    <a:pt x="925" y="357"/>
                    <a:pt x="934" y="357"/>
                  </a:cubicBezTo>
                  <a:cubicBezTo>
                    <a:pt x="934" y="355"/>
                    <a:pt x="921" y="340"/>
                    <a:pt x="900" y="332"/>
                  </a:cubicBezTo>
                  <a:close/>
                  <a:moveTo>
                    <a:pt x="417" y="167"/>
                  </a:moveTo>
                  <a:cubicBezTo>
                    <a:pt x="412" y="160"/>
                    <a:pt x="403" y="156"/>
                    <a:pt x="398" y="149"/>
                  </a:cubicBezTo>
                  <a:cubicBezTo>
                    <a:pt x="374" y="130"/>
                    <a:pt x="375" y="123"/>
                    <a:pt x="368" y="124"/>
                  </a:cubicBezTo>
                  <a:cubicBezTo>
                    <a:pt x="353" y="108"/>
                    <a:pt x="352" y="106"/>
                    <a:pt x="351" y="104"/>
                  </a:cubicBezTo>
                  <a:cubicBezTo>
                    <a:pt x="329" y="83"/>
                    <a:pt x="329" y="77"/>
                    <a:pt x="326" y="73"/>
                  </a:cubicBezTo>
                  <a:cubicBezTo>
                    <a:pt x="286" y="24"/>
                    <a:pt x="279" y="26"/>
                    <a:pt x="279" y="22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56" y="19"/>
                    <a:pt x="265" y="15"/>
                    <a:pt x="263" y="22"/>
                  </a:cubicBezTo>
                  <a:cubicBezTo>
                    <a:pt x="312" y="70"/>
                    <a:pt x="314" y="72"/>
                    <a:pt x="317" y="73"/>
                  </a:cubicBezTo>
                  <a:cubicBezTo>
                    <a:pt x="335" y="90"/>
                    <a:pt x="331" y="99"/>
                    <a:pt x="338" y="98"/>
                  </a:cubicBezTo>
                  <a:cubicBezTo>
                    <a:pt x="376" y="141"/>
                    <a:pt x="389" y="148"/>
                    <a:pt x="400" y="158"/>
                  </a:cubicBezTo>
                  <a:cubicBezTo>
                    <a:pt x="428" y="181"/>
                    <a:pt x="429" y="185"/>
                    <a:pt x="434" y="185"/>
                  </a:cubicBezTo>
                  <a:close/>
                  <a:moveTo>
                    <a:pt x="527" y="235"/>
                  </a:moveTo>
                  <a:cubicBezTo>
                    <a:pt x="526" y="226"/>
                    <a:pt x="513" y="224"/>
                    <a:pt x="519" y="215"/>
                  </a:cubicBezTo>
                  <a:cubicBezTo>
                    <a:pt x="496" y="189"/>
                    <a:pt x="492" y="188"/>
                    <a:pt x="491" y="184"/>
                  </a:cubicBezTo>
                  <a:cubicBezTo>
                    <a:pt x="440" y="113"/>
                    <a:pt x="434" y="113"/>
                    <a:pt x="434" y="108"/>
                  </a:cubicBezTo>
                  <a:cubicBezTo>
                    <a:pt x="423" y="99"/>
                    <a:pt x="423" y="94"/>
                    <a:pt x="421" y="91"/>
                  </a:cubicBezTo>
                  <a:cubicBezTo>
                    <a:pt x="377" y="41"/>
                    <a:pt x="367" y="32"/>
                    <a:pt x="357" y="22"/>
                  </a:cubicBezTo>
                  <a:cubicBezTo>
                    <a:pt x="342" y="7"/>
                    <a:pt x="340" y="6"/>
                    <a:pt x="338" y="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43" y="19"/>
                    <a:pt x="344" y="25"/>
                    <a:pt x="348" y="28"/>
                  </a:cubicBezTo>
                  <a:cubicBezTo>
                    <a:pt x="367" y="41"/>
                    <a:pt x="366" y="48"/>
                    <a:pt x="374" y="48"/>
                  </a:cubicBezTo>
                  <a:cubicBezTo>
                    <a:pt x="399" y="84"/>
                    <a:pt x="410" y="89"/>
                    <a:pt x="414" y="99"/>
                  </a:cubicBezTo>
                  <a:cubicBezTo>
                    <a:pt x="464" y="158"/>
                    <a:pt x="467" y="158"/>
                    <a:pt x="468" y="161"/>
                  </a:cubicBezTo>
                  <a:cubicBezTo>
                    <a:pt x="497" y="204"/>
                    <a:pt x="491" y="197"/>
                    <a:pt x="489" y="197"/>
                  </a:cubicBezTo>
                  <a:cubicBezTo>
                    <a:pt x="469" y="181"/>
                    <a:pt x="467" y="179"/>
                    <a:pt x="465" y="177"/>
                  </a:cubicBezTo>
                  <a:cubicBezTo>
                    <a:pt x="441" y="152"/>
                    <a:pt x="434" y="155"/>
                    <a:pt x="435" y="150"/>
                  </a:cubicBezTo>
                  <a:cubicBezTo>
                    <a:pt x="421" y="129"/>
                    <a:pt x="412" y="132"/>
                    <a:pt x="414" y="125"/>
                  </a:cubicBezTo>
                  <a:cubicBezTo>
                    <a:pt x="401" y="106"/>
                    <a:pt x="395" y="108"/>
                    <a:pt x="395" y="103"/>
                  </a:cubicBezTo>
                  <a:cubicBezTo>
                    <a:pt x="363" y="74"/>
                    <a:pt x="362" y="68"/>
                    <a:pt x="356" y="65"/>
                  </a:cubicBezTo>
                  <a:cubicBezTo>
                    <a:pt x="338" y="45"/>
                    <a:pt x="336" y="44"/>
                    <a:pt x="335" y="41"/>
                  </a:cubicBezTo>
                  <a:cubicBezTo>
                    <a:pt x="308" y="17"/>
                    <a:pt x="306" y="15"/>
                    <a:pt x="303" y="14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99" y="19"/>
                    <a:pt x="304" y="24"/>
                    <a:pt x="307" y="29"/>
                  </a:cubicBezTo>
                  <a:cubicBezTo>
                    <a:pt x="332" y="48"/>
                    <a:pt x="330" y="56"/>
                    <a:pt x="337" y="54"/>
                  </a:cubicBezTo>
                  <a:cubicBezTo>
                    <a:pt x="368" y="81"/>
                    <a:pt x="367" y="87"/>
                    <a:pt x="369" y="90"/>
                  </a:cubicBezTo>
                  <a:cubicBezTo>
                    <a:pt x="398" y="119"/>
                    <a:pt x="406" y="128"/>
                    <a:pt x="413" y="138"/>
                  </a:cubicBezTo>
                  <a:cubicBezTo>
                    <a:pt x="435" y="161"/>
                    <a:pt x="441" y="161"/>
                    <a:pt x="441" y="165"/>
                  </a:cubicBezTo>
                  <a:cubicBezTo>
                    <a:pt x="525" y="234"/>
                    <a:pt x="526" y="240"/>
                    <a:pt x="529" y="243"/>
                  </a:cubicBezTo>
                  <a:close/>
                  <a:moveTo>
                    <a:pt x="1152" y="2099"/>
                  </a:moveTo>
                  <a:cubicBezTo>
                    <a:pt x="1150" y="2096"/>
                    <a:pt x="1154" y="2087"/>
                    <a:pt x="1150" y="2088"/>
                  </a:cubicBezTo>
                  <a:cubicBezTo>
                    <a:pt x="1138" y="2039"/>
                    <a:pt x="1133" y="2035"/>
                    <a:pt x="1134" y="2025"/>
                  </a:cubicBezTo>
                  <a:cubicBezTo>
                    <a:pt x="1111" y="1981"/>
                    <a:pt x="1109" y="1965"/>
                    <a:pt x="1102" y="1955"/>
                  </a:cubicBezTo>
                  <a:cubicBezTo>
                    <a:pt x="1091" y="1924"/>
                    <a:pt x="1085" y="1926"/>
                    <a:pt x="1086" y="1920"/>
                  </a:cubicBezTo>
                  <a:cubicBezTo>
                    <a:pt x="1073" y="1890"/>
                    <a:pt x="1072" y="1887"/>
                    <a:pt x="1069" y="1885"/>
                  </a:cubicBezTo>
                  <a:cubicBezTo>
                    <a:pt x="1052" y="1843"/>
                    <a:pt x="1043" y="1843"/>
                    <a:pt x="1043" y="1835"/>
                  </a:cubicBezTo>
                  <a:cubicBezTo>
                    <a:pt x="1003" y="1780"/>
                    <a:pt x="996" y="1770"/>
                    <a:pt x="988" y="1761"/>
                  </a:cubicBezTo>
                  <a:cubicBezTo>
                    <a:pt x="1012" y="1803"/>
                    <a:pt x="1016" y="1808"/>
                    <a:pt x="1021" y="1813"/>
                  </a:cubicBezTo>
                  <a:cubicBezTo>
                    <a:pt x="1030" y="1837"/>
                    <a:pt x="1036" y="1835"/>
                    <a:pt x="1036" y="1839"/>
                  </a:cubicBezTo>
                  <a:cubicBezTo>
                    <a:pt x="1046" y="1859"/>
                    <a:pt x="1050" y="1860"/>
                    <a:pt x="1049" y="1865"/>
                  </a:cubicBezTo>
                  <a:cubicBezTo>
                    <a:pt x="1067" y="1896"/>
                    <a:pt x="1069" y="1900"/>
                    <a:pt x="1071" y="1903"/>
                  </a:cubicBezTo>
                  <a:cubicBezTo>
                    <a:pt x="1092" y="1948"/>
                    <a:pt x="1092" y="1955"/>
                    <a:pt x="1095" y="1959"/>
                  </a:cubicBezTo>
                  <a:cubicBezTo>
                    <a:pt x="1123" y="2041"/>
                    <a:pt x="1129" y="2042"/>
                    <a:pt x="1130" y="2049"/>
                  </a:cubicBezTo>
                  <a:cubicBezTo>
                    <a:pt x="1150" y="2114"/>
                    <a:pt x="1150" y="2117"/>
                    <a:pt x="1150" y="2121"/>
                  </a:cubicBezTo>
                  <a:cubicBezTo>
                    <a:pt x="1151" y="2128"/>
                    <a:pt x="1142" y="2118"/>
                    <a:pt x="1139" y="2103"/>
                  </a:cubicBezTo>
                  <a:cubicBezTo>
                    <a:pt x="1126" y="2078"/>
                    <a:pt x="1123" y="2071"/>
                    <a:pt x="1119" y="2066"/>
                  </a:cubicBezTo>
                  <a:cubicBezTo>
                    <a:pt x="1108" y="2039"/>
                    <a:pt x="1106" y="2032"/>
                    <a:pt x="1099" y="2029"/>
                  </a:cubicBezTo>
                  <a:cubicBezTo>
                    <a:pt x="1078" y="1982"/>
                    <a:pt x="1076" y="1975"/>
                    <a:pt x="1071" y="1970"/>
                  </a:cubicBezTo>
                  <a:cubicBezTo>
                    <a:pt x="1048" y="1932"/>
                    <a:pt x="1047" y="1928"/>
                    <a:pt x="1047" y="1924"/>
                  </a:cubicBezTo>
                  <a:cubicBezTo>
                    <a:pt x="1030" y="1888"/>
                    <a:pt x="1021" y="1887"/>
                    <a:pt x="1021" y="1879"/>
                  </a:cubicBezTo>
                  <a:cubicBezTo>
                    <a:pt x="1008" y="1846"/>
                    <a:pt x="1000" y="1840"/>
                    <a:pt x="999" y="1846"/>
                  </a:cubicBezTo>
                  <a:cubicBezTo>
                    <a:pt x="1015" y="1873"/>
                    <a:pt x="1017" y="1885"/>
                    <a:pt x="1023" y="1892"/>
                  </a:cubicBezTo>
                  <a:cubicBezTo>
                    <a:pt x="1045" y="1935"/>
                    <a:pt x="1047" y="1939"/>
                    <a:pt x="1049" y="1944"/>
                  </a:cubicBezTo>
                  <a:cubicBezTo>
                    <a:pt x="1065" y="1974"/>
                    <a:pt x="1066" y="1974"/>
                    <a:pt x="1067" y="1974"/>
                  </a:cubicBezTo>
                  <a:cubicBezTo>
                    <a:pt x="1082" y="2010"/>
                    <a:pt x="1086" y="2011"/>
                    <a:pt x="1086" y="2018"/>
                  </a:cubicBezTo>
                  <a:cubicBezTo>
                    <a:pt x="1103" y="2056"/>
                    <a:pt x="1107" y="2058"/>
                    <a:pt x="1110" y="2062"/>
                  </a:cubicBezTo>
                  <a:cubicBezTo>
                    <a:pt x="1141" y="2137"/>
                    <a:pt x="1147" y="2139"/>
                    <a:pt x="1147" y="2147"/>
                  </a:cubicBezTo>
                  <a:cubicBezTo>
                    <a:pt x="1165" y="2142"/>
                    <a:pt x="1161" y="2123"/>
                    <a:pt x="1156" y="2105"/>
                  </a:cubicBezTo>
                  <a:close/>
                  <a:moveTo>
                    <a:pt x="1282" y="2121"/>
                  </a:moveTo>
                  <a:cubicBezTo>
                    <a:pt x="1283" y="2117"/>
                    <a:pt x="1286" y="2117"/>
                    <a:pt x="1287" y="2114"/>
                  </a:cubicBezTo>
                  <a:cubicBezTo>
                    <a:pt x="1321" y="2080"/>
                    <a:pt x="1320" y="2072"/>
                    <a:pt x="1326" y="2070"/>
                  </a:cubicBezTo>
                  <a:cubicBezTo>
                    <a:pt x="1347" y="2053"/>
                    <a:pt x="1345" y="2047"/>
                    <a:pt x="1350" y="2049"/>
                  </a:cubicBezTo>
                  <a:cubicBezTo>
                    <a:pt x="1377" y="2021"/>
                    <a:pt x="1391" y="2005"/>
                    <a:pt x="1407" y="1990"/>
                  </a:cubicBezTo>
                  <a:cubicBezTo>
                    <a:pt x="1432" y="1962"/>
                    <a:pt x="1438" y="1960"/>
                    <a:pt x="1439" y="1955"/>
                  </a:cubicBezTo>
                  <a:cubicBezTo>
                    <a:pt x="1473" y="1911"/>
                    <a:pt x="1474" y="1904"/>
                    <a:pt x="1477" y="1898"/>
                  </a:cubicBezTo>
                  <a:cubicBezTo>
                    <a:pt x="1479" y="1880"/>
                    <a:pt x="1478" y="1883"/>
                    <a:pt x="1479" y="1887"/>
                  </a:cubicBezTo>
                  <a:cubicBezTo>
                    <a:pt x="1460" y="1920"/>
                    <a:pt x="1450" y="1925"/>
                    <a:pt x="1446" y="1937"/>
                  </a:cubicBezTo>
                  <a:cubicBezTo>
                    <a:pt x="1410" y="1977"/>
                    <a:pt x="1401" y="1976"/>
                    <a:pt x="1400" y="1983"/>
                  </a:cubicBezTo>
                  <a:cubicBezTo>
                    <a:pt x="1385" y="2005"/>
                    <a:pt x="1376" y="2000"/>
                    <a:pt x="1378" y="2007"/>
                  </a:cubicBezTo>
                  <a:cubicBezTo>
                    <a:pt x="1342" y="2047"/>
                    <a:pt x="1322" y="2057"/>
                    <a:pt x="1309" y="2075"/>
                  </a:cubicBezTo>
                  <a:cubicBezTo>
                    <a:pt x="1286" y="2101"/>
                    <a:pt x="1285" y="2104"/>
                    <a:pt x="1282" y="2105"/>
                  </a:cubicBezTo>
                  <a:cubicBezTo>
                    <a:pt x="1265" y="2129"/>
                    <a:pt x="1263" y="2131"/>
                    <a:pt x="1261" y="2131"/>
                  </a:cubicBezTo>
                  <a:cubicBezTo>
                    <a:pt x="1251" y="2152"/>
                    <a:pt x="1245" y="2151"/>
                    <a:pt x="1248" y="2158"/>
                  </a:cubicBezTo>
                  <a:cubicBezTo>
                    <a:pt x="1262" y="2152"/>
                    <a:pt x="1267" y="2142"/>
                    <a:pt x="1272" y="2131"/>
                  </a:cubicBezTo>
                  <a:close/>
                  <a:moveTo>
                    <a:pt x="1252" y="2121"/>
                  </a:moveTo>
                  <a:cubicBezTo>
                    <a:pt x="1253" y="2116"/>
                    <a:pt x="1258" y="2113"/>
                    <a:pt x="1261" y="2110"/>
                  </a:cubicBezTo>
                  <a:cubicBezTo>
                    <a:pt x="1292" y="2075"/>
                    <a:pt x="1292" y="2069"/>
                    <a:pt x="1296" y="2066"/>
                  </a:cubicBezTo>
                  <a:cubicBezTo>
                    <a:pt x="1325" y="2042"/>
                    <a:pt x="1328" y="2032"/>
                    <a:pt x="1337" y="2027"/>
                  </a:cubicBezTo>
                  <a:cubicBezTo>
                    <a:pt x="1357" y="2004"/>
                    <a:pt x="1360" y="2005"/>
                    <a:pt x="1361" y="2003"/>
                  </a:cubicBezTo>
                  <a:cubicBezTo>
                    <a:pt x="1379" y="1988"/>
                    <a:pt x="1381" y="1987"/>
                    <a:pt x="1383" y="1985"/>
                  </a:cubicBezTo>
                  <a:cubicBezTo>
                    <a:pt x="1395" y="1974"/>
                    <a:pt x="1393" y="1969"/>
                    <a:pt x="1398" y="1970"/>
                  </a:cubicBezTo>
                  <a:cubicBezTo>
                    <a:pt x="1429" y="1937"/>
                    <a:pt x="1430" y="1935"/>
                    <a:pt x="1431" y="1933"/>
                  </a:cubicBezTo>
                  <a:cubicBezTo>
                    <a:pt x="1448" y="1913"/>
                    <a:pt x="1452" y="1911"/>
                    <a:pt x="1453" y="1905"/>
                  </a:cubicBezTo>
                  <a:cubicBezTo>
                    <a:pt x="1484" y="1849"/>
                    <a:pt x="1489" y="1848"/>
                    <a:pt x="1485" y="1844"/>
                  </a:cubicBezTo>
                  <a:cubicBezTo>
                    <a:pt x="1498" y="1819"/>
                    <a:pt x="1499" y="1815"/>
                    <a:pt x="1503" y="1813"/>
                  </a:cubicBezTo>
                  <a:cubicBezTo>
                    <a:pt x="1479" y="1838"/>
                    <a:pt x="1484" y="1853"/>
                    <a:pt x="1477" y="1855"/>
                  </a:cubicBezTo>
                  <a:cubicBezTo>
                    <a:pt x="1464" y="1882"/>
                    <a:pt x="1459" y="1886"/>
                    <a:pt x="1455" y="1892"/>
                  </a:cubicBezTo>
                  <a:cubicBezTo>
                    <a:pt x="1437" y="1912"/>
                    <a:pt x="1434" y="1918"/>
                    <a:pt x="1431" y="1922"/>
                  </a:cubicBezTo>
                  <a:cubicBezTo>
                    <a:pt x="1408" y="1942"/>
                    <a:pt x="1402" y="1953"/>
                    <a:pt x="1394" y="1961"/>
                  </a:cubicBezTo>
                  <a:cubicBezTo>
                    <a:pt x="1356" y="1988"/>
                    <a:pt x="1360" y="1997"/>
                    <a:pt x="1354" y="1996"/>
                  </a:cubicBezTo>
                  <a:cubicBezTo>
                    <a:pt x="1337" y="2014"/>
                    <a:pt x="1333" y="2016"/>
                    <a:pt x="1330" y="2018"/>
                  </a:cubicBezTo>
                  <a:cubicBezTo>
                    <a:pt x="1304" y="2043"/>
                    <a:pt x="1304" y="2048"/>
                    <a:pt x="1300" y="2049"/>
                  </a:cubicBezTo>
                  <a:cubicBezTo>
                    <a:pt x="1281" y="2070"/>
                    <a:pt x="1275" y="2075"/>
                    <a:pt x="1269" y="2079"/>
                  </a:cubicBezTo>
                  <a:cubicBezTo>
                    <a:pt x="1247" y="2112"/>
                    <a:pt x="1245" y="2113"/>
                    <a:pt x="1243" y="2114"/>
                  </a:cubicBezTo>
                  <a:cubicBezTo>
                    <a:pt x="1247" y="2103"/>
                    <a:pt x="1247" y="2098"/>
                    <a:pt x="1250" y="2094"/>
                  </a:cubicBezTo>
                  <a:cubicBezTo>
                    <a:pt x="1275" y="2064"/>
                    <a:pt x="1275" y="2058"/>
                    <a:pt x="1278" y="2055"/>
                  </a:cubicBezTo>
                  <a:cubicBezTo>
                    <a:pt x="1312" y="2008"/>
                    <a:pt x="1335" y="1985"/>
                    <a:pt x="1359" y="1964"/>
                  </a:cubicBezTo>
                  <a:cubicBezTo>
                    <a:pt x="1384" y="1931"/>
                    <a:pt x="1387" y="1930"/>
                    <a:pt x="1387" y="1924"/>
                  </a:cubicBezTo>
                  <a:cubicBezTo>
                    <a:pt x="1413" y="1898"/>
                    <a:pt x="1413" y="1892"/>
                    <a:pt x="1418" y="1892"/>
                  </a:cubicBezTo>
                  <a:cubicBezTo>
                    <a:pt x="1427" y="1879"/>
                    <a:pt x="1429" y="1875"/>
                    <a:pt x="1431" y="1872"/>
                  </a:cubicBezTo>
                  <a:cubicBezTo>
                    <a:pt x="1422" y="1877"/>
                    <a:pt x="1419" y="1882"/>
                    <a:pt x="1416" y="1885"/>
                  </a:cubicBezTo>
                  <a:cubicBezTo>
                    <a:pt x="1370" y="1932"/>
                    <a:pt x="1368" y="1937"/>
                    <a:pt x="1365" y="1942"/>
                  </a:cubicBezTo>
                  <a:cubicBezTo>
                    <a:pt x="1347" y="1957"/>
                    <a:pt x="1348" y="1963"/>
                    <a:pt x="1344" y="1961"/>
                  </a:cubicBezTo>
                  <a:cubicBezTo>
                    <a:pt x="1310" y="1997"/>
                    <a:pt x="1311" y="2001"/>
                    <a:pt x="1309" y="2003"/>
                  </a:cubicBezTo>
                  <a:cubicBezTo>
                    <a:pt x="1290" y="2031"/>
                    <a:pt x="1278" y="2034"/>
                    <a:pt x="1276" y="2046"/>
                  </a:cubicBezTo>
                  <a:cubicBezTo>
                    <a:pt x="1263" y="2059"/>
                    <a:pt x="1262" y="2063"/>
                    <a:pt x="1256" y="2066"/>
                  </a:cubicBezTo>
                  <a:cubicBezTo>
                    <a:pt x="1229" y="2114"/>
                    <a:pt x="1229" y="2119"/>
                    <a:pt x="1226" y="2121"/>
                  </a:cubicBezTo>
                  <a:cubicBezTo>
                    <a:pt x="1210" y="2155"/>
                    <a:pt x="1209" y="2158"/>
                    <a:pt x="1208" y="2160"/>
                  </a:cubicBezTo>
                  <a:cubicBezTo>
                    <a:pt x="1234" y="2148"/>
                    <a:pt x="1239" y="2141"/>
                    <a:pt x="1243" y="2131"/>
                  </a:cubicBezTo>
                  <a:close/>
                  <a:moveTo>
                    <a:pt x="1095" y="2090"/>
                  </a:moveTo>
                  <a:cubicBezTo>
                    <a:pt x="1092" y="2080"/>
                    <a:pt x="1087" y="2072"/>
                    <a:pt x="1082" y="2064"/>
                  </a:cubicBezTo>
                  <a:cubicBezTo>
                    <a:pt x="1051" y="2009"/>
                    <a:pt x="1049" y="2005"/>
                    <a:pt x="1045" y="2003"/>
                  </a:cubicBezTo>
                  <a:cubicBezTo>
                    <a:pt x="1032" y="1967"/>
                    <a:pt x="1032" y="1961"/>
                    <a:pt x="1030" y="1957"/>
                  </a:cubicBezTo>
                  <a:cubicBezTo>
                    <a:pt x="1015" y="1906"/>
                    <a:pt x="1012" y="1903"/>
                    <a:pt x="1012" y="1896"/>
                  </a:cubicBezTo>
                  <a:cubicBezTo>
                    <a:pt x="1003" y="1886"/>
                    <a:pt x="1010" y="1901"/>
                    <a:pt x="1012" y="1920"/>
                  </a:cubicBezTo>
                  <a:cubicBezTo>
                    <a:pt x="1029" y="2003"/>
                    <a:pt x="1034" y="2018"/>
                    <a:pt x="1038" y="2033"/>
                  </a:cubicBezTo>
                  <a:cubicBezTo>
                    <a:pt x="1048" y="2064"/>
                    <a:pt x="1051" y="2072"/>
                    <a:pt x="1056" y="2077"/>
                  </a:cubicBezTo>
                  <a:cubicBezTo>
                    <a:pt x="1101" y="2160"/>
                    <a:pt x="1101" y="2160"/>
                    <a:pt x="1101" y="2160"/>
                  </a:cubicBezTo>
                  <a:cubicBezTo>
                    <a:pt x="1097" y="2151"/>
                    <a:pt x="1093" y="2150"/>
                    <a:pt x="1093" y="2142"/>
                  </a:cubicBezTo>
                  <a:cubicBezTo>
                    <a:pt x="1069" y="2093"/>
                    <a:pt x="1058" y="2074"/>
                    <a:pt x="1051" y="2051"/>
                  </a:cubicBezTo>
                  <a:cubicBezTo>
                    <a:pt x="1037" y="2005"/>
                    <a:pt x="1030" y="1997"/>
                    <a:pt x="1030" y="1983"/>
                  </a:cubicBezTo>
                  <a:cubicBezTo>
                    <a:pt x="1058" y="2041"/>
                    <a:pt x="1062" y="2045"/>
                    <a:pt x="1064" y="2051"/>
                  </a:cubicBezTo>
                  <a:cubicBezTo>
                    <a:pt x="1085" y="2092"/>
                    <a:pt x="1091" y="2094"/>
                    <a:pt x="1093" y="2101"/>
                  </a:cubicBezTo>
                  <a:cubicBezTo>
                    <a:pt x="1127" y="2147"/>
                    <a:pt x="1120" y="2159"/>
                    <a:pt x="1126" y="2158"/>
                  </a:cubicBezTo>
                  <a:cubicBezTo>
                    <a:pt x="1131" y="2147"/>
                    <a:pt x="1123" y="2137"/>
                    <a:pt x="1117" y="2125"/>
                  </a:cubicBezTo>
                  <a:close/>
                  <a:moveTo>
                    <a:pt x="1062" y="2155"/>
                  </a:moveTo>
                  <a:cubicBezTo>
                    <a:pt x="1062" y="2152"/>
                    <a:pt x="1061" y="2150"/>
                    <a:pt x="1058" y="2149"/>
                  </a:cubicBezTo>
                  <a:cubicBezTo>
                    <a:pt x="1061" y="2142"/>
                    <a:pt x="1051" y="2147"/>
                    <a:pt x="1054" y="2140"/>
                  </a:cubicBezTo>
                  <a:cubicBezTo>
                    <a:pt x="1048" y="2137"/>
                    <a:pt x="1047" y="2129"/>
                    <a:pt x="1040" y="2127"/>
                  </a:cubicBezTo>
                  <a:cubicBezTo>
                    <a:pt x="1037" y="2113"/>
                    <a:pt x="1027" y="2105"/>
                    <a:pt x="1019" y="2097"/>
                  </a:cubicBezTo>
                  <a:cubicBezTo>
                    <a:pt x="1017" y="2106"/>
                    <a:pt x="1026" y="2106"/>
                    <a:pt x="1027" y="2112"/>
                  </a:cubicBezTo>
                  <a:cubicBezTo>
                    <a:pt x="1028" y="2119"/>
                    <a:pt x="1036" y="2120"/>
                    <a:pt x="1036" y="2127"/>
                  </a:cubicBezTo>
                  <a:cubicBezTo>
                    <a:pt x="1045" y="2135"/>
                    <a:pt x="1050" y="2146"/>
                    <a:pt x="1058" y="2155"/>
                  </a:cubicBezTo>
                  <a:cubicBezTo>
                    <a:pt x="1059" y="2157"/>
                    <a:pt x="1060" y="2159"/>
                    <a:pt x="1061" y="2160"/>
                  </a:cubicBezTo>
                  <a:cubicBezTo>
                    <a:pt x="1067" y="2160"/>
                    <a:pt x="1067" y="2160"/>
                    <a:pt x="1067" y="2160"/>
                  </a:cubicBezTo>
                  <a:cubicBezTo>
                    <a:pt x="1066" y="2158"/>
                    <a:pt x="1066" y="2155"/>
                    <a:pt x="1062" y="2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0" name="Freeform 13"/>
            <p:cNvSpPr>
              <a:spLocks noEditPoints="1"/>
            </p:cNvSpPr>
            <p:nvPr/>
          </p:nvSpPr>
          <p:spPr bwMode="auto">
            <a:xfrm>
              <a:off x="0" y="3175"/>
              <a:ext cx="12198350" cy="6875463"/>
            </a:xfrm>
            <a:custGeom>
              <a:avLst/>
              <a:gdLst/>
              <a:ahLst/>
              <a:cxnLst/>
              <a:rect l="0" t="0" r="r" b="b"/>
              <a:pathLst>
                <a:path w="3840" h="2163">
                  <a:moveTo>
                    <a:pt x="3809" y="960"/>
                  </a:moveTo>
                  <a:cubicBezTo>
                    <a:pt x="3796" y="975"/>
                    <a:pt x="3783" y="990"/>
                    <a:pt x="3772" y="1010"/>
                  </a:cubicBezTo>
                  <a:cubicBezTo>
                    <a:pt x="3769" y="1017"/>
                    <a:pt x="3766" y="1024"/>
                    <a:pt x="3763" y="1030"/>
                  </a:cubicBezTo>
                  <a:cubicBezTo>
                    <a:pt x="3771" y="1037"/>
                    <a:pt x="3769" y="1017"/>
                    <a:pt x="3775" y="1019"/>
                  </a:cubicBezTo>
                  <a:cubicBezTo>
                    <a:pt x="3774" y="1010"/>
                    <a:pt x="3779" y="1009"/>
                    <a:pt x="3783" y="1001"/>
                  </a:cubicBezTo>
                  <a:cubicBezTo>
                    <a:pt x="3787" y="996"/>
                    <a:pt x="3792" y="991"/>
                    <a:pt x="3796" y="985"/>
                  </a:cubicBezTo>
                  <a:cubicBezTo>
                    <a:pt x="3798" y="980"/>
                    <a:pt x="3802" y="982"/>
                    <a:pt x="3803" y="976"/>
                  </a:cubicBezTo>
                  <a:cubicBezTo>
                    <a:pt x="3807" y="980"/>
                    <a:pt x="3805" y="966"/>
                    <a:pt x="3810" y="970"/>
                  </a:cubicBezTo>
                  <a:cubicBezTo>
                    <a:pt x="3815" y="965"/>
                    <a:pt x="3819" y="960"/>
                    <a:pt x="3824" y="954"/>
                  </a:cubicBezTo>
                  <a:cubicBezTo>
                    <a:pt x="3826" y="952"/>
                    <a:pt x="3829" y="950"/>
                    <a:pt x="3831" y="948"/>
                  </a:cubicBezTo>
                  <a:cubicBezTo>
                    <a:pt x="3834" y="948"/>
                    <a:pt x="3835" y="940"/>
                    <a:pt x="3838" y="942"/>
                  </a:cubicBezTo>
                  <a:cubicBezTo>
                    <a:pt x="3839" y="941"/>
                    <a:pt x="3840" y="940"/>
                    <a:pt x="3840" y="940"/>
                  </a:cubicBezTo>
                  <a:cubicBezTo>
                    <a:pt x="3840" y="930"/>
                    <a:pt x="3840" y="930"/>
                    <a:pt x="3840" y="930"/>
                  </a:cubicBezTo>
                  <a:cubicBezTo>
                    <a:pt x="3837" y="933"/>
                    <a:pt x="3833" y="935"/>
                    <a:pt x="3830" y="938"/>
                  </a:cubicBezTo>
                  <a:cubicBezTo>
                    <a:pt x="3824" y="947"/>
                    <a:pt x="3817" y="953"/>
                    <a:pt x="3809" y="960"/>
                  </a:cubicBezTo>
                  <a:close/>
                  <a:moveTo>
                    <a:pt x="3827" y="880"/>
                  </a:moveTo>
                  <a:cubicBezTo>
                    <a:pt x="3818" y="885"/>
                    <a:pt x="3810" y="891"/>
                    <a:pt x="3802" y="898"/>
                  </a:cubicBezTo>
                  <a:cubicBezTo>
                    <a:pt x="3795" y="906"/>
                    <a:pt x="3785" y="910"/>
                    <a:pt x="3779" y="921"/>
                  </a:cubicBezTo>
                  <a:cubicBezTo>
                    <a:pt x="3770" y="926"/>
                    <a:pt x="3764" y="938"/>
                    <a:pt x="3757" y="945"/>
                  </a:cubicBezTo>
                  <a:cubicBezTo>
                    <a:pt x="3754" y="951"/>
                    <a:pt x="3748" y="950"/>
                    <a:pt x="3746" y="959"/>
                  </a:cubicBezTo>
                  <a:cubicBezTo>
                    <a:pt x="3743" y="958"/>
                    <a:pt x="3742" y="963"/>
                    <a:pt x="3740" y="966"/>
                  </a:cubicBezTo>
                  <a:cubicBezTo>
                    <a:pt x="3738" y="965"/>
                    <a:pt x="3735" y="971"/>
                    <a:pt x="3738" y="972"/>
                  </a:cubicBezTo>
                  <a:cubicBezTo>
                    <a:pt x="3746" y="962"/>
                    <a:pt x="3754" y="953"/>
                    <a:pt x="3762" y="942"/>
                  </a:cubicBezTo>
                  <a:cubicBezTo>
                    <a:pt x="3773" y="939"/>
                    <a:pt x="3778" y="921"/>
                    <a:pt x="3789" y="918"/>
                  </a:cubicBezTo>
                  <a:cubicBezTo>
                    <a:pt x="3792" y="911"/>
                    <a:pt x="3799" y="912"/>
                    <a:pt x="3802" y="905"/>
                  </a:cubicBezTo>
                  <a:cubicBezTo>
                    <a:pt x="3807" y="902"/>
                    <a:pt x="3812" y="899"/>
                    <a:pt x="3816" y="894"/>
                  </a:cubicBezTo>
                  <a:cubicBezTo>
                    <a:pt x="3817" y="891"/>
                    <a:pt x="3822" y="895"/>
                    <a:pt x="3822" y="890"/>
                  </a:cubicBezTo>
                  <a:cubicBezTo>
                    <a:pt x="3826" y="891"/>
                    <a:pt x="3827" y="884"/>
                    <a:pt x="3831" y="886"/>
                  </a:cubicBezTo>
                  <a:cubicBezTo>
                    <a:pt x="3833" y="882"/>
                    <a:pt x="3837" y="881"/>
                    <a:pt x="3840" y="879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40" y="871"/>
                    <a:pt x="3840" y="871"/>
                    <a:pt x="3840" y="871"/>
                  </a:cubicBezTo>
                  <a:cubicBezTo>
                    <a:pt x="3835" y="872"/>
                    <a:pt x="3831" y="878"/>
                    <a:pt x="3827" y="880"/>
                  </a:cubicBezTo>
                  <a:close/>
                  <a:moveTo>
                    <a:pt x="3837" y="806"/>
                  </a:moveTo>
                  <a:cubicBezTo>
                    <a:pt x="3836" y="810"/>
                    <a:pt x="3827" y="812"/>
                    <a:pt x="3832" y="816"/>
                  </a:cubicBezTo>
                  <a:cubicBezTo>
                    <a:pt x="3835" y="814"/>
                    <a:pt x="3837" y="812"/>
                    <a:pt x="3840" y="810"/>
                  </a:cubicBezTo>
                  <a:cubicBezTo>
                    <a:pt x="3840" y="804"/>
                    <a:pt x="3840" y="804"/>
                    <a:pt x="3840" y="804"/>
                  </a:cubicBezTo>
                  <a:cubicBezTo>
                    <a:pt x="3839" y="804"/>
                    <a:pt x="3838" y="805"/>
                    <a:pt x="3837" y="806"/>
                  </a:cubicBezTo>
                  <a:close/>
                  <a:moveTo>
                    <a:pt x="2318" y="205"/>
                  </a:moveTo>
                  <a:cubicBezTo>
                    <a:pt x="2319" y="200"/>
                    <a:pt x="2323" y="198"/>
                    <a:pt x="2322" y="192"/>
                  </a:cubicBezTo>
                  <a:cubicBezTo>
                    <a:pt x="2351" y="148"/>
                    <a:pt x="2361" y="145"/>
                    <a:pt x="2364" y="135"/>
                  </a:cubicBezTo>
                  <a:cubicBezTo>
                    <a:pt x="2383" y="109"/>
                    <a:pt x="2387" y="107"/>
                    <a:pt x="2388" y="102"/>
                  </a:cubicBezTo>
                  <a:cubicBezTo>
                    <a:pt x="2419" y="61"/>
                    <a:pt x="2429" y="59"/>
                    <a:pt x="2434" y="50"/>
                  </a:cubicBezTo>
                  <a:cubicBezTo>
                    <a:pt x="2462" y="20"/>
                    <a:pt x="2474" y="12"/>
                    <a:pt x="2481" y="0"/>
                  </a:cubicBezTo>
                  <a:cubicBezTo>
                    <a:pt x="2462" y="9"/>
                    <a:pt x="2460" y="16"/>
                    <a:pt x="2453" y="19"/>
                  </a:cubicBezTo>
                  <a:cubicBezTo>
                    <a:pt x="2438" y="35"/>
                    <a:pt x="2436" y="37"/>
                    <a:pt x="2434" y="39"/>
                  </a:cubicBezTo>
                  <a:cubicBezTo>
                    <a:pt x="2416" y="54"/>
                    <a:pt x="2418" y="60"/>
                    <a:pt x="2412" y="59"/>
                  </a:cubicBezTo>
                  <a:cubicBezTo>
                    <a:pt x="2382" y="92"/>
                    <a:pt x="2384" y="103"/>
                    <a:pt x="2377" y="104"/>
                  </a:cubicBezTo>
                  <a:cubicBezTo>
                    <a:pt x="2361" y="133"/>
                    <a:pt x="2355" y="132"/>
                    <a:pt x="2357" y="139"/>
                  </a:cubicBezTo>
                  <a:cubicBezTo>
                    <a:pt x="2336" y="177"/>
                    <a:pt x="2326" y="171"/>
                    <a:pt x="2329" y="179"/>
                  </a:cubicBezTo>
                  <a:cubicBezTo>
                    <a:pt x="2321" y="199"/>
                    <a:pt x="2312" y="203"/>
                    <a:pt x="2318" y="205"/>
                  </a:cubicBezTo>
                  <a:close/>
                  <a:moveTo>
                    <a:pt x="3826" y="837"/>
                  </a:moveTo>
                  <a:cubicBezTo>
                    <a:pt x="3821" y="839"/>
                    <a:pt x="3818" y="844"/>
                    <a:pt x="3813" y="845"/>
                  </a:cubicBezTo>
                  <a:cubicBezTo>
                    <a:pt x="3805" y="852"/>
                    <a:pt x="3797" y="858"/>
                    <a:pt x="3790" y="867"/>
                  </a:cubicBezTo>
                  <a:cubicBezTo>
                    <a:pt x="3787" y="873"/>
                    <a:pt x="3782" y="871"/>
                    <a:pt x="3780" y="879"/>
                  </a:cubicBezTo>
                  <a:cubicBezTo>
                    <a:pt x="3776" y="877"/>
                    <a:pt x="3776" y="884"/>
                    <a:pt x="3773" y="883"/>
                  </a:cubicBezTo>
                  <a:cubicBezTo>
                    <a:pt x="3772" y="886"/>
                    <a:pt x="3769" y="890"/>
                    <a:pt x="3772" y="892"/>
                  </a:cubicBezTo>
                  <a:cubicBezTo>
                    <a:pt x="3778" y="885"/>
                    <a:pt x="3784" y="877"/>
                    <a:pt x="3792" y="872"/>
                  </a:cubicBezTo>
                  <a:cubicBezTo>
                    <a:pt x="3795" y="867"/>
                    <a:pt x="3799" y="864"/>
                    <a:pt x="3803" y="863"/>
                  </a:cubicBezTo>
                  <a:cubicBezTo>
                    <a:pt x="3806" y="858"/>
                    <a:pt x="3810" y="855"/>
                    <a:pt x="3814" y="853"/>
                  </a:cubicBezTo>
                  <a:cubicBezTo>
                    <a:pt x="3821" y="846"/>
                    <a:pt x="3828" y="841"/>
                    <a:pt x="3836" y="836"/>
                  </a:cubicBezTo>
                  <a:cubicBezTo>
                    <a:pt x="3837" y="837"/>
                    <a:pt x="3839" y="836"/>
                    <a:pt x="3840" y="835"/>
                  </a:cubicBezTo>
                  <a:cubicBezTo>
                    <a:pt x="3840" y="826"/>
                    <a:pt x="3840" y="826"/>
                    <a:pt x="3840" y="826"/>
                  </a:cubicBezTo>
                  <a:cubicBezTo>
                    <a:pt x="3839" y="827"/>
                    <a:pt x="3838" y="827"/>
                    <a:pt x="3837" y="827"/>
                  </a:cubicBezTo>
                  <a:cubicBezTo>
                    <a:pt x="3834" y="831"/>
                    <a:pt x="3830" y="835"/>
                    <a:pt x="3826" y="837"/>
                  </a:cubicBezTo>
                  <a:close/>
                  <a:moveTo>
                    <a:pt x="3819" y="964"/>
                  </a:moveTo>
                  <a:cubicBezTo>
                    <a:pt x="3816" y="970"/>
                    <a:pt x="3810" y="971"/>
                    <a:pt x="3807" y="978"/>
                  </a:cubicBezTo>
                  <a:cubicBezTo>
                    <a:pt x="3801" y="978"/>
                    <a:pt x="3800" y="989"/>
                    <a:pt x="3795" y="989"/>
                  </a:cubicBezTo>
                  <a:cubicBezTo>
                    <a:pt x="3792" y="998"/>
                    <a:pt x="3786" y="999"/>
                    <a:pt x="3783" y="1006"/>
                  </a:cubicBezTo>
                  <a:cubicBezTo>
                    <a:pt x="3787" y="1008"/>
                    <a:pt x="3780" y="1008"/>
                    <a:pt x="3783" y="1011"/>
                  </a:cubicBezTo>
                  <a:cubicBezTo>
                    <a:pt x="3784" y="1015"/>
                    <a:pt x="3774" y="1015"/>
                    <a:pt x="3780" y="1019"/>
                  </a:cubicBezTo>
                  <a:cubicBezTo>
                    <a:pt x="3796" y="998"/>
                    <a:pt x="3813" y="976"/>
                    <a:pt x="3833" y="965"/>
                  </a:cubicBezTo>
                  <a:cubicBezTo>
                    <a:pt x="3835" y="963"/>
                    <a:pt x="3838" y="961"/>
                    <a:pt x="3840" y="959"/>
                  </a:cubicBezTo>
                  <a:cubicBezTo>
                    <a:pt x="3840" y="950"/>
                    <a:pt x="3840" y="950"/>
                    <a:pt x="3840" y="950"/>
                  </a:cubicBezTo>
                  <a:cubicBezTo>
                    <a:pt x="3837" y="952"/>
                    <a:pt x="3835" y="954"/>
                    <a:pt x="3833" y="956"/>
                  </a:cubicBezTo>
                  <a:cubicBezTo>
                    <a:pt x="3827" y="957"/>
                    <a:pt x="3825" y="965"/>
                    <a:pt x="3819" y="964"/>
                  </a:cubicBezTo>
                  <a:close/>
                  <a:moveTo>
                    <a:pt x="3803" y="1109"/>
                  </a:moveTo>
                  <a:cubicBezTo>
                    <a:pt x="3801" y="1112"/>
                    <a:pt x="3798" y="1111"/>
                    <a:pt x="3797" y="1113"/>
                  </a:cubicBezTo>
                  <a:cubicBezTo>
                    <a:pt x="3795" y="1116"/>
                    <a:pt x="3794" y="1121"/>
                    <a:pt x="3791" y="1120"/>
                  </a:cubicBezTo>
                  <a:cubicBezTo>
                    <a:pt x="3786" y="1128"/>
                    <a:pt x="3788" y="1129"/>
                    <a:pt x="3782" y="1136"/>
                  </a:cubicBezTo>
                  <a:cubicBezTo>
                    <a:pt x="3780" y="1142"/>
                    <a:pt x="3777" y="1149"/>
                    <a:pt x="3774" y="1156"/>
                  </a:cubicBezTo>
                  <a:cubicBezTo>
                    <a:pt x="3769" y="1158"/>
                    <a:pt x="3768" y="1168"/>
                    <a:pt x="3775" y="1170"/>
                  </a:cubicBezTo>
                  <a:cubicBezTo>
                    <a:pt x="3776" y="1171"/>
                    <a:pt x="3778" y="1171"/>
                    <a:pt x="3779" y="1172"/>
                  </a:cubicBezTo>
                  <a:cubicBezTo>
                    <a:pt x="3780" y="1169"/>
                    <a:pt x="3780" y="1167"/>
                    <a:pt x="3779" y="1165"/>
                  </a:cubicBezTo>
                  <a:cubicBezTo>
                    <a:pt x="3787" y="1166"/>
                    <a:pt x="3779" y="1160"/>
                    <a:pt x="3780" y="1158"/>
                  </a:cubicBezTo>
                  <a:cubicBezTo>
                    <a:pt x="3785" y="1158"/>
                    <a:pt x="3788" y="1145"/>
                    <a:pt x="3787" y="1142"/>
                  </a:cubicBezTo>
                  <a:cubicBezTo>
                    <a:pt x="3794" y="1141"/>
                    <a:pt x="3796" y="1126"/>
                    <a:pt x="3802" y="1123"/>
                  </a:cubicBezTo>
                  <a:cubicBezTo>
                    <a:pt x="3807" y="1114"/>
                    <a:pt x="3813" y="1109"/>
                    <a:pt x="3818" y="1101"/>
                  </a:cubicBezTo>
                  <a:cubicBezTo>
                    <a:pt x="3823" y="1095"/>
                    <a:pt x="3830" y="1091"/>
                    <a:pt x="3835" y="1084"/>
                  </a:cubicBezTo>
                  <a:cubicBezTo>
                    <a:pt x="3837" y="1084"/>
                    <a:pt x="3838" y="1082"/>
                    <a:pt x="3840" y="1081"/>
                  </a:cubicBezTo>
                  <a:cubicBezTo>
                    <a:pt x="3840" y="1069"/>
                    <a:pt x="3840" y="1069"/>
                    <a:pt x="3840" y="1069"/>
                  </a:cubicBezTo>
                  <a:cubicBezTo>
                    <a:pt x="3836" y="1073"/>
                    <a:pt x="3831" y="1077"/>
                    <a:pt x="3827" y="1081"/>
                  </a:cubicBezTo>
                  <a:cubicBezTo>
                    <a:pt x="3818" y="1089"/>
                    <a:pt x="3811" y="1099"/>
                    <a:pt x="3803" y="1109"/>
                  </a:cubicBezTo>
                  <a:close/>
                  <a:moveTo>
                    <a:pt x="3818" y="1248"/>
                  </a:moveTo>
                  <a:cubicBezTo>
                    <a:pt x="3822" y="1250"/>
                    <a:pt x="3815" y="1258"/>
                    <a:pt x="3822" y="1259"/>
                  </a:cubicBezTo>
                  <a:cubicBezTo>
                    <a:pt x="3826" y="1261"/>
                    <a:pt x="3826" y="1254"/>
                    <a:pt x="3829" y="1255"/>
                  </a:cubicBezTo>
                  <a:cubicBezTo>
                    <a:pt x="3832" y="1250"/>
                    <a:pt x="3832" y="1247"/>
                    <a:pt x="3831" y="1244"/>
                  </a:cubicBezTo>
                  <a:cubicBezTo>
                    <a:pt x="3835" y="1245"/>
                    <a:pt x="3835" y="1240"/>
                    <a:pt x="3834" y="1238"/>
                  </a:cubicBezTo>
                  <a:cubicBezTo>
                    <a:pt x="3839" y="1240"/>
                    <a:pt x="3833" y="1233"/>
                    <a:pt x="3837" y="1230"/>
                  </a:cubicBezTo>
                  <a:cubicBezTo>
                    <a:pt x="3838" y="1228"/>
                    <a:pt x="3839" y="1227"/>
                    <a:pt x="3840" y="1226"/>
                  </a:cubicBezTo>
                  <a:cubicBezTo>
                    <a:pt x="3840" y="1209"/>
                    <a:pt x="3840" y="1209"/>
                    <a:pt x="3840" y="1209"/>
                  </a:cubicBezTo>
                  <a:cubicBezTo>
                    <a:pt x="3835" y="1219"/>
                    <a:pt x="3829" y="1228"/>
                    <a:pt x="3823" y="1236"/>
                  </a:cubicBezTo>
                  <a:cubicBezTo>
                    <a:pt x="3828" y="1240"/>
                    <a:pt x="3819" y="1244"/>
                    <a:pt x="3818" y="1248"/>
                  </a:cubicBezTo>
                  <a:close/>
                  <a:moveTo>
                    <a:pt x="3121" y="2109"/>
                  </a:moveTo>
                  <a:cubicBezTo>
                    <a:pt x="3119" y="2105"/>
                    <a:pt x="3124" y="2102"/>
                    <a:pt x="3118" y="2098"/>
                  </a:cubicBezTo>
                  <a:cubicBezTo>
                    <a:pt x="3121" y="2094"/>
                    <a:pt x="3113" y="2089"/>
                    <a:pt x="3115" y="2086"/>
                  </a:cubicBezTo>
                  <a:cubicBezTo>
                    <a:pt x="3114" y="2077"/>
                    <a:pt x="3111" y="2069"/>
                    <a:pt x="3108" y="2060"/>
                  </a:cubicBezTo>
                  <a:cubicBezTo>
                    <a:pt x="3108" y="2056"/>
                    <a:pt x="3105" y="2053"/>
                    <a:pt x="3104" y="2049"/>
                  </a:cubicBezTo>
                  <a:cubicBezTo>
                    <a:pt x="3103" y="2048"/>
                    <a:pt x="3105" y="2045"/>
                    <a:pt x="3104" y="2043"/>
                  </a:cubicBezTo>
                  <a:cubicBezTo>
                    <a:pt x="3103" y="2041"/>
                    <a:pt x="3099" y="2039"/>
                    <a:pt x="3102" y="2037"/>
                  </a:cubicBezTo>
                  <a:cubicBezTo>
                    <a:pt x="3096" y="2032"/>
                    <a:pt x="3099" y="2028"/>
                    <a:pt x="3093" y="2024"/>
                  </a:cubicBezTo>
                  <a:cubicBezTo>
                    <a:pt x="3095" y="2020"/>
                    <a:pt x="3092" y="2014"/>
                    <a:pt x="3087" y="2017"/>
                  </a:cubicBezTo>
                  <a:cubicBezTo>
                    <a:pt x="3092" y="2025"/>
                    <a:pt x="3088" y="2032"/>
                    <a:pt x="3095" y="2039"/>
                  </a:cubicBezTo>
                  <a:cubicBezTo>
                    <a:pt x="3093" y="2041"/>
                    <a:pt x="3096" y="2042"/>
                    <a:pt x="3096" y="2044"/>
                  </a:cubicBezTo>
                  <a:cubicBezTo>
                    <a:pt x="3097" y="2045"/>
                    <a:pt x="3096" y="2049"/>
                    <a:pt x="3096" y="2050"/>
                  </a:cubicBezTo>
                  <a:cubicBezTo>
                    <a:pt x="3096" y="2051"/>
                    <a:pt x="3098" y="2052"/>
                    <a:pt x="3099" y="2054"/>
                  </a:cubicBezTo>
                  <a:cubicBezTo>
                    <a:pt x="3101" y="2058"/>
                    <a:pt x="3097" y="2059"/>
                    <a:pt x="3101" y="2063"/>
                  </a:cubicBezTo>
                  <a:cubicBezTo>
                    <a:pt x="3106" y="2071"/>
                    <a:pt x="3101" y="2078"/>
                    <a:pt x="3107" y="2087"/>
                  </a:cubicBezTo>
                  <a:cubicBezTo>
                    <a:pt x="3108" y="2094"/>
                    <a:pt x="3109" y="2102"/>
                    <a:pt x="3114" y="2110"/>
                  </a:cubicBezTo>
                  <a:cubicBezTo>
                    <a:pt x="3112" y="2117"/>
                    <a:pt x="3115" y="2125"/>
                    <a:pt x="3115" y="2132"/>
                  </a:cubicBezTo>
                  <a:cubicBezTo>
                    <a:pt x="3119" y="2136"/>
                    <a:pt x="3117" y="2139"/>
                    <a:pt x="3119" y="2143"/>
                  </a:cubicBezTo>
                  <a:cubicBezTo>
                    <a:pt x="3118" y="2145"/>
                    <a:pt x="3120" y="2147"/>
                    <a:pt x="3122" y="2149"/>
                  </a:cubicBezTo>
                  <a:cubicBezTo>
                    <a:pt x="3124" y="2152"/>
                    <a:pt x="3120" y="2153"/>
                    <a:pt x="3121" y="2155"/>
                  </a:cubicBezTo>
                  <a:cubicBezTo>
                    <a:pt x="3122" y="2157"/>
                    <a:pt x="3123" y="2159"/>
                    <a:pt x="3123" y="2160"/>
                  </a:cubicBezTo>
                  <a:cubicBezTo>
                    <a:pt x="3132" y="2160"/>
                    <a:pt x="3132" y="2160"/>
                    <a:pt x="3132" y="2160"/>
                  </a:cubicBezTo>
                  <a:cubicBezTo>
                    <a:pt x="3132" y="2160"/>
                    <a:pt x="3132" y="2159"/>
                    <a:pt x="3132" y="2158"/>
                  </a:cubicBezTo>
                  <a:cubicBezTo>
                    <a:pt x="3129" y="2142"/>
                    <a:pt x="3124" y="2125"/>
                    <a:pt x="3121" y="2109"/>
                  </a:cubicBezTo>
                  <a:close/>
                  <a:moveTo>
                    <a:pt x="3826" y="1017"/>
                  </a:moveTo>
                  <a:cubicBezTo>
                    <a:pt x="3822" y="1025"/>
                    <a:pt x="3814" y="1024"/>
                    <a:pt x="3810" y="1031"/>
                  </a:cubicBezTo>
                  <a:cubicBezTo>
                    <a:pt x="3806" y="1030"/>
                    <a:pt x="3805" y="1038"/>
                    <a:pt x="3801" y="1037"/>
                  </a:cubicBezTo>
                  <a:cubicBezTo>
                    <a:pt x="3798" y="1040"/>
                    <a:pt x="3796" y="1045"/>
                    <a:pt x="3792" y="1045"/>
                  </a:cubicBezTo>
                  <a:cubicBezTo>
                    <a:pt x="3791" y="1047"/>
                    <a:pt x="3790" y="1047"/>
                    <a:pt x="3787" y="1045"/>
                  </a:cubicBezTo>
                  <a:cubicBezTo>
                    <a:pt x="3786" y="1048"/>
                    <a:pt x="3789" y="1049"/>
                    <a:pt x="3787" y="1052"/>
                  </a:cubicBezTo>
                  <a:cubicBezTo>
                    <a:pt x="3783" y="1053"/>
                    <a:pt x="3780" y="1056"/>
                    <a:pt x="3779" y="1061"/>
                  </a:cubicBezTo>
                  <a:cubicBezTo>
                    <a:pt x="3772" y="1066"/>
                    <a:pt x="3768" y="1072"/>
                    <a:pt x="3767" y="1082"/>
                  </a:cubicBezTo>
                  <a:cubicBezTo>
                    <a:pt x="3773" y="1085"/>
                    <a:pt x="3776" y="1078"/>
                    <a:pt x="3778" y="1072"/>
                  </a:cubicBezTo>
                  <a:cubicBezTo>
                    <a:pt x="3782" y="1068"/>
                    <a:pt x="3787" y="1066"/>
                    <a:pt x="3789" y="1058"/>
                  </a:cubicBezTo>
                  <a:cubicBezTo>
                    <a:pt x="3795" y="1059"/>
                    <a:pt x="3798" y="1052"/>
                    <a:pt x="3802" y="1049"/>
                  </a:cubicBezTo>
                  <a:cubicBezTo>
                    <a:pt x="3805" y="1040"/>
                    <a:pt x="3812" y="1044"/>
                    <a:pt x="3815" y="1036"/>
                  </a:cubicBezTo>
                  <a:cubicBezTo>
                    <a:pt x="3824" y="1030"/>
                    <a:pt x="3833" y="1026"/>
                    <a:pt x="3840" y="1015"/>
                  </a:cubicBezTo>
                  <a:cubicBezTo>
                    <a:pt x="3840" y="1007"/>
                    <a:pt x="3840" y="1007"/>
                    <a:pt x="3840" y="1007"/>
                  </a:cubicBezTo>
                  <a:cubicBezTo>
                    <a:pt x="3835" y="1010"/>
                    <a:pt x="3832" y="1017"/>
                    <a:pt x="3826" y="1017"/>
                  </a:cubicBezTo>
                  <a:close/>
                  <a:moveTo>
                    <a:pt x="450" y="2148"/>
                  </a:moveTo>
                  <a:cubicBezTo>
                    <a:pt x="443" y="2147"/>
                    <a:pt x="440" y="2141"/>
                    <a:pt x="432" y="2141"/>
                  </a:cubicBezTo>
                  <a:cubicBezTo>
                    <a:pt x="398" y="2115"/>
                    <a:pt x="391" y="2113"/>
                    <a:pt x="386" y="2109"/>
                  </a:cubicBezTo>
                  <a:cubicBezTo>
                    <a:pt x="312" y="2071"/>
                    <a:pt x="301" y="2066"/>
                    <a:pt x="298" y="2063"/>
                  </a:cubicBezTo>
                  <a:cubicBezTo>
                    <a:pt x="286" y="2058"/>
                    <a:pt x="284" y="2061"/>
                    <a:pt x="285" y="2061"/>
                  </a:cubicBezTo>
                  <a:cubicBezTo>
                    <a:pt x="253" y="2044"/>
                    <a:pt x="241" y="2046"/>
                    <a:pt x="235" y="2041"/>
                  </a:cubicBezTo>
                  <a:cubicBezTo>
                    <a:pt x="141" y="2001"/>
                    <a:pt x="136" y="1995"/>
                    <a:pt x="127" y="1994"/>
                  </a:cubicBezTo>
                  <a:cubicBezTo>
                    <a:pt x="113" y="1982"/>
                    <a:pt x="110" y="1982"/>
                    <a:pt x="111" y="1986"/>
                  </a:cubicBezTo>
                  <a:cubicBezTo>
                    <a:pt x="141" y="2010"/>
                    <a:pt x="141" y="2016"/>
                    <a:pt x="144" y="2019"/>
                  </a:cubicBezTo>
                  <a:cubicBezTo>
                    <a:pt x="143" y="2021"/>
                    <a:pt x="142" y="2027"/>
                    <a:pt x="147" y="2025"/>
                  </a:cubicBezTo>
                  <a:cubicBezTo>
                    <a:pt x="177" y="2058"/>
                    <a:pt x="180" y="2066"/>
                    <a:pt x="187" y="2070"/>
                  </a:cubicBezTo>
                  <a:cubicBezTo>
                    <a:pt x="244" y="2123"/>
                    <a:pt x="247" y="2132"/>
                    <a:pt x="253" y="2138"/>
                  </a:cubicBezTo>
                  <a:cubicBezTo>
                    <a:pt x="283" y="2160"/>
                    <a:pt x="283" y="2160"/>
                    <a:pt x="283" y="2160"/>
                  </a:cubicBezTo>
                  <a:cubicBezTo>
                    <a:pt x="254" y="2126"/>
                    <a:pt x="250" y="2124"/>
                    <a:pt x="247" y="2121"/>
                  </a:cubicBezTo>
                  <a:cubicBezTo>
                    <a:pt x="268" y="2130"/>
                    <a:pt x="274" y="2132"/>
                    <a:pt x="279" y="2136"/>
                  </a:cubicBezTo>
                  <a:cubicBezTo>
                    <a:pt x="313" y="2158"/>
                    <a:pt x="315" y="2159"/>
                    <a:pt x="318" y="2160"/>
                  </a:cubicBezTo>
                  <a:cubicBezTo>
                    <a:pt x="329" y="2157"/>
                    <a:pt x="326" y="2149"/>
                    <a:pt x="315" y="2149"/>
                  </a:cubicBezTo>
                  <a:cubicBezTo>
                    <a:pt x="288" y="2131"/>
                    <a:pt x="286" y="2130"/>
                    <a:pt x="285" y="2127"/>
                  </a:cubicBezTo>
                  <a:cubicBezTo>
                    <a:pt x="259" y="2117"/>
                    <a:pt x="260" y="2107"/>
                    <a:pt x="251" y="2110"/>
                  </a:cubicBezTo>
                  <a:cubicBezTo>
                    <a:pt x="223" y="2093"/>
                    <a:pt x="222" y="2087"/>
                    <a:pt x="216" y="2086"/>
                  </a:cubicBezTo>
                  <a:cubicBezTo>
                    <a:pt x="193" y="2069"/>
                    <a:pt x="184" y="2057"/>
                    <a:pt x="174" y="2047"/>
                  </a:cubicBezTo>
                  <a:cubicBezTo>
                    <a:pt x="206" y="2062"/>
                    <a:pt x="209" y="2064"/>
                    <a:pt x="211" y="2069"/>
                  </a:cubicBezTo>
                  <a:cubicBezTo>
                    <a:pt x="250" y="2097"/>
                    <a:pt x="255" y="2097"/>
                    <a:pt x="259" y="2100"/>
                  </a:cubicBezTo>
                  <a:cubicBezTo>
                    <a:pt x="299" y="2125"/>
                    <a:pt x="305" y="2125"/>
                    <a:pt x="309" y="2127"/>
                  </a:cubicBezTo>
                  <a:cubicBezTo>
                    <a:pt x="332" y="2140"/>
                    <a:pt x="331" y="2143"/>
                    <a:pt x="334" y="2143"/>
                  </a:cubicBezTo>
                  <a:cubicBezTo>
                    <a:pt x="363" y="2158"/>
                    <a:pt x="366" y="2159"/>
                    <a:pt x="369" y="2160"/>
                  </a:cubicBezTo>
                  <a:cubicBezTo>
                    <a:pt x="382" y="2154"/>
                    <a:pt x="375" y="2154"/>
                    <a:pt x="372" y="2149"/>
                  </a:cubicBezTo>
                  <a:cubicBezTo>
                    <a:pt x="323" y="2123"/>
                    <a:pt x="317" y="2125"/>
                    <a:pt x="313" y="2121"/>
                  </a:cubicBezTo>
                  <a:cubicBezTo>
                    <a:pt x="300" y="2113"/>
                    <a:pt x="295" y="2114"/>
                    <a:pt x="295" y="2111"/>
                  </a:cubicBezTo>
                  <a:cubicBezTo>
                    <a:pt x="234" y="2076"/>
                    <a:pt x="233" y="2074"/>
                    <a:pt x="231" y="2074"/>
                  </a:cubicBezTo>
                  <a:cubicBezTo>
                    <a:pt x="259" y="2083"/>
                    <a:pt x="261" y="2087"/>
                    <a:pt x="265" y="2089"/>
                  </a:cubicBezTo>
                  <a:cubicBezTo>
                    <a:pt x="310" y="2106"/>
                    <a:pt x="319" y="2108"/>
                    <a:pt x="325" y="2113"/>
                  </a:cubicBezTo>
                  <a:cubicBezTo>
                    <a:pt x="367" y="2126"/>
                    <a:pt x="366" y="2132"/>
                    <a:pt x="370" y="2132"/>
                  </a:cubicBezTo>
                  <a:cubicBezTo>
                    <a:pt x="395" y="2147"/>
                    <a:pt x="398" y="2148"/>
                    <a:pt x="400" y="2149"/>
                  </a:cubicBezTo>
                  <a:cubicBezTo>
                    <a:pt x="412" y="2155"/>
                    <a:pt x="413" y="2157"/>
                    <a:pt x="414" y="2157"/>
                  </a:cubicBezTo>
                  <a:cubicBezTo>
                    <a:pt x="439" y="2160"/>
                    <a:pt x="439" y="2160"/>
                    <a:pt x="439" y="2160"/>
                  </a:cubicBezTo>
                  <a:cubicBezTo>
                    <a:pt x="427" y="2149"/>
                    <a:pt x="421" y="2151"/>
                    <a:pt x="418" y="2148"/>
                  </a:cubicBezTo>
                  <a:cubicBezTo>
                    <a:pt x="389" y="2135"/>
                    <a:pt x="387" y="2131"/>
                    <a:pt x="383" y="2129"/>
                  </a:cubicBezTo>
                  <a:cubicBezTo>
                    <a:pt x="334" y="2106"/>
                    <a:pt x="329" y="2103"/>
                    <a:pt x="322" y="2100"/>
                  </a:cubicBezTo>
                  <a:cubicBezTo>
                    <a:pt x="300" y="2091"/>
                    <a:pt x="295" y="2088"/>
                    <a:pt x="289" y="2087"/>
                  </a:cubicBezTo>
                  <a:cubicBezTo>
                    <a:pt x="263" y="2072"/>
                    <a:pt x="256" y="2075"/>
                    <a:pt x="255" y="2072"/>
                  </a:cubicBezTo>
                  <a:cubicBezTo>
                    <a:pt x="202" y="2047"/>
                    <a:pt x="196" y="2045"/>
                    <a:pt x="191" y="2042"/>
                  </a:cubicBezTo>
                  <a:cubicBezTo>
                    <a:pt x="182" y="2043"/>
                    <a:pt x="176" y="2036"/>
                    <a:pt x="174" y="2036"/>
                  </a:cubicBezTo>
                  <a:cubicBezTo>
                    <a:pt x="148" y="2010"/>
                    <a:pt x="140" y="2013"/>
                    <a:pt x="141" y="2006"/>
                  </a:cubicBezTo>
                  <a:cubicBezTo>
                    <a:pt x="184" y="2026"/>
                    <a:pt x="184" y="2030"/>
                    <a:pt x="188" y="2029"/>
                  </a:cubicBezTo>
                  <a:cubicBezTo>
                    <a:pt x="278" y="2065"/>
                    <a:pt x="282" y="2074"/>
                    <a:pt x="296" y="2072"/>
                  </a:cubicBezTo>
                  <a:cubicBezTo>
                    <a:pt x="324" y="2086"/>
                    <a:pt x="331" y="2089"/>
                    <a:pt x="337" y="2093"/>
                  </a:cubicBezTo>
                  <a:cubicBezTo>
                    <a:pt x="364" y="2108"/>
                    <a:pt x="372" y="2110"/>
                    <a:pt x="376" y="2116"/>
                  </a:cubicBezTo>
                  <a:cubicBezTo>
                    <a:pt x="390" y="2124"/>
                    <a:pt x="394" y="2125"/>
                    <a:pt x="396" y="2128"/>
                  </a:cubicBezTo>
                  <a:cubicBezTo>
                    <a:pt x="426" y="2151"/>
                    <a:pt x="435" y="2147"/>
                    <a:pt x="433" y="2154"/>
                  </a:cubicBezTo>
                  <a:cubicBezTo>
                    <a:pt x="456" y="2157"/>
                    <a:pt x="452" y="2154"/>
                    <a:pt x="450" y="2148"/>
                  </a:cubicBezTo>
                  <a:close/>
                  <a:moveTo>
                    <a:pt x="2266" y="551"/>
                  </a:moveTo>
                  <a:cubicBezTo>
                    <a:pt x="2269" y="545"/>
                    <a:pt x="2268" y="535"/>
                    <a:pt x="2272" y="530"/>
                  </a:cubicBezTo>
                  <a:cubicBezTo>
                    <a:pt x="2292" y="481"/>
                    <a:pt x="2296" y="476"/>
                    <a:pt x="2298" y="469"/>
                  </a:cubicBezTo>
                  <a:cubicBezTo>
                    <a:pt x="2337" y="415"/>
                    <a:pt x="2342" y="412"/>
                    <a:pt x="2344" y="410"/>
                  </a:cubicBezTo>
                  <a:cubicBezTo>
                    <a:pt x="2360" y="398"/>
                    <a:pt x="2356" y="389"/>
                    <a:pt x="2362" y="390"/>
                  </a:cubicBezTo>
                  <a:cubicBezTo>
                    <a:pt x="2397" y="365"/>
                    <a:pt x="2395" y="358"/>
                    <a:pt x="2399" y="357"/>
                  </a:cubicBezTo>
                  <a:cubicBezTo>
                    <a:pt x="2444" y="321"/>
                    <a:pt x="2452" y="319"/>
                    <a:pt x="2453" y="312"/>
                  </a:cubicBezTo>
                  <a:cubicBezTo>
                    <a:pt x="2491" y="287"/>
                    <a:pt x="2487" y="278"/>
                    <a:pt x="2493" y="279"/>
                  </a:cubicBezTo>
                  <a:cubicBezTo>
                    <a:pt x="2535" y="238"/>
                    <a:pt x="2531" y="229"/>
                    <a:pt x="2538" y="231"/>
                  </a:cubicBezTo>
                  <a:cubicBezTo>
                    <a:pt x="2554" y="211"/>
                    <a:pt x="2557" y="211"/>
                    <a:pt x="2556" y="207"/>
                  </a:cubicBezTo>
                  <a:cubicBezTo>
                    <a:pt x="2576" y="181"/>
                    <a:pt x="2580" y="179"/>
                    <a:pt x="2582" y="176"/>
                  </a:cubicBezTo>
                  <a:cubicBezTo>
                    <a:pt x="2597" y="153"/>
                    <a:pt x="2601" y="151"/>
                    <a:pt x="2604" y="148"/>
                  </a:cubicBezTo>
                  <a:cubicBezTo>
                    <a:pt x="2613" y="141"/>
                    <a:pt x="2605" y="150"/>
                    <a:pt x="2599" y="161"/>
                  </a:cubicBezTo>
                  <a:cubicBezTo>
                    <a:pt x="2562" y="212"/>
                    <a:pt x="2559" y="220"/>
                    <a:pt x="2556" y="226"/>
                  </a:cubicBezTo>
                  <a:cubicBezTo>
                    <a:pt x="2536" y="255"/>
                    <a:pt x="2527" y="251"/>
                    <a:pt x="2527" y="257"/>
                  </a:cubicBezTo>
                  <a:cubicBezTo>
                    <a:pt x="2486" y="293"/>
                    <a:pt x="2486" y="298"/>
                    <a:pt x="2482" y="298"/>
                  </a:cubicBezTo>
                  <a:cubicBezTo>
                    <a:pt x="2460" y="317"/>
                    <a:pt x="2458" y="324"/>
                    <a:pt x="2453" y="329"/>
                  </a:cubicBezTo>
                  <a:cubicBezTo>
                    <a:pt x="2429" y="353"/>
                    <a:pt x="2425" y="354"/>
                    <a:pt x="2423" y="357"/>
                  </a:cubicBezTo>
                  <a:cubicBezTo>
                    <a:pt x="2404" y="374"/>
                    <a:pt x="2402" y="376"/>
                    <a:pt x="2401" y="379"/>
                  </a:cubicBezTo>
                  <a:cubicBezTo>
                    <a:pt x="2380" y="394"/>
                    <a:pt x="2384" y="403"/>
                    <a:pt x="2377" y="401"/>
                  </a:cubicBezTo>
                  <a:cubicBezTo>
                    <a:pt x="2353" y="449"/>
                    <a:pt x="2342" y="451"/>
                    <a:pt x="2342" y="464"/>
                  </a:cubicBezTo>
                  <a:cubicBezTo>
                    <a:pt x="2318" y="525"/>
                    <a:pt x="2314" y="528"/>
                    <a:pt x="2314" y="534"/>
                  </a:cubicBezTo>
                  <a:cubicBezTo>
                    <a:pt x="2328" y="514"/>
                    <a:pt x="2327" y="509"/>
                    <a:pt x="2327" y="506"/>
                  </a:cubicBezTo>
                  <a:cubicBezTo>
                    <a:pt x="2335" y="485"/>
                    <a:pt x="2339" y="486"/>
                    <a:pt x="2338" y="479"/>
                  </a:cubicBezTo>
                  <a:cubicBezTo>
                    <a:pt x="2369" y="429"/>
                    <a:pt x="2374" y="423"/>
                    <a:pt x="2377" y="414"/>
                  </a:cubicBezTo>
                  <a:cubicBezTo>
                    <a:pt x="2409" y="376"/>
                    <a:pt x="2418" y="380"/>
                    <a:pt x="2416" y="373"/>
                  </a:cubicBezTo>
                  <a:cubicBezTo>
                    <a:pt x="2448" y="348"/>
                    <a:pt x="2448" y="339"/>
                    <a:pt x="2458" y="338"/>
                  </a:cubicBezTo>
                  <a:cubicBezTo>
                    <a:pt x="2497" y="296"/>
                    <a:pt x="2509" y="287"/>
                    <a:pt x="2521" y="279"/>
                  </a:cubicBezTo>
                  <a:cubicBezTo>
                    <a:pt x="2551" y="237"/>
                    <a:pt x="2561" y="242"/>
                    <a:pt x="2558" y="235"/>
                  </a:cubicBezTo>
                  <a:cubicBezTo>
                    <a:pt x="2575" y="216"/>
                    <a:pt x="2578" y="210"/>
                    <a:pt x="2582" y="205"/>
                  </a:cubicBezTo>
                  <a:cubicBezTo>
                    <a:pt x="2604" y="168"/>
                    <a:pt x="2610" y="169"/>
                    <a:pt x="2608" y="163"/>
                  </a:cubicBezTo>
                  <a:cubicBezTo>
                    <a:pt x="2614" y="170"/>
                    <a:pt x="2610" y="176"/>
                    <a:pt x="2606" y="183"/>
                  </a:cubicBezTo>
                  <a:cubicBezTo>
                    <a:pt x="2589" y="216"/>
                    <a:pt x="2577" y="226"/>
                    <a:pt x="2571" y="242"/>
                  </a:cubicBezTo>
                  <a:cubicBezTo>
                    <a:pt x="2558" y="254"/>
                    <a:pt x="2554" y="258"/>
                    <a:pt x="2551" y="261"/>
                  </a:cubicBezTo>
                  <a:cubicBezTo>
                    <a:pt x="2527" y="282"/>
                    <a:pt x="2526" y="288"/>
                    <a:pt x="2521" y="290"/>
                  </a:cubicBezTo>
                  <a:cubicBezTo>
                    <a:pt x="2498" y="313"/>
                    <a:pt x="2496" y="317"/>
                    <a:pt x="2490" y="318"/>
                  </a:cubicBezTo>
                  <a:cubicBezTo>
                    <a:pt x="2480" y="334"/>
                    <a:pt x="2473" y="334"/>
                    <a:pt x="2473" y="340"/>
                  </a:cubicBezTo>
                  <a:cubicBezTo>
                    <a:pt x="2450" y="368"/>
                    <a:pt x="2446" y="368"/>
                    <a:pt x="2445" y="370"/>
                  </a:cubicBezTo>
                  <a:cubicBezTo>
                    <a:pt x="2412" y="406"/>
                    <a:pt x="2415" y="415"/>
                    <a:pt x="2407" y="414"/>
                  </a:cubicBezTo>
                  <a:cubicBezTo>
                    <a:pt x="2383" y="455"/>
                    <a:pt x="2378" y="456"/>
                    <a:pt x="2377" y="462"/>
                  </a:cubicBezTo>
                  <a:cubicBezTo>
                    <a:pt x="2357" y="489"/>
                    <a:pt x="2361" y="500"/>
                    <a:pt x="2355" y="501"/>
                  </a:cubicBezTo>
                  <a:cubicBezTo>
                    <a:pt x="2332" y="563"/>
                    <a:pt x="2332" y="570"/>
                    <a:pt x="2331" y="575"/>
                  </a:cubicBezTo>
                  <a:cubicBezTo>
                    <a:pt x="2321" y="604"/>
                    <a:pt x="2323" y="609"/>
                    <a:pt x="2322" y="612"/>
                  </a:cubicBezTo>
                  <a:cubicBezTo>
                    <a:pt x="2334" y="577"/>
                    <a:pt x="2338" y="572"/>
                    <a:pt x="2338" y="564"/>
                  </a:cubicBezTo>
                  <a:cubicBezTo>
                    <a:pt x="2354" y="530"/>
                    <a:pt x="2352" y="524"/>
                    <a:pt x="2355" y="523"/>
                  </a:cubicBezTo>
                  <a:cubicBezTo>
                    <a:pt x="2378" y="476"/>
                    <a:pt x="2380" y="470"/>
                    <a:pt x="2383" y="464"/>
                  </a:cubicBezTo>
                  <a:cubicBezTo>
                    <a:pt x="2422" y="413"/>
                    <a:pt x="2426" y="409"/>
                    <a:pt x="2429" y="403"/>
                  </a:cubicBezTo>
                  <a:cubicBezTo>
                    <a:pt x="2448" y="389"/>
                    <a:pt x="2441" y="378"/>
                    <a:pt x="2449" y="381"/>
                  </a:cubicBezTo>
                  <a:cubicBezTo>
                    <a:pt x="2462" y="363"/>
                    <a:pt x="2465" y="361"/>
                    <a:pt x="2469" y="359"/>
                  </a:cubicBezTo>
                  <a:cubicBezTo>
                    <a:pt x="2549" y="273"/>
                    <a:pt x="2556" y="275"/>
                    <a:pt x="2556" y="270"/>
                  </a:cubicBezTo>
                  <a:cubicBezTo>
                    <a:pt x="2569" y="255"/>
                    <a:pt x="2571" y="254"/>
                    <a:pt x="2571" y="253"/>
                  </a:cubicBezTo>
                  <a:cubicBezTo>
                    <a:pt x="2530" y="317"/>
                    <a:pt x="2515" y="330"/>
                    <a:pt x="2503" y="346"/>
                  </a:cubicBezTo>
                  <a:cubicBezTo>
                    <a:pt x="2485" y="363"/>
                    <a:pt x="2484" y="364"/>
                    <a:pt x="2484" y="368"/>
                  </a:cubicBezTo>
                  <a:cubicBezTo>
                    <a:pt x="2458" y="390"/>
                    <a:pt x="2461" y="400"/>
                    <a:pt x="2453" y="399"/>
                  </a:cubicBezTo>
                  <a:cubicBezTo>
                    <a:pt x="2432" y="425"/>
                    <a:pt x="2435" y="431"/>
                    <a:pt x="2431" y="431"/>
                  </a:cubicBezTo>
                  <a:cubicBezTo>
                    <a:pt x="2417" y="455"/>
                    <a:pt x="2411" y="456"/>
                    <a:pt x="2412" y="464"/>
                  </a:cubicBezTo>
                  <a:cubicBezTo>
                    <a:pt x="2381" y="530"/>
                    <a:pt x="2373" y="536"/>
                    <a:pt x="2373" y="549"/>
                  </a:cubicBezTo>
                  <a:cubicBezTo>
                    <a:pt x="2360" y="592"/>
                    <a:pt x="2358" y="604"/>
                    <a:pt x="2355" y="615"/>
                  </a:cubicBezTo>
                  <a:cubicBezTo>
                    <a:pt x="2348" y="676"/>
                    <a:pt x="2346" y="689"/>
                    <a:pt x="2351" y="691"/>
                  </a:cubicBezTo>
                  <a:cubicBezTo>
                    <a:pt x="2364" y="602"/>
                    <a:pt x="2364" y="599"/>
                    <a:pt x="2366" y="597"/>
                  </a:cubicBezTo>
                  <a:cubicBezTo>
                    <a:pt x="2387" y="536"/>
                    <a:pt x="2389" y="528"/>
                    <a:pt x="2392" y="521"/>
                  </a:cubicBezTo>
                  <a:cubicBezTo>
                    <a:pt x="2410" y="485"/>
                    <a:pt x="2417" y="471"/>
                    <a:pt x="2425" y="458"/>
                  </a:cubicBezTo>
                  <a:cubicBezTo>
                    <a:pt x="2448" y="429"/>
                    <a:pt x="2448" y="423"/>
                    <a:pt x="2451" y="421"/>
                  </a:cubicBezTo>
                  <a:cubicBezTo>
                    <a:pt x="2474" y="389"/>
                    <a:pt x="2480" y="390"/>
                    <a:pt x="2479" y="383"/>
                  </a:cubicBezTo>
                  <a:cubicBezTo>
                    <a:pt x="2514" y="350"/>
                    <a:pt x="2514" y="345"/>
                    <a:pt x="2519" y="344"/>
                  </a:cubicBezTo>
                  <a:cubicBezTo>
                    <a:pt x="2535" y="322"/>
                    <a:pt x="2539" y="320"/>
                    <a:pt x="2540" y="316"/>
                  </a:cubicBezTo>
                  <a:cubicBezTo>
                    <a:pt x="2571" y="278"/>
                    <a:pt x="2572" y="274"/>
                    <a:pt x="2575" y="272"/>
                  </a:cubicBezTo>
                  <a:cubicBezTo>
                    <a:pt x="2589" y="250"/>
                    <a:pt x="2591" y="250"/>
                    <a:pt x="2591" y="246"/>
                  </a:cubicBezTo>
                  <a:cubicBezTo>
                    <a:pt x="2570" y="303"/>
                    <a:pt x="2565" y="309"/>
                    <a:pt x="2562" y="318"/>
                  </a:cubicBezTo>
                  <a:cubicBezTo>
                    <a:pt x="2529" y="360"/>
                    <a:pt x="2529" y="366"/>
                    <a:pt x="2525" y="368"/>
                  </a:cubicBezTo>
                  <a:cubicBezTo>
                    <a:pt x="2500" y="401"/>
                    <a:pt x="2497" y="404"/>
                    <a:pt x="2495" y="407"/>
                  </a:cubicBezTo>
                  <a:cubicBezTo>
                    <a:pt x="2477" y="421"/>
                    <a:pt x="2475" y="431"/>
                    <a:pt x="2469" y="436"/>
                  </a:cubicBezTo>
                  <a:cubicBezTo>
                    <a:pt x="2453" y="458"/>
                    <a:pt x="2449" y="457"/>
                    <a:pt x="2449" y="460"/>
                  </a:cubicBezTo>
                  <a:cubicBezTo>
                    <a:pt x="2433" y="483"/>
                    <a:pt x="2428" y="490"/>
                    <a:pt x="2423" y="497"/>
                  </a:cubicBezTo>
                  <a:cubicBezTo>
                    <a:pt x="2389" y="557"/>
                    <a:pt x="2380" y="572"/>
                    <a:pt x="2375" y="591"/>
                  </a:cubicBezTo>
                  <a:cubicBezTo>
                    <a:pt x="2388" y="566"/>
                    <a:pt x="2393" y="561"/>
                    <a:pt x="2394" y="554"/>
                  </a:cubicBezTo>
                  <a:cubicBezTo>
                    <a:pt x="2421" y="517"/>
                    <a:pt x="2420" y="511"/>
                    <a:pt x="2423" y="508"/>
                  </a:cubicBezTo>
                  <a:cubicBezTo>
                    <a:pt x="2443" y="487"/>
                    <a:pt x="2443" y="481"/>
                    <a:pt x="2447" y="479"/>
                  </a:cubicBezTo>
                  <a:cubicBezTo>
                    <a:pt x="2477" y="451"/>
                    <a:pt x="2473" y="441"/>
                    <a:pt x="2479" y="440"/>
                  </a:cubicBezTo>
                  <a:cubicBezTo>
                    <a:pt x="2491" y="429"/>
                    <a:pt x="2491" y="423"/>
                    <a:pt x="2495" y="421"/>
                  </a:cubicBezTo>
                  <a:cubicBezTo>
                    <a:pt x="2533" y="381"/>
                    <a:pt x="2531" y="373"/>
                    <a:pt x="2536" y="373"/>
                  </a:cubicBezTo>
                  <a:cubicBezTo>
                    <a:pt x="2542" y="375"/>
                    <a:pt x="2533" y="382"/>
                    <a:pt x="2527" y="392"/>
                  </a:cubicBezTo>
                  <a:cubicBezTo>
                    <a:pt x="2507" y="428"/>
                    <a:pt x="2501" y="430"/>
                    <a:pt x="2499" y="436"/>
                  </a:cubicBezTo>
                  <a:cubicBezTo>
                    <a:pt x="2483" y="460"/>
                    <a:pt x="2475" y="467"/>
                    <a:pt x="2471" y="479"/>
                  </a:cubicBezTo>
                  <a:cubicBezTo>
                    <a:pt x="2444" y="506"/>
                    <a:pt x="2443" y="518"/>
                    <a:pt x="2434" y="523"/>
                  </a:cubicBezTo>
                  <a:cubicBezTo>
                    <a:pt x="2415" y="560"/>
                    <a:pt x="2409" y="568"/>
                    <a:pt x="2403" y="575"/>
                  </a:cubicBezTo>
                  <a:cubicBezTo>
                    <a:pt x="2382" y="632"/>
                    <a:pt x="2382" y="637"/>
                    <a:pt x="2379" y="639"/>
                  </a:cubicBezTo>
                  <a:cubicBezTo>
                    <a:pt x="2369" y="679"/>
                    <a:pt x="2367" y="696"/>
                    <a:pt x="2364" y="713"/>
                  </a:cubicBezTo>
                  <a:cubicBezTo>
                    <a:pt x="2357" y="755"/>
                    <a:pt x="2353" y="757"/>
                    <a:pt x="2359" y="758"/>
                  </a:cubicBezTo>
                  <a:cubicBezTo>
                    <a:pt x="2365" y="714"/>
                    <a:pt x="2371" y="701"/>
                    <a:pt x="2373" y="689"/>
                  </a:cubicBezTo>
                  <a:cubicBezTo>
                    <a:pt x="2390" y="631"/>
                    <a:pt x="2392" y="626"/>
                    <a:pt x="2392" y="619"/>
                  </a:cubicBezTo>
                  <a:cubicBezTo>
                    <a:pt x="2419" y="571"/>
                    <a:pt x="2418" y="562"/>
                    <a:pt x="2423" y="560"/>
                  </a:cubicBezTo>
                  <a:cubicBezTo>
                    <a:pt x="2441" y="526"/>
                    <a:pt x="2448" y="525"/>
                    <a:pt x="2449" y="519"/>
                  </a:cubicBezTo>
                  <a:cubicBezTo>
                    <a:pt x="2482" y="479"/>
                    <a:pt x="2481" y="473"/>
                    <a:pt x="2486" y="473"/>
                  </a:cubicBezTo>
                  <a:cubicBezTo>
                    <a:pt x="2505" y="451"/>
                    <a:pt x="2502" y="443"/>
                    <a:pt x="2508" y="442"/>
                  </a:cubicBezTo>
                  <a:cubicBezTo>
                    <a:pt x="2537" y="393"/>
                    <a:pt x="2543" y="388"/>
                    <a:pt x="2547" y="381"/>
                  </a:cubicBezTo>
                  <a:cubicBezTo>
                    <a:pt x="2577" y="332"/>
                    <a:pt x="2578" y="321"/>
                    <a:pt x="2584" y="316"/>
                  </a:cubicBezTo>
                  <a:cubicBezTo>
                    <a:pt x="2567" y="360"/>
                    <a:pt x="2563" y="362"/>
                    <a:pt x="2560" y="366"/>
                  </a:cubicBezTo>
                  <a:cubicBezTo>
                    <a:pt x="2529" y="421"/>
                    <a:pt x="2528" y="432"/>
                    <a:pt x="2521" y="438"/>
                  </a:cubicBezTo>
                  <a:cubicBezTo>
                    <a:pt x="2490" y="494"/>
                    <a:pt x="2482" y="498"/>
                    <a:pt x="2479" y="508"/>
                  </a:cubicBezTo>
                  <a:cubicBezTo>
                    <a:pt x="2453" y="542"/>
                    <a:pt x="2452" y="548"/>
                    <a:pt x="2449" y="551"/>
                  </a:cubicBezTo>
                  <a:cubicBezTo>
                    <a:pt x="2437" y="564"/>
                    <a:pt x="2436" y="569"/>
                    <a:pt x="2434" y="573"/>
                  </a:cubicBezTo>
                  <a:cubicBezTo>
                    <a:pt x="2414" y="615"/>
                    <a:pt x="2404" y="630"/>
                    <a:pt x="2401" y="652"/>
                  </a:cubicBezTo>
                  <a:cubicBezTo>
                    <a:pt x="2390" y="690"/>
                    <a:pt x="2387" y="700"/>
                    <a:pt x="2386" y="711"/>
                  </a:cubicBezTo>
                  <a:cubicBezTo>
                    <a:pt x="2389" y="745"/>
                    <a:pt x="2385" y="735"/>
                    <a:pt x="2390" y="734"/>
                  </a:cubicBezTo>
                  <a:cubicBezTo>
                    <a:pt x="2395" y="685"/>
                    <a:pt x="2402" y="670"/>
                    <a:pt x="2405" y="649"/>
                  </a:cubicBezTo>
                  <a:cubicBezTo>
                    <a:pt x="2426" y="612"/>
                    <a:pt x="2423" y="603"/>
                    <a:pt x="2427" y="602"/>
                  </a:cubicBezTo>
                  <a:cubicBezTo>
                    <a:pt x="2441" y="569"/>
                    <a:pt x="2451" y="566"/>
                    <a:pt x="2453" y="556"/>
                  </a:cubicBezTo>
                  <a:cubicBezTo>
                    <a:pt x="2477" y="522"/>
                    <a:pt x="2481" y="520"/>
                    <a:pt x="2484" y="516"/>
                  </a:cubicBezTo>
                  <a:cubicBezTo>
                    <a:pt x="2504" y="490"/>
                    <a:pt x="2503" y="486"/>
                    <a:pt x="2506" y="486"/>
                  </a:cubicBezTo>
                  <a:cubicBezTo>
                    <a:pt x="2530" y="444"/>
                    <a:pt x="2531" y="434"/>
                    <a:pt x="2538" y="429"/>
                  </a:cubicBezTo>
                  <a:cubicBezTo>
                    <a:pt x="2564" y="389"/>
                    <a:pt x="2562" y="392"/>
                    <a:pt x="2560" y="397"/>
                  </a:cubicBezTo>
                  <a:cubicBezTo>
                    <a:pt x="2551" y="425"/>
                    <a:pt x="2547" y="432"/>
                    <a:pt x="2547" y="440"/>
                  </a:cubicBezTo>
                  <a:cubicBezTo>
                    <a:pt x="2518" y="479"/>
                    <a:pt x="2513" y="491"/>
                    <a:pt x="2503" y="499"/>
                  </a:cubicBezTo>
                  <a:cubicBezTo>
                    <a:pt x="2482" y="537"/>
                    <a:pt x="2477" y="540"/>
                    <a:pt x="2475" y="547"/>
                  </a:cubicBezTo>
                  <a:cubicBezTo>
                    <a:pt x="2463" y="564"/>
                    <a:pt x="2465" y="570"/>
                    <a:pt x="2462" y="571"/>
                  </a:cubicBezTo>
                  <a:cubicBezTo>
                    <a:pt x="2445" y="602"/>
                    <a:pt x="2443" y="608"/>
                    <a:pt x="2440" y="615"/>
                  </a:cubicBezTo>
                  <a:cubicBezTo>
                    <a:pt x="2423" y="658"/>
                    <a:pt x="2417" y="686"/>
                    <a:pt x="2414" y="717"/>
                  </a:cubicBezTo>
                  <a:cubicBezTo>
                    <a:pt x="2421" y="730"/>
                    <a:pt x="2417" y="715"/>
                    <a:pt x="2423" y="697"/>
                  </a:cubicBezTo>
                  <a:cubicBezTo>
                    <a:pt x="2456" y="595"/>
                    <a:pt x="2461" y="595"/>
                    <a:pt x="2462" y="591"/>
                  </a:cubicBezTo>
                  <a:cubicBezTo>
                    <a:pt x="2484" y="556"/>
                    <a:pt x="2482" y="547"/>
                    <a:pt x="2488" y="547"/>
                  </a:cubicBezTo>
                  <a:cubicBezTo>
                    <a:pt x="2520" y="494"/>
                    <a:pt x="2522" y="491"/>
                    <a:pt x="2523" y="488"/>
                  </a:cubicBezTo>
                  <a:cubicBezTo>
                    <a:pt x="2527" y="499"/>
                    <a:pt x="2518" y="509"/>
                    <a:pt x="2514" y="523"/>
                  </a:cubicBezTo>
                  <a:cubicBezTo>
                    <a:pt x="2485" y="577"/>
                    <a:pt x="2485" y="579"/>
                    <a:pt x="2484" y="582"/>
                  </a:cubicBezTo>
                  <a:cubicBezTo>
                    <a:pt x="2471" y="601"/>
                    <a:pt x="2471" y="608"/>
                    <a:pt x="2466" y="615"/>
                  </a:cubicBezTo>
                  <a:cubicBezTo>
                    <a:pt x="2455" y="667"/>
                    <a:pt x="2457" y="663"/>
                    <a:pt x="2458" y="658"/>
                  </a:cubicBezTo>
                  <a:cubicBezTo>
                    <a:pt x="2494" y="586"/>
                    <a:pt x="2491" y="575"/>
                    <a:pt x="2497" y="573"/>
                  </a:cubicBezTo>
                  <a:cubicBezTo>
                    <a:pt x="2528" y="520"/>
                    <a:pt x="2527" y="511"/>
                    <a:pt x="2532" y="508"/>
                  </a:cubicBezTo>
                  <a:cubicBezTo>
                    <a:pt x="2542" y="479"/>
                    <a:pt x="2547" y="472"/>
                    <a:pt x="2543" y="473"/>
                  </a:cubicBezTo>
                  <a:cubicBezTo>
                    <a:pt x="2533" y="519"/>
                    <a:pt x="2535" y="575"/>
                    <a:pt x="2523" y="617"/>
                  </a:cubicBezTo>
                  <a:cubicBezTo>
                    <a:pt x="2498" y="753"/>
                    <a:pt x="2496" y="760"/>
                    <a:pt x="2495" y="767"/>
                  </a:cubicBezTo>
                  <a:cubicBezTo>
                    <a:pt x="2503" y="765"/>
                    <a:pt x="2508" y="735"/>
                    <a:pt x="2516" y="708"/>
                  </a:cubicBezTo>
                  <a:cubicBezTo>
                    <a:pt x="2543" y="549"/>
                    <a:pt x="2543" y="541"/>
                    <a:pt x="2545" y="536"/>
                  </a:cubicBezTo>
                  <a:cubicBezTo>
                    <a:pt x="2550" y="513"/>
                    <a:pt x="2550" y="516"/>
                    <a:pt x="2551" y="508"/>
                  </a:cubicBezTo>
                  <a:cubicBezTo>
                    <a:pt x="2561" y="468"/>
                    <a:pt x="2557" y="457"/>
                    <a:pt x="2562" y="455"/>
                  </a:cubicBezTo>
                  <a:cubicBezTo>
                    <a:pt x="2564" y="481"/>
                    <a:pt x="2559" y="481"/>
                    <a:pt x="2560" y="486"/>
                  </a:cubicBezTo>
                  <a:cubicBezTo>
                    <a:pt x="2561" y="552"/>
                    <a:pt x="2560" y="561"/>
                    <a:pt x="2562" y="573"/>
                  </a:cubicBezTo>
                  <a:cubicBezTo>
                    <a:pt x="2538" y="696"/>
                    <a:pt x="2542" y="705"/>
                    <a:pt x="2540" y="708"/>
                  </a:cubicBezTo>
                  <a:cubicBezTo>
                    <a:pt x="2522" y="773"/>
                    <a:pt x="2522" y="782"/>
                    <a:pt x="2521" y="789"/>
                  </a:cubicBezTo>
                  <a:cubicBezTo>
                    <a:pt x="2525" y="796"/>
                    <a:pt x="2527" y="777"/>
                    <a:pt x="2534" y="763"/>
                  </a:cubicBezTo>
                  <a:cubicBezTo>
                    <a:pt x="2542" y="733"/>
                    <a:pt x="2538" y="724"/>
                    <a:pt x="2543" y="724"/>
                  </a:cubicBezTo>
                  <a:cubicBezTo>
                    <a:pt x="2557" y="641"/>
                    <a:pt x="2562" y="626"/>
                    <a:pt x="2567" y="610"/>
                  </a:cubicBezTo>
                  <a:cubicBezTo>
                    <a:pt x="2571" y="542"/>
                    <a:pt x="2568" y="518"/>
                    <a:pt x="2569" y="475"/>
                  </a:cubicBezTo>
                  <a:cubicBezTo>
                    <a:pt x="2570" y="422"/>
                    <a:pt x="2575" y="422"/>
                    <a:pt x="2573" y="416"/>
                  </a:cubicBezTo>
                  <a:cubicBezTo>
                    <a:pt x="2576" y="395"/>
                    <a:pt x="2573" y="394"/>
                    <a:pt x="2573" y="394"/>
                  </a:cubicBezTo>
                  <a:cubicBezTo>
                    <a:pt x="2582" y="376"/>
                    <a:pt x="2585" y="391"/>
                    <a:pt x="2584" y="407"/>
                  </a:cubicBezTo>
                  <a:cubicBezTo>
                    <a:pt x="2586" y="485"/>
                    <a:pt x="2588" y="495"/>
                    <a:pt x="2584" y="499"/>
                  </a:cubicBezTo>
                  <a:cubicBezTo>
                    <a:pt x="2587" y="537"/>
                    <a:pt x="2584" y="556"/>
                    <a:pt x="2588" y="569"/>
                  </a:cubicBezTo>
                  <a:cubicBezTo>
                    <a:pt x="2586" y="639"/>
                    <a:pt x="2581" y="653"/>
                    <a:pt x="2582" y="673"/>
                  </a:cubicBezTo>
                  <a:cubicBezTo>
                    <a:pt x="2579" y="709"/>
                    <a:pt x="2585" y="697"/>
                    <a:pt x="2584" y="678"/>
                  </a:cubicBezTo>
                  <a:cubicBezTo>
                    <a:pt x="2591" y="654"/>
                    <a:pt x="2587" y="646"/>
                    <a:pt x="2588" y="643"/>
                  </a:cubicBezTo>
                  <a:cubicBezTo>
                    <a:pt x="2594" y="565"/>
                    <a:pt x="2596" y="549"/>
                    <a:pt x="2595" y="532"/>
                  </a:cubicBezTo>
                  <a:cubicBezTo>
                    <a:pt x="2595" y="477"/>
                    <a:pt x="2594" y="475"/>
                    <a:pt x="2593" y="473"/>
                  </a:cubicBezTo>
                  <a:cubicBezTo>
                    <a:pt x="2593" y="439"/>
                    <a:pt x="2589" y="438"/>
                    <a:pt x="2591" y="431"/>
                  </a:cubicBezTo>
                  <a:cubicBezTo>
                    <a:pt x="2591" y="411"/>
                    <a:pt x="2590" y="406"/>
                    <a:pt x="2593" y="405"/>
                  </a:cubicBezTo>
                  <a:cubicBezTo>
                    <a:pt x="2596" y="421"/>
                    <a:pt x="2599" y="424"/>
                    <a:pt x="2599" y="431"/>
                  </a:cubicBezTo>
                  <a:cubicBezTo>
                    <a:pt x="2607" y="578"/>
                    <a:pt x="2612" y="578"/>
                    <a:pt x="2610" y="584"/>
                  </a:cubicBezTo>
                  <a:cubicBezTo>
                    <a:pt x="2608" y="676"/>
                    <a:pt x="2609" y="683"/>
                    <a:pt x="2608" y="700"/>
                  </a:cubicBezTo>
                  <a:cubicBezTo>
                    <a:pt x="2604" y="727"/>
                    <a:pt x="2608" y="721"/>
                    <a:pt x="2610" y="713"/>
                  </a:cubicBezTo>
                  <a:cubicBezTo>
                    <a:pt x="2617" y="628"/>
                    <a:pt x="2617" y="628"/>
                    <a:pt x="2617" y="628"/>
                  </a:cubicBezTo>
                  <a:cubicBezTo>
                    <a:pt x="2616" y="568"/>
                    <a:pt x="2617" y="567"/>
                    <a:pt x="2615" y="556"/>
                  </a:cubicBezTo>
                  <a:cubicBezTo>
                    <a:pt x="2604" y="402"/>
                    <a:pt x="2602" y="388"/>
                    <a:pt x="2602" y="368"/>
                  </a:cubicBezTo>
                  <a:cubicBezTo>
                    <a:pt x="2601" y="317"/>
                    <a:pt x="2597" y="313"/>
                    <a:pt x="2604" y="312"/>
                  </a:cubicBezTo>
                  <a:cubicBezTo>
                    <a:pt x="2615" y="406"/>
                    <a:pt x="2620" y="408"/>
                    <a:pt x="2619" y="416"/>
                  </a:cubicBezTo>
                  <a:cubicBezTo>
                    <a:pt x="2630" y="567"/>
                    <a:pt x="2630" y="585"/>
                    <a:pt x="2630" y="602"/>
                  </a:cubicBezTo>
                  <a:cubicBezTo>
                    <a:pt x="2627" y="621"/>
                    <a:pt x="2630" y="621"/>
                    <a:pt x="2630" y="621"/>
                  </a:cubicBezTo>
                  <a:cubicBezTo>
                    <a:pt x="2628" y="655"/>
                    <a:pt x="2633" y="654"/>
                    <a:pt x="2632" y="647"/>
                  </a:cubicBezTo>
                  <a:cubicBezTo>
                    <a:pt x="2632" y="609"/>
                    <a:pt x="2641" y="603"/>
                    <a:pt x="2634" y="599"/>
                  </a:cubicBezTo>
                  <a:cubicBezTo>
                    <a:pt x="2622" y="398"/>
                    <a:pt x="2625" y="390"/>
                    <a:pt x="2623" y="386"/>
                  </a:cubicBezTo>
                  <a:cubicBezTo>
                    <a:pt x="2612" y="298"/>
                    <a:pt x="2612" y="298"/>
                    <a:pt x="2612" y="298"/>
                  </a:cubicBezTo>
                  <a:cubicBezTo>
                    <a:pt x="2615" y="234"/>
                    <a:pt x="2616" y="229"/>
                    <a:pt x="2619" y="226"/>
                  </a:cubicBezTo>
                  <a:cubicBezTo>
                    <a:pt x="2627" y="274"/>
                    <a:pt x="2626" y="281"/>
                    <a:pt x="2630" y="283"/>
                  </a:cubicBezTo>
                  <a:cubicBezTo>
                    <a:pt x="2637" y="331"/>
                    <a:pt x="2644" y="346"/>
                    <a:pt x="2647" y="366"/>
                  </a:cubicBezTo>
                  <a:cubicBezTo>
                    <a:pt x="2666" y="436"/>
                    <a:pt x="2662" y="446"/>
                    <a:pt x="2667" y="447"/>
                  </a:cubicBezTo>
                  <a:cubicBezTo>
                    <a:pt x="2676" y="591"/>
                    <a:pt x="2676" y="591"/>
                    <a:pt x="2676" y="591"/>
                  </a:cubicBezTo>
                  <a:cubicBezTo>
                    <a:pt x="2677" y="618"/>
                    <a:pt x="2679" y="615"/>
                    <a:pt x="2680" y="610"/>
                  </a:cubicBezTo>
                  <a:cubicBezTo>
                    <a:pt x="2680" y="558"/>
                    <a:pt x="2679" y="554"/>
                    <a:pt x="2680" y="549"/>
                  </a:cubicBezTo>
                  <a:cubicBezTo>
                    <a:pt x="2674" y="470"/>
                    <a:pt x="2677" y="456"/>
                    <a:pt x="2673" y="449"/>
                  </a:cubicBezTo>
                  <a:cubicBezTo>
                    <a:pt x="2664" y="405"/>
                    <a:pt x="2665" y="398"/>
                    <a:pt x="2665" y="392"/>
                  </a:cubicBezTo>
                  <a:cubicBezTo>
                    <a:pt x="2654" y="345"/>
                    <a:pt x="2647" y="330"/>
                    <a:pt x="2645" y="309"/>
                  </a:cubicBezTo>
                  <a:cubicBezTo>
                    <a:pt x="2628" y="224"/>
                    <a:pt x="2628" y="224"/>
                    <a:pt x="2628" y="224"/>
                  </a:cubicBezTo>
                  <a:cubicBezTo>
                    <a:pt x="2657" y="335"/>
                    <a:pt x="2667" y="357"/>
                    <a:pt x="2673" y="383"/>
                  </a:cubicBezTo>
                  <a:cubicBezTo>
                    <a:pt x="2697" y="482"/>
                    <a:pt x="2689" y="497"/>
                    <a:pt x="2695" y="497"/>
                  </a:cubicBezTo>
                  <a:cubicBezTo>
                    <a:pt x="2693" y="420"/>
                    <a:pt x="2686" y="404"/>
                    <a:pt x="2684" y="383"/>
                  </a:cubicBezTo>
                  <a:cubicBezTo>
                    <a:pt x="2676" y="354"/>
                    <a:pt x="2672" y="345"/>
                    <a:pt x="2669" y="335"/>
                  </a:cubicBezTo>
                  <a:cubicBezTo>
                    <a:pt x="2662" y="314"/>
                    <a:pt x="2662" y="308"/>
                    <a:pt x="2665" y="307"/>
                  </a:cubicBezTo>
                  <a:cubicBezTo>
                    <a:pt x="2684" y="359"/>
                    <a:pt x="2686" y="361"/>
                    <a:pt x="2689" y="362"/>
                  </a:cubicBezTo>
                  <a:cubicBezTo>
                    <a:pt x="2699" y="392"/>
                    <a:pt x="2702" y="397"/>
                    <a:pt x="2704" y="403"/>
                  </a:cubicBezTo>
                  <a:cubicBezTo>
                    <a:pt x="2731" y="478"/>
                    <a:pt x="2734" y="489"/>
                    <a:pt x="2737" y="499"/>
                  </a:cubicBezTo>
                  <a:cubicBezTo>
                    <a:pt x="2745" y="509"/>
                    <a:pt x="2740" y="492"/>
                    <a:pt x="2737" y="473"/>
                  </a:cubicBezTo>
                  <a:cubicBezTo>
                    <a:pt x="2718" y="414"/>
                    <a:pt x="2713" y="407"/>
                    <a:pt x="2711" y="399"/>
                  </a:cubicBezTo>
                  <a:cubicBezTo>
                    <a:pt x="2696" y="368"/>
                    <a:pt x="2695" y="357"/>
                    <a:pt x="2691" y="351"/>
                  </a:cubicBezTo>
                  <a:cubicBezTo>
                    <a:pt x="2673" y="309"/>
                    <a:pt x="2674" y="301"/>
                    <a:pt x="2669" y="298"/>
                  </a:cubicBezTo>
                  <a:cubicBezTo>
                    <a:pt x="2662" y="267"/>
                    <a:pt x="2657" y="256"/>
                    <a:pt x="2654" y="244"/>
                  </a:cubicBezTo>
                  <a:cubicBezTo>
                    <a:pt x="2645" y="223"/>
                    <a:pt x="2648" y="212"/>
                    <a:pt x="2643" y="209"/>
                  </a:cubicBezTo>
                  <a:cubicBezTo>
                    <a:pt x="2640" y="167"/>
                    <a:pt x="2636" y="159"/>
                    <a:pt x="2641" y="159"/>
                  </a:cubicBezTo>
                  <a:cubicBezTo>
                    <a:pt x="2645" y="170"/>
                    <a:pt x="2649" y="172"/>
                    <a:pt x="2647" y="181"/>
                  </a:cubicBezTo>
                  <a:cubicBezTo>
                    <a:pt x="2655" y="202"/>
                    <a:pt x="2657" y="207"/>
                    <a:pt x="2658" y="213"/>
                  </a:cubicBezTo>
                  <a:cubicBezTo>
                    <a:pt x="2682" y="266"/>
                    <a:pt x="2681" y="275"/>
                    <a:pt x="2687" y="277"/>
                  </a:cubicBezTo>
                  <a:cubicBezTo>
                    <a:pt x="2714" y="328"/>
                    <a:pt x="2710" y="330"/>
                    <a:pt x="2715" y="335"/>
                  </a:cubicBezTo>
                  <a:cubicBezTo>
                    <a:pt x="2739" y="387"/>
                    <a:pt x="2739" y="394"/>
                    <a:pt x="2741" y="401"/>
                  </a:cubicBezTo>
                  <a:cubicBezTo>
                    <a:pt x="2753" y="416"/>
                    <a:pt x="2746" y="406"/>
                    <a:pt x="2743" y="390"/>
                  </a:cubicBezTo>
                  <a:cubicBezTo>
                    <a:pt x="2722" y="338"/>
                    <a:pt x="2722" y="333"/>
                    <a:pt x="2719" y="331"/>
                  </a:cubicBezTo>
                  <a:cubicBezTo>
                    <a:pt x="2696" y="283"/>
                    <a:pt x="2692" y="277"/>
                    <a:pt x="2691" y="268"/>
                  </a:cubicBezTo>
                  <a:cubicBezTo>
                    <a:pt x="2656" y="183"/>
                    <a:pt x="2659" y="175"/>
                    <a:pt x="2656" y="174"/>
                  </a:cubicBezTo>
                  <a:cubicBezTo>
                    <a:pt x="2645" y="89"/>
                    <a:pt x="2645" y="89"/>
                    <a:pt x="2645" y="89"/>
                  </a:cubicBezTo>
                  <a:cubicBezTo>
                    <a:pt x="2648" y="83"/>
                    <a:pt x="2651" y="92"/>
                    <a:pt x="2654" y="102"/>
                  </a:cubicBezTo>
                  <a:cubicBezTo>
                    <a:pt x="2666" y="159"/>
                    <a:pt x="2662" y="163"/>
                    <a:pt x="2665" y="170"/>
                  </a:cubicBezTo>
                  <a:cubicBezTo>
                    <a:pt x="2682" y="216"/>
                    <a:pt x="2685" y="223"/>
                    <a:pt x="2689" y="229"/>
                  </a:cubicBezTo>
                  <a:cubicBezTo>
                    <a:pt x="2713" y="277"/>
                    <a:pt x="2715" y="280"/>
                    <a:pt x="2717" y="283"/>
                  </a:cubicBezTo>
                  <a:cubicBezTo>
                    <a:pt x="2734" y="325"/>
                    <a:pt x="2744" y="320"/>
                    <a:pt x="2741" y="327"/>
                  </a:cubicBezTo>
                  <a:cubicBezTo>
                    <a:pt x="2773" y="382"/>
                    <a:pt x="2778" y="396"/>
                    <a:pt x="2785" y="407"/>
                  </a:cubicBezTo>
                  <a:cubicBezTo>
                    <a:pt x="2796" y="434"/>
                    <a:pt x="2795" y="444"/>
                    <a:pt x="2802" y="447"/>
                  </a:cubicBezTo>
                  <a:cubicBezTo>
                    <a:pt x="2789" y="399"/>
                    <a:pt x="2784" y="395"/>
                    <a:pt x="2782" y="388"/>
                  </a:cubicBezTo>
                  <a:cubicBezTo>
                    <a:pt x="2772" y="361"/>
                    <a:pt x="2768" y="356"/>
                    <a:pt x="2765" y="351"/>
                  </a:cubicBezTo>
                  <a:cubicBezTo>
                    <a:pt x="2745" y="309"/>
                    <a:pt x="2738" y="307"/>
                    <a:pt x="2737" y="298"/>
                  </a:cubicBezTo>
                  <a:cubicBezTo>
                    <a:pt x="2713" y="253"/>
                    <a:pt x="2707" y="254"/>
                    <a:pt x="2708" y="248"/>
                  </a:cubicBezTo>
                  <a:cubicBezTo>
                    <a:pt x="2689" y="204"/>
                    <a:pt x="2684" y="200"/>
                    <a:pt x="2684" y="192"/>
                  </a:cubicBezTo>
                  <a:cubicBezTo>
                    <a:pt x="2673" y="167"/>
                    <a:pt x="2673" y="158"/>
                    <a:pt x="2669" y="152"/>
                  </a:cubicBezTo>
                  <a:cubicBezTo>
                    <a:pt x="2657" y="77"/>
                    <a:pt x="2661" y="68"/>
                    <a:pt x="2656" y="67"/>
                  </a:cubicBezTo>
                  <a:cubicBezTo>
                    <a:pt x="2664" y="67"/>
                    <a:pt x="2660" y="69"/>
                    <a:pt x="2660" y="70"/>
                  </a:cubicBezTo>
                  <a:cubicBezTo>
                    <a:pt x="2674" y="116"/>
                    <a:pt x="2681" y="129"/>
                    <a:pt x="2682" y="148"/>
                  </a:cubicBezTo>
                  <a:cubicBezTo>
                    <a:pt x="2694" y="178"/>
                    <a:pt x="2702" y="181"/>
                    <a:pt x="2702" y="192"/>
                  </a:cubicBezTo>
                  <a:cubicBezTo>
                    <a:pt x="2725" y="237"/>
                    <a:pt x="2726" y="241"/>
                    <a:pt x="2726" y="246"/>
                  </a:cubicBezTo>
                  <a:cubicBezTo>
                    <a:pt x="2752" y="278"/>
                    <a:pt x="2754" y="286"/>
                    <a:pt x="2759" y="292"/>
                  </a:cubicBezTo>
                  <a:cubicBezTo>
                    <a:pt x="2772" y="303"/>
                    <a:pt x="2767" y="300"/>
                    <a:pt x="2765" y="294"/>
                  </a:cubicBezTo>
                  <a:cubicBezTo>
                    <a:pt x="2750" y="265"/>
                    <a:pt x="2740" y="258"/>
                    <a:pt x="2737" y="244"/>
                  </a:cubicBezTo>
                  <a:cubicBezTo>
                    <a:pt x="2721" y="219"/>
                    <a:pt x="2723" y="212"/>
                    <a:pt x="2719" y="211"/>
                  </a:cubicBezTo>
                  <a:cubicBezTo>
                    <a:pt x="2694" y="150"/>
                    <a:pt x="2684" y="126"/>
                    <a:pt x="2680" y="96"/>
                  </a:cubicBezTo>
                  <a:cubicBezTo>
                    <a:pt x="2668" y="50"/>
                    <a:pt x="2659" y="45"/>
                    <a:pt x="2665" y="39"/>
                  </a:cubicBezTo>
                  <a:cubicBezTo>
                    <a:pt x="2680" y="70"/>
                    <a:pt x="2682" y="86"/>
                    <a:pt x="2687" y="100"/>
                  </a:cubicBezTo>
                  <a:cubicBezTo>
                    <a:pt x="2711" y="149"/>
                    <a:pt x="2710" y="168"/>
                    <a:pt x="2719" y="176"/>
                  </a:cubicBezTo>
                  <a:cubicBezTo>
                    <a:pt x="2744" y="219"/>
                    <a:pt x="2747" y="228"/>
                    <a:pt x="2750" y="235"/>
                  </a:cubicBezTo>
                  <a:cubicBezTo>
                    <a:pt x="2765" y="266"/>
                    <a:pt x="2774" y="272"/>
                    <a:pt x="2776" y="283"/>
                  </a:cubicBezTo>
                  <a:cubicBezTo>
                    <a:pt x="2786" y="300"/>
                    <a:pt x="2786" y="308"/>
                    <a:pt x="2791" y="309"/>
                  </a:cubicBezTo>
                  <a:cubicBezTo>
                    <a:pt x="2806" y="343"/>
                    <a:pt x="2806" y="350"/>
                    <a:pt x="2811" y="351"/>
                  </a:cubicBezTo>
                  <a:cubicBezTo>
                    <a:pt x="2799" y="318"/>
                    <a:pt x="2799" y="309"/>
                    <a:pt x="2793" y="305"/>
                  </a:cubicBezTo>
                  <a:cubicBezTo>
                    <a:pt x="2780" y="271"/>
                    <a:pt x="2771" y="261"/>
                    <a:pt x="2767" y="246"/>
                  </a:cubicBezTo>
                  <a:cubicBezTo>
                    <a:pt x="2745" y="202"/>
                    <a:pt x="2737" y="201"/>
                    <a:pt x="2737" y="192"/>
                  </a:cubicBezTo>
                  <a:cubicBezTo>
                    <a:pt x="2720" y="162"/>
                    <a:pt x="2720" y="156"/>
                    <a:pt x="2717" y="155"/>
                  </a:cubicBezTo>
                  <a:cubicBezTo>
                    <a:pt x="2689" y="78"/>
                    <a:pt x="2685" y="62"/>
                    <a:pt x="2678" y="50"/>
                  </a:cubicBezTo>
                  <a:cubicBezTo>
                    <a:pt x="2669" y="8"/>
                    <a:pt x="2668" y="4"/>
                    <a:pt x="2667" y="0"/>
                  </a:cubicBezTo>
                  <a:cubicBezTo>
                    <a:pt x="2643" y="26"/>
                    <a:pt x="2634" y="31"/>
                    <a:pt x="2636" y="37"/>
                  </a:cubicBezTo>
                  <a:cubicBezTo>
                    <a:pt x="2621" y="57"/>
                    <a:pt x="2620" y="59"/>
                    <a:pt x="2619" y="61"/>
                  </a:cubicBezTo>
                  <a:cubicBezTo>
                    <a:pt x="2604" y="81"/>
                    <a:pt x="2606" y="87"/>
                    <a:pt x="2604" y="89"/>
                  </a:cubicBezTo>
                  <a:cubicBezTo>
                    <a:pt x="2577" y="128"/>
                    <a:pt x="2568" y="139"/>
                    <a:pt x="2560" y="150"/>
                  </a:cubicBezTo>
                  <a:cubicBezTo>
                    <a:pt x="2542" y="170"/>
                    <a:pt x="2540" y="170"/>
                    <a:pt x="2540" y="174"/>
                  </a:cubicBezTo>
                  <a:cubicBezTo>
                    <a:pt x="2521" y="188"/>
                    <a:pt x="2523" y="196"/>
                    <a:pt x="2516" y="194"/>
                  </a:cubicBezTo>
                  <a:cubicBezTo>
                    <a:pt x="2500" y="217"/>
                    <a:pt x="2490" y="217"/>
                    <a:pt x="2488" y="224"/>
                  </a:cubicBezTo>
                  <a:cubicBezTo>
                    <a:pt x="2447" y="256"/>
                    <a:pt x="2450" y="266"/>
                    <a:pt x="2442" y="266"/>
                  </a:cubicBezTo>
                  <a:cubicBezTo>
                    <a:pt x="2420" y="294"/>
                    <a:pt x="2413" y="295"/>
                    <a:pt x="2410" y="298"/>
                  </a:cubicBezTo>
                  <a:cubicBezTo>
                    <a:pt x="2372" y="341"/>
                    <a:pt x="2367" y="350"/>
                    <a:pt x="2359" y="357"/>
                  </a:cubicBezTo>
                  <a:cubicBezTo>
                    <a:pt x="2337" y="393"/>
                    <a:pt x="2335" y="395"/>
                    <a:pt x="2336" y="399"/>
                  </a:cubicBezTo>
                  <a:cubicBezTo>
                    <a:pt x="2321" y="412"/>
                    <a:pt x="2325" y="424"/>
                    <a:pt x="2320" y="427"/>
                  </a:cubicBezTo>
                  <a:cubicBezTo>
                    <a:pt x="2297" y="465"/>
                    <a:pt x="2291" y="468"/>
                    <a:pt x="2290" y="475"/>
                  </a:cubicBezTo>
                  <a:cubicBezTo>
                    <a:pt x="2269" y="516"/>
                    <a:pt x="2269" y="524"/>
                    <a:pt x="2268" y="532"/>
                  </a:cubicBezTo>
                  <a:close/>
                  <a:moveTo>
                    <a:pt x="2588" y="235"/>
                  </a:moveTo>
                  <a:cubicBezTo>
                    <a:pt x="2585" y="239"/>
                    <a:pt x="2582" y="243"/>
                    <a:pt x="2580" y="248"/>
                  </a:cubicBezTo>
                  <a:cubicBezTo>
                    <a:pt x="2574" y="245"/>
                    <a:pt x="2584" y="240"/>
                    <a:pt x="2584" y="235"/>
                  </a:cubicBezTo>
                  <a:cubicBezTo>
                    <a:pt x="2588" y="232"/>
                    <a:pt x="2589" y="226"/>
                    <a:pt x="2593" y="222"/>
                  </a:cubicBezTo>
                  <a:cubicBezTo>
                    <a:pt x="2599" y="226"/>
                    <a:pt x="2588" y="230"/>
                    <a:pt x="2588" y="235"/>
                  </a:cubicBezTo>
                  <a:close/>
                  <a:moveTo>
                    <a:pt x="2593" y="357"/>
                  </a:moveTo>
                  <a:cubicBezTo>
                    <a:pt x="2591" y="361"/>
                    <a:pt x="2590" y="356"/>
                    <a:pt x="2591" y="353"/>
                  </a:cubicBezTo>
                  <a:cubicBezTo>
                    <a:pt x="2592" y="349"/>
                    <a:pt x="2593" y="354"/>
                    <a:pt x="2593" y="357"/>
                  </a:cubicBezTo>
                  <a:close/>
                  <a:moveTo>
                    <a:pt x="2626" y="146"/>
                  </a:moveTo>
                  <a:cubicBezTo>
                    <a:pt x="2620" y="140"/>
                    <a:pt x="2626" y="128"/>
                    <a:pt x="2628" y="122"/>
                  </a:cubicBezTo>
                  <a:cubicBezTo>
                    <a:pt x="2633" y="127"/>
                    <a:pt x="2623" y="136"/>
                    <a:pt x="2626" y="146"/>
                  </a:cubicBezTo>
                  <a:close/>
                  <a:moveTo>
                    <a:pt x="2630" y="179"/>
                  </a:moveTo>
                  <a:cubicBezTo>
                    <a:pt x="2621" y="176"/>
                    <a:pt x="2630" y="171"/>
                    <a:pt x="2628" y="163"/>
                  </a:cubicBezTo>
                  <a:cubicBezTo>
                    <a:pt x="2633" y="164"/>
                    <a:pt x="2629" y="174"/>
                    <a:pt x="2630" y="179"/>
                  </a:cubicBezTo>
                  <a:close/>
                  <a:moveTo>
                    <a:pt x="2630" y="109"/>
                  </a:moveTo>
                  <a:cubicBezTo>
                    <a:pt x="2620" y="105"/>
                    <a:pt x="2634" y="99"/>
                    <a:pt x="2632" y="89"/>
                  </a:cubicBezTo>
                  <a:cubicBezTo>
                    <a:pt x="2640" y="96"/>
                    <a:pt x="2627" y="99"/>
                    <a:pt x="2630" y="109"/>
                  </a:cubicBezTo>
                  <a:close/>
                  <a:moveTo>
                    <a:pt x="2342" y="394"/>
                  </a:moveTo>
                  <a:cubicBezTo>
                    <a:pt x="2348" y="395"/>
                    <a:pt x="2344" y="386"/>
                    <a:pt x="2349" y="386"/>
                  </a:cubicBezTo>
                  <a:cubicBezTo>
                    <a:pt x="2366" y="361"/>
                    <a:pt x="2367" y="360"/>
                    <a:pt x="2368" y="359"/>
                  </a:cubicBezTo>
                  <a:cubicBezTo>
                    <a:pt x="2392" y="332"/>
                    <a:pt x="2390" y="325"/>
                    <a:pt x="2397" y="327"/>
                  </a:cubicBezTo>
                  <a:cubicBezTo>
                    <a:pt x="2424" y="298"/>
                    <a:pt x="2431" y="295"/>
                    <a:pt x="2434" y="288"/>
                  </a:cubicBezTo>
                  <a:cubicBezTo>
                    <a:pt x="2463" y="259"/>
                    <a:pt x="2471" y="253"/>
                    <a:pt x="2475" y="244"/>
                  </a:cubicBezTo>
                  <a:cubicBezTo>
                    <a:pt x="2495" y="230"/>
                    <a:pt x="2497" y="224"/>
                    <a:pt x="2501" y="220"/>
                  </a:cubicBezTo>
                  <a:cubicBezTo>
                    <a:pt x="2528" y="196"/>
                    <a:pt x="2532" y="195"/>
                    <a:pt x="2534" y="192"/>
                  </a:cubicBezTo>
                  <a:cubicBezTo>
                    <a:pt x="2564" y="150"/>
                    <a:pt x="2578" y="151"/>
                    <a:pt x="2578" y="137"/>
                  </a:cubicBezTo>
                  <a:cubicBezTo>
                    <a:pt x="2621" y="86"/>
                    <a:pt x="2625" y="63"/>
                    <a:pt x="2639" y="50"/>
                  </a:cubicBezTo>
                  <a:cubicBezTo>
                    <a:pt x="2629" y="77"/>
                    <a:pt x="2629" y="85"/>
                    <a:pt x="2623" y="87"/>
                  </a:cubicBezTo>
                  <a:cubicBezTo>
                    <a:pt x="2594" y="142"/>
                    <a:pt x="2594" y="148"/>
                    <a:pt x="2591" y="150"/>
                  </a:cubicBezTo>
                  <a:cubicBezTo>
                    <a:pt x="2563" y="181"/>
                    <a:pt x="2563" y="192"/>
                    <a:pt x="2556" y="196"/>
                  </a:cubicBezTo>
                  <a:cubicBezTo>
                    <a:pt x="2535" y="217"/>
                    <a:pt x="2534" y="226"/>
                    <a:pt x="2525" y="229"/>
                  </a:cubicBezTo>
                  <a:cubicBezTo>
                    <a:pt x="2489" y="268"/>
                    <a:pt x="2486" y="275"/>
                    <a:pt x="2479" y="279"/>
                  </a:cubicBezTo>
                  <a:cubicBezTo>
                    <a:pt x="2461" y="296"/>
                    <a:pt x="2460" y="298"/>
                    <a:pt x="2458" y="298"/>
                  </a:cubicBezTo>
                  <a:cubicBezTo>
                    <a:pt x="2433" y="319"/>
                    <a:pt x="2422" y="329"/>
                    <a:pt x="2410" y="338"/>
                  </a:cubicBezTo>
                  <a:cubicBezTo>
                    <a:pt x="2364" y="378"/>
                    <a:pt x="2362" y="381"/>
                    <a:pt x="2359" y="383"/>
                  </a:cubicBezTo>
                  <a:cubicBezTo>
                    <a:pt x="2343" y="402"/>
                    <a:pt x="2340" y="402"/>
                    <a:pt x="2340" y="405"/>
                  </a:cubicBezTo>
                  <a:close/>
                  <a:moveTo>
                    <a:pt x="2551" y="26"/>
                  </a:moveTo>
                  <a:cubicBezTo>
                    <a:pt x="2533" y="53"/>
                    <a:pt x="2510" y="76"/>
                    <a:pt x="2486" y="98"/>
                  </a:cubicBezTo>
                  <a:cubicBezTo>
                    <a:pt x="2461" y="130"/>
                    <a:pt x="2457" y="132"/>
                    <a:pt x="2458" y="137"/>
                  </a:cubicBezTo>
                  <a:cubicBezTo>
                    <a:pt x="2431" y="164"/>
                    <a:pt x="2432" y="169"/>
                    <a:pt x="2427" y="170"/>
                  </a:cubicBezTo>
                  <a:cubicBezTo>
                    <a:pt x="2418" y="183"/>
                    <a:pt x="2416" y="187"/>
                    <a:pt x="2414" y="189"/>
                  </a:cubicBezTo>
                  <a:cubicBezTo>
                    <a:pt x="2423" y="184"/>
                    <a:pt x="2425" y="180"/>
                    <a:pt x="2429" y="176"/>
                  </a:cubicBezTo>
                  <a:cubicBezTo>
                    <a:pt x="2474" y="129"/>
                    <a:pt x="2477" y="124"/>
                    <a:pt x="2479" y="120"/>
                  </a:cubicBezTo>
                  <a:cubicBezTo>
                    <a:pt x="2498" y="104"/>
                    <a:pt x="2496" y="99"/>
                    <a:pt x="2501" y="100"/>
                  </a:cubicBezTo>
                  <a:cubicBezTo>
                    <a:pt x="2535" y="65"/>
                    <a:pt x="2534" y="60"/>
                    <a:pt x="2536" y="59"/>
                  </a:cubicBezTo>
                  <a:cubicBezTo>
                    <a:pt x="2555" y="30"/>
                    <a:pt x="2566" y="27"/>
                    <a:pt x="2569" y="15"/>
                  </a:cubicBezTo>
                  <a:cubicBezTo>
                    <a:pt x="2583" y="5"/>
                    <a:pt x="2583" y="3"/>
                    <a:pt x="2583" y="0"/>
                  </a:cubicBezTo>
                  <a:cubicBezTo>
                    <a:pt x="2563" y="8"/>
                    <a:pt x="2563" y="14"/>
                    <a:pt x="2560" y="17"/>
                  </a:cubicBezTo>
                  <a:close/>
                  <a:moveTo>
                    <a:pt x="2711" y="37"/>
                  </a:moveTo>
                  <a:cubicBezTo>
                    <a:pt x="2717" y="39"/>
                    <a:pt x="2715" y="48"/>
                    <a:pt x="2719" y="52"/>
                  </a:cubicBezTo>
                  <a:cubicBezTo>
                    <a:pt x="2743" y="115"/>
                    <a:pt x="2751" y="115"/>
                    <a:pt x="2750" y="124"/>
                  </a:cubicBezTo>
                  <a:cubicBezTo>
                    <a:pt x="2761" y="147"/>
                    <a:pt x="2765" y="152"/>
                    <a:pt x="2767" y="159"/>
                  </a:cubicBezTo>
                  <a:cubicBezTo>
                    <a:pt x="2777" y="183"/>
                    <a:pt x="2781" y="188"/>
                    <a:pt x="2782" y="194"/>
                  </a:cubicBezTo>
                  <a:cubicBezTo>
                    <a:pt x="2806" y="231"/>
                    <a:pt x="2811" y="235"/>
                    <a:pt x="2813" y="242"/>
                  </a:cubicBezTo>
                  <a:cubicBezTo>
                    <a:pt x="2858" y="290"/>
                    <a:pt x="2848" y="290"/>
                    <a:pt x="2848" y="281"/>
                  </a:cubicBezTo>
                  <a:cubicBezTo>
                    <a:pt x="2826" y="242"/>
                    <a:pt x="2820" y="244"/>
                    <a:pt x="2820" y="240"/>
                  </a:cubicBezTo>
                  <a:cubicBezTo>
                    <a:pt x="2804" y="222"/>
                    <a:pt x="2807" y="214"/>
                    <a:pt x="2802" y="213"/>
                  </a:cubicBezTo>
                  <a:cubicBezTo>
                    <a:pt x="2789" y="193"/>
                    <a:pt x="2789" y="184"/>
                    <a:pt x="2785" y="179"/>
                  </a:cubicBezTo>
                  <a:cubicBezTo>
                    <a:pt x="2773" y="147"/>
                    <a:pt x="2767" y="140"/>
                    <a:pt x="2763" y="131"/>
                  </a:cubicBezTo>
                  <a:cubicBezTo>
                    <a:pt x="2742" y="83"/>
                    <a:pt x="2732" y="64"/>
                    <a:pt x="2726" y="43"/>
                  </a:cubicBezTo>
                  <a:cubicBezTo>
                    <a:pt x="2714" y="8"/>
                    <a:pt x="2713" y="4"/>
                    <a:pt x="2712" y="0"/>
                  </a:cubicBezTo>
                  <a:cubicBezTo>
                    <a:pt x="2707" y="23"/>
                    <a:pt x="2712" y="27"/>
                    <a:pt x="2711" y="37"/>
                  </a:cubicBezTo>
                  <a:close/>
                  <a:moveTo>
                    <a:pt x="1591" y="997"/>
                  </a:moveTo>
                  <a:cubicBezTo>
                    <a:pt x="1591" y="991"/>
                    <a:pt x="1595" y="988"/>
                    <a:pt x="1595" y="981"/>
                  </a:cubicBezTo>
                  <a:cubicBezTo>
                    <a:pt x="1610" y="933"/>
                    <a:pt x="1607" y="925"/>
                    <a:pt x="1613" y="923"/>
                  </a:cubicBezTo>
                  <a:cubicBezTo>
                    <a:pt x="1626" y="868"/>
                    <a:pt x="1627" y="859"/>
                    <a:pt x="1631" y="853"/>
                  </a:cubicBezTo>
                  <a:cubicBezTo>
                    <a:pt x="1644" y="801"/>
                    <a:pt x="1644" y="793"/>
                    <a:pt x="1648" y="788"/>
                  </a:cubicBezTo>
                  <a:cubicBezTo>
                    <a:pt x="1660" y="736"/>
                    <a:pt x="1667" y="729"/>
                    <a:pt x="1669" y="720"/>
                  </a:cubicBezTo>
                  <a:cubicBezTo>
                    <a:pt x="1682" y="706"/>
                    <a:pt x="1681" y="700"/>
                    <a:pt x="1683" y="695"/>
                  </a:cubicBezTo>
                  <a:cubicBezTo>
                    <a:pt x="1695" y="675"/>
                    <a:pt x="1697" y="672"/>
                    <a:pt x="1699" y="674"/>
                  </a:cubicBezTo>
                  <a:cubicBezTo>
                    <a:pt x="1672" y="737"/>
                    <a:pt x="1676" y="744"/>
                    <a:pt x="1672" y="746"/>
                  </a:cubicBezTo>
                  <a:cubicBezTo>
                    <a:pt x="1661" y="790"/>
                    <a:pt x="1663" y="793"/>
                    <a:pt x="1661" y="794"/>
                  </a:cubicBezTo>
                  <a:cubicBezTo>
                    <a:pt x="1657" y="822"/>
                    <a:pt x="1655" y="826"/>
                    <a:pt x="1654" y="831"/>
                  </a:cubicBezTo>
                  <a:cubicBezTo>
                    <a:pt x="1651" y="853"/>
                    <a:pt x="1648" y="857"/>
                    <a:pt x="1649" y="863"/>
                  </a:cubicBezTo>
                  <a:cubicBezTo>
                    <a:pt x="1637" y="927"/>
                    <a:pt x="1636" y="933"/>
                    <a:pt x="1636" y="941"/>
                  </a:cubicBezTo>
                  <a:cubicBezTo>
                    <a:pt x="1629" y="975"/>
                    <a:pt x="1623" y="975"/>
                    <a:pt x="1625" y="980"/>
                  </a:cubicBezTo>
                  <a:cubicBezTo>
                    <a:pt x="1614" y="1012"/>
                    <a:pt x="1607" y="1023"/>
                    <a:pt x="1602" y="1035"/>
                  </a:cubicBezTo>
                  <a:cubicBezTo>
                    <a:pt x="1621" y="1005"/>
                    <a:pt x="1625" y="1005"/>
                    <a:pt x="1625" y="1002"/>
                  </a:cubicBezTo>
                  <a:cubicBezTo>
                    <a:pt x="1636" y="972"/>
                    <a:pt x="1636" y="964"/>
                    <a:pt x="1642" y="960"/>
                  </a:cubicBezTo>
                  <a:cubicBezTo>
                    <a:pt x="1649" y="910"/>
                    <a:pt x="1647" y="901"/>
                    <a:pt x="1653" y="898"/>
                  </a:cubicBezTo>
                  <a:cubicBezTo>
                    <a:pt x="1658" y="861"/>
                    <a:pt x="1659" y="845"/>
                    <a:pt x="1663" y="832"/>
                  </a:cubicBezTo>
                  <a:cubicBezTo>
                    <a:pt x="1674" y="785"/>
                    <a:pt x="1673" y="775"/>
                    <a:pt x="1676" y="769"/>
                  </a:cubicBezTo>
                  <a:cubicBezTo>
                    <a:pt x="1698" y="710"/>
                    <a:pt x="1694" y="703"/>
                    <a:pt x="1697" y="701"/>
                  </a:cubicBezTo>
                  <a:cubicBezTo>
                    <a:pt x="1721" y="660"/>
                    <a:pt x="1728" y="644"/>
                    <a:pt x="1737" y="630"/>
                  </a:cubicBezTo>
                  <a:cubicBezTo>
                    <a:pt x="1757" y="606"/>
                    <a:pt x="1761" y="604"/>
                    <a:pt x="1766" y="603"/>
                  </a:cubicBezTo>
                  <a:cubicBezTo>
                    <a:pt x="1773" y="599"/>
                    <a:pt x="1768" y="600"/>
                    <a:pt x="1766" y="603"/>
                  </a:cubicBezTo>
                  <a:cubicBezTo>
                    <a:pt x="1749" y="626"/>
                    <a:pt x="1750" y="632"/>
                    <a:pt x="1747" y="635"/>
                  </a:cubicBezTo>
                  <a:cubicBezTo>
                    <a:pt x="1719" y="686"/>
                    <a:pt x="1715" y="692"/>
                    <a:pt x="1712" y="701"/>
                  </a:cubicBezTo>
                  <a:cubicBezTo>
                    <a:pt x="1692" y="757"/>
                    <a:pt x="1692" y="767"/>
                    <a:pt x="1685" y="772"/>
                  </a:cubicBezTo>
                  <a:cubicBezTo>
                    <a:pt x="1669" y="830"/>
                    <a:pt x="1673" y="839"/>
                    <a:pt x="1667" y="842"/>
                  </a:cubicBezTo>
                  <a:cubicBezTo>
                    <a:pt x="1665" y="865"/>
                    <a:pt x="1664" y="870"/>
                    <a:pt x="1662" y="876"/>
                  </a:cubicBezTo>
                  <a:cubicBezTo>
                    <a:pt x="1650" y="927"/>
                    <a:pt x="1654" y="945"/>
                    <a:pt x="1645" y="954"/>
                  </a:cubicBezTo>
                  <a:cubicBezTo>
                    <a:pt x="1621" y="1043"/>
                    <a:pt x="1613" y="1046"/>
                    <a:pt x="1615" y="1055"/>
                  </a:cubicBezTo>
                  <a:cubicBezTo>
                    <a:pt x="1614" y="1060"/>
                    <a:pt x="1622" y="1054"/>
                    <a:pt x="1623" y="1043"/>
                  </a:cubicBezTo>
                  <a:cubicBezTo>
                    <a:pt x="1639" y="1006"/>
                    <a:pt x="1641" y="995"/>
                    <a:pt x="1647" y="987"/>
                  </a:cubicBezTo>
                  <a:cubicBezTo>
                    <a:pt x="1662" y="913"/>
                    <a:pt x="1670" y="906"/>
                    <a:pt x="1670" y="895"/>
                  </a:cubicBezTo>
                  <a:cubicBezTo>
                    <a:pt x="1687" y="827"/>
                    <a:pt x="1683" y="818"/>
                    <a:pt x="1686" y="814"/>
                  </a:cubicBezTo>
                  <a:cubicBezTo>
                    <a:pt x="1693" y="775"/>
                    <a:pt x="1702" y="773"/>
                    <a:pt x="1700" y="765"/>
                  </a:cubicBezTo>
                  <a:cubicBezTo>
                    <a:pt x="1730" y="692"/>
                    <a:pt x="1734" y="679"/>
                    <a:pt x="1740" y="667"/>
                  </a:cubicBezTo>
                  <a:cubicBezTo>
                    <a:pt x="1764" y="633"/>
                    <a:pt x="1761" y="628"/>
                    <a:pt x="1763" y="625"/>
                  </a:cubicBezTo>
                  <a:cubicBezTo>
                    <a:pt x="1784" y="596"/>
                    <a:pt x="1791" y="593"/>
                    <a:pt x="1794" y="586"/>
                  </a:cubicBezTo>
                  <a:cubicBezTo>
                    <a:pt x="1808" y="577"/>
                    <a:pt x="1808" y="574"/>
                    <a:pt x="1810" y="577"/>
                  </a:cubicBezTo>
                  <a:cubicBezTo>
                    <a:pt x="1785" y="618"/>
                    <a:pt x="1779" y="621"/>
                    <a:pt x="1779" y="629"/>
                  </a:cubicBezTo>
                  <a:cubicBezTo>
                    <a:pt x="1757" y="666"/>
                    <a:pt x="1756" y="673"/>
                    <a:pt x="1753" y="678"/>
                  </a:cubicBezTo>
                  <a:cubicBezTo>
                    <a:pt x="1723" y="756"/>
                    <a:pt x="1719" y="768"/>
                    <a:pt x="1716" y="771"/>
                  </a:cubicBezTo>
                  <a:cubicBezTo>
                    <a:pt x="1713" y="784"/>
                    <a:pt x="1716" y="785"/>
                    <a:pt x="1716" y="784"/>
                  </a:cubicBezTo>
                  <a:cubicBezTo>
                    <a:pt x="1703" y="818"/>
                    <a:pt x="1705" y="829"/>
                    <a:pt x="1701" y="836"/>
                  </a:cubicBezTo>
                  <a:cubicBezTo>
                    <a:pt x="1672" y="934"/>
                    <a:pt x="1666" y="939"/>
                    <a:pt x="1666" y="948"/>
                  </a:cubicBezTo>
                  <a:cubicBezTo>
                    <a:pt x="1656" y="964"/>
                    <a:pt x="1657" y="966"/>
                    <a:pt x="1660" y="965"/>
                  </a:cubicBezTo>
                  <a:cubicBezTo>
                    <a:pt x="1681" y="933"/>
                    <a:pt x="1686" y="932"/>
                    <a:pt x="1689" y="929"/>
                  </a:cubicBezTo>
                  <a:cubicBezTo>
                    <a:pt x="1692" y="929"/>
                    <a:pt x="1697" y="930"/>
                    <a:pt x="1695" y="925"/>
                  </a:cubicBezTo>
                  <a:cubicBezTo>
                    <a:pt x="1725" y="892"/>
                    <a:pt x="1733" y="888"/>
                    <a:pt x="1736" y="880"/>
                  </a:cubicBezTo>
                  <a:cubicBezTo>
                    <a:pt x="1782" y="818"/>
                    <a:pt x="1791" y="814"/>
                    <a:pt x="1796" y="808"/>
                  </a:cubicBezTo>
                  <a:cubicBezTo>
                    <a:pt x="1839" y="758"/>
                    <a:pt x="1838" y="752"/>
                    <a:pt x="1841" y="749"/>
                  </a:cubicBezTo>
                  <a:cubicBezTo>
                    <a:pt x="1855" y="724"/>
                    <a:pt x="1858" y="721"/>
                    <a:pt x="1859" y="716"/>
                  </a:cubicBezTo>
                  <a:cubicBezTo>
                    <a:pt x="1868" y="703"/>
                    <a:pt x="1872" y="700"/>
                    <a:pt x="1871" y="694"/>
                  </a:cubicBezTo>
                  <a:cubicBezTo>
                    <a:pt x="1887" y="668"/>
                    <a:pt x="1889" y="664"/>
                    <a:pt x="1891" y="660"/>
                  </a:cubicBezTo>
                  <a:cubicBezTo>
                    <a:pt x="1907" y="625"/>
                    <a:pt x="1908" y="623"/>
                    <a:pt x="1909" y="621"/>
                  </a:cubicBezTo>
                  <a:cubicBezTo>
                    <a:pt x="1919" y="591"/>
                    <a:pt x="1927" y="591"/>
                    <a:pt x="1924" y="583"/>
                  </a:cubicBezTo>
                  <a:cubicBezTo>
                    <a:pt x="1943" y="565"/>
                    <a:pt x="1936" y="556"/>
                    <a:pt x="1944" y="557"/>
                  </a:cubicBezTo>
                  <a:cubicBezTo>
                    <a:pt x="1961" y="515"/>
                    <a:pt x="1963" y="513"/>
                    <a:pt x="1964" y="509"/>
                  </a:cubicBezTo>
                  <a:cubicBezTo>
                    <a:pt x="1974" y="496"/>
                    <a:pt x="1971" y="486"/>
                    <a:pt x="1979" y="484"/>
                  </a:cubicBezTo>
                  <a:cubicBezTo>
                    <a:pt x="1987" y="478"/>
                    <a:pt x="1983" y="488"/>
                    <a:pt x="1982" y="499"/>
                  </a:cubicBezTo>
                  <a:cubicBezTo>
                    <a:pt x="1984" y="525"/>
                    <a:pt x="1985" y="528"/>
                    <a:pt x="1985" y="532"/>
                  </a:cubicBezTo>
                  <a:cubicBezTo>
                    <a:pt x="1992" y="482"/>
                    <a:pt x="1998" y="479"/>
                    <a:pt x="1997" y="470"/>
                  </a:cubicBezTo>
                  <a:cubicBezTo>
                    <a:pt x="2016" y="476"/>
                    <a:pt x="2011" y="464"/>
                    <a:pt x="2014" y="458"/>
                  </a:cubicBezTo>
                  <a:cubicBezTo>
                    <a:pt x="2023" y="444"/>
                    <a:pt x="2017" y="446"/>
                    <a:pt x="2020" y="455"/>
                  </a:cubicBezTo>
                  <a:cubicBezTo>
                    <a:pt x="2028" y="470"/>
                    <a:pt x="2025" y="476"/>
                    <a:pt x="2029" y="478"/>
                  </a:cubicBezTo>
                  <a:cubicBezTo>
                    <a:pt x="2037" y="428"/>
                    <a:pt x="2041" y="425"/>
                    <a:pt x="2040" y="418"/>
                  </a:cubicBezTo>
                  <a:cubicBezTo>
                    <a:pt x="2053" y="391"/>
                    <a:pt x="2065" y="395"/>
                    <a:pt x="2061" y="388"/>
                  </a:cubicBezTo>
                  <a:cubicBezTo>
                    <a:pt x="2076" y="361"/>
                    <a:pt x="2072" y="363"/>
                    <a:pt x="2071" y="357"/>
                  </a:cubicBezTo>
                  <a:cubicBezTo>
                    <a:pt x="2019" y="368"/>
                    <a:pt x="2016" y="366"/>
                    <a:pt x="2013" y="365"/>
                  </a:cubicBezTo>
                  <a:cubicBezTo>
                    <a:pt x="1985" y="336"/>
                    <a:pt x="1974" y="340"/>
                    <a:pt x="1973" y="328"/>
                  </a:cubicBezTo>
                  <a:cubicBezTo>
                    <a:pt x="1978" y="346"/>
                    <a:pt x="1981" y="350"/>
                    <a:pt x="1985" y="355"/>
                  </a:cubicBezTo>
                  <a:cubicBezTo>
                    <a:pt x="2009" y="380"/>
                    <a:pt x="2013" y="383"/>
                    <a:pt x="2017" y="387"/>
                  </a:cubicBezTo>
                  <a:cubicBezTo>
                    <a:pt x="1983" y="404"/>
                    <a:pt x="1984" y="398"/>
                    <a:pt x="1979" y="400"/>
                  </a:cubicBezTo>
                  <a:cubicBezTo>
                    <a:pt x="1942" y="400"/>
                    <a:pt x="1943" y="392"/>
                    <a:pt x="1936" y="395"/>
                  </a:cubicBezTo>
                  <a:cubicBezTo>
                    <a:pt x="1910" y="389"/>
                    <a:pt x="1906" y="388"/>
                    <a:pt x="1904" y="385"/>
                  </a:cubicBezTo>
                  <a:cubicBezTo>
                    <a:pt x="1835" y="360"/>
                    <a:pt x="1828" y="358"/>
                    <a:pt x="1823" y="353"/>
                  </a:cubicBezTo>
                  <a:cubicBezTo>
                    <a:pt x="1774" y="332"/>
                    <a:pt x="1774" y="325"/>
                    <a:pt x="1769" y="325"/>
                  </a:cubicBezTo>
                  <a:cubicBezTo>
                    <a:pt x="1728" y="306"/>
                    <a:pt x="1722" y="307"/>
                    <a:pt x="1719" y="305"/>
                  </a:cubicBezTo>
                  <a:cubicBezTo>
                    <a:pt x="1684" y="287"/>
                    <a:pt x="1676" y="287"/>
                    <a:pt x="1670" y="283"/>
                  </a:cubicBezTo>
                  <a:cubicBezTo>
                    <a:pt x="1616" y="276"/>
                    <a:pt x="1604" y="277"/>
                    <a:pt x="1592" y="277"/>
                  </a:cubicBezTo>
                  <a:cubicBezTo>
                    <a:pt x="1594" y="280"/>
                    <a:pt x="1613" y="284"/>
                    <a:pt x="1635" y="283"/>
                  </a:cubicBezTo>
                  <a:cubicBezTo>
                    <a:pt x="1657" y="292"/>
                    <a:pt x="1663" y="288"/>
                    <a:pt x="1665" y="291"/>
                  </a:cubicBezTo>
                  <a:cubicBezTo>
                    <a:pt x="1741" y="318"/>
                    <a:pt x="1767" y="337"/>
                    <a:pt x="1797" y="349"/>
                  </a:cubicBezTo>
                  <a:cubicBezTo>
                    <a:pt x="1813" y="360"/>
                    <a:pt x="1814" y="361"/>
                    <a:pt x="1816" y="363"/>
                  </a:cubicBezTo>
                  <a:cubicBezTo>
                    <a:pt x="1887" y="388"/>
                    <a:pt x="1889" y="392"/>
                    <a:pt x="1892" y="394"/>
                  </a:cubicBezTo>
                  <a:cubicBezTo>
                    <a:pt x="1944" y="403"/>
                    <a:pt x="1955" y="411"/>
                    <a:pt x="1970" y="411"/>
                  </a:cubicBezTo>
                  <a:cubicBezTo>
                    <a:pt x="2004" y="413"/>
                    <a:pt x="2006" y="413"/>
                    <a:pt x="2008" y="413"/>
                  </a:cubicBezTo>
                  <a:cubicBezTo>
                    <a:pt x="2000" y="416"/>
                    <a:pt x="1998" y="418"/>
                    <a:pt x="1996" y="419"/>
                  </a:cubicBezTo>
                  <a:cubicBezTo>
                    <a:pt x="1935" y="417"/>
                    <a:pt x="1925" y="412"/>
                    <a:pt x="1914" y="407"/>
                  </a:cubicBezTo>
                  <a:cubicBezTo>
                    <a:pt x="1886" y="400"/>
                    <a:pt x="1868" y="398"/>
                    <a:pt x="1856" y="389"/>
                  </a:cubicBezTo>
                  <a:cubicBezTo>
                    <a:pt x="1831" y="377"/>
                    <a:pt x="1825" y="378"/>
                    <a:pt x="1822" y="375"/>
                  </a:cubicBezTo>
                  <a:cubicBezTo>
                    <a:pt x="1787" y="357"/>
                    <a:pt x="1782" y="358"/>
                    <a:pt x="1779" y="357"/>
                  </a:cubicBezTo>
                  <a:cubicBezTo>
                    <a:pt x="1762" y="352"/>
                    <a:pt x="1764" y="344"/>
                    <a:pt x="1757" y="347"/>
                  </a:cubicBezTo>
                  <a:cubicBezTo>
                    <a:pt x="1743" y="338"/>
                    <a:pt x="1738" y="339"/>
                    <a:pt x="1735" y="336"/>
                  </a:cubicBezTo>
                  <a:cubicBezTo>
                    <a:pt x="1708" y="326"/>
                    <a:pt x="1693" y="321"/>
                    <a:pt x="1678" y="315"/>
                  </a:cubicBezTo>
                  <a:cubicBezTo>
                    <a:pt x="1644" y="309"/>
                    <a:pt x="1637" y="305"/>
                    <a:pt x="1628" y="304"/>
                  </a:cubicBezTo>
                  <a:cubicBezTo>
                    <a:pt x="1587" y="293"/>
                    <a:pt x="1579" y="297"/>
                    <a:pt x="1577" y="293"/>
                  </a:cubicBezTo>
                  <a:cubicBezTo>
                    <a:pt x="1478" y="297"/>
                    <a:pt x="1469" y="299"/>
                    <a:pt x="1454" y="298"/>
                  </a:cubicBezTo>
                  <a:cubicBezTo>
                    <a:pt x="1420" y="304"/>
                    <a:pt x="1411" y="305"/>
                    <a:pt x="1400" y="307"/>
                  </a:cubicBezTo>
                  <a:cubicBezTo>
                    <a:pt x="1397" y="310"/>
                    <a:pt x="1420" y="310"/>
                    <a:pt x="1444" y="308"/>
                  </a:cubicBezTo>
                  <a:cubicBezTo>
                    <a:pt x="1478" y="310"/>
                    <a:pt x="1483" y="317"/>
                    <a:pt x="1494" y="313"/>
                  </a:cubicBezTo>
                  <a:cubicBezTo>
                    <a:pt x="1547" y="330"/>
                    <a:pt x="1550" y="333"/>
                    <a:pt x="1555" y="333"/>
                  </a:cubicBezTo>
                  <a:cubicBezTo>
                    <a:pt x="1582" y="345"/>
                    <a:pt x="1585" y="347"/>
                    <a:pt x="1589" y="349"/>
                  </a:cubicBezTo>
                  <a:cubicBezTo>
                    <a:pt x="1616" y="360"/>
                    <a:pt x="1616" y="367"/>
                    <a:pt x="1623" y="365"/>
                  </a:cubicBezTo>
                  <a:cubicBezTo>
                    <a:pt x="1648" y="381"/>
                    <a:pt x="1665" y="385"/>
                    <a:pt x="1678" y="397"/>
                  </a:cubicBezTo>
                  <a:cubicBezTo>
                    <a:pt x="1726" y="414"/>
                    <a:pt x="1728" y="418"/>
                    <a:pt x="1731" y="421"/>
                  </a:cubicBezTo>
                  <a:cubicBezTo>
                    <a:pt x="1755" y="430"/>
                    <a:pt x="1759" y="430"/>
                    <a:pt x="1762" y="433"/>
                  </a:cubicBezTo>
                  <a:cubicBezTo>
                    <a:pt x="1807" y="456"/>
                    <a:pt x="1816" y="455"/>
                    <a:pt x="1822" y="460"/>
                  </a:cubicBezTo>
                  <a:cubicBezTo>
                    <a:pt x="1852" y="468"/>
                    <a:pt x="1860" y="470"/>
                    <a:pt x="1866" y="474"/>
                  </a:cubicBezTo>
                  <a:cubicBezTo>
                    <a:pt x="1905" y="475"/>
                    <a:pt x="1910" y="476"/>
                    <a:pt x="1914" y="478"/>
                  </a:cubicBezTo>
                  <a:cubicBezTo>
                    <a:pt x="1913" y="492"/>
                    <a:pt x="1911" y="496"/>
                    <a:pt x="1904" y="498"/>
                  </a:cubicBezTo>
                  <a:cubicBezTo>
                    <a:pt x="1850" y="489"/>
                    <a:pt x="1841" y="492"/>
                    <a:pt x="1834" y="491"/>
                  </a:cubicBezTo>
                  <a:cubicBezTo>
                    <a:pt x="1794" y="478"/>
                    <a:pt x="1788" y="478"/>
                    <a:pt x="1784" y="473"/>
                  </a:cubicBezTo>
                  <a:cubicBezTo>
                    <a:pt x="1745" y="457"/>
                    <a:pt x="1727" y="442"/>
                    <a:pt x="1702" y="437"/>
                  </a:cubicBezTo>
                  <a:cubicBezTo>
                    <a:pt x="1656" y="409"/>
                    <a:pt x="1651" y="403"/>
                    <a:pt x="1643" y="401"/>
                  </a:cubicBezTo>
                  <a:cubicBezTo>
                    <a:pt x="1610" y="385"/>
                    <a:pt x="1611" y="381"/>
                    <a:pt x="1608" y="381"/>
                  </a:cubicBezTo>
                  <a:cubicBezTo>
                    <a:pt x="1598" y="373"/>
                    <a:pt x="1594" y="374"/>
                    <a:pt x="1593" y="372"/>
                  </a:cubicBezTo>
                  <a:cubicBezTo>
                    <a:pt x="1555" y="351"/>
                    <a:pt x="1543" y="353"/>
                    <a:pt x="1540" y="344"/>
                  </a:cubicBezTo>
                  <a:cubicBezTo>
                    <a:pt x="1506" y="339"/>
                    <a:pt x="1502" y="331"/>
                    <a:pt x="1493" y="331"/>
                  </a:cubicBezTo>
                  <a:cubicBezTo>
                    <a:pt x="1454" y="318"/>
                    <a:pt x="1445" y="322"/>
                    <a:pt x="1444" y="317"/>
                  </a:cubicBezTo>
                  <a:cubicBezTo>
                    <a:pt x="1411" y="318"/>
                    <a:pt x="1405" y="311"/>
                    <a:pt x="1404" y="318"/>
                  </a:cubicBezTo>
                  <a:cubicBezTo>
                    <a:pt x="1460" y="329"/>
                    <a:pt x="1466" y="329"/>
                    <a:pt x="1473" y="330"/>
                  </a:cubicBezTo>
                  <a:cubicBezTo>
                    <a:pt x="1513" y="345"/>
                    <a:pt x="1524" y="347"/>
                    <a:pt x="1533" y="354"/>
                  </a:cubicBezTo>
                  <a:cubicBezTo>
                    <a:pt x="1571" y="372"/>
                    <a:pt x="1574" y="372"/>
                    <a:pt x="1576" y="373"/>
                  </a:cubicBezTo>
                  <a:cubicBezTo>
                    <a:pt x="1626" y="404"/>
                    <a:pt x="1639" y="404"/>
                    <a:pt x="1645" y="414"/>
                  </a:cubicBezTo>
                  <a:cubicBezTo>
                    <a:pt x="1705" y="444"/>
                    <a:pt x="1706" y="446"/>
                    <a:pt x="1709" y="447"/>
                  </a:cubicBezTo>
                  <a:cubicBezTo>
                    <a:pt x="1733" y="461"/>
                    <a:pt x="1738" y="463"/>
                    <a:pt x="1745" y="462"/>
                  </a:cubicBezTo>
                  <a:cubicBezTo>
                    <a:pt x="1768" y="476"/>
                    <a:pt x="1770" y="478"/>
                    <a:pt x="1774" y="477"/>
                  </a:cubicBezTo>
                  <a:cubicBezTo>
                    <a:pt x="1806" y="494"/>
                    <a:pt x="1815" y="492"/>
                    <a:pt x="1819" y="495"/>
                  </a:cubicBezTo>
                  <a:cubicBezTo>
                    <a:pt x="1873" y="511"/>
                    <a:pt x="1884" y="506"/>
                    <a:pt x="1888" y="510"/>
                  </a:cubicBezTo>
                  <a:cubicBezTo>
                    <a:pt x="1869" y="516"/>
                    <a:pt x="1866" y="515"/>
                    <a:pt x="1863" y="514"/>
                  </a:cubicBezTo>
                  <a:cubicBezTo>
                    <a:pt x="1835" y="516"/>
                    <a:pt x="1831" y="512"/>
                    <a:pt x="1825" y="512"/>
                  </a:cubicBezTo>
                  <a:cubicBezTo>
                    <a:pt x="1781" y="495"/>
                    <a:pt x="1779" y="493"/>
                    <a:pt x="1775" y="495"/>
                  </a:cubicBezTo>
                  <a:cubicBezTo>
                    <a:pt x="1738" y="472"/>
                    <a:pt x="1730" y="475"/>
                    <a:pt x="1728" y="470"/>
                  </a:cubicBezTo>
                  <a:cubicBezTo>
                    <a:pt x="1705" y="458"/>
                    <a:pt x="1703" y="456"/>
                    <a:pt x="1700" y="457"/>
                  </a:cubicBezTo>
                  <a:cubicBezTo>
                    <a:pt x="1653" y="427"/>
                    <a:pt x="1642" y="426"/>
                    <a:pt x="1637" y="415"/>
                  </a:cubicBezTo>
                  <a:cubicBezTo>
                    <a:pt x="1618" y="408"/>
                    <a:pt x="1613" y="406"/>
                    <a:pt x="1608" y="405"/>
                  </a:cubicBezTo>
                  <a:cubicBezTo>
                    <a:pt x="1580" y="386"/>
                    <a:pt x="1573" y="389"/>
                    <a:pt x="1571" y="383"/>
                  </a:cubicBezTo>
                  <a:cubicBezTo>
                    <a:pt x="1546" y="373"/>
                    <a:pt x="1538" y="367"/>
                    <a:pt x="1528" y="364"/>
                  </a:cubicBezTo>
                  <a:cubicBezTo>
                    <a:pt x="1452" y="335"/>
                    <a:pt x="1444" y="337"/>
                    <a:pt x="1440" y="333"/>
                  </a:cubicBezTo>
                  <a:cubicBezTo>
                    <a:pt x="1412" y="329"/>
                    <a:pt x="1409" y="326"/>
                    <a:pt x="1409" y="330"/>
                  </a:cubicBezTo>
                  <a:cubicBezTo>
                    <a:pt x="1478" y="351"/>
                    <a:pt x="1489" y="352"/>
                    <a:pt x="1497" y="356"/>
                  </a:cubicBezTo>
                  <a:cubicBezTo>
                    <a:pt x="1540" y="378"/>
                    <a:pt x="1541" y="380"/>
                    <a:pt x="1546" y="379"/>
                  </a:cubicBezTo>
                  <a:cubicBezTo>
                    <a:pt x="1569" y="394"/>
                    <a:pt x="1574" y="397"/>
                    <a:pt x="1580" y="397"/>
                  </a:cubicBezTo>
                  <a:cubicBezTo>
                    <a:pt x="1624" y="422"/>
                    <a:pt x="1629" y="423"/>
                    <a:pt x="1634" y="425"/>
                  </a:cubicBezTo>
                  <a:cubicBezTo>
                    <a:pt x="1646" y="437"/>
                    <a:pt x="1652" y="436"/>
                    <a:pt x="1655" y="441"/>
                  </a:cubicBezTo>
                  <a:cubicBezTo>
                    <a:pt x="1683" y="456"/>
                    <a:pt x="1689" y="454"/>
                    <a:pt x="1689" y="461"/>
                  </a:cubicBezTo>
                  <a:cubicBezTo>
                    <a:pt x="1731" y="481"/>
                    <a:pt x="1736" y="482"/>
                    <a:pt x="1738" y="486"/>
                  </a:cubicBezTo>
                  <a:cubicBezTo>
                    <a:pt x="1766" y="502"/>
                    <a:pt x="1774" y="499"/>
                    <a:pt x="1776" y="503"/>
                  </a:cubicBezTo>
                  <a:cubicBezTo>
                    <a:pt x="1808" y="514"/>
                    <a:pt x="1813" y="515"/>
                    <a:pt x="1817" y="518"/>
                  </a:cubicBezTo>
                  <a:cubicBezTo>
                    <a:pt x="1835" y="524"/>
                    <a:pt x="1840" y="524"/>
                    <a:pt x="1843" y="527"/>
                  </a:cubicBezTo>
                  <a:cubicBezTo>
                    <a:pt x="1844" y="539"/>
                    <a:pt x="1833" y="532"/>
                    <a:pt x="1822" y="537"/>
                  </a:cubicBezTo>
                  <a:cubicBezTo>
                    <a:pt x="1763" y="519"/>
                    <a:pt x="1760" y="515"/>
                    <a:pt x="1756" y="513"/>
                  </a:cubicBezTo>
                  <a:cubicBezTo>
                    <a:pt x="1726" y="503"/>
                    <a:pt x="1719" y="500"/>
                    <a:pt x="1713" y="495"/>
                  </a:cubicBezTo>
                  <a:cubicBezTo>
                    <a:pt x="1680" y="476"/>
                    <a:pt x="1674" y="477"/>
                    <a:pt x="1671" y="473"/>
                  </a:cubicBezTo>
                  <a:cubicBezTo>
                    <a:pt x="1645" y="461"/>
                    <a:pt x="1644" y="455"/>
                    <a:pt x="1637" y="455"/>
                  </a:cubicBezTo>
                  <a:cubicBezTo>
                    <a:pt x="1601" y="434"/>
                    <a:pt x="1598" y="425"/>
                    <a:pt x="1590" y="426"/>
                  </a:cubicBezTo>
                  <a:cubicBezTo>
                    <a:pt x="1571" y="413"/>
                    <a:pt x="1568" y="411"/>
                    <a:pt x="1565" y="411"/>
                  </a:cubicBezTo>
                  <a:cubicBezTo>
                    <a:pt x="1547" y="395"/>
                    <a:pt x="1543" y="395"/>
                    <a:pt x="1540" y="393"/>
                  </a:cubicBezTo>
                  <a:cubicBezTo>
                    <a:pt x="1478" y="362"/>
                    <a:pt x="1474" y="356"/>
                    <a:pt x="1464" y="358"/>
                  </a:cubicBezTo>
                  <a:cubicBezTo>
                    <a:pt x="1433" y="346"/>
                    <a:pt x="1429" y="345"/>
                    <a:pt x="1426" y="343"/>
                  </a:cubicBezTo>
                  <a:cubicBezTo>
                    <a:pt x="1374" y="333"/>
                    <a:pt x="1366" y="332"/>
                    <a:pt x="1360" y="330"/>
                  </a:cubicBezTo>
                  <a:cubicBezTo>
                    <a:pt x="1329" y="331"/>
                    <a:pt x="1332" y="335"/>
                    <a:pt x="1340" y="331"/>
                  </a:cubicBezTo>
                  <a:cubicBezTo>
                    <a:pt x="1379" y="339"/>
                    <a:pt x="1390" y="339"/>
                    <a:pt x="1398" y="343"/>
                  </a:cubicBezTo>
                  <a:cubicBezTo>
                    <a:pt x="1435" y="353"/>
                    <a:pt x="1445" y="354"/>
                    <a:pt x="1452" y="360"/>
                  </a:cubicBezTo>
                  <a:cubicBezTo>
                    <a:pt x="1485" y="377"/>
                    <a:pt x="1496" y="378"/>
                    <a:pt x="1502" y="384"/>
                  </a:cubicBezTo>
                  <a:cubicBezTo>
                    <a:pt x="1541" y="399"/>
                    <a:pt x="1542" y="408"/>
                    <a:pt x="1549" y="409"/>
                  </a:cubicBezTo>
                  <a:cubicBezTo>
                    <a:pt x="1571" y="418"/>
                    <a:pt x="1568" y="428"/>
                    <a:pt x="1574" y="424"/>
                  </a:cubicBezTo>
                  <a:cubicBezTo>
                    <a:pt x="1592" y="440"/>
                    <a:pt x="1600" y="435"/>
                    <a:pt x="1599" y="442"/>
                  </a:cubicBezTo>
                  <a:cubicBezTo>
                    <a:pt x="1641" y="464"/>
                    <a:pt x="1644" y="471"/>
                    <a:pt x="1651" y="473"/>
                  </a:cubicBezTo>
                  <a:cubicBezTo>
                    <a:pt x="1673" y="488"/>
                    <a:pt x="1680" y="489"/>
                    <a:pt x="1686" y="493"/>
                  </a:cubicBezTo>
                  <a:cubicBezTo>
                    <a:pt x="1729" y="513"/>
                    <a:pt x="1736" y="515"/>
                    <a:pt x="1742" y="518"/>
                  </a:cubicBezTo>
                  <a:cubicBezTo>
                    <a:pt x="1788" y="534"/>
                    <a:pt x="1792" y="539"/>
                    <a:pt x="1801" y="539"/>
                  </a:cubicBezTo>
                  <a:cubicBezTo>
                    <a:pt x="1790" y="544"/>
                    <a:pt x="1783" y="547"/>
                    <a:pt x="1780" y="545"/>
                  </a:cubicBezTo>
                  <a:cubicBezTo>
                    <a:pt x="1738" y="528"/>
                    <a:pt x="1721" y="530"/>
                    <a:pt x="1713" y="519"/>
                  </a:cubicBezTo>
                  <a:cubicBezTo>
                    <a:pt x="1690" y="508"/>
                    <a:pt x="1683" y="507"/>
                    <a:pt x="1679" y="501"/>
                  </a:cubicBezTo>
                  <a:cubicBezTo>
                    <a:pt x="1636" y="472"/>
                    <a:pt x="1632" y="471"/>
                    <a:pt x="1629" y="470"/>
                  </a:cubicBezTo>
                  <a:cubicBezTo>
                    <a:pt x="1606" y="458"/>
                    <a:pt x="1604" y="451"/>
                    <a:pt x="1597" y="451"/>
                  </a:cubicBezTo>
                  <a:cubicBezTo>
                    <a:pt x="1563" y="430"/>
                    <a:pt x="1559" y="427"/>
                    <a:pt x="1554" y="424"/>
                  </a:cubicBezTo>
                  <a:cubicBezTo>
                    <a:pt x="1519" y="405"/>
                    <a:pt x="1516" y="400"/>
                    <a:pt x="1511" y="396"/>
                  </a:cubicBezTo>
                  <a:cubicBezTo>
                    <a:pt x="1476" y="378"/>
                    <a:pt x="1467" y="380"/>
                    <a:pt x="1465" y="373"/>
                  </a:cubicBezTo>
                  <a:cubicBezTo>
                    <a:pt x="1426" y="360"/>
                    <a:pt x="1420" y="358"/>
                    <a:pt x="1415" y="356"/>
                  </a:cubicBezTo>
                  <a:cubicBezTo>
                    <a:pt x="1375" y="348"/>
                    <a:pt x="1375" y="343"/>
                    <a:pt x="1369" y="346"/>
                  </a:cubicBezTo>
                  <a:cubicBezTo>
                    <a:pt x="1382" y="355"/>
                    <a:pt x="1389" y="351"/>
                    <a:pt x="1391" y="353"/>
                  </a:cubicBezTo>
                  <a:cubicBezTo>
                    <a:pt x="1446" y="377"/>
                    <a:pt x="1459" y="379"/>
                    <a:pt x="1470" y="386"/>
                  </a:cubicBezTo>
                  <a:cubicBezTo>
                    <a:pt x="1508" y="408"/>
                    <a:pt x="1515" y="409"/>
                    <a:pt x="1521" y="412"/>
                  </a:cubicBezTo>
                  <a:cubicBezTo>
                    <a:pt x="1575" y="451"/>
                    <a:pt x="1583" y="451"/>
                    <a:pt x="1588" y="455"/>
                  </a:cubicBezTo>
                  <a:cubicBezTo>
                    <a:pt x="1615" y="475"/>
                    <a:pt x="1622" y="471"/>
                    <a:pt x="1621" y="478"/>
                  </a:cubicBezTo>
                  <a:cubicBezTo>
                    <a:pt x="1649" y="495"/>
                    <a:pt x="1651" y="497"/>
                    <a:pt x="1654" y="499"/>
                  </a:cubicBezTo>
                  <a:cubicBezTo>
                    <a:pt x="1711" y="527"/>
                    <a:pt x="1711" y="533"/>
                    <a:pt x="1715" y="532"/>
                  </a:cubicBezTo>
                  <a:cubicBezTo>
                    <a:pt x="1752" y="544"/>
                    <a:pt x="1758" y="548"/>
                    <a:pt x="1765" y="550"/>
                  </a:cubicBezTo>
                  <a:cubicBezTo>
                    <a:pt x="1779" y="556"/>
                    <a:pt x="1783" y="556"/>
                    <a:pt x="1780" y="558"/>
                  </a:cubicBezTo>
                  <a:cubicBezTo>
                    <a:pt x="1702" y="547"/>
                    <a:pt x="1695" y="539"/>
                    <a:pt x="1685" y="535"/>
                  </a:cubicBezTo>
                  <a:cubicBezTo>
                    <a:pt x="1649" y="518"/>
                    <a:pt x="1646" y="517"/>
                    <a:pt x="1644" y="516"/>
                  </a:cubicBezTo>
                  <a:cubicBezTo>
                    <a:pt x="1614" y="502"/>
                    <a:pt x="1615" y="498"/>
                    <a:pt x="1614" y="497"/>
                  </a:cubicBezTo>
                  <a:cubicBezTo>
                    <a:pt x="1595" y="486"/>
                    <a:pt x="1585" y="484"/>
                    <a:pt x="1579" y="475"/>
                  </a:cubicBezTo>
                  <a:cubicBezTo>
                    <a:pt x="1537" y="447"/>
                    <a:pt x="1533" y="443"/>
                    <a:pt x="1528" y="442"/>
                  </a:cubicBezTo>
                  <a:cubicBezTo>
                    <a:pt x="1493" y="420"/>
                    <a:pt x="1484" y="415"/>
                    <a:pt x="1476" y="409"/>
                  </a:cubicBezTo>
                  <a:cubicBezTo>
                    <a:pt x="1431" y="388"/>
                    <a:pt x="1429" y="386"/>
                    <a:pt x="1425" y="387"/>
                  </a:cubicBezTo>
                  <a:cubicBezTo>
                    <a:pt x="1403" y="379"/>
                    <a:pt x="1396" y="375"/>
                    <a:pt x="1388" y="374"/>
                  </a:cubicBezTo>
                  <a:cubicBezTo>
                    <a:pt x="1367" y="367"/>
                    <a:pt x="1362" y="365"/>
                    <a:pt x="1355" y="366"/>
                  </a:cubicBezTo>
                  <a:cubicBezTo>
                    <a:pt x="1318" y="360"/>
                    <a:pt x="1310" y="352"/>
                    <a:pt x="1307" y="360"/>
                  </a:cubicBezTo>
                  <a:cubicBezTo>
                    <a:pt x="1345" y="366"/>
                    <a:pt x="1349" y="367"/>
                    <a:pt x="1351" y="369"/>
                  </a:cubicBezTo>
                  <a:cubicBezTo>
                    <a:pt x="1386" y="379"/>
                    <a:pt x="1390" y="380"/>
                    <a:pt x="1393" y="382"/>
                  </a:cubicBezTo>
                  <a:cubicBezTo>
                    <a:pt x="1423" y="399"/>
                    <a:pt x="1432" y="393"/>
                    <a:pt x="1434" y="397"/>
                  </a:cubicBezTo>
                  <a:cubicBezTo>
                    <a:pt x="1454" y="412"/>
                    <a:pt x="1462" y="407"/>
                    <a:pt x="1461" y="414"/>
                  </a:cubicBezTo>
                  <a:cubicBezTo>
                    <a:pt x="1510" y="441"/>
                    <a:pt x="1512" y="443"/>
                    <a:pt x="1515" y="444"/>
                  </a:cubicBezTo>
                  <a:cubicBezTo>
                    <a:pt x="1543" y="466"/>
                    <a:pt x="1550" y="462"/>
                    <a:pt x="1551" y="466"/>
                  </a:cubicBezTo>
                  <a:cubicBezTo>
                    <a:pt x="1571" y="481"/>
                    <a:pt x="1572" y="486"/>
                    <a:pt x="1576" y="486"/>
                  </a:cubicBezTo>
                  <a:cubicBezTo>
                    <a:pt x="1608" y="503"/>
                    <a:pt x="1609" y="508"/>
                    <a:pt x="1612" y="511"/>
                  </a:cubicBezTo>
                  <a:cubicBezTo>
                    <a:pt x="1647" y="524"/>
                    <a:pt x="1647" y="530"/>
                    <a:pt x="1651" y="532"/>
                  </a:cubicBezTo>
                  <a:cubicBezTo>
                    <a:pt x="1681" y="539"/>
                    <a:pt x="1682" y="546"/>
                    <a:pt x="1687" y="546"/>
                  </a:cubicBezTo>
                  <a:cubicBezTo>
                    <a:pt x="1722" y="557"/>
                    <a:pt x="1728" y="560"/>
                    <a:pt x="1734" y="562"/>
                  </a:cubicBezTo>
                  <a:cubicBezTo>
                    <a:pt x="1758" y="569"/>
                    <a:pt x="1752" y="572"/>
                    <a:pt x="1738" y="570"/>
                  </a:cubicBezTo>
                  <a:cubicBezTo>
                    <a:pt x="1665" y="552"/>
                    <a:pt x="1658" y="553"/>
                    <a:pt x="1652" y="552"/>
                  </a:cubicBezTo>
                  <a:cubicBezTo>
                    <a:pt x="1612" y="537"/>
                    <a:pt x="1614" y="527"/>
                    <a:pt x="1607" y="532"/>
                  </a:cubicBezTo>
                  <a:cubicBezTo>
                    <a:pt x="1584" y="521"/>
                    <a:pt x="1582" y="517"/>
                    <a:pt x="1579" y="514"/>
                  </a:cubicBezTo>
                  <a:cubicBezTo>
                    <a:pt x="1550" y="497"/>
                    <a:pt x="1547" y="498"/>
                    <a:pt x="1547" y="496"/>
                  </a:cubicBezTo>
                  <a:cubicBezTo>
                    <a:pt x="1532" y="482"/>
                    <a:pt x="1524" y="487"/>
                    <a:pt x="1524" y="480"/>
                  </a:cubicBezTo>
                  <a:cubicBezTo>
                    <a:pt x="1499" y="464"/>
                    <a:pt x="1491" y="463"/>
                    <a:pt x="1485" y="458"/>
                  </a:cubicBezTo>
                  <a:cubicBezTo>
                    <a:pt x="1459" y="445"/>
                    <a:pt x="1453" y="441"/>
                    <a:pt x="1446" y="439"/>
                  </a:cubicBezTo>
                  <a:cubicBezTo>
                    <a:pt x="1415" y="420"/>
                    <a:pt x="1408" y="423"/>
                    <a:pt x="1407" y="419"/>
                  </a:cubicBezTo>
                  <a:cubicBezTo>
                    <a:pt x="1383" y="409"/>
                    <a:pt x="1378" y="410"/>
                    <a:pt x="1374" y="410"/>
                  </a:cubicBezTo>
                  <a:cubicBezTo>
                    <a:pt x="1351" y="399"/>
                    <a:pt x="1343" y="404"/>
                    <a:pt x="1341" y="400"/>
                  </a:cubicBezTo>
                  <a:cubicBezTo>
                    <a:pt x="1337" y="401"/>
                    <a:pt x="1353" y="409"/>
                    <a:pt x="1372" y="412"/>
                  </a:cubicBezTo>
                  <a:cubicBezTo>
                    <a:pt x="1399" y="423"/>
                    <a:pt x="1401" y="424"/>
                    <a:pt x="1403" y="424"/>
                  </a:cubicBezTo>
                  <a:cubicBezTo>
                    <a:pt x="1429" y="440"/>
                    <a:pt x="1438" y="443"/>
                    <a:pt x="1447" y="445"/>
                  </a:cubicBezTo>
                  <a:cubicBezTo>
                    <a:pt x="1518" y="491"/>
                    <a:pt x="1524" y="489"/>
                    <a:pt x="1526" y="493"/>
                  </a:cubicBezTo>
                  <a:cubicBezTo>
                    <a:pt x="1550" y="509"/>
                    <a:pt x="1552" y="509"/>
                    <a:pt x="1554" y="510"/>
                  </a:cubicBezTo>
                  <a:cubicBezTo>
                    <a:pt x="1616" y="544"/>
                    <a:pt x="1623" y="549"/>
                    <a:pt x="1632" y="551"/>
                  </a:cubicBezTo>
                  <a:cubicBezTo>
                    <a:pt x="1674" y="567"/>
                    <a:pt x="1679" y="568"/>
                    <a:pt x="1682" y="571"/>
                  </a:cubicBezTo>
                  <a:cubicBezTo>
                    <a:pt x="1723" y="576"/>
                    <a:pt x="1729" y="583"/>
                    <a:pt x="1742" y="580"/>
                  </a:cubicBezTo>
                  <a:cubicBezTo>
                    <a:pt x="1759" y="590"/>
                    <a:pt x="1755" y="592"/>
                    <a:pt x="1754" y="589"/>
                  </a:cubicBezTo>
                  <a:cubicBezTo>
                    <a:pt x="1713" y="591"/>
                    <a:pt x="1708" y="586"/>
                    <a:pt x="1698" y="586"/>
                  </a:cubicBezTo>
                  <a:cubicBezTo>
                    <a:pt x="1654" y="574"/>
                    <a:pt x="1647" y="578"/>
                    <a:pt x="1646" y="576"/>
                  </a:cubicBezTo>
                  <a:cubicBezTo>
                    <a:pt x="1591" y="557"/>
                    <a:pt x="1586" y="553"/>
                    <a:pt x="1577" y="555"/>
                  </a:cubicBezTo>
                  <a:cubicBezTo>
                    <a:pt x="1551" y="536"/>
                    <a:pt x="1541" y="545"/>
                    <a:pt x="1543" y="536"/>
                  </a:cubicBezTo>
                  <a:cubicBezTo>
                    <a:pt x="1513" y="523"/>
                    <a:pt x="1510" y="521"/>
                    <a:pt x="1507" y="521"/>
                  </a:cubicBezTo>
                  <a:cubicBezTo>
                    <a:pt x="1477" y="507"/>
                    <a:pt x="1473" y="506"/>
                    <a:pt x="1472" y="500"/>
                  </a:cubicBezTo>
                  <a:cubicBezTo>
                    <a:pt x="1408" y="467"/>
                    <a:pt x="1397" y="459"/>
                    <a:pt x="1384" y="454"/>
                  </a:cubicBezTo>
                  <a:cubicBezTo>
                    <a:pt x="1343" y="434"/>
                    <a:pt x="1341" y="426"/>
                    <a:pt x="1333" y="426"/>
                  </a:cubicBezTo>
                  <a:cubicBezTo>
                    <a:pt x="1289" y="410"/>
                    <a:pt x="1284" y="405"/>
                    <a:pt x="1276" y="405"/>
                  </a:cubicBezTo>
                  <a:cubicBezTo>
                    <a:pt x="1253" y="397"/>
                    <a:pt x="1247" y="401"/>
                    <a:pt x="1246" y="397"/>
                  </a:cubicBezTo>
                  <a:cubicBezTo>
                    <a:pt x="1257" y="404"/>
                    <a:pt x="1261" y="408"/>
                    <a:pt x="1269" y="406"/>
                  </a:cubicBezTo>
                  <a:cubicBezTo>
                    <a:pt x="1312" y="423"/>
                    <a:pt x="1323" y="427"/>
                    <a:pt x="1332" y="433"/>
                  </a:cubicBezTo>
                  <a:cubicBezTo>
                    <a:pt x="1373" y="452"/>
                    <a:pt x="1380" y="461"/>
                    <a:pt x="1391" y="464"/>
                  </a:cubicBezTo>
                  <a:cubicBezTo>
                    <a:pt x="1429" y="487"/>
                    <a:pt x="1438" y="493"/>
                    <a:pt x="1448" y="498"/>
                  </a:cubicBezTo>
                  <a:cubicBezTo>
                    <a:pt x="1495" y="522"/>
                    <a:pt x="1497" y="523"/>
                    <a:pt x="1497" y="527"/>
                  </a:cubicBezTo>
                  <a:cubicBezTo>
                    <a:pt x="1546" y="551"/>
                    <a:pt x="1559" y="551"/>
                    <a:pt x="1567" y="559"/>
                  </a:cubicBezTo>
                  <a:cubicBezTo>
                    <a:pt x="1622" y="576"/>
                    <a:pt x="1626" y="580"/>
                    <a:pt x="1631" y="583"/>
                  </a:cubicBezTo>
                  <a:cubicBezTo>
                    <a:pt x="1662" y="587"/>
                    <a:pt x="1662" y="592"/>
                    <a:pt x="1668" y="589"/>
                  </a:cubicBezTo>
                  <a:cubicBezTo>
                    <a:pt x="1709" y="600"/>
                    <a:pt x="1718" y="597"/>
                    <a:pt x="1723" y="599"/>
                  </a:cubicBezTo>
                  <a:cubicBezTo>
                    <a:pt x="1724" y="608"/>
                    <a:pt x="1723" y="608"/>
                    <a:pt x="1722" y="606"/>
                  </a:cubicBezTo>
                  <a:cubicBezTo>
                    <a:pt x="1682" y="603"/>
                    <a:pt x="1670" y="604"/>
                    <a:pt x="1660" y="604"/>
                  </a:cubicBezTo>
                  <a:cubicBezTo>
                    <a:pt x="1606" y="587"/>
                    <a:pt x="1598" y="585"/>
                    <a:pt x="1591" y="581"/>
                  </a:cubicBezTo>
                  <a:cubicBezTo>
                    <a:pt x="1518" y="552"/>
                    <a:pt x="1512" y="547"/>
                    <a:pt x="1505" y="543"/>
                  </a:cubicBezTo>
                  <a:cubicBezTo>
                    <a:pt x="1461" y="517"/>
                    <a:pt x="1453" y="512"/>
                    <a:pt x="1445" y="508"/>
                  </a:cubicBezTo>
                  <a:cubicBezTo>
                    <a:pt x="1416" y="493"/>
                    <a:pt x="1413" y="488"/>
                    <a:pt x="1410" y="485"/>
                  </a:cubicBezTo>
                  <a:cubicBezTo>
                    <a:pt x="1380" y="471"/>
                    <a:pt x="1374" y="471"/>
                    <a:pt x="1371" y="466"/>
                  </a:cubicBezTo>
                  <a:cubicBezTo>
                    <a:pt x="1302" y="432"/>
                    <a:pt x="1301" y="425"/>
                    <a:pt x="1293" y="429"/>
                  </a:cubicBezTo>
                  <a:cubicBezTo>
                    <a:pt x="1283" y="430"/>
                    <a:pt x="1290" y="428"/>
                    <a:pt x="1294" y="433"/>
                  </a:cubicBezTo>
                  <a:cubicBezTo>
                    <a:pt x="1362" y="468"/>
                    <a:pt x="1370" y="477"/>
                    <a:pt x="1382" y="479"/>
                  </a:cubicBezTo>
                  <a:cubicBezTo>
                    <a:pt x="1400" y="491"/>
                    <a:pt x="1406" y="491"/>
                    <a:pt x="1410" y="496"/>
                  </a:cubicBezTo>
                  <a:cubicBezTo>
                    <a:pt x="1443" y="513"/>
                    <a:pt x="1445" y="520"/>
                    <a:pt x="1452" y="520"/>
                  </a:cubicBezTo>
                  <a:cubicBezTo>
                    <a:pt x="1488" y="537"/>
                    <a:pt x="1488" y="547"/>
                    <a:pt x="1496" y="545"/>
                  </a:cubicBezTo>
                  <a:cubicBezTo>
                    <a:pt x="1533" y="569"/>
                    <a:pt x="1543" y="571"/>
                    <a:pt x="1548" y="578"/>
                  </a:cubicBezTo>
                  <a:cubicBezTo>
                    <a:pt x="1580" y="584"/>
                    <a:pt x="1582" y="594"/>
                    <a:pt x="1593" y="592"/>
                  </a:cubicBezTo>
                  <a:cubicBezTo>
                    <a:pt x="1620" y="603"/>
                    <a:pt x="1621" y="605"/>
                    <a:pt x="1624" y="604"/>
                  </a:cubicBezTo>
                  <a:cubicBezTo>
                    <a:pt x="1657" y="614"/>
                    <a:pt x="1662" y="613"/>
                    <a:pt x="1667" y="611"/>
                  </a:cubicBezTo>
                  <a:cubicBezTo>
                    <a:pt x="1692" y="626"/>
                    <a:pt x="1685" y="617"/>
                    <a:pt x="1681" y="622"/>
                  </a:cubicBezTo>
                  <a:cubicBezTo>
                    <a:pt x="1593" y="615"/>
                    <a:pt x="1584" y="614"/>
                    <a:pt x="1575" y="613"/>
                  </a:cubicBezTo>
                  <a:cubicBezTo>
                    <a:pt x="1546" y="601"/>
                    <a:pt x="1538" y="605"/>
                    <a:pt x="1535" y="602"/>
                  </a:cubicBezTo>
                  <a:cubicBezTo>
                    <a:pt x="1505" y="591"/>
                    <a:pt x="1501" y="590"/>
                    <a:pt x="1497" y="587"/>
                  </a:cubicBezTo>
                  <a:cubicBezTo>
                    <a:pt x="1464" y="574"/>
                    <a:pt x="1462" y="573"/>
                    <a:pt x="1461" y="571"/>
                  </a:cubicBezTo>
                  <a:cubicBezTo>
                    <a:pt x="1444" y="564"/>
                    <a:pt x="1441" y="561"/>
                    <a:pt x="1437" y="560"/>
                  </a:cubicBezTo>
                  <a:cubicBezTo>
                    <a:pt x="1396" y="533"/>
                    <a:pt x="1390" y="529"/>
                    <a:pt x="1384" y="523"/>
                  </a:cubicBezTo>
                  <a:cubicBezTo>
                    <a:pt x="1348" y="497"/>
                    <a:pt x="1334" y="487"/>
                    <a:pt x="1322" y="474"/>
                  </a:cubicBezTo>
                  <a:cubicBezTo>
                    <a:pt x="1288" y="447"/>
                    <a:pt x="1282" y="448"/>
                    <a:pt x="1280" y="442"/>
                  </a:cubicBezTo>
                  <a:cubicBezTo>
                    <a:pt x="1254" y="427"/>
                    <a:pt x="1251" y="424"/>
                    <a:pt x="1246" y="424"/>
                  </a:cubicBezTo>
                  <a:cubicBezTo>
                    <a:pt x="1239" y="423"/>
                    <a:pt x="1244" y="426"/>
                    <a:pt x="1247" y="430"/>
                  </a:cubicBezTo>
                  <a:cubicBezTo>
                    <a:pt x="1267" y="440"/>
                    <a:pt x="1271" y="443"/>
                    <a:pt x="1275" y="447"/>
                  </a:cubicBezTo>
                  <a:cubicBezTo>
                    <a:pt x="1323" y="484"/>
                    <a:pt x="1331" y="493"/>
                    <a:pt x="1339" y="500"/>
                  </a:cubicBezTo>
                  <a:cubicBezTo>
                    <a:pt x="1401" y="544"/>
                    <a:pt x="1408" y="552"/>
                    <a:pt x="1418" y="557"/>
                  </a:cubicBezTo>
                  <a:cubicBezTo>
                    <a:pt x="1436" y="571"/>
                    <a:pt x="1444" y="569"/>
                    <a:pt x="1446" y="576"/>
                  </a:cubicBezTo>
                  <a:cubicBezTo>
                    <a:pt x="1503" y="601"/>
                    <a:pt x="1515" y="599"/>
                    <a:pt x="1520" y="607"/>
                  </a:cubicBezTo>
                  <a:cubicBezTo>
                    <a:pt x="1568" y="619"/>
                    <a:pt x="1585" y="625"/>
                    <a:pt x="1606" y="627"/>
                  </a:cubicBezTo>
                  <a:cubicBezTo>
                    <a:pt x="1641" y="631"/>
                    <a:pt x="1645" y="634"/>
                    <a:pt x="1651" y="632"/>
                  </a:cubicBezTo>
                  <a:cubicBezTo>
                    <a:pt x="1618" y="637"/>
                    <a:pt x="1616" y="637"/>
                    <a:pt x="1608" y="636"/>
                  </a:cubicBezTo>
                  <a:cubicBezTo>
                    <a:pt x="1567" y="628"/>
                    <a:pt x="1562" y="625"/>
                    <a:pt x="1555" y="625"/>
                  </a:cubicBezTo>
                  <a:cubicBezTo>
                    <a:pt x="1534" y="620"/>
                    <a:pt x="1531" y="619"/>
                    <a:pt x="1529" y="616"/>
                  </a:cubicBezTo>
                  <a:cubicBezTo>
                    <a:pt x="1499" y="609"/>
                    <a:pt x="1498" y="606"/>
                    <a:pt x="1496" y="605"/>
                  </a:cubicBezTo>
                  <a:cubicBezTo>
                    <a:pt x="1453" y="583"/>
                    <a:pt x="1451" y="582"/>
                    <a:pt x="1447" y="582"/>
                  </a:cubicBezTo>
                  <a:cubicBezTo>
                    <a:pt x="1415" y="563"/>
                    <a:pt x="1404" y="558"/>
                    <a:pt x="1393" y="552"/>
                  </a:cubicBezTo>
                  <a:cubicBezTo>
                    <a:pt x="1381" y="541"/>
                    <a:pt x="1375" y="541"/>
                    <a:pt x="1373" y="536"/>
                  </a:cubicBezTo>
                  <a:cubicBezTo>
                    <a:pt x="1299" y="486"/>
                    <a:pt x="1294" y="478"/>
                    <a:pt x="1286" y="474"/>
                  </a:cubicBezTo>
                  <a:cubicBezTo>
                    <a:pt x="1274" y="462"/>
                    <a:pt x="1268" y="463"/>
                    <a:pt x="1265" y="458"/>
                  </a:cubicBezTo>
                  <a:cubicBezTo>
                    <a:pt x="1227" y="434"/>
                    <a:pt x="1225" y="430"/>
                    <a:pt x="1218" y="431"/>
                  </a:cubicBezTo>
                  <a:cubicBezTo>
                    <a:pt x="1245" y="452"/>
                    <a:pt x="1249" y="454"/>
                    <a:pt x="1254" y="456"/>
                  </a:cubicBezTo>
                  <a:cubicBezTo>
                    <a:pt x="1273" y="470"/>
                    <a:pt x="1275" y="472"/>
                    <a:pt x="1277" y="474"/>
                  </a:cubicBezTo>
                  <a:cubicBezTo>
                    <a:pt x="1295" y="490"/>
                    <a:pt x="1297" y="491"/>
                    <a:pt x="1300" y="492"/>
                  </a:cubicBezTo>
                  <a:cubicBezTo>
                    <a:pt x="1374" y="550"/>
                    <a:pt x="1391" y="560"/>
                    <a:pt x="1408" y="572"/>
                  </a:cubicBezTo>
                  <a:cubicBezTo>
                    <a:pt x="1492" y="612"/>
                    <a:pt x="1496" y="615"/>
                    <a:pt x="1500" y="617"/>
                  </a:cubicBezTo>
                  <a:cubicBezTo>
                    <a:pt x="1529" y="631"/>
                    <a:pt x="1535" y="628"/>
                    <a:pt x="1536" y="631"/>
                  </a:cubicBezTo>
                  <a:cubicBezTo>
                    <a:pt x="1564" y="637"/>
                    <a:pt x="1570" y="637"/>
                    <a:pt x="1575" y="639"/>
                  </a:cubicBezTo>
                  <a:cubicBezTo>
                    <a:pt x="1630" y="648"/>
                    <a:pt x="1639" y="643"/>
                    <a:pt x="1641" y="649"/>
                  </a:cubicBezTo>
                  <a:cubicBezTo>
                    <a:pt x="1616" y="651"/>
                    <a:pt x="1609" y="655"/>
                    <a:pt x="1608" y="651"/>
                  </a:cubicBezTo>
                  <a:cubicBezTo>
                    <a:pt x="1511" y="636"/>
                    <a:pt x="1504" y="634"/>
                    <a:pt x="1496" y="633"/>
                  </a:cubicBezTo>
                  <a:cubicBezTo>
                    <a:pt x="1421" y="596"/>
                    <a:pt x="1414" y="600"/>
                    <a:pt x="1412" y="598"/>
                  </a:cubicBezTo>
                  <a:cubicBezTo>
                    <a:pt x="1378" y="578"/>
                    <a:pt x="1373" y="574"/>
                    <a:pt x="1368" y="570"/>
                  </a:cubicBezTo>
                  <a:cubicBezTo>
                    <a:pt x="1339" y="548"/>
                    <a:pt x="1329" y="538"/>
                    <a:pt x="1316" y="531"/>
                  </a:cubicBezTo>
                  <a:cubicBezTo>
                    <a:pt x="1280" y="494"/>
                    <a:pt x="1271" y="495"/>
                    <a:pt x="1268" y="486"/>
                  </a:cubicBezTo>
                  <a:cubicBezTo>
                    <a:pt x="1258" y="473"/>
                    <a:pt x="1254" y="485"/>
                    <a:pt x="1259" y="483"/>
                  </a:cubicBezTo>
                  <a:cubicBezTo>
                    <a:pt x="1281" y="508"/>
                    <a:pt x="1287" y="506"/>
                    <a:pt x="1286" y="512"/>
                  </a:cubicBezTo>
                  <a:cubicBezTo>
                    <a:pt x="1320" y="539"/>
                    <a:pt x="1329" y="550"/>
                    <a:pt x="1341" y="555"/>
                  </a:cubicBezTo>
                  <a:cubicBezTo>
                    <a:pt x="1379" y="584"/>
                    <a:pt x="1383" y="593"/>
                    <a:pt x="1394" y="592"/>
                  </a:cubicBezTo>
                  <a:cubicBezTo>
                    <a:pt x="1424" y="609"/>
                    <a:pt x="1430" y="615"/>
                    <a:pt x="1438" y="617"/>
                  </a:cubicBezTo>
                  <a:cubicBezTo>
                    <a:pt x="1466" y="632"/>
                    <a:pt x="1473" y="632"/>
                    <a:pt x="1478" y="632"/>
                  </a:cubicBezTo>
                  <a:cubicBezTo>
                    <a:pt x="1542" y="650"/>
                    <a:pt x="1551" y="659"/>
                    <a:pt x="1567" y="656"/>
                  </a:cubicBezTo>
                  <a:cubicBezTo>
                    <a:pt x="1589" y="662"/>
                    <a:pt x="1592" y="664"/>
                    <a:pt x="1595" y="664"/>
                  </a:cubicBezTo>
                  <a:cubicBezTo>
                    <a:pt x="1555" y="665"/>
                    <a:pt x="1549" y="669"/>
                    <a:pt x="1547" y="666"/>
                  </a:cubicBezTo>
                  <a:cubicBezTo>
                    <a:pt x="1487" y="658"/>
                    <a:pt x="1484" y="657"/>
                    <a:pt x="1481" y="656"/>
                  </a:cubicBezTo>
                  <a:cubicBezTo>
                    <a:pt x="1433" y="643"/>
                    <a:pt x="1421" y="636"/>
                    <a:pt x="1408" y="632"/>
                  </a:cubicBezTo>
                  <a:cubicBezTo>
                    <a:pt x="1354" y="601"/>
                    <a:pt x="1350" y="598"/>
                    <a:pt x="1346" y="596"/>
                  </a:cubicBezTo>
                  <a:cubicBezTo>
                    <a:pt x="1333" y="588"/>
                    <a:pt x="1334" y="584"/>
                    <a:pt x="1332" y="583"/>
                  </a:cubicBezTo>
                  <a:cubicBezTo>
                    <a:pt x="1306" y="568"/>
                    <a:pt x="1292" y="554"/>
                    <a:pt x="1274" y="545"/>
                  </a:cubicBezTo>
                  <a:cubicBezTo>
                    <a:pt x="1221" y="514"/>
                    <a:pt x="1213" y="518"/>
                    <a:pt x="1211" y="512"/>
                  </a:cubicBezTo>
                  <a:cubicBezTo>
                    <a:pt x="1178" y="504"/>
                    <a:pt x="1176" y="502"/>
                    <a:pt x="1172" y="504"/>
                  </a:cubicBezTo>
                  <a:cubicBezTo>
                    <a:pt x="1192" y="514"/>
                    <a:pt x="1200" y="513"/>
                    <a:pt x="1205" y="518"/>
                  </a:cubicBezTo>
                  <a:cubicBezTo>
                    <a:pt x="1278" y="558"/>
                    <a:pt x="1289" y="560"/>
                    <a:pt x="1294" y="570"/>
                  </a:cubicBezTo>
                  <a:cubicBezTo>
                    <a:pt x="1336" y="596"/>
                    <a:pt x="1337" y="599"/>
                    <a:pt x="1340" y="600"/>
                  </a:cubicBezTo>
                  <a:cubicBezTo>
                    <a:pt x="1380" y="627"/>
                    <a:pt x="1387" y="635"/>
                    <a:pt x="1399" y="635"/>
                  </a:cubicBezTo>
                  <a:cubicBezTo>
                    <a:pt x="1436" y="655"/>
                    <a:pt x="1447" y="659"/>
                    <a:pt x="1461" y="658"/>
                  </a:cubicBezTo>
                  <a:cubicBezTo>
                    <a:pt x="1487" y="664"/>
                    <a:pt x="1488" y="669"/>
                    <a:pt x="1492" y="670"/>
                  </a:cubicBezTo>
                  <a:cubicBezTo>
                    <a:pt x="1538" y="679"/>
                    <a:pt x="1550" y="675"/>
                    <a:pt x="1556" y="680"/>
                  </a:cubicBezTo>
                  <a:cubicBezTo>
                    <a:pt x="1519" y="683"/>
                    <a:pt x="1520" y="675"/>
                    <a:pt x="1513" y="677"/>
                  </a:cubicBezTo>
                  <a:cubicBezTo>
                    <a:pt x="1499" y="674"/>
                    <a:pt x="1492" y="677"/>
                    <a:pt x="1488" y="675"/>
                  </a:cubicBezTo>
                  <a:cubicBezTo>
                    <a:pt x="1432" y="662"/>
                    <a:pt x="1430" y="659"/>
                    <a:pt x="1428" y="659"/>
                  </a:cubicBezTo>
                  <a:cubicBezTo>
                    <a:pt x="1407" y="653"/>
                    <a:pt x="1398" y="651"/>
                    <a:pt x="1391" y="648"/>
                  </a:cubicBezTo>
                  <a:cubicBezTo>
                    <a:pt x="1354" y="632"/>
                    <a:pt x="1348" y="632"/>
                    <a:pt x="1345" y="630"/>
                  </a:cubicBezTo>
                  <a:cubicBezTo>
                    <a:pt x="1322" y="615"/>
                    <a:pt x="1316" y="617"/>
                    <a:pt x="1313" y="613"/>
                  </a:cubicBezTo>
                  <a:cubicBezTo>
                    <a:pt x="1279" y="594"/>
                    <a:pt x="1276" y="591"/>
                    <a:pt x="1271" y="590"/>
                  </a:cubicBezTo>
                  <a:cubicBezTo>
                    <a:pt x="1238" y="568"/>
                    <a:pt x="1232" y="570"/>
                    <a:pt x="1230" y="566"/>
                  </a:cubicBezTo>
                  <a:cubicBezTo>
                    <a:pt x="1190" y="554"/>
                    <a:pt x="1189" y="549"/>
                    <a:pt x="1182" y="550"/>
                  </a:cubicBezTo>
                  <a:cubicBezTo>
                    <a:pt x="1139" y="548"/>
                    <a:pt x="1134" y="547"/>
                    <a:pt x="1126" y="547"/>
                  </a:cubicBezTo>
                  <a:cubicBezTo>
                    <a:pt x="1156" y="555"/>
                    <a:pt x="1170" y="550"/>
                    <a:pt x="1177" y="556"/>
                  </a:cubicBezTo>
                  <a:cubicBezTo>
                    <a:pt x="1230" y="573"/>
                    <a:pt x="1232" y="576"/>
                    <a:pt x="1234" y="579"/>
                  </a:cubicBezTo>
                  <a:cubicBezTo>
                    <a:pt x="1286" y="604"/>
                    <a:pt x="1288" y="608"/>
                    <a:pt x="1291" y="611"/>
                  </a:cubicBezTo>
                  <a:cubicBezTo>
                    <a:pt x="1326" y="629"/>
                    <a:pt x="1333" y="632"/>
                    <a:pt x="1339" y="635"/>
                  </a:cubicBezTo>
                  <a:cubicBezTo>
                    <a:pt x="1354" y="643"/>
                    <a:pt x="1358" y="644"/>
                    <a:pt x="1355" y="646"/>
                  </a:cubicBezTo>
                  <a:cubicBezTo>
                    <a:pt x="1332" y="636"/>
                    <a:pt x="1330" y="635"/>
                    <a:pt x="1326" y="635"/>
                  </a:cubicBezTo>
                  <a:cubicBezTo>
                    <a:pt x="1294" y="620"/>
                    <a:pt x="1289" y="619"/>
                    <a:pt x="1283" y="619"/>
                  </a:cubicBezTo>
                  <a:cubicBezTo>
                    <a:pt x="1231" y="596"/>
                    <a:pt x="1222" y="592"/>
                    <a:pt x="1212" y="589"/>
                  </a:cubicBezTo>
                  <a:cubicBezTo>
                    <a:pt x="1134" y="577"/>
                    <a:pt x="1120" y="579"/>
                    <a:pt x="1108" y="579"/>
                  </a:cubicBezTo>
                  <a:cubicBezTo>
                    <a:pt x="1062" y="594"/>
                    <a:pt x="1067" y="589"/>
                    <a:pt x="1076" y="589"/>
                  </a:cubicBezTo>
                  <a:cubicBezTo>
                    <a:pt x="1157" y="587"/>
                    <a:pt x="1166" y="585"/>
                    <a:pt x="1173" y="585"/>
                  </a:cubicBezTo>
                  <a:cubicBezTo>
                    <a:pt x="1205" y="597"/>
                    <a:pt x="1212" y="594"/>
                    <a:pt x="1213" y="598"/>
                  </a:cubicBezTo>
                  <a:cubicBezTo>
                    <a:pt x="1245" y="611"/>
                    <a:pt x="1259" y="614"/>
                    <a:pt x="1270" y="621"/>
                  </a:cubicBezTo>
                  <a:cubicBezTo>
                    <a:pt x="1316" y="636"/>
                    <a:pt x="1321" y="639"/>
                    <a:pt x="1326" y="644"/>
                  </a:cubicBezTo>
                  <a:cubicBezTo>
                    <a:pt x="1370" y="662"/>
                    <a:pt x="1377" y="664"/>
                    <a:pt x="1383" y="667"/>
                  </a:cubicBezTo>
                  <a:cubicBezTo>
                    <a:pt x="1436" y="683"/>
                    <a:pt x="1437" y="688"/>
                    <a:pt x="1444" y="685"/>
                  </a:cubicBezTo>
                  <a:cubicBezTo>
                    <a:pt x="1504" y="697"/>
                    <a:pt x="1508" y="695"/>
                    <a:pt x="1512" y="695"/>
                  </a:cubicBezTo>
                  <a:cubicBezTo>
                    <a:pt x="1536" y="698"/>
                    <a:pt x="1543" y="693"/>
                    <a:pt x="1544" y="698"/>
                  </a:cubicBezTo>
                  <a:cubicBezTo>
                    <a:pt x="1486" y="702"/>
                    <a:pt x="1471" y="703"/>
                    <a:pt x="1456" y="703"/>
                  </a:cubicBezTo>
                  <a:cubicBezTo>
                    <a:pt x="1429" y="698"/>
                    <a:pt x="1423" y="696"/>
                    <a:pt x="1415" y="697"/>
                  </a:cubicBezTo>
                  <a:cubicBezTo>
                    <a:pt x="1353" y="677"/>
                    <a:pt x="1348" y="673"/>
                    <a:pt x="1340" y="675"/>
                  </a:cubicBezTo>
                  <a:cubicBezTo>
                    <a:pt x="1312" y="661"/>
                    <a:pt x="1304" y="658"/>
                    <a:pt x="1295" y="656"/>
                  </a:cubicBezTo>
                  <a:cubicBezTo>
                    <a:pt x="1258" y="637"/>
                    <a:pt x="1253" y="638"/>
                    <a:pt x="1247" y="638"/>
                  </a:cubicBezTo>
                  <a:cubicBezTo>
                    <a:pt x="1196" y="619"/>
                    <a:pt x="1187" y="623"/>
                    <a:pt x="1186" y="618"/>
                  </a:cubicBezTo>
                  <a:cubicBezTo>
                    <a:pt x="1157" y="610"/>
                    <a:pt x="1149" y="614"/>
                    <a:pt x="1147" y="610"/>
                  </a:cubicBezTo>
                  <a:cubicBezTo>
                    <a:pt x="1083" y="616"/>
                    <a:pt x="1084" y="621"/>
                    <a:pt x="1078" y="620"/>
                  </a:cubicBezTo>
                  <a:cubicBezTo>
                    <a:pt x="1150" y="620"/>
                    <a:pt x="1157" y="619"/>
                    <a:pt x="1160" y="623"/>
                  </a:cubicBezTo>
                  <a:cubicBezTo>
                    <a:pt x="1199" y="630"/>
                    <a:pt x="1204" y="632"/>
                    <a:pt x="1209" y="634"/>
                  </a:cubicBezTo>
                  <a:cubicBezTo>
                    <a:pt x="1228" y="642"/>
                    <a:pt x="1238" y="637"/>
                    <a:pt x="1239" y="644"/>
                  </a:cubicBezTo>
                  <a:cubicBezTo>
                    <a:pt x="1313" y="668"/>
                    <a:pt x="1320" y="677"/>
                    <a:pt x="1332" y="679"/>
                  </a:cubicBezTo>
                  <a:cubicBezTo>
                    <a:pt x="1381" y="698"/>
                    <a:pt x="1390" y="695"/>
                    <a:pt x="1393" y="701"/>
                  </a:cubicBezTo>
                  <a:cubicBezTo>
                    <a:pt x="1304" y="679"/>
                    <a:pt x="1301" y="674"/>
                    <a:pt x="1293" y="674"/>
                  </a:cubicBezTo>
                  <a:cubicBezTo>
                    <a:pt x="1253" y="666"/>
                    <a:pt x="1252" y="659"/>
                    <a:pt x="1244" y="661"/>
                  </a:cubicBezTo>
                  <a:cubicBezTo>
                    <a:pt x="1190" y="645"/>
                    <a:pt x="1182" y="646"/>
                    <a:pt x="1177" y="644"/>
                  </a:cubicBezTo>
                  <a:cubicBezTo>
                    <a:pt x="1102" y="645"/>
                    <a:pt x="1100" y="643"/>
                    <a:pt x="1084" y="646"/>
                  </a:cubicBezTo>
                  <a:cubicBezTo>
                    <a:pt x="1038" y="654"/>
                    <a:pt x="1027" y="657"/>
                    <a:pt x="1016" y="660"/>
                  </a:cubicBezTo>
                  <a:cubicBezTo>
                    <a:pt x="1009" y="671"/>
                    <a:pt x="1023" y="663"/>
                    <a:pt x="1040" y="658"/>
                  </a:cubicBezTo>
                  <a:cubicBezTo>
                    <a:pt x="1127" y="644"/>
                    <a:pt x="1133" y="653"/>
                    <a:pt x="1142" y="648"/>
                  </a:cubicBezTo>
                  <a:cubicBezTo>
                    <a:pt x="1168" y="650"/>
                    <a:pt x="1171" y="650"/>
                    <a:pt x="1174" y="652"/>
                  </a:cubicBezTo>
                  <a:cubicBezTo>
                    <a:pt x="1216" y="663"/>
                    <a:pt x="1230" y="664"/>
                    <a:pt x="1243" y="668"/>
                  </a:cubicBezTo>
                  <a:cubicBezTo>
                    <a:pt x="1286" y="682"/>
                    <a:pt x="1293" y="683"/>
                    <a:pt x="1300" y="684"/>
                  </a:cubicBezTo>
                  <a:cubicBezTo>
                    <a:pt x="1341" y="697"/>
                    <a:pt x="1345" y="698"/>
                    <a:pt x="1347" y="700"/>
                  </a:cubicBezTo>
                  <a:cubicBezTo>
                    <a:pt x="1407" y="712"/>
                    <a:pt x="1415" y="717"/>
                    <a:pt x="1425" y="717"/>
                  </a:cubicBezTo>
                  <a:cubicBezTo>
                    <a:pt x="1468" y="727"/>
                    <a:pt x="1479" y="717"/>
                    <a:pt x="1479" y="723"/>
                  </a:cubicBezTo>
                  <a:cubicBezTo>
                    <a:pt x="1425" y="732"/>
                    <a:pt x="1411" y="731"/>
                    <a:pt x="1397" y="731"/>
                  </a:cubicBezTo>
                  <a:cubicBezTo>
                    <a:pt x="1367" y="724"/>
                    <a:pt x="1361" y="728"/>
                    <a:pt x="1360" y="724"/>
                  </a:cubicBezTo>
                  <a:cubicBezTo>
                    <a:pt x="1304" y="710"/>
                    <a:pt x="1299" y="708"/>
                    <a:pt x="1293" y="708"/>
                  </a:cubicBezTo>
                  <a:cubicBezTo>
                    <a:pt x="1240" y="696"/>
                    <a:pt x="1239" y="689"/>
                    <a:pt x="1232" y="690"/>
                  </a:cubicBezTo>
                  <a:cubicBezTo>
                    <a:pt x="1148" y="668"/>
                    <a:pt x="1139" y="669"/>
                    <a:pt x="1132" y="666"/>
                  </a:cubicBezTo>
                  <a:cubicBezTo>
                    <a:pt x="1108" y="662"/>
                    <a:pt x="1101" y="667"/>
                    <a:pt x="1101" y="663"/>
                  </a:cubicBezTo>
                  <a:cubicBezTo>
                    <a:pt x="1074" y="662"/>
                    <a:pt x="1066" y="667"/>
                    <a:pt x="1065" y="662"/>
                  </a:cubicBezTo>
                  <a:cubicBezTo>
                    <a:pt x="1055" y="666"/>
                    <a:pt x="1086" y="668"/>
                    <a:pt x="1116" y="671"/>
                  </a:cubicBezTo>
                  <a:cubicBezTo>
                    <a:pt x="1206" y="690"/>
                    <a:pt x="1212" y="689"/>
                    <a:pt x="1215" y="693"/>
                  </a:cubicBezTo>
                  <a:cubicBezTo>
                    <a:pt x="1240" y="698"/>
                    <a:pt x="1245" y="703"/>
                    <a:pt x="1254" y="704"/>
                  </a:cubicBezTo>
                  <a:cubicBezTo>
                    <a:pt x="1310" y="722"/>
                    <a:pt x="1318" y="725"/>
                    <a:pt x="1325" y="729"/>
                  </a:cubicBezTo>
                  <a:cubicBezTo>
                    <a:pt x="1364" y="740"/>
                    <a:pt x="1374" y="733"/>
                    <a:pt x="1374" y="740"/>
                  </a:cubicBezTo>
                  <a:cubicBezTo>
                    <a:pt x="1411" y="742"/>
                    <a:pt x="1411" y="738"/>
                    <a:pt x="1414" y="743"/>
                  </a:cubicBezTo>
                  <a:cubicBezTo>
                    <a:pt x="1303" y="732"/>
                    <a:pt x="1295" y="732"/>
                    <a:pt x="1290" y="728"/>
                  </a:cubicBezTo>
                  <a:cubicBezTo>
                    <a:pt x="1255" y="719"/>
                    <a:pt x="1240" y="716"/>
                    <a:pt x="1225" y="713"/>
                  </a:cubicBezTo>
                  <a:cubicBezTo>
                    <a:pt x="1158" y="693"/>
                    <a:pt x="1147" y="697"/>
                    <a:pt x="1142" y="693"/>
                  </a:cubicBezTo>
                  <a:cubicBezTo>
                    <a:pt x="1067" y="682"/>
                    <a:pt x="1060" y="680"/>
                    <a:pt x="1051" y="680"/>
                  </a:cubicBezTo>
                  <a:cubicBezTo>
                    <a:pt x="1019" y="689"/>
                    <a:pt x="1034" y="691"/>
                    <a:pt x="1054" y="687"/>
                  </a:cubicBezTo>
                  <a:cubicBezTo>
                    <a:pt x="1119" y="691"/>
                    <a:pt x="1120" y="700"/>
                    <a:pt x="1129" y="697"/>
                  </a:cubicBezTo>
                  <a:cubicBezTo>
                    <a:pt x="1178" y="710"/>
                    <a:pt x="1192" y="710"/>
                    <a:pt x="1203" y="715"/>
                  </a:cubicBezTo>
                  <a:cubicBezTo>
                    <a:pt x="1244" y="728"/>
                    <a:pt x="1252" y="727"/>
                    <a:pt x="1257" y="730"/>
                  </a:cubicBezTo>
                  <a:cubicBezTo>
                    <a:pt x="1283" y="735"/>
                    <a:pt x="1286" y="740"/>
                    <a:pt x="1294" y="739"/>
                  </a:cubicBezTo>
                  <a:cubicBezTo>
                    <a:pt x="1351" y="756"/>
                    <a:pt x="1361" y="747"/>
                    <a:pt x="1361" y="753"/>
                  </a:cubicBezTo>
                  <a:cubicBezTo>
                    <a:pt x="1380" y="756"/>
                    <a:pt x="1376" y="760"/>
                    <a:pt x="1362" y="762"/>
                  </a:cubicBezTo>
                  <a:cubicBezTo>
                    <a:pt x="1315" y="757"/>
                    <a:pt x="1314" y="755"/>
                    <a:pt x="1310" y="756"/>
                  </a:cubicBezTo>
                  <a:cubicBezTo>
                    <a:pt x="1291" y="749"/>
                    <a:pt x="1286" y="752"/>
                    <a:pt x="1285" y="749"/>
                  </a:cubicBezTo>
                  <a:cubicBezTo>
                    <a:pt x="1265" y="745"/>
                    <a:pt x="1264" y="743"/>
                    <a:pt x="1260" y="745"/>
                  </a:cubicBezTo>
                  <a:cubicBezTo>
                    <a:pt x="1206" y="729"/>
                    <a:pt x="1199" y="730"/>
                    <a:pt x="1196" y="725"/>
                  </a:cubicBezTo>
                  <a:cubicBezTo>
                    <a:pt x="1126" y="707"/>
                    <a:pt x="1120" y="706"/>
                    <a:pt x="1113" y="707"/>
                  </a:cubicBezTo>
                  <a:cubicBezTo>
                    <a:pt x="1142" y="713"/>
                    <a:pt x="1148" y="722"/>
                    <a:pt x="1162" y="720"/>
                  </a:cubicBezTo>
                  <a:cubicBezTo>
                    <a:pt x="1229" y="744"/>
                    <a:pt x="1232" y="748"/>
                    <a:pt x="1238" y="749"/>
                  </a:cubicBezTo>
                  <a:cubicBezTo>
                    <a:pt x="1266" y="755"/>
                    <a:pt x="1278" y="756"/>
                    <a:pt x="1287" y="762"/>
                  </a:cubicBezTo>
                  <a:cubicBezTo>
                    <a:pt x="1327" y="768"/>
                    <a:pt x="1331" y="770"/>
                    <a:pt x="1339" y="768"/>
                  </a:cubicBezTo>
                  <a:cubicBezTo>
                    <a:pt x="1311" y="775"/>
                    <a:pt x="1304" y="771"/>
                    <a:pt x="1291" y="774"/>
                  </a:cubicBezTo>
                  <a:cubicBezTo>
                    <a:pt x="1247" y="759"/>
                    <a:pt x="1242" y="760"/>
                    <a:pt x="1238" y="760"/>
                  </a:cubicBezTo>
                  <a:cubicBezTo>
                    <a:pt x="1210" y="756"/>
                    <a:pt x="1208" y="753"/>
                    <a:pt x="1203" y="753"/>
                  </a:cubicBezTo>
                  <a:cubicBezTo>
                    <a:pt x="1153" y="739"/>
                    <a:pt x="1142" y="743"/>
                    <a:pt x="1136" y="738"/>
                  </a:cubicBezTo>
                  <a:cubicBezTo>
                    <a:pt x="1065" y="736"/>
                    <a:pt x="1052" y="738"/>
                    <a:pt x="1039" y="740"/>
                  </a:cubicBezTo>
                  <a:cubicBezTo>
                    <a:pt x="1001" y="753"/>
                    <a:pt x="1000" y="758"/>
                    <a:pt x="992" y="758"/>
                  </a:cubicBezTo>
                  <a:cubicBezTo>
                    <a:pt x="998" y="764"/>
                    <a:pt x="1000" y="760"/>
                    <a:pt x="1005" y="757"/>
                  </a:cubicBezTo>
                  <a:cubicBezTo>
                    <a:pt x="1082" y="742"/>
                    <a:pt x="1087" y="741"/>
                    <a:pt x="1092" y="739"/>
                  </a:cubicBezTo>
                  <a:cubicBezTo>
                    <a:pt x="1123" y="744"/>
                    <a:pt x="1129" y="748"/>
                    <a:pt x="1138" y="747"/>
                  </a:cubicBezTo>
                  <a:cubicBezTo>
                    <a:pt x="1211" y="765"/>
                    <a:pt x="1220" y="764"/>
                    <a:pt x="1228" y="766"/>
                  </a:cubicBezTo>
                  <a:cubicBezTo>
                    <a:pt x="1279" y="775"/>
                    <a:pt x="1279" y="782"/>
                    <a:pt x="1286" y="780"/>
                  </a:cubicBezTo>
                  <a:cubicBezTo>
                    <a:pt x="1318" y="788"/>
                    <a:pt x="1327" y="783"/>
                    <a:pt x="1328" y="790"/>
                  </a:cubicBezTo>
                  <a:cubicBezTo>
                    <a:pt x="1241" y="786"/>
                    <a:pt x="1232" y="784"/>
                    <a:pt x="1222" y="783"/>
                  </a:cubicBezTo>
                  <a:cubicBezTo>
                    <a:pt x="1192" y="776"/>
                    <a:pt x="1187" y="776"/>
                    <a:pt x="1181" y="777"/>
                  </a:cubicBezTo>
                  <a:cubicBezTo>
                    <a:pt x="1149" y="770"/>
                    <a:pt x="1146" y="766"/>
                    <a:pt x="1140" y="769"/>
                  </a:cubicBezTo>
                  <a:cubicBezTo>
                    <a:pt x="1088" y="767"/>
                    <a:pt x="1068" y="764"/>
                    <a:pt x="1046" y="766"/>
                  </a:cubicBezTo>
                  <a:cubicBezTo>
                    <a:pt x="971" y="785"/>
                    <a:pt x="962" y="782"/>
                    <a:pt x="964" y="787"/>
                  </a:cubicBezTo>
                  <a:cubicBezTo>
                    <a:pt x="983" y="786"/>
                    <a:pt x="994" y="781"/>
                    <a:pt x="1006" y="777"/>
                  </a:cubicBezTo>
                  <a:cubicBezTo>
                    <a:pt x="1067" y="772"/>
                    <a:pt x="1071" y="774"/>
                    <a:pt x="1076" y="773"/>
                  </a:cubicBezTo>
                  <a:cubicBezTo>
                    <a:pt x="1106" y="776"/>
                    <a:pt x="1115" y="770"/>
                    <a:pt x="1117" y="775"/>
                  </a:cubicBezTo>
                  <a:cubicBezTo>
                    <a:pt x="1191" y="786"/>
                    <a:pt x="1211" y="787"/>
                    <a:pt x="1228" y="793"/>
                  </a:cubicBezTo>
                  <a:cubicBezTo>
                    <a:pt x="1281" y="803"/>
                    <a:pt x="1277" y="804"/>
                    <a:pt x="1276" y="802"/>
                  </a:cubicBezTo>
                  <a:cubicBezTo>
                    <a:pt x="1242" y="800"/>
                    <a:pt x="1229" y="800"/>
                    <a:pt x="1218" y="799"/>
                  </a:cubicBezTo>
                  <a:cubicBezTo>
                    <a:pt x="1129" y="795"/>
                    <a:pt x="1128" y="790"/>
                    <a:pt x="1122" y="792"/>
                  </a:cubicBezTo>
                  <a:cubicBezTo>
                    <a:pt x="971" y="817"/>
                    <a:pt x="962" y="818"/>
                    <a:pt x="957" y="822"/>
                  </a:cubicBezTo>
                  <a:cubicBezTo>
                    <a:pt x="931" y="836"/>
                    <a:pt x="925" y="840"/>
                    <a:pt x="918" y="844"/>
                  </a:cubicBezTo>
                  <a:cubicBezTo>
                    <a:pt x="915" y="851"/>
                    <a:pt x="927" y="844"/>
                    <a:pt x="937" y="836"/>
                  </a:cubicBezTo>
                  <a:cubicBezTo>
                    <a:pt x="967" y="824"/>
                    <a:pt x="968" y="824"/>
                    <a:pt x="970" y="821"/>
                  </a:cubicBezTo>
                  <a:cubicBezTo>
                    <a:pt x="988" y="819"/>
                    <a:pt x="997" y="815"/>
                    <a:pt x="1010" y="812"/>
                  </a:cubicBezTo>
                  <a:cubicBezTo>
                    <a:pt x="1118" y="803"/>
                    <a:pt x="1124" y="799"/>
                    <a:pt x="1126" y="802"/>
                  </a:cubicBezTo>
                  <a:cubicBezTo>
                    <a:pt x="1151" y="804"/>
                    <a:pt x="1155" y="804"/>
                    <a:pt x="1159" y="803"/>
                  </a:cubicBezTo>
                  <a:cubicBezTo>
                    <a:pt x="1188" y="806"/>
                    <a:pt x="1197" y="803"/>
                    <a:pt x="1202" y="808"/>
                  </a:cubicBezTo>
                  <a:cubicBezTo>
                    <a:pt x="1137" y="807"/>
                    <a:pt x="1132" y="808"/>
                    <a:pt x="1129" y="806"/>
                  </a:cubicBezTo>
                  <a:cubicBezTo>
                    <a:pt x="1007" y="827"/>
                    <a:pt x="987" y="836"/>
                    <a:pt x="958" y="843"/>
                  </a:cubicBezTo>
                  <a:cubicBezTo>
                    <a:pt x="933" y="859"/>
                    <a:pt x="923" y="861"/>
                    <a:pt x="918" y="866"/>
                  </a:cubicBezTo>
                  <a:cubicBezTo>
                    <a:pt x="898" y="891"/>
                    <a:pt x="901" y="878"/>
                    <a:pt x="915" y="873"/>
                  </a:cubicBezTo>
                  <a:cubicBezTo>
                    <a:pt x="944" y="858"/>
                    <a:pt x="947" y="856"/>
                    <a:pt x="949" y="854"/>
                  </a:cubicBezTo>
                  <a:cubicBezTo>
                    <a:pt x="992" y="838"/>
                    <a:pt x="1000" y="841"/>
                    <a:pt x="999" y="836"/>
                  </a:cubicBezTo>
                  <a:cubicBezTo>
                    <a:pt x="1049" y="824"/>
                    <a:pt x="1051" y="821"/>
                    <a:pt x="1058" y="821"/>
                  </a:cubicBezTo>
                  <a:cubicBezTo>
                    <a:pt x="1141" y="816"/>
                    <a:pt x="1140" y="815"/>
                    <a:pt x="1146" y="816"/>
                  </a:cubicBezTo>
                  <a:cubicBezTo>
                    <a:pt x="1178" y="815"/>
                    <a:pt x="1186" y="820"/>
                    <a:pt x="1200" y="818"/>
                  </a:cubicBezTo>
                  <a:cubicBezTo>
                    <a:pt x="1212" y="833"/>
                    <a:pt x="1196" y="824"/>
                    <a:pt x="1177" y="826"/>
                  </a:cubicBezTo>
                  <a:cubicBezTo>
                    <a:pt x="1028" y="844"/>
                    <a:pt x="1022" y="846"/>
                    <a:pt x="1014" y="847"/>
                  </a:cubicBezTo>
                  <a:cubicBezTo>
                    <a:pt x="992" y="855"/>
                    <a:pt x="977" y="859"/>
                    <a:pt x="966" y="864"/>
                  </a:cubicBezTo>
                  <a:cubicBezTo>
                    <a:pt x="916" y="894"/>
                    <a:pt x="905" y="894"/>
                    <a:pt x="904" y="900"/>
                  </a:cubicBezTo>
                  <a:cubicBezTo>
                    <a:pt x="980" y="863"/>
                    <a:pt x="990" y="863"/>
                    <a:pt x="994" y="859"/>
                  </a:cubicBezTo>
                  <a:cubicBezTo>
                    <a:pt x="1024" y="851"/>
                    <a:pt x="1039" y="847"/>
                    <a:pt x="1056" y="844"/>
                  </a:cubicBezTo>
                  <a:cubicBezTo>
                    <a:pt x="1146" y="832"/>
                    <a:pt x="1149" y="836"/>
                    <a:pt x="1156" y="834"/>
                  </a:cubicBezTo>
                  <a:cubicBezTo>
                    <a:pt x="1103" y="846"/>
                    <a:pt x="1103" y="849"/>
                    <a:pt x="1099" y="849"/>
                  </a:cubicBezTo>
                  <a:cubicBezTo>
                    <a:pt x="1074" y="856"/>
                    <a:pt x="1075" y="852"/>
                    <a:pt x="1071" y="856"/>
                  </a:cubicBezTo>
                  <a:cubicBezTo>
                    <a:pt x="1014" y="877"/>
                    <a:pt x="1004" y="885"/>
                    <a:pt x="989" y="889"/>
                  </a:cubicBezTo>
                  <a:cubicBezTo>
                    <a:pt x="937" y="920"/>
                    <a:pt x="924" y="917"/>
                    <a:pt x="927" y="927"/>
                  </a:cubicBezTo>
                  <a:cubicBezTo>
                    <a:pt x="944" y="914"/>
                    <a:pt x="953" y="913"/>
                    <a:pt x="957" y="908"/>
                  </a:cubicBezTo>
                  <a:cubicBezTo>
                    <a:pt x="1079" y="868"/>
                    <a:pt x="1081" y="859"/>
                    <a:pt x="1085" y="860"/>
                  </a:cubicBezTo>
                  <a:cubicBezTo>
                    <a:pt x="1115" y="856"/>
                    <a:pt x="1123" y="851"/>
                    <a:pt x="1124" y="856"/>
                  </a:cubicBezTo>
                  <a:cubicBezTo>
                    <a:pt x="1048" y="892"/>
                    <a:pt x="1037" y="891"/>
                    <a:pt x="1034" y="896"/>
                  </a:cubicBezTo>
                  <a:cubicBezTo>
                    <a:pt x="995" y="917"/>
                    <a:pt x="985" y="917"/>
                    <a:pt x="986" y="925"/>
                  </a:cubicBezTo>
                  <a:cubicBezTo>
                    <a:pt x="1060" y="887"/>
                    <a:pt x="1082" y="881"/>
                    <a:pt x="1101" y="871"/>
                  </a:cubicBezTo>
                  <a:cubicBezTo>
                    <a:pt x="1190" y="845"/>
                    <a:pt x="1192" y="840"/>
                    <a:pt x="1201" y="839"/>
                  </a:cubicBezTo>
                  <a:cubicBezTo>
                    <a:pt x="1214" y="839"/>
                    <a:pt x="1208" y="844"/>
                    <a:pt x="1196" y="845"/>
                  </a:cubicBezTo>
                  <a:cubicBezTo>
                    <a:pt x="1124" y="887"/>
                    <a:pt x="1112" y="885"/>
                    <a:pt x="1111" y="891"/>
                  </a:cubicBezTo>
                  <a:cubicBezTo>
                    <a:pt x="1040" y="922"/>
                    <a:pt x="1032" y="930"/>
                    <a:pt x="1019" y="934"/>
                  </a:cubicBezTo>
                  <a:cubicBezTo>
                    <a:pt x="994" y="953"/>
                    <a:pt x="987" y="952"/>
                    <a:pt x="987" y="956"/>
                  </a:cubicBezTo>
                  <a:cubicBezTo>
                    <a:pt x="936" y="987"/>
                    <a:pt x="933" y="989"/>
                    <a:pt x="932" y="992"/>
                  </a:cubicBezTo>
                  <a:cubicBezTo>
                    <a:pt x="945" y="988"/>
                    <a:pt x="958" y="980"/>
                    <a:pt x="970" y="972"/>
                  </a:cubicBezTo>
                  <a:cubicBezTo>
                    <a:pt x="999" y="956"/>
                    <a:pt x="1004" y="952"/>
                    <a:pt x="1010" y="947"/>
                  </a:cubicBezTo>
                  <a:cubicBezTo>
                    <a:pt x="1093" y="911"/>
                    <a:pt x="1102" y="904"/>
                    <a:pt x="1115" y="899"/>
                  </a:cubicBezTo>
                  <a:cubicBezTo>
                    <a:pt x="1139" y="885"/>
                    <a:pt x="1151" y="883"/>
                    <a:pt x="1150" y="886"/>
                  </a:cubicBezTo>
                  <a:cubicBezTo>
                    <a:pt x="1128" y="905"/>
                    <a:pt x="1125" y="907"/>
                    <a:pt x="1120" y="907"/>
                  </a:cubicBezTo>
                  <a:cubicBezTo>
                    <a:pt x="1090" y="934"/>
                    <a:pt x="1084" y="937"/>
                    <a:pt x="1082" y="943"/>
                  </a:cubicBezTo>
                  <a:cubicBezTo>
                    <a:pt x="1020" y="991"/>
                    <a:pt x="998" y="1003"/>
                    <a:pt x="978" y="1017"/>
                  </a:cubicBezTo>
                  <a:cubicBezTo>
                    <a:pt x="941" y="1045"/>
                    <a:pt x="928" y="1040"/>
                    <a:pt x="930" y="1046"/>
                  </a:cubicBezTo>
                  <a:cubicBezTo>
                    <a:pt x="921" y="1048"/>
                    <a:pt x="938" y="1050"/>
                    <a:pt x="941" y="1042"/>
                  </a:cubicBezTo>
                  <a:cubicBezTo>
                    <a:pt x="977" y="1024"/>
                    <a:pt x="978" y="1024"/>
                    <a:pt x="980" y="1023"/>
                  </a:cubicBezTo>
                  <a:cubicBezTo>
                    <a:pt x="1005" y="1006"/>
                    <a:pt x="1009" y="1003"/>
                    <a:pt x="1013" y="1000"/>
                  </a:cubicBezTo>
                  <a:cubicBezTo>
                    <a:pt x="1093" y="947"/>
                    <a:pt x="1094" y="941"/>
                    <a:pt x="1102" y="939"/>
                  </a:cubicBezTo>
                  <a:cubicBezTo>
                    <a:pt x="1124" y="923"/>
                    <a:pt x="1125" y="913"/>
                    <a:pt x="1127" y="919"/>
                  </a:cubicBezTo>
                  <a:cubicBezTo>
                    <a:pt x="1102" y="949"/>
                    <a:pt x="1088" y="952"/>
                    <a:pt x="1086" y="962"/>
                  </a:cubicBezTo>
                  <a:cubicBezTo>
                    <a:pt x="1026" y="1003"/>
                    <a:pt x="1022" y="1013"/>
                    <a:pt x="1009" y="1016"/>
                  </a:cubicBezTo>
                  <a:cubicBezTo>
                    <a:pt x="974" y="1039"/>
                    <a:pt x="965" y="1044"/>
                    <a:pt x="956" y="1050"/>
                  </a:cubicBezTo>
                  <a:cubicBezTo>
                    <a:pt x="944" y="1063"/>
                    <a:pt x="956" y="1056"/>
                    <a:pt x="971" y="1049"/>
                  </a:cubicBezTo>
                  <a:cubicBezTo>
                    <a:pt x="996" y="1034"/>
                    <a:pt x="1001" y="1029"/>
                    <a:pt x="1009" y="1027"/>
                  </a:cubicBezTo>
                  <a:cubicBezTo>
                    <a:pt x="1066" y="985"/>
                    <a:pt x="1076" y="984"/>
                    <a:pt x="1078" y="977"/>
                  </a:cubicBezTo>
                  <a:cubicBezTo>
                    <a:pt x="1127" y="934"/>
                    <a:pt x="1130" y="932"/>
                    <a:pt x="1134" y="931"/>
                  </a:cubicBezTo>
                  <a:cubicBezTo>
                    <a:pt x="1159" y="903"/>
                    <a:pt x="1165" y="900"/>
                    <a:pt x="1172" y="896"/>
                  </a:cubicBezTo>
                  <a:cubicBezTo>
                    <a:pt x="1209" y="866"/>
                    <a:pt x="1212" y="862"/>
                    <a:pt x="1216" y="859"/>
                  </a:cubicBezTo>
                  <a:cubicBezTo>
                    <a:pt x="1239" y="845"/>
                    <a:pt x="1244" y="841"/>
                    <a:pt x="1252" y="839"/>
                  </a:cubicBezTo>
                  <a:cubicBezTo>
                    <a:pt x="1222" y="871"/>
                    <a:pt x="1212" y="871"/>
                    <a:pt x="1210" y="878"/>
                  </a:cubicBezTo>
                  <a:cubicBezTo>
                    <a:pt x="1167" y="923"/>
                    <a:pt x="1164" y="928"/>
                    <a:pt x="1158" y="931"/>
                  </a:cubicBezTo>
                  <a:cubicBezTo>
                    <a:pt x="1105" y="979"/>
                    <a:pt x="1096" y="989"/>
                    <a:pt x="1083" y="996"/>
                  </a:cubicBezTo>
                  <a:cubicBezTo>
                    <a:pt x="1060" y="1010"/>
                    <a:pt x="1059" y="1017"/>
                    <a:pt x="1049" y="1017"/>
                  </a:cubicBezTo>
                  <a:cubicBezTo>
                    <a:pt x="1009" y="1042"/>
                    <a:pt x="1008" y="1047"/>
                    <a:pt x="999" y="1046"/>
                  </a:cubicBezTo>
                  <a:cubicBezTo>
                    <a:pt x="1010" y="1045"/>
                    <a:pt x="1018" y="1046"/>
                    <a:pt x="1019" y="1043"/>
                  </a:cubicBezTo>
                  <a:cubicBezTo>
                    <a:pt x="1042" y="1033"/>
                    <a:pt x="1041" y="1028"/>
                    <a:pt x="1047" y="1029"/>
                  </a:cubicBezTo>
                  <a:cubicBezTo>
                    <a:pt x="1083" y="1001"/>
                    <a:pt x="1094" y="1001"/>
                    <a:pt x="1096" y="996"/>
                  </a:cubicBezTo>
                  <a:cubicBezTo>
                    <a:pt x="1125" y="978"/>
                    <a:pt x="1132" y="967"/>
                    <a:pt x="1143" y="959"/>
                  </a:cubicBezTo>
                  <a:cubicBezTo>
                    <a:pt x="1161" y="941"/>
                    <a:pt x="1167" y="938"/>
                    <a:pt x="1172" y="933"/>
                  </a:cubicBezTo>
                  <a:cubicBezTo>
                    <a:pt x="1182" y="914"/>
                    <a:pt x="1188" y="915"/>
                    <a:pt x="1190" y="912"/>
                  </a:cubicBezTo>
                  <a:cubicBezTo>
                    <a:pt x="1250" y="864"/>
                    <a:pt x="1235" y="870"/>
                    <a:pt x="1231" y="883"/>
                  </a:cubicBezTo>
                  <a:cubicBezTo>
                    <a:pt x="1206" y="904"/>
                    <a:pt x="1210" y="911"/>
                    <a:pt x="1203" y="910"/>
                  </a:cubicBezTo>
                  <a:cubicBezTo>
                    <a:pt x="1169" y="949"/>
                    <a:pt x="1164" y="950"/>
                    <a:pt x="1164" y="955"/>
                  </a:cubicBezTo>
                  <a:cubicBezTo>
                    <a:pt x="1132" y="987"/>
                    <a:pt x="1124" y="990"/>
                    <a:pt x="1121" y="996"/>
                  </a:cubicBezTo>
                  <a:cubicBezTo>
                    <a:pt x="1053" y="1048"/>
                    <a:pt x="1050" y="1050"/>
                    <a:pt x="1049" y="1053"/>
                  </a:cubicBezTo>
                  <a:cubicBezTo>
                    <a:pt x="1028" y="1067"/>
                    <a:pt x="1023" y="1068"/>
                    <a:pt x="1021" y="1071"/>
                  </a:cubicBezTo>
                  <a:cubicBezTo>
                    <a:pt x="1074" y="1047"/>
                    <a:pt x="1077" y="1034"/>
                    <a:pt x="1094" y="1029"/>
                  </a:cubicBezTo>
                  <a:cubicBezTo>
                    <a:pt x="1127" y="1000"/>
                    <a:pt x="1131" y="995"/>
                    <a:pt x="1138" y="993"/>
                  </a:cubicBezTo>
                  <a:cubicBezTo>
                    <a:pt x="1170" y="960"/>
                    <a:pt x="1175" y="957"/>
                    <a:pt x="1179" y="952"/>
                  </a:cubicBezTo>
                  <a:cubicBezTo>
                    <a:pt x="1266" y="861"/>
                    <a:pt x="1268" y="852"/>
                    <a:pt x="1278" y="848"/>
                  </a:cubicBezTo>
                  <a:cubicBezTo>
                    <a:pt x="1310" y="817"/>
                    <a:pt x="1311" y="812"/>
                    <a:pt x="1318" y="812"/>
                  </a:cubicBezTo>
                  <a:cubicBezTo>
                    <a:pt x="1337" y="798"/>
                    <a:pt x="1338" y="794"/>
                    <a:pt x="1340" y="797"/>
                  </a:cubicBezTo>
                  <a:cubicBezTo>
                    <a:pt x="1320" y="818"/>
                    <a:pt x="1310" y="821"/>
                    <a:pt x="1305" y="827"/>
                  </a:cubicBezTo>
                  <a:cubicBezTo>
                    <a:pt x="1272" y="863"/>
                    <a:pt x="1269" y="865"/>
                    <a:pt x="1266" y="868"/>
                  </a:cubicBezTo>
                  <a:cubicBezTo>
                    <a:pt x="1240" y="900"/>
                    <a:pt x="1232" y="904"/>
                    <a:pt x="1230" y="912"/>
                  </a:cubicBezTo>
                  <a:cubicBezTo>
                    <a:pt x="1205" y="941"/>
                    <a:pt x="1195" y="952"/>
                    <a:pt x="1184" y="962"/>
                  </a:cubicBezTo>
                  <a:cubicBezTo>
                    <a:pt x="1136" y="1004"/>
                    <a:pt x="1131" y="1018"/>
                    <a:pt x="1115" y="1026"/>
                  </a:cubicBezTo>
                  <a:cubicBezTo>
                    <a:pt x="1086" y="1052"/>
                    <a:pt x="1078" y="1051"/>
                    <a:pt x="1079" y="1057"/>
                  </a:cubicBezTo>
                  <a:cubicBezTo>
                    <a:pt x="1113" y="1033"/>
                    <a:pt x="1124" y="1028"/>
                    <a:pt x="1130" y="1021"/>
                  </a:cubicBezTo>
                  <a:cubicBezTo>
                    <a:pt x="1187" y="966"/>
                    <a:pt x="1196" y="966"/>
                    <a:pt x="1196" y="960"/>
                  </a:cubicBezTo>
                  <a:cubicBezTo>
                    <a:pt x="1240" y="913"/>
                    <a:pt x="1240" y="908"/>
                    <a:pt x="1247" y="907"/>
                  </a:cubicBezTo>
                  <a:cubicBezTo>
                    <a:pt x="1258" y="891"/>
                    <a:pt x="1263" y="890"/>
                    <a:pt x="1263" y="886"/>
                  </a:cubicBezTo>
                  <a:cubicBezTo>
                    <a:pt x="1296" y="857"/>
                    <a:pt x="1296" y="847"/>
                    <a:pt x="1304" y="843"/>
                  </a:cubicBezTo>
                  <a:cubicBezTo>
                    <a:pt x="1319" y="829"/>
                    <a:pt x="1320" y="826"/>
                    <a:pt x="1321" y="829"/>
                  </a:cubicBezTo>
                  <a:cubicBezTo>
                    <a:pt x="1305" y="848"/>
                    <a:pt x="1301" y="850"/>
                    <a:pt x="1299" y="853"/>
                  </a:cubicBezTo>
                  <a:cubicBezTo>
                    <a:pt x="1280" y="873"/>
                    <a:pt x="1274" y="888"/>
                    <a:pt x="1260" y="897"/>
                  </a:cubicBezTo>
                  <a:cubicBezTo>
                    <a:pt x="1250" y="921"/>
                    <a:pt x="1239" y="921"/>
                    <a:pt x="1240" y="930"/>
                  </a:cubicBezTo>
                  <a:cubicBezTo>
                    <a:pt x="1219" y="954"/>
                    <a:pt x="1214" y="955"/>
                    <a:pt x="1214" y="959"/>
                  </a:cubicBezTo>
                  <a:cubicBezTo>
                    <a:pt x="1153" y="1020"/>
                    <a:pt x="1147" y="1023"/>
                    <a:pt x="1145" y="1029"/>
                  </a:cubicBezTo>
                  <a:cubicBezTo>
                    <a:pt x="1092" y="1073"/>
                    <a:pt x="1084" y="1075"/>
                    <a:pt x="1078" y="1079"/>
                  </a:cubicBezTo>
                  <a:cubicBezTo>
                    <a:pt x="1049" y="1099"/>
                    <a:pt x="1040" y="1097"/>
                    <a:pt x="1040" y="1101"/>
                  </a:cubicBezTo>
                  <a:cubicBezTo>
                    <a:pt x="1032" y="1111"/>
                    <a:pt x="1047" y="1102"/>
                    <a:pt x="1060" y="1100"/>
                  </a:cubicBezTo>
                  <a:cubicBezTo>
                    <a:pt x="1109" y="1066"/>
                    <a:pt x="1122" y="1059"/>
                    <a:pt x="1133" y="1049"/>
                  </a:cubicBezTo>
                  <a:cubicBezTo>
                    <a:pt x="1174" y="1010"/>
                    <a:pt x="1187" y="1001"/>
                    <a:pt x="1195" y="989"/>
                  </a:cubicBezTo>
                  <a:cubicBezTo>
                    <a:pt x="1215" y="970"/>
                    <a:pt x="1221" y="965"/>
                    <a:pt x="1225" y="959"/>
                  </a:cubicBezTo>
                  <a:cubicBezTo>
                    <a:pt x="1259" y="917"/>
                    <a:pt x="1260" y="913"/>
                    <a:pt x="1265" y="912"/>
                  </a:cubicBezTo>
                  <a:cubicBezTo>
                    <a:pt x="1297" y="873"/>
                    <a:pt x="1300" y="866"/>
                    <a:pt x="1305" y="861"/>
                  </a:cubicBezTo>
                  <a:cubicBezTo>
                    <a:pt x="1383" y="782"/>
                    <a:pt x="1385" y="780"/>
                    <a:pt x="1385" y="778"/>
                  </a:cubicBezTo>
                  <a:cubicBezTo>
                    <a:pt x="1409" y="773"/>
                    <a:pt x="1402" y="775"/>
                    <a:pt x="1399" y="780"/>
                  </a:cubicBezTo>
                  <a:cubicBezTo>
                    <a:pt x="1372" y="809"/>
                    <a:pt x="1370" y="815"/>
                    <a:pt x="1363" y="817"/>
                  </a:cubicBezTo>
                  <a:cubicBezTo>
                    <a:pt x="1334" y="859"/>
                    <a:pt x="1336" y="867"/>
                    <a:pt x="1328" y="868"/>
                  </a:cubicBezTo>
                  <a:cubicBezTo>
                    <a:pt x="1317" y="891"/>
                    <a:pt x="1311" y="890"/>
                    <a:pt x="1313" y="895"/>
                  </a:cubicBezTo>
                  <a:cubicBezTo>
                    <a:pt x="1281" y="937"/>
                    <a:pt x="1275" y="940"/>
                    <a:pt x="1274" y="946"/>
                  </a:cubicBezTo>
                  <a:cubicBezTo>
                    <a:pt x="1245" y="976"/>
                    <a:pt x="1245" y="983"/>
                    <a:pt x="1239" y="986"/>
                  </a:cubicBezTo>
                  <a:cubicBezTo>
                    <a:pt x="1200" y="1032"/>
                    <a:pt x="1193" y="1033"/>
                    <a:pt x="1191" y="1039"/>
                  </a:cubicBezTo>
                  <a:cubicBezTo>
                    <a:pt x="1145" y="1080"/>
                    <a:pt x="1138" y="1082"/>
                    <a:pt x="1135" y="1086"/>
                  </a:cubicBezTo>
                  <a:cubicBezTo>
                    <a:pt x="1085" y="1120"/>
                    <a:pt x="1080" y="1120"/>
                    <a:pt x="1079" y="1123"/>
                  </a:cubicBezTo>
                  <a:cubicBezTo>
                    <a:pt x="1119" y="1106"/>
                    <a:pt x="1123" y="1103"/>
                    <a:pt x="1126" y="1099"/>
                  </a:cubicBezTo>
                  <a:cubicBezTo>
                    <a:pt x="1159" y="1076"/>
                    <a:pt x="1165" y="1073"/>
                    <a:pt x="1167" y="1067"/>
                  </a:cubicBezTo>
                  <a:cubicBezTo>
                    <a:pt x="1200" y="1044"/>
                    <a:pt x="1196" y="1035"/>
                    <a:pt x="1206" y="1036"/>
                  </a:cubicBezTo>
                  <a:cubicBezTo>
                    <a:pt x="1247" y="991"/>
                    <a:pt x="1255" y="984"/>
                    <a:pt x="1261" y="975"/>
                  </a:cubicBezTo>
                  <a:cubicBezTo>
                    <a:pt x="1275" y="953"/>
                    <a:pt x="1282" y="954"/>
                    <a:pt x="1281" y="949"/>
                  </a:cubicBezTo>
                  <a:cubicBezTo>
                    <a:pt x="1307" y="922"/>
                    <a:pt x="1306" y="914"/>
                    <a:pt x="1312" y="913"/>
                  </a:cubicBezTo>
                  <a:cubicBezTo>
                    <a:pt x="1326" y="889"/>
                    <a:pt x="1332" y="880"/>
                    <a:pt x="1338" y="870"/>
                  </a:cubicBezTo>
                  <a:cubicBezTo>
                    <a:pt x="1367" y="825"/>
                    <a:pt x="1385" y="812"/>
                    <a:pt x="1399" y="795"/>
                  </a:cubicBezTo>
                  <a:cubicBezTo>
                    <a:pt x="1439" y="757"/>
                    <a:pt x="1439" y="750"/>
                    <a:pt x="1449" y="751"/>
                  </a:cubicBezTo>
                  <a:cubicBezTo>
                    <a:pt x="1375" y="857"/>
                    <a:pt x="1363" y="865"/>
                    <a:pt x="1361" y="879"/>
                  </a:cubicBezTo>
                  <a:cubicBezTo>
                    <a:pt x="1346" y="897"/>
                    <a:pt x="1345" y="900"/>
                    <a:pt x="1346" y="904"/>
                  </a:cubicBezTo>
                  <a:cubicBezTo>
                    <a:pt x="1326" y="929"/>
                    <a:pt x="1328" y="937"/>
                    <a:pt x="1319" y="938"/>
                  </a:cubicBezTo>
                  <a:cubicBezTo>
                    <a:pt x="1302" y="971"/>
                    <a:pt x="1298" y="971"/>
                    <a:pt x="1296" y="973"/>
                  </a:cubicBezTo>
                  <a:cubicBezTo>
                    <a:pt x="1279" y="998"/>
                    <a:pt x="1276" y="1003"/>
                    <a:pt x="1271" y="1006"/>
                  </a:cubicBezTo>
                  <a:cubicBezTo>
                    <a:pt x="1232" y="1053"/>
                    <a:pt x="1222" y="1060"/>
                    <a:pt x="1216" y="1069"/>
                  </a:cubicBezTo>
                  <a:cubicBezTo>
                    <a:pt x="1197" y="1083"/>
                    <a:pt x="1193" y="1088"/>
                    <a:pt x="1189" y="1092"/>
                  </a:cubicBezTo>
                  <a:cubicBezTo>
                    <a:pt x="1158" y="1118"/>
                    <a:pt x="1152" y="1120"/>
                    <a:pt x="1148" y="1124"/>
                  </a:cubicBezTo>
                  <a:cubicBezTo>
                    <a:pt x="1140" y="1133"/>
                    <a:pt x="1146" y="1132"/>
                    <a:pt x="1149" y="1128"/>
                  </a:cubicBezTo>
                  <a:cubicBezTo>
                    <a:pt x="1198" y="1096"/>
                    <a:pt x="1201" y="1086"/>
                    <a:pt x="1212" y="1081"/>
                  </a:cubicBezTo>
                  <a:cubicBezTo>
                    <a:pt x="1258" y="1034"/>
                    <a:pt x="1262" y="1031"/>
                    <a:pt x="1266" y="1027"/>
                  </a:cubicBezTo>
                  <a:cubicBezTo>
                    <a:pt x="1285" y="1010"/>
                    <a:pt x="1287" y="999"/>
                    <a:pt x="1295" y="993"/>
                  </a:cubicBezTo>
                  <a:cubicBezTo>
                    <a:pt x="1309" y="971"/>
                    <a:pt x="1311" y="969"/>
                    <a:pt x="1313" y="968"/>
                  </a:cubicBezTo>
                  <a:cubicBezTo>
                    <a:pt x="1331" y="939"/>
                    <a:pt x="1336" y="936"/>
                    <a:pt x="1340" y="932"/>
                  </a:cubicBezTo>
                  <a:cubicBezTo>
                    <a:pt x="1349" y="909"/>
                    <a:pt x="1355" y="910"/>
                    <a:pt x="1353" y="905"/>
                  </a:cubicBezTo>
                  <a:cubicBezTo>
                    <a:pt x="1363" y="887"/>
                    <a:pt x="1367" y="888"/>
                    <a:pt x="1367" y="887"/>
                  </a:cubicBezTo>
                  <a:cubicBezTo>
                    <a:pt x="1378" y="861"/>
                    <a:pt x="1381" y="858"/>
                    <a:pt x="1386" y="855"/>
                  </a:cubicBezTo>
                  <a:cubicBezTo>
                    <a:pt x="1404" y="824"/>
                    <a:pt x="1403" y="817"/>
                    <a:pt x="1410" y="815"/>
                  </a:cubicBezTo>
                  <a:cubicBezTo>
                    <a:pt x="1431" y="782"/>
                    <a:pt x="1438" y="775"/>
                    <a:pt x="1445" y="767"/>
                  </a:cubicBezTo>
                  <a:cubicBezTo>
                    <a:pt x="1483" y="743"/>
                    <a:pt x="1475" y="742"/>
                    <a:pt x="1475" y="748"/>
                  </a:cubicBezTo>
                  <a:cubicBezTo>
                    <a:pt x="1453" y="775"/>
                    <a:pt x="1451" y="780"/>
                    <a:pt x="1446" y="782"/>
                  </a:cubicBezTo>
                  <a:cubicBezTo>
                    <a:pt x="1434" y="807"/>
                    <a:pt x="1432" y="808"/>
                    <a:pt x="1431" y="809"/>
                  </a:cubicBezTo>
                  <a:cubicBezTo>
                    <a:pt x="1421" y="835"/>
                    <a:pt x="1414" y="839"/>
                    <a:pt x="1413" y="848"/>
                  </a:cubicBezTo>
                  <a:cubicBezTo>
                    <a:pt x="1399" y="870"/>
                    <a:pt x="1400" y="871"/>
                    <a:pt x="1400" y="872"/>
                  </a:cubicBezTo>
                  <a:cubicBezTo>
                    <a:pt x="1396" y="885"/>
                    <a:pt x="1392" y="888"/>
                    <a:pt x="1390" y="892"/>
                  </a:cubicBezTo>
                  <a:cubicBezTo>
                    <a:pt x="1377" y="923"/>
                    <a:pt x="1372" y="929"/>
                    <a:pt x="1372" y="939"/>
                  </a:cubicBezTo>
                  <a:cubicBezTo>
                    <a:pt x="1362" y="957"/>
                    <a:pt x="1363" y="961"/>
                    <a:pt x="1361" y="961"/>
                  </a:cubicBezTo>
                  <a:cubicBezTo>
                    <a:pt x="1326" y="1038"/>
                    <a:pt x="1327" y="1048"/>
                    <a:pt x="1319" y="1053"/>
                  </a:cubicBezTo>
                  <a:cubicBezTo>
                    <a:pt x="1288" y="1101"/>
                    <a:pt x="1283" y="1108"/>
                    <a:pt x="1280" y="1116"/>
                  </a:cubicBezTo>
                  <a:cubicBezTo>
                    <a:pt x="1261" y="1138"/>
                    <a:pt x="1258" y="1140"/>
                    <a:pt x="1256" y="1144"/>
                  </a:cubicBezTo>
                  <a:cubicBezTo>
                    <a:pt x="1240" y="1168"/>
                    <a:pt x="1231" y="1166"/>
                    <a:pt x="1230" y="1171"/>
                  </a:cubicBezTo>
                  <a:cubicBezTo>
                    <a:pt x="1264" y="1144"/>
                    <a:pt x="1269" y="1134"/>
                    <a:pt x="1277" y="1127"/>
                  </a:cubicBezTo>
                  <a:cubicBezTo>
                    <a:pt x="1297" y="1098"/>
                    <a:pt x="1302" y="1099"/>
                    <a:pt x="1300" y="1094"/>
                  </a:cubicBezTo>
                  <a:cubicBezTo>
                    <a:pt x="1317" y="1073"/>
                    <a:pt x="1319" y="1071"/>
                    <a:pt x="1323" y="1070"/>
                  </a:cubicBezTo>
                  <a:cubicBezTo>
                    <a:pt x="1336" y="1043"/>
                    <a:pt x="1339" y="1039"/>
                    <a:pt x="1340" y="1034"/>
                  </a:cubicBezTo>
                  <a:cubicBezTo>
                    <a:pt x="1364" y="977"/>
                    <a:pt x="1371" y="968"/>
                    <a:pt x="1371" y="955"/>
                  </a:cubicBezTo>
                  <a:cubicBezTo>
                    <a:pt x="1391" y="915"/>
                    <a:pt x="1395" y="910"/>
                    <a:pt x="1397" y="904"/>
                  </a:cubicBezTo>
                  <a:cubicBezTo>
                    <a:pt x="1407" y="879"/>
                    <a:pt x="1410" y="874"/>
                    <a:pt x="1412" y="868"/>
                  </a:cubicBezTo>
                  <a:cubicBezTo>
                    <a:pt x="1421" y="842"/>
                    <a:pt x="1430" y="841"/>
                    <a:pt x="1431" y="834"/>
                  </a:cubicBezTo>
                  <a:cubicBezTo>
                    <a:pt x="1448" y="807"/>
                    <a:pt x="1452" y="796"/>
                    <a:pt x="1457" y="784"/>
                  </a:cubicBezTo>
                  <a:cubicBezTo>
                    <a:pt x="1479" y="764"/>
                    <a:pt x="1477" y="759"/>
                    <a:pt x="1479" y="756"/>
                  </a:cubicBezTo>
                  <a:cubicBezTo>
                    <a:pt x="1499" y="740"/>
                    <a:pt x="1500" y="734"/>
                    <a:pt x="1507" y="731"/>
                  </a:cubicBezTo>
                  <a:cubicBezTo>
                    <a:pt x="1497" y="749"/>
                    <a:pt x="1499" y="752"/>
                    <a:pt x="1498" y="753"/>
                  </a:cubicBezTo>
                  <a:cubicBezTo>
                    <a:pt x="1475" y="794"/>
                    <a:pt x="1472" y="800"/>
                    <a:pt x="1467" y="805"/>
                  </a:cubicBezTo>
                  <a:cubicBezTo>
                    <a:pt x="1456" y="837"/>
                    <a:pt x="1455" y="840"/>
                    <a:pt x="1452" y="843"/>
                  </a:cubicBezTo>
                  <a:cubicBezTo>
                    <a:pt x="1435" y="888"/>
                    <a:pt x="1432" y="895"/>
                    <a:pt x="1427" y="901"/>
                  </a:cubicBezTo>
                  <a:cubicBezTo>
                    <a:pt x="1402" y="970"/>
                    <a:pt x="1407" y="978"/>
                    <a:pt x="1401" y="978"/>
                  </a:cubicBezTo>
                  <a:cubicBezTo>
                    <a:pt x="1387" y="1021"/>
                    <a:pt x="1381" y="1027"/>
                    <a:pt x="1378" y="1034"/>
                  </a:cubicBezTo>
                  <a:cubicBezTo>
                    <a:pt x="1360" y="1067"/>
                    <a:pt x="1357" y="1070"/>
                    <a:pt x="1357" y="1075"/>
                  </a:cubicBezTo>
                  <a:cubicBezTo>
                    <a:pt x="1322" y="1125"/>
                    <a:pt x="1315" y="1126"/>
                    <a:pt x="1313" y="1129"/>
                  </a:cubicBezTo>
                  <a:cubicBezTo>
                    <a:pt x="1325" y="1123"/>
                    <a:pt x="1326" y="1118"/>
                    <a:pt x="1331" y="1115"/>
                  </a:cubicBezTo>
                  <a:cubicBezTo>
                    <a:pt x="1341" y="1100"/>
                    <a:pt x="1349" y="1100"/>
                    <a:pt x="1347" y="1092"/>
                  </a:cubicBezTo>
                  <a:cubicBezTo>
                    <a:pt x="1369" y="1067"/>
                    <a:pt x="1368" y="1060"/>
                    <a:pt x="1374" y="1059"/>
                  </a:cubicBezTo>
                  <a:cubicBezTo>
                    <a:pt x="1382" y="1041"/>
                    <a:pt x="1385" y="1037"/>
                    <a:pt x="1389" y="1034"/>
                  </a:cubicBezTo>
                  <a:cubicBezTo>
                    <a:pt x="1413" y="982"/>
                    <a:pt x="1409" y="972"/>
                    <a:pt x="1415" y="969"/>
                  </a:cubicBezTo>
                  <a:cubicBezTo>
                    <a:pt x="1422" y="940"/>
                    <a:pt x="1428" y="941"/>
                    <a:pt x="1424" y="934"/>
                  </a:cubicBezTo>
                  <a:cubicBezTo>
                    <a:pt x="1466" y="845"/>
                    <a:pt x="1463" y="834"/>
                    <a:pt x="1472" y="831"/>
                  </a:cubicBezTo>
                  <a:cubicBezTo>
                    <a:pt x="1490" y="787"/>
                    <a:pt x="1488" y="783"/>
                    <a:pt x="1490" y="781"/>
                  </a:cubicBezTo>
                  <a:cubicBezTo>
                    <a:pt x="1514" y="740"/>
                    <a:pt x="1518" y="731"/>
                    <a:pt x="1526" y="723"/>
                  </a:cubicBezTo>
                  <a:cubicBezTo>
                    <a:pt x="1526" y="736"/>
                    <a:pt x="1523" y="739"/>
                    <a:pt x="1520" y="742"/>
                  </a:cubicBezTo>
                  <a:cubicBezTo>
                    <a:pt x="1505" y="769"/>
                    <a:pt x="1502" y="773"/>
                    <a:pt x="1500" y="777"/>
                  </a:cubicBezTo>
                  <a:cubicBezTo>
                    <a:pt x="1474" y="831"/>
                    <a:pt x="1473" y="841"/>
                    <a:pt x="1466" y="847"/>
                  </a:cubicBezTo>
                  <a:cubicBezTo>
                    <a:pt x="1452" y="905"/>
                    <a:pt x="1448" y="907"/>
                    <a:pt x="1449" y="912"/>
                  </a:cubicBezTo>
                  <a:cubicBezTo>
                    <a:pt x="1437" y="938"/>
                    <a:pt x="1441" y="944"/>
                    <a:pt x="1437" y="945"/>
                  </a:cubicBezTo>
                  <a:cubicBezTo>
                    <a:pt x="1425" y="1007"/>
                    <a:pt x="1422" y="1012"/>
                    <a:pt x="1419" y="1017"/>
                  </a:cubicBezTo>
                  <a:cubicBezTo>
                    <a:pt x="1394" y="1087"/>
                    <a:pt x="1391" y="1089"/>
                    <a:pt x="1393" y="1093"/>
                  </a:cubicBezTo>
                  <a:cubicBezTo>
                    <a:pt x="1381" y="1111"/>
                    <a:pt x="1379" y="1113"/>
                    <a:pt x="1377" y="1116"/>
                  </a:cubicBezTo>
                  <a:cubicBezTo>
                    <a:pt x="1358" y="1151"/>
                    <a:pt x="1350" y="1152"/>
                    <a:pt x="1350" y="1158"/>
                  </a:cubicBezTo>
                  <a:cubicBezTo>
                    <a:pt x="1373" y="1127"/>
                    <a:pt x="1385" y="1125"/>
                    <a:pt x="1384" y="1115"/>
                  </a:cubicBezTo>
                  <a:cubicBezTo>
                    <a:pt x="1405" y="1084"/>
                    <a:pt x="1402" y="1079"/>
                    <a:pt x="1408" y="1079"/>
                  </a:cubicBezTo>
                  <a:cubicBezTo>
                    <a:pt x="1416" y="1052"/>
                    <a:pt x="1422" y="1046"/>
                    <a:pt x="1423" y="1037"/>
                  </a:cubicBezTo>
                  <a:cubicBezTo>
                    <a:pt x="1444" y="980"/>
                    <a:pt x="1442" y="968"/>
                    <a:pt x="1447" y="961"/>
                  </a:cubicBezTo>
                  <a:cubicBezTo>
                    <a:pt x="1459" y="887"/>
                    <a:pt x="1471" y="875"/>
                    <a:pt x="1472" y="855"/>
                  </a:cubicBezTo>
                  <a:cubicBezTo>
                    <a:pt x="1491" y="823"/>
                    <a:pt x="1488" y="817"/>
                    <a:pt x="1494" y="818"/>
                  </a:cubicBezTo>
                  <a:cubicBezTo>
                    <a:pt x="1507" y="774"/>
                    <a:pt x="1517" y="775"/>
                    <a:pt x="1516" y="769"/>
                  </a:cubicBezTo>
                  <a:cubicBezTo>
                    <a:pt x="1545" y="733"/>
                    <a:pt x="1541" y="724"/>
                    <a:pt x="1548" y="724"/>
                  </a:cubicBezTo>
                  <a:cubicBezTo>
                    <a:pt x="1567" y="700"/>
                    <a:pt x="1568" y="698"/>
                    <a:pt x="1572" y="697"/>
                  </a:cubicBezTo>
                  <a:cubicBezTo>
                    <a:pt x="1565" y="709"/>
                    <a:pt x="1566" y="712"/>
                    <a:pt x="1564" y="712"/>
                  </a:cubicBezTo>
                  <a:cubicBezTo>
                    <a:pt x="1548" y="738"/>
                    <a:pt x="1542" y="752"/>
                    <a:pt x="1533" y="762"/>
                  </a:cubicBezTo>
                  <a:cubicBezTo>
                    <a:pt x="1527" y="793"/>
                    <a:pt x="1516" y="796"/>
                    <a:pt x="1519" y="807"/>
                  </a:cubicBezTo>
                  <a:cubicBezTo>
                    <a:pt x="1509" y="836"/>
                    <a:pt x="1506" y="843"/>
                    <a:pt x="1502" y="849"/>
                  </a:cubicBezTo>
                  <a:cubicBezTo>
                    <a:pt x="1486" y="911"/>
                    <a:pt x="1479" y="924"/>
                    <a:pt x="1479" y="942"/>
                  </a:cubicBezTo>
                  <a:cubicBezTo>
                    <a:pt x="1466" y="979"/>
                    <a:pt x="1459" y="986"/>
                    <a:pt x="1458" y="997"/>
                  </a:cubicBezTo>
                  <a:cubicBezTo>
                    <a:pt x="1439" y="1041"/>
                    <a:pt x="1437" y="1046"/>
                    <a:pt x="1437" y="1052"/>
                  </a:cubicBezTo>
                  <a:cubicBezTo>
                    <a:pt x="1421" y="1085"/>
                    <a:pt x="1419" y="1087"/>
                    <a:pt x="1417" y="1089"/>
                  </a:cubicBezTo>
                  <a:cubicBezTo>
                    <a:pt x="1406" y="1111"/>
                    <a:pt x="1401" y="1119"/>
                    <a:pt x="1395" y="1126"/>
                  </a:cubicBezTo>
                  <a:cubicBezTo>
                    <a:pt x="1373" y="1155"/>
                    <a:pt x="1373" y="1163"/>
                    <a:pt x="1364" y="1165"/>
                  </a:cubicBezTo>
                  <a:cubicBezTo>
                    <a:pt x="1358" y="1177"/>
                    <a:pt x="1365" y="1179"/>
                    <a:pt x="1366" y="1175"/>
                  </a:cubicBezTo>
                  <a:cubicBezTo>
                    <a:pt x="1386" y="1144"/>
                    <a:pt x="1394" y="1143"/>
                    <a:pt x="1394" y="1137"/>
                  </a:cubicBezTo>
                  <a:cubicBezTo>
                    <a:pt x="1431" y="1081"/>
                    <a:pt x="1439" y="1061"/>
                    <a:pt x="1448" y="1043"/>
                  </a:cubicBezTo>
                  <a:cubicBezTo>
                    <a:pt x="1464" y="1004"/>
                    <a:pt x="1466" y="993"/>
                    <a:pt x="1471" y="984"/>
                  </a:cubicBezTo>
                  <a:cubicBezTo>
                    <a:pt x="1496" y="912"/>
                    <a:pt x="1499" y="902"/>
                    <a:pt x="1501" y="892"/>
                  </a:cubicBezTo>
                  <a:cubicBezTo>
                    <a:pt x="1512" y="850"/>
                    <a:pt x="1519" y="842"/>
                    <a:pt x="1521" y="831"/>
                  </a:cubicBezTo>
                  <a:cubicBezTo>
                    <a:pt x="1539" y="782"/>
                    <a:pt x="1541" y="778"/>
                    <a:pt x="1541" y="772"/>
                  </a:cubicBezTo>
                  <a:cubicBezTo>
                    <a:pt x="1564" y="728"/>
                    <a:pt x="1567" y="727"/>
                    <a:pt x="1568" y="725"/>
                  </a:cubicBezTo>
                  <a:cubicBezTo>
                    <a:pt x="1586" y="705"/>
                    <a:pt x="1586" y="702"/>
                    <a:pt x="1588" y="701"/>
                  </a:cubicBezTo>
                  <a:cubicBezTo>
                    <a:pt x="1587" y="710"/>
                    <a:pt x="1582" y="711"/>
                    <a:pt x="1582" y="715"/>
                  </a:cubicBezTo>
                  <a:cubicBezTo>
                    <a:pt x="1565" y="759"/>
                    <a:pt x="1557" y="757"/>
                    <a:pt x="1560" y="764"/>
                  </a:cubicBezTo>
                  <a:cubicBezTo>
                    <a:pt x="1544" y="799"/>
                    <a:pt x="1545" y="808"/>
                    <a:pt x="1540" y="814"/>
                  </a:cubicBezTo>
                  <a:cubicBezTo>
                    <a:pt x="1522" y="867"/>
                    <a:pt x="1526" y="885"/>
                    <a:pt x="1517" y="893"/>
                  </a:cubicBezTo>
                  <a:cubicBezTo>
                    <a:pt x="1511" y="951"/>
                    <a:pt x="1505" y="961"/>
                    <a:pt x="1502" y="974"/>
                  </a:cubicBezTo>
                  <a:cubicBezTo>
                    <a:pt x="1488" y="1033"/>
                    <a:pt x="1487" y="1036"/>
                    <a:pt x="1488" y="1040"/>
                  </a:cubicBezTo>
                  <a:cubicBezTo>
                    <a:pt x="1472" y="1091"/>
                    <a:pt x="1465" y="1093"/>
                    <a:pt x="1465" y="1100"/>
                  </a:cubicBezTo>
                  <a:cubicBezTo>
                    <a:pt x="1449" y="1137"/>
                    <a:pt x="1447" y="1140"/>
                    <a:pt x="1446" y="1143"/>
                  </a:cubicBezTo>
                  <a:cubicBezTo>
                    <a:pt x="1454" y="1132"/>
                    <a:pt x="1459" y="1129"/>
                    <a:pt x="1461" y="1123"/>
                  </a:cubicBezTo>
                  <a:cubicBezTo>
                    <a:pt x="1487" y="1072"/>
                    <a:pt x="1483" y="1063"/>
                    <a:pt x="1489" y="1060"/>
                  </a:cubicBezTo>
                  <a:cubicBezTo>
                    <a:pt x="1500" y="1013"/>
                    <a:pt x="1511" y="1017"/>
                    <a:pt x="1507" y="1010"/>
                  </a:cubicBezTo>
                  <a:cubicBezTo>
                    <a:pt x="1511" y="959"/>
                    <a:pt x="1522" y="958"/>
                    <a:pt x="1517" y="946"/>
                  </a:cubicBezTo>
                  <a:cubicBezTo>
                    <a:pt x="1527" y="897"/>
                    <a:pt x="1531" y="894"/>
                    <a:pt x="1529" y="887"/>
                  </a:cubicBezTo>
                  <a:cubicBezTo>
                    <a:pt x="1547" y="822"/>
                    <a:pt x="1551" y="815"/>
                    <a:pt x="1554" y="807"/>
                  </a:cubicBezTo>
                  <a:cubicBezTo>
                    <a:pt x="1573" y="742"/>
                    <a:pt x="1585" y="745"/>
                    <a:pt x="1582" y="738"/>
                  </a:cubicBezTo>
                  <a:cubicBezTo>
                    <a:pt x="1593" y="722"/>
                    <a:pt x="1591" y="719"/>
                    <a:pt x="1594" y="718"/>
                  </a:cubicBezTo>
                  <a:cubicBezTo>
                    <a:pt x="1619" y="684"/>
                    <a:pt x="1616" y="687"/>
                    <a:pt x="1615" y="692"/>
                  </a:cubicBezTo>
                  <a:cubicBezTo>
                    <a:pt x="1599" y="715"/>
                    <a:pt x="1601" y="718"/>
                    <a:pt x="1598" y="719"/>
                  </a:cubicBezTo>
                  <a:cubicBezTo>
                    <a:pt x="1585" y="740"/>
                    <a:pt x="1585" y="746"/>
                    <a:pt x="1581" y="749"/>
                  </a:cubicBezTo>
                  <a:cubicBezTo>
                    <a:pt x="1568" y="794"/>
                    <a:pt x="1561" y="795"/>
                    <a:pt x="1562" y="801"/>
                  </a:cubicBezTo>
                  <a:cubicBezTo>
                    <a:pt x="1546" y="844"/>
                    <a:pt x="1548" y="851"/>
                    <a:pt x="1545" y="855"/>
                  </a:cubicBezTo>
                  <a:cubicBezTo>
                    <a:pt x="1538" y="894"/>
                    <a:pt x="1537" y="904"/>
                    <a:pt x="1536" y="914"/>
                  </a:cubicBezTo>
                  <a:cubicBezTo>
                    <a:pt x="1529" y="960"/>
                    <a:pt x="1529" y="966"/>
                    <a:pt x="1526" y="969"/>
                  </a:cubicBezTo>
                  <a:cubicBezTo>
                    <a:pt x="1512" y="1031"/>
                    <a:pt x="1515" y="1039"/>
                    <a:pt x="1513" y="1043"/>
                  </a:cubicBezTo>
                  <a:cubicBezTo>
                    <a:pt x="1500" y="1088"/>
                    <a:pt x="1491" y="1087"/>
                    <a:pt x="1493" y="1095"/>
                  </a:cubicBezTo>
                  <a:cubicBezTo>
                    <a:pt x="1496" y="1099"/>
                    <a:pt x="1498" y="1092"/>
                    <a:pt x="1501" y="1087"/>
                  </a:cubicBezTo>
                  <a:cubicBezTo>
                    <a:pt x="1520" y="1044"/>
                    <a:pt x="1523" y="1037"/>
                    <a:pt x="1524" y="1030"/>
                  </a:cubicBezTo>
                  <a:cubicBezTo>
                    <a:pt x="1535" y="1007"/>
                    <a:pt x="1530" y="996"/>
                    <a:pt x="1534" y="990"/>
                  </a:cubicBezTo>
                  <a:cubicBezTo>
                    <a:pt x="1547" y="920"/>
                    <a:pt x="1543" y="912"/>
                    <a:pt x="1546" y="908"/>
                  </a:cubicBezTo>
                  <a:cubicBezTo>
                    <a:pt x="1558" y="848"/>
                    <a:pt x="1560" y="836"/>
                    <a:pt x="1564" y="825"/>
                  </a:cubicBezTo>
                  <a:cubicBezTo>
                    <a:pt x="1596" y="749"/>
                    <a:pt x="1597" y="736"/>
                    <a:pt x="1604" y="727"/>
                  </a:cubicBezTo>
                  <a:cubicBezTo>
                    <a:pt x="1617" y="708"/>
                    <a:pt x="1618" y="702"/>
                    <a:pt x="1621" y="697"/>
                  </a:cubicBezTo>
                  <a:cubicBezTo>
                    <a:pt x="1645" y="666"/>
                    <a:pt x="1646" y="660"/>
                    <a:pt x="1649" y="655"/>
                  </a:cubicBezTo>
                  <a:cubicBezTo>
                    <a:pt x="1664" y="655"/>
                    <a:pt x="1660" y="659"/>
                    <a:pt x="1655" y="663"/>
                  </a:cubicBezTo>
                  <a:cubicBezTo>
                    <a:pt x="1646" y="680"/>
                    <a:pt x="1644" y="682"/>
                    <a:pt x="1640" y="683"/>
                  </a:cubicBezTo>
                  <a:cubicBezTo>
                    <a:pt x="1628" y="709"/>
                    <a:pt x="1626" y="711"/>
                    <a:pt x="1624" y="712"/>
                  </a:cubicBezTo>
                  <a:cubicBezTo>
                    <a:pt x="1609" y="739"/>
                    <a:pt x="1613" y="749"/>
                    <a:pt x="1606" y="751"/>
                  </a:cubicBezTo>
                  <a:cubicBezTo>
                    <a:pt x="1591" y="789"/>
                    <a:pt x="1590" y="796"/>
                    <a:pt x="1586" y="801"/>
                  </a:cubicBezTo>
                  <a:cubicBezTo>
                    <a:pt x="1573" y="863"/>
                    <a:pt x="1567" y="866"/>
                    <a:pt x="1571" y="877"/>
                  </a:cubicBezTo>
                  <a:cubicBezTo>
                    <a:pt x="1569" y="1011"/>
                    <a:pt x="1566" y="1004"/>
                    <a:pt x="1567" y="1000"/>
                  </a:cubicBezTo>
                  <a:cubicBezTo>
                    <a:pt x="1584" y="947"/>
                    <a:pt x="1586" y="936"/>
                    <a:pt x="1591" y="926"/>
                  </a:cubicBezTo>
                  <a:cubicBezTo>
                    <a:pt x="1618" y="817"/>
                    <a:pt x="1621" y="806"/>
                    <a:pt x="1623" y="794"/>
                  </a:cubicBezTo>
                  <a:cubicBezTo>
                    <a:pt x="1638" y="752"/>
                    <a:pt x="1642" y="741"/>
                    <a:pt x="1647" y="730"/>
                  </a:cubicBezTo>
                  <a:cubicBezTo>
                    <a:pt x="1665" y="691"/>
                    <a:pt x="1667" y="688"/>
                    <a:pt x="1670" y="686"/>
                  </a:cubicBezTo>
                  <a:cubicBezTo>
                    <a:pt x="1680" y="666"/>
                    <a:pt x="1683" y="662"/>
                    <a:pt x="1685" y="657"/>
                  </a:cubicBezTo>
                  <a:cubicBezTo>
                    <a:pt x="1698" y="643"/>
                    <a:pt x="1698" y="640"/>
                    <a:pt x="1701" y="639"/>
                  </a:cubicBezTo>
                  <a:cubicBezTo>
                    <a:pt x="1715" y="633"/>
                    <a:pt x="1706" y="644"/>
                    <a:pt x="1697" y="655"/>
                  </a:cubicBezTo>
                  <a:cubicBezTo>
                    <a:pt x="1662" y="708"/>
                    <a:pt x="1663" y="716"/>
                    <a:pt x="1658" y="719"/>
                  </a:cubicBezTo>
                  <a:cubicBezTo>
                    <a:pt x="1644" y="762"/>
                    <a:pt x="1639" y="772"/>
                    <a:pt x="1639" y="785"/>
                  </a:cubicBezTo>
                  <a:cubicBezTo>
                    <a:pt x="1619" y="855"/>
                    <a:pt x="1616" y="860"/>
                    <a:pt x="1616" y="867"/>
                  </a:cubicBezTo>
                  <a:cubicBezTo>
                    <a:pt x="1604" y="896"/>
                    <a:pt x="1606" y="912"/>
                    <a:pt x="1600" y="923"/>
                  </a:cubicBezTo>
                  <a:cubicBezTo>
                    <a:pt x="1589" y="968"/>
                    <a:pt x="1585" y="973"/>
                    <a:pt x="1586" y="981"/>
                  </a:cubicBezTo>
                  <a:cubicBezTo>
                    <a:pt x="1573" y="1022"/>
                    <a:pt x="1565" y="1025"/>
                    <a:pt x="1566" y="1033"/>
                  </a:cubicBezTo>
                  <a:cubicBezTo>
                    <a:pt x="1553" y="1054"/>
                    <a:pt x="1550" y="1059"/>
                    <a:pt x="1545" y="1063"/>
                  </a:cubicBezTo>
                  <a:cubicBezTo>
                    <a:pt x="1509" y="1110"/>
                    <a:pt x="1503" y="1109"/>
                    <a:pt x="1506" y="1115"/>
                  </a:cubicBezTo>
                  <a:cubicBezTo>
                    <a:pt x="1523" y="1102"/>
                    <a:pt x="1526" y="1099"/>
                    <a:pt x="1529" y="1095"/>
                  </a:cubicBezTo>
                  <a:cubicBezTo>
                    <a:pt x="1541" y="1079"/>
                    <a:pt x="1546" y="1077"/>
                    <a:pt x="1547" y="1072"/>
                  </a:cubicBezTo>
                  <a:cubicBezTo>
                    <a:pt x="1566" y="1044"/>
                    <a:pt x="1569" y="1040"/>
                    <a:pt x="1573" y="1036"/>
                  </a:cubicBezTo>
                  <a:close/>
                  <a:moveTo>
                    <a:pt x="1704" y="888"/>
                  </a:moveTo>
                  <a:cubicBezTo>
                    <a:pt x="1709" y="888"/>
                    <a:pt x="1703" y="895"/>
                    <a:pt x="1704" y="897"/>
                  </a:cubicBezTo>
                  <a:cubicBezTo>
                    <a:pt x="1680" y="926"/>
                    <a:pt x="1684" y="933"/>
                    <a:pt x="1677" y="933"/>
                  </a:cubicBezTo>
                  <a:cubicBezTo>
                    <a:pt x="1692" y="888"/>
                    <a:pt x="1696" y="888"/>
                    <a:pt x="1694" y="884"/>
                  </a:cubicBezTo>
                  <a:cubicBezTo>
                    <a:pt x="1720" y="791"/>
                    <a:pt x="1729" y="785"/>
                    <a:pt x="1725" y="772"/>
                  </a:cubicBezTo>
                  <a:cubicBezTo>
                    <a:pt x="1737" y="743"/>
                    <a:pt x="1738" y="735"/>
                    <a:pt x="1742" y="729"/>
                  </a:cubicBezTo>
                  <a:cubicBezTo>
                    <a:pt x="1754" y="700"/>
                    <a:pt x="1755" y="692"/>
                    <a:pt x="1761" y="688"/>
                  </a:cubicBezTo>
                  <a:cubicBezTo>
                    <a:pt x="1767" y="673"/>
                    <a:pt x="1768" y="669"/>
                    <a:pt x="1770" y="666"/>
                  </a:cubicBezTo>
                  <a:cubicBezTo>
                    <a:pt x="1790" y="634"/>
                    <a:pt x="1785" y="626"/>
                    <a:pt x="1792" y="627"/>
                  </a:cubicBezTo>
                  <a:cubicBezTo>
                    <a:pt x="1795" y="624"/>
                    <a:pt x="1796" y="629"/>
                    <a:pt x="1795" y="633"/>
                  </a:cubicBezTo>
                  <a:cubicBezTo>
                    <a:pt x="1779" y="657"/>
                    <a:pt x="1783" y="666"/>
                    <a:pt x="1777" y="667"/>
                  </a:cubicBezTo>
                  <a:cubicBezTo>
                    <a:pt x="1760" y="709"/>
                    <a:pt x="1759" y="717"/>
                    <a:pt x="1754" y="722"/>
                  </a:cubicBezTo>
                  <a:cubicBezTo>
                    <a:pt x="1745" y="753"/>
                    <a:pt x="1749" y="759"/>
                    <a:pt x="1745" y="759"/>
                  </a:cubicBezTo>
                  <a:cubicBezTo>
                    <a:pt x="1733" y="796"/>
                    <a:pt x="1737" y="802"/>
                    <a:pt x="1733" y="803"/>
                  </a:cubicBezTo>
                  <a:cubicBezTo>
                    <a:pt x="1722" y="841"/>
                    <a:pt x="1717" y="851"/>
                    <a:pt x="1715" y="864"/>
                  </a:cubicBezTo>
                  <a:cubicBezTo>
                    <a:pt x="1700" y="892"/>
                    <a:pt x="1704" y="892"/>
                    <a:pt x="1704" y="888"/>
                  </a:cubicBezTo>
                  <a:close/>
                  <a:moveTo>
                    <a:pt x="1534" y="299"/>
                  </a:moveTo>
                  <a:cubicBezTo>
                    <a:pt x="1541" y="296"/>
                    <a:pt x="1544" y="300"/>
                    <a:pt x="1551" y="298"/>
                  </a:cubicBezTo>
                  <a:cubicBezTo>
                    <a:pt x="1606" y="305"/>
                    <a:pt x="1609" y="310"/>
                    <a:pt x="1615" y="309"/>
                  </a:cubicBezTo>
                  <a:cubicBezTo>
                    <a:pt x="1665" y="320"/>
                    <a:pt x="1668" y="324"/>
                    <a:pt x="1675" y="322"/>
                  </a:cubicBezTo>
                  <a:cubicBezTo>
                    <a:pt x="1725" y="336"/>
                    <a:pt x="1725" y="345"/>
                    <a:pt x="1732" y="343"/>
                  </a:cubicBezTo>
                  <a:cubicBezTo>
                    <a:pt x="1776" y="364"/>
                    <a:pt x="1782" y="363"/>
                    <a:pt x="1783" y="369"/>
                  </a:cubicBezTo>
                  <a:cubicBezTo>
                    <a:pt x="1805" y="373"/>
                    <a:pt x="1804" y="382"/>
                    <a:pt x="1812" y="379"/>
                  </a:cubicBezTo>
                  <a:cubicBezTo>
                    <a:pt x="1845" y="400"/>
                    <a:pt x="1856" y="399"/>
                    <a:pt x="1863" y="406"/>
                  </a:cubicBezTo>
                  <a:cubicBezTo>
                    <a:pt x="1911" y="424"/>
                    <a:pt x="1920" y="418"/>
                    <a:pt x="1923" y="421"/>
                  </a:cubicBezTo>
                  <a:cubicBezTo>
                    <a:pt x="1958" y="431"/>
                    <a:pt x="1968" y="425"/>
                    <a:pt x="1969" y="431"/>
                  </a:cubicBezTo>
                  <a:cubicBezTo>
                    <a:pt x="1954" y="441"/>
                    <a:pt x="1952" y="436"/>
                    <a:pt x="1948" y="435"/>
                  </a:cubicBezTo>
                  <a:cubicBezTo>
                    <a:pt x="1904" y="430"/>
                    <a:pt x="1898" y="426"/>
                    <a:pt x="1891" y="425"/>
                  </a:cubicBezTo>
                  <a:cubicBezTo>
                    <a:pt x="1826" y="407"/>
                    <a:pt x="1828" y="397"/>
                    <a:pt x="1822" y="400"/>
                  </a:cubicBezTo>
                  <a:cubicBezTo>
                    <a:pt x="1792" y="385"/>
                    <a:pt x="1790" y="382"/>
                    <a:pt x="1786" y="382"/>
                  </a:cubicBezTo>
                  <a:cubicBezTo>
                    <a:pt x="1758" y="367"/>
                    <a:pt x="1754" y="368"/>
                    <a:pt x="1754" y="365"/>
                  </a:cubicBezTo>
                  <a:cubicBezTo>
                    <a:pt x="1735" y="356"/>
                    <a:pt x="1730" y="353"/>
                    <a:pt x="1723" y="351"/>
                  </a:cubicBezTo>
                  <a:cubicBezTo>
                    <a:pt x="1699" y="338"/>
                    <a:pt x="1689" y="341"/>
                    <a:pt x="1684" y="336"/>
                  </a:cubicBezTo>
                  <a:cubicBezTo>
                    <a:pt x="1637" y="322"/>
                    <a:pt x="1631" y="319"/>
                    <a:pt x="1625" y="316"/>
                  </a:cubicBezTo>
                  <a:cubicBezTo>
                    <a:pt x="1552" y="306"/>
                    <a:pt x="1547" y="305"/>
                    <a:pt x="1542" y="306"/>
                  </a:cubicBezTo>
                  <a:cubicBezTo>
                    <a:pt x="1519" y="295"/>
                    <a:pt x="1527" y="303"/>
                    <a:pt x="1534" y="299"/>
                  </a:cubicBezTo>
                  <a:close/>
                  <a:moveTo>
                    <a:pt x="1968" y="449"/>
                  </a:moveTo>
                  <a:cubicBezTo>
                    <a:pt x="1969" y="454"/>
                    <a:pt x="1963" y="455"/>
                    <a:pt x="1960" y="452"/>
                  </a:cubicBezTo>
                  <a:cubicBezTo>
                    <a:pt x="1960" y="449"/>
                    <a:pt x="1965" y="450"/>
                    <a:pt x="1968" y="449"/>
                  </a:cubicBezTo>
                  <a:close/>
                  <a:moveTo>
                    <a:pt x="1567" y="324"/>
                  </a:moveTo>
                  <a:cubicBezTo>
                    <a:pt x="1564" y="319"/>
                    <a:pt x="1555" y="323"/>
                    <a:pt x="1551" y="320"/>
                  </a:cubicBezTo>
                  <a:cubicBezTo>
                    <a:pt x="1450" y="299"/>
                    <a:pt x="1460" y="303"/>
                    <a:pt x="1463" y="303"/>
                  </a:cubicBezTo>
                  <a:cubicBezTo>
                    <a:pt x="1502" y="303"/>
                    <a:pt x="1506" y="306"/>
                    <a:pt x="1511" y="307"/>
                  </a:cubicBezTo>
                  <a:cubicBezTo>
                    <a:pt x="1565" y="311"/>
                    <a:pt x="1566" y="318"/>
                    <a:pt x="1572" y="316"/>
                  </a:cubicBezTo>
                  <a:cubicBezTo>
                    <a:pt x="1642" y="329"/>
                    <a:pt x="1649" y="335"/>
                    <a:pt x="1660" y="336"/>
                  </a:cubicBezTo>
                  <a:cubicBezTo>
                    <a:pt x="1704" y="352"/>
                    <a:pt x="1706" y="355"/>
                    <a:pt x="1710" y="354"/>
                  </a:cubicBezTo>
                  <a:cubicBezTo>
                    <a:pt x="1734" y="367"/>
                    <a:pt x="1739" y="368"/>
                    <a:pt x="1744" y="370"/>
                  </a:cubicBezTo>
                  <a:cubicBezTo>
                    <a:pt x="1759" y="383"/>
                    <a:pt x="1767" y="380"/>
                    <a:pt x="1770" y="382"/>
                  </a:cubicBezTo>
                  <a:cubicBezTo>
                    <a:pt x="1788" y="392"/>
                    <a:pt x="1791" y="396"/>
                    <a:pt x="1797" y="395"/>
                  </a:cubicBezTo>
                  <a:cubicBezTo>
                    <a:pt x="1858" y="428"/>
                    <a:pt x="1872" y="424"/>
                    <a:pt x="1879" y="432"/>
                  </a:cubicBezTo>
                  <a:cubicBezTo>
                    <a:pt x="1917" y="440"/>
                    <a:pt x="1925" y="442"/>
                    <a:pt x="1932" y="444"/>
                  </a:cubicBezTo>
                  <a:cubicBezTo>
                    <a:pt x="1950" y="451"/>
                    <a:pt x="1943" y="456"/>
                    <a:pt x="1942" y="451"/>
                  </a:cubicBezTo>
                  <a:cubicBezTo>
                    <a:pt x="1913" y="449"/>
                    <a:pt x="1907" y="449"/>
                    <a:pt x="1902" y="447"/>
                  </a:cubicBezTo>
                  <a:cubicBezTo>
                    <a:pt x="1879" y="443"/>
                    <a:pt x="1872" y="443"/>
                    <a:pt x="1869" y="438"/>
                  </a:cubicBezTo>
                  <a:cubicBezTo>
                    <a:pt x="1814" y="426"/>
                    <a:pt x="1813" y="418"/>
                    <a:pt x="1804" y="421"/>
                  </a:cubicBezTo>
                  <a:cubicBezTo>
                    <a:pt x="1757" y="398"/>
                    <a:pt x="1753" y="395"/>
                    <a:pt x="1748" y="393"/>
                  </a:cubicBezTo>
                  <a:cubicBezTo>
                    <a:pt x="1726" y="379"/>
                    <a:pt x="1714" y="379"/>
                    <a:pt x="1706" y="372"/>
                  </a:cubicBezTo>
                  <a:cubicBezTo>
                    <a:pt x="1669" y="351"/>
                    <a:pt x="1663" y="354"/>
                    <a:pt x="1663" y="351"/>
                  </a:cubicBezTo>
                  <a:cubicBezTo>
                    <a:pt x="1643" y="344"/>
                    <a:pt x="1639" y="340"/>
                    <a:pt x="1632" y="341"/>
                  </a:cubicBezTo>
                  <a:cubicBezTo>
                    <a:pt x="1598" y="327"/>
                    <a:pt x="1591" y="328"/>
                    <a:pt x="1585" y="327"/>
                  </a:cubicBezTo>
                  <a:close/>
                  <a:moveTo>
                    <a:pt x="1948" y="481"/>
                  </a:moveTo>
                  <a:cubicBezTo>
                    <a:pt x="1943" y="482"/>
                    <a:pt x="1946" y="488"/>
                    <a:pt x="1940" y="487"/>
                  </a:cubicBezTo>
                  <a:cubicBezTo>
                    <a:pt x="1944" y="482"/>
                    <a:pt x="1944" y="475"/>
                    <a:pt x="1953" y="474"/>
                  </a:cubicBezTo>
                  <a:cubicBezTo>
                    <a:pt x="1955" y="479"/>
                    <a:pt x="1949" y="479"/>
                    <a:pt x="1948" y="481"/>
                  </a:cubicBezTo>
                  <a:close/>
                  <a:moveTo>
                    <a:pt x="1923" y="470"/>
                  </a:moveTo>
                  <a:cubicBezTo>
                    <a:pt x="1920" y="466"/>
                    <a:pt x="1912" y="469"/>
                    <a:pt x="1907" y="466"/>
                  </a:cubicBezTo>
                  <a:cubicBezTo>
                    <a:pt x="1879" y="465"/>
                    <a:pt x="1874" y="467"/>
                    <a:pt x="1873" y="464"/>
                  </a:cubicBezTo>
                  <a:cubicBezTo>
                    <a:pt x="1838" y="455"/>
                    <a:pt x="1833" y="454"/>
                    <a:pt x="1829" y="452"/>
                  </a:cubicBezTo>
                  <a:cubicBezTo>
                    <a:pt x="1753" y="419"/>
                    <a:pt x="1749" y="416"/>
                    <a:pt x="1745" y="414"/>
                  </a:cubicBezTo>
                  <a:cubicBezTo>
                    <a:pt x="1687" y="386"/>
                    <a:pt x="1681" y="389"/>
                    <a:pt x="1680" y="385"/>
                  </a:cubicBezTo>
                  <a:cubicBezTo>
                    <a:pt x="1662" y="375"/>
                    <a:pt x="1659" y="374"/>
                    <a:pt x="1656" y="374"/>
                  </a:cubicBezTo>
                  <a:cubicBezTo>
                    <a:pt x="1619" y="357"/>
                    <a:pt x="1617" y="350"/>
                    <a:pt x="1610" y="352"/>
                  </a:cubicBezTo>
                  <a:cubicBezTo>
                    <a:pt x="1571" y="325"/>
                    <a:pt x="1576" y="333"/>
                    <a:pt x="1579" y="330"/>
                  </a:cubicBezTo>
                  <a:cubicBezTo>
                    <a:pt x="1615" y="345"/>
                    <a:pt x="1630" y="345"/>
                    <a:pt x="1640" y="350"/>
                  </a:cubicBezTo>
                  <a:cubicBezTo>
                    <a:pt x="1669" y="363"/>
                    <a:pt x="1671" y="364"/>
                    <a:pt x="1672" y="367"/>
                  </a:cubicBezTo>
                  <a:cubicBezTo>
                    <a:pt x="1726" y="389"/>
                    <a:pt x="1726" y="395"/>
                    <a:pt x="1730" y="394"/>
                  </a:cubicBezTo>
                  <a:cubicBezTo>
                    <a:pt x="1758" y="411"/>
                    <a:pt x="1765" y="409"/>
                    <a:pt x="1769" y="414"/>
                  </a:cubicBezTo>
                  <a:cubicBezTo>
                    <a:pt x="1815" y="430"/>
                    <a:pt x="1822" y="439"/>
                    <a:pt x="1838" y="437"/>
                  </a:cubicBezTo>
                  <a:cubicBezTo>
                    <a:pt x="1891" y="455"/>
                    <a:pt x="1892" y="458"/>
                    <a:pt x="1895" y="458"/>
                  </a:cubicBezTo>
                  <a:cubicBezTo>
                    <a:pt x="1925" y="456"/>
                    <a:pt x="1939" y="461"/>
                    <a:pt x="1947" y="464"/>
                  </a:cubicBezTo>
                  <a:cubicBezTo>
                    <a:pt x="1946" y="472"/>
                    <a:pt x="1931" y="465"/>
                    <a:pt x="1923" y="470"/>
                  </a:cubicBezTo>
                  <a:close/>
                  <a:moveTo>
                    <a:pt x="1923" y="528"/>
                  </a:moveTo>
                  <a:cubicBezTo>
                    <a:pt x="1926" y="518"/>
                    <a:pt x="1933" y="511"/>
                    <a:pt x="1938" y="503"/>
                  </a:cubicBezTo>
                  <a:cubicBezTo>
                    <a:pt x="1972" y="476"/>
                    <a:pt x="1969" y="477"/>
                    <a:pt x="1969" y="479"/>
                  </a:cubicBezTo>
                  <a:cubicBezTo>
                    <a:pt x="1958" y="497"/>
                    <a:pt x="1958" y="501"/>
                    <a:pt x="1956" y="504"/>
                  </a:cubicBezTo>
                  <a:cubicBezTo>
                    <a:pt x="1932" y="538"/>
                    <a:pt x="1936" y="549"/>
                    <a:pt x="1929" y="553"/>
                  </a:cubicBezTo>
                  <a:cubicBezTo>
                    <a:pt x="1901" y="608"/>
                    <a:pt x="1903" y="613"/>
                    <a:pt x="1901" y="616"/>
                  </a:cubicBezTo>
                  <a:cubicBezTo>
                    <a:pt x="1866" y="694"/>
                    <a:pt x="1857" y="699"/>
                    <a:pt x="1856" y="708"/>
                  </a:cubicBezTo>
                  <a:cubicBezTo>
                    <a:pt x="1838" y="738"/>
                    <a:pt x="1833" y="746"/>
                    <a:pt x="1828" y="753"/>
                  </a:cubicBezTo>
                  <a:cubicBezTo>
                    <a:pt x="1818" y="768"/>
                    <a:pt x="1816" y="771"/>
                    <a:pt x="1814" y="775"/>
                  </a:cubicBezTo>
                  <a:cubicBezTo>
                    <a:pt x="1784" y="808"/>
                    <a:pt x="1782" y="812"/>
                    <a:pt x="1780" y="815"/>
                  </a:cubicBezTo>
                  <a:cubicBezTo>
                    <a:pt x="1787" y="794"/>
                    <a:pt x="1788" y="787"/>
                    <a:pt x="1791" y="782"/>
                  </a:cubicBezTo>
                  <a:cubicBezTo>
                    <a:pt x="1812" y="744"/>
                    <a:pt x="1811" y="736"/>
                    <a:pt x="1815" y="731"/>
                  </a:cubicBezTo>
                  <a:cubicBezTo>
                    <a:pt x="1845" y="671"/>
                    <a:pt x="1848" y="658"/>
                    <a:pt x="1853" y="647"/>
                  </a:cubicBezTo>
                  <a:cubicBezTo>
                    <a:pt x="1865" y="618"/>
                    <a:pt x="1870" y="618"/>
                    <a:pt x="1870" y="615"/>
                  </a:cubicBezTo>
                  <a:cubicBezTo>
                    <a:pt x="1884" y="588"/>
                    <a:pt x="1881" y="581"/>
                    <a:pt x="1886" y="581"/>
                  </a:cubicBezTo>
                  <a:cubicBezTo>
                    <a:pt x="1902" y="555"/>
                    <a:pt x="1903" y="553"/>
                    <a:pt x="1902" y="549"/>
                  </a:cubicBezTo>
                  <a:close/>
                  <a:moveTo>
                    <a:pt x="1897" y="530"/>
                  </a:moveTo>
                  <a:cubicBezTo>
                    <a:pt x="1900" y="530"/>
                    <a:pt x="1902" y="528"/>
                    <a:pt x="1902" y="525"/>
                  </a:cubicBezTo>
                  <a:cubicBezTo>
                    <a:pt x="1921" y="520"/>
                    <a:pt x="1910" y="520"/>
                    <a:pt x="1909" y="526"/>
                  </a:cubicBezTo>
                  <a:cubicBezTo>
                    <a:pt x="1880" y="565"/>
                    <a:pt x="1883" y="570"/>
                    <a:pt x="1880" y="571"/>
                  </a:cubicBezTo>
                  <a:cubicBezTo>
                    <a:pt x="1866" y="602"/>
                    <a:pt x="1857" y="609"/>
                    <a:pt x="1858" y="621"/>
                  </a:cubicBezTo>
                  <a:cubicBezTo>
                    <a:pt x="1825" y="682"/>
                    <a:pt x="1824" y="691"/>
                    <a:pt x="1818" y="697"/>
                  </a:cubicBezTo>
                  <a:cubicBezTo>
                    <a:pt x="1794" y="747"/>
                    <a:pt x="1794" y="753"/>
                    <a:pt x="1791" y="758"/>
                  </a:cubicBezTo>
                  <a:cubicBezTo>
                    <a:pt x="1780" y="779"/>
                    <a:pt x="1781" y="783"/>
                    <a:pt x="1778" y="784"/>
                  </a:cubicBezTo>
                  <a:cubicBezTo>
                    <a:pt x="1763" y="815"/>
                    <a:pt x="1763" y="820"/>
                    <a:pt x="1761" y="825"/>
                  </a:cubicBezTo>
                  <a:cubicBezTo>
                    <a:pt x="1742" y="853"/>
                    <a:pt x="1738" y="859"/>
                    <a:pt x="1730" y="862"/>
                  </a:cubicBezTo>
                  <a:cubicBezTo>
                    <a:pt x="1712" y="896"/>
                    <a:pt x="1713" y="894"/>
                    <a:pt x="1714" y="893"/>
                  </a:cubicBezTo>
                  <a:cubicBezTo>
                    <a:pt x="1733" y="846"/>
                    <a:pt x="1741" y="839"/>
                    <a:pt x="1745" y="830"/>
                  </a:cubicBezTo>
                  <a:cubicBezTo>
                    <a:pt x="1765" y="800"/>
                    <a:pt x="1765" y="788"/>
                    <a:pt x="1771" y="781"/>
                  </a:cubicBezTo>
                  <a:cubicBezTo>
                    <a:pt x="1785" y="750"/>
                    <a:pt x="1782" y="742"/>
                    <a:pt x="1786" y="739"/>
                  </a:cubicBezTo>
                  <a:cubicBezTo>
                    <a:pt x="1790" y="719"/>
                    <a:pt x="1799" y="720"/>
                    <a:pt x="1796" y="712"/>
                  </a:cubicBezTo>
                  <a:cubicBezTo>
                    <a:pt x="1816" y="669"/>
                    <a:pt x="1812" y="661"/>
                    <a:pt x="1818" y="660"/>
                  </a:cubicBezTo>
                  <a:cubicBezTo>
                    <a:pt x="1829" y="643"/>
                    <a:pt x="1826" y="635"/>
                    <a:pt x="1833" y="633"/>
                  </a:cubicBezTo>
                  <a:cubicBezTo>
                    <a:pt x="1843" y="612"/>
                    <a:pt x="1842" y="605"/>
                    <a:pt x="1845" y="599"/>
                  </a:cubicBezTo>
                  <a:cubicBezTo>
                    <a:pt x="1856" y="588"/>
                    <a:pt x="1855" y="583"/>
                    <a:pt x="1859" y="581"/>
                  </a:cubicBezTo>
                  <a:cubicBezTo>
                    <a:pt x="1885" y="546"/>
                    <a:pt x="1893" y="540"/>
                    <a:pt x="1897" y="530"/>
                  </a:cubicBezTo>
                  <a:close/>
                  <a:moveTo>
                    <a:pt x="1824" y="596"/>
                  </a:moveTo>
                  <a:cubicBezTo>
                    <a:pt x="1827" y="593"/>
                    <a:pt x="1832" y="591"/>
                    <a:pt x="1831" y="584"/>
                  </a:cubicBezTo>
                  <a:cubicBezTo>
                    <a:pt x="1861" y="547"/>
                    <a:pt x="1867" y="544"/>
                    <a:pt x="1869" y="540"/>
                  </a:cubicBezTo>
                  <a:cubicBezTo>
                    <a:pt x="1888" y="530"/>
                    <a:pt x="1879" y="535"/>
                    <a:pt x="1880" y="538"/>
                  </a:cubicBezTo>
                  <a:cubicBezTo>
                    <a:pt x="1870" y="552"/>
                    <a:pt x="1866" y="551"/>
                    <a:pt x="1867" y="553"/>
                  </a:cubicBezTo>
                  <a:cubicBezTo>
                    <a:pt x="1850" y="569"/>
                    <a:pt x="1854" y="575"/>
                    <a:pt x="1850" y="576"/>
                  </a:cubicBezTo>
                  <a:cubicBezTo>
                    <a:pt x="1822" y="623"/>
                    <a:pt x="1825" y="632"/>
                    <a:pt x="1818" y="633"/>
                  </a:cubicBezTo>
                  <a:cubicBezTo>
                    <a:pt x="1805" y="665"/>
                    <a:pt x="1801" y="669"/>
                    <a:pt x="1801" y="674"/>
                  </a:cubicBezTo>
                  <a:cubicBezTo>
                    <a:pt x="1786" y="713"/>
                    <a:pt x="1784" y="727"/>
                    <a:pt x="1776" y="736"/>
                  </a:cubicBezTo>
                  <a:cubicBezTo>
                    <a:pt x="1773" y="758"/>
                    <a:pt x="1767" y="757"/>
                    <a:pt x="1768" y="762"/>
                  </a:cubicBezTo>
                  <a:cubicBezTo>
                    <a:pt x="1745" y="811"/>
                    <a:pt x="1743" y="823"/>
                    <a:pt x="1736" y="832"/>
                  </a:cubicBezTo>
                  <a:cubicBezTo>
                    <a:pt x="1737" y="820"/>
                    <a:pt x="1738" y="815"/>
                    <a:pt x="1741" y="813"/>
                  </a:cubicBezTo>
                  <a:cubicBezTo>
                    <a:pt x="1751" y="780"/>
                    <a:pt x="1752" y="770"/>
                    <a:pt x="1754" y="762"/>
                  </a:cubicBezTo>
                  <a:cubicBezTo>
                    <a:pt x="1769" y="712"/>
                    <a:pt x="1770" y="705"/>
                    <a:pt x="1774" y="701"/>
                  </a:cubicBezTo>
                  <a:cubicBezTo>
                    <a:pt x="1782" y="677"/>
                    <a:pt x="1787" y="673"/>
                    <a:pt x="1791" y="669"/>
                  </a:cubicBezTo>
                  <a:cubicBezTo>
                    <a:pt x="1796" y="652"/>
                    <a:pt x="1795" y="650"/>
                    <a:pt x="1796" y="648"/>
                  </a:cubicBezTo>
                  <a:cubicBezTo>
                    <a:pt x="1802" y="634"/>
                    <a:pt x="1807" y="627"/>
                    <a:pt x="1811" y="619"/>
                  </a:cubicBezTo>
                  <a:close/>
                  <a:moveTo>
                    <a:pt x="1818" y="584"/>
                  </a:moveTo>
                  <a:cubicBezTo>
                    <a:pt x="1823" y="584"/>
                    <a:pt x="1819" y="591"/>
                    <a:pt x="1817" y="591"/>
                  </a:cubicBezTo>
                  <a:cubicBezTo>
                    <a:pt x="1813" y="593"/>
                    <a:pt x="1817" y="600"/>
                    <a:pt x="1809" y="599"/>
                  </a:cubicBezTo>
                  <a:cubicBezTo>
                    <a:pt x="1809" y="592"/>
                    <a:pt x="1818" y="591"/>
                    <a:pt x="1818" y="584"/>
                  </a:cubicBezTo>
                  <a:close/>
                  <a:moveTo>
                    <a:pt x="1372" y="654"/>
                  </a:moveTo>
                  <a:cubicBezTo>
                    <a:pt x="1369" y="651"/>
                    <a:pt x="1365" y="650"/>
                    <a:pt x="1362" y="649"/>
                  </a:cubicBezTo>
                  <a:cubicBezTo>
                    <a:pt x="1364" y="641"/>
                    <a:pt x="1368" y="652"/>
                    <a:pt x="1373" y="649"/>
                  </a:cubicBezTo>
                  <a:cubicBezTo>
                    <a:pt x="1376" y="652"/>
                    <a:pt x="1379" y="652"/>
                    <a:pt x="1383" y="654"/>
                  </a:cubicBezTo>
                  <a:cubicBezTo>
                    <a:pt x="1381" y="662"/>
                    <a:pt x="1377" y="650"/>
                    <a:pt x="1372" y="654"/>
                  </a:cubicBezTo>
                  <a:close/>
                  <a:moveTo>
                    <a:pt x="1400" y="662"/>
                  </a:moveTo>
                  <a:cubicBezTo>
                    <a:pt x="1395" y="661"/>
                    <a:pt x="1390" y="659"/>
                    <a:pt x="1386" y="658"/>
                  </a:cubicBezTo>
                  <a:cubicBezTo>
                    <a:pt x="1387" y="652"/>
                    <a:pt x="1393" y="662"/>
                    <a:pt x="1399" y="658"/>
                  </a:cubicBezTo>
                  <a:cubicBezTo>
                    <a:pt x="1402" y="661"/>
                    <a:pt x="1407" y="664"/>
                    <a:pt x="1413" y="664"/>
                  </a:cubicBezTo>
                  <a:cubicBezTo>
                    <a:pt x="1412" y="669"/>
                    <a:pt x="1402" y="664"/>
                    <a:pt x="1400" y="662"/>
                  </a:cubicBezTo>
                  <a:close/>
                  <a:moveTo>
                    <a:pt x="1440" y="675"/>
                  </a:moveTo>
                  <a:cubicBezTo>
                    <a:pt x="1434" y="672"/>
                    <a:pt x="1443" y="674"/>
                    <a:pt x="1446" y="674"/>
                  </a:cubicBezTo>
                  <a:cubicBezTo>
                    <a:pt x="1445" y="678"/>
                    <a:pt x="1442" y="675"/>
                    <a:pt x="1440" y="675"/>
                  </a:cubicBezTo>
                  <a:close/>
                  <a:moveTo>
                    <a:pt x="1398" y="704"/>
                  </a:moveTo>
                  <a:cubicBezTo>
                    <a:pt x="1398" y="699"/>
                    <a:pt x="1406" y="702"/>
                    <a:pt x="1407" y="703"/>
                  </a:cubicBezTo>
                  <a:cubicBezTo>
                    <a:pt x="1407" y="709"/>
                    <a:pt x="1402" y="701"/>
                    <a:pt x="1398" y="704"/>
                  </a:cubicBezTo>
                  <a:close/>
                  <a:moveTo>
                    <a:pt x="1433" y="709"/>
                  </a:moveTo>
                  <a:cubicBezTo>
                    <a:pt x="1426" y="706"/>
                    <a:pt x="1436" y="708"/>
                    <a:pt x="1439" y="708"/>
                  </a:cubicBezTo>
                  <a:cubicBezTo>
                    <a:pt x="1438" y="712"/>
                    <a:pt x="1435" y="709"/>
                    <a:pt x="1433" y="709"/>
                  </a:cubicBezTo>
                  <a:close/>
                  <a:moveTo>
                    <a:pt x="1135" y="916"/>
                  </a:moveTo>
                  <a:cubicBezTo>
                    <a:pt x="1134" y="916"/>
                    <a:pt x="1132" y="916"/>
                    <a:pt x="1131" y="916"/>
                  </a:cubicBezTo>
                  <a:cubicBezTo>
                    <a:pt x="1129" y="912"/>
                    <a:pt x="1133" y="912"/>
                    <a:pt x="1137" y="911"/>
                  </a:cubicBezTo>
                  <a:cubicBezTo>
                    <a:pt x="1137" y="913"/>
                    <a:pt x="1135" y="913"/>
                    <a:pt x="1135" y="916"/>
                  </a:cubicBezTo>
                  <a:close/>
                  <a:moveTo>
                    <a:pt x="1156" y="896"/>
                  </a:moveTo>
                  <a:cubicBezTo>
                    <a:pt x="1150" y="895"/>
                    <a:pt x="1160" y="891"/>
                    <a:pt x="1159" y="887"/>
                  </a:cubicBezTo>
                  <a:cubicBezTo>
                    <a:pt x="1162" y="887"/>
                    <a:pt x="1165" y="886"/>
                    <a:pt x="1165" y="884"/>
                  </a:cubicBezTo>
                  <a:cubicBezTo>
                    <a:pt x="1172" y="888"/>
                    <a:pt x="1156" y="891"/>
                    <a:pt x="1156" y="896"/>
                  </a:cubicBezTo>
                  <a:close/>
                  <a:moveTo>
                    <a:pt x="1242" y="819"/>
                  </a:moveTo>
                  <a:cubicBezTo>
                    <a:pt x="1244" y="815"/>
                    <a:pt x="1243" y="813"/>
                    <a:pt x="1240" y="810"/>
                  </a:cubicBezTo>
                  <a:cubicBezTo>
                    <a:pt x="1230" y="814"/>
                    <a:pt x="1224" y="810"/>
                    <a:pt x="1216" y="810"/>
                  </a:cubicBezTo>
                  <a:cubicBezTo>
                    <a:pt x="1208" y="811"/>
                    <a:pt x="1221" y="804"/>
                    <a:pt x="1220" y="809"/>
                  </a:cubicBezTo>
                  <a:cubicBezTo>
                    <a:pt x="1236" y="806"/>
                    <a:pt x="1246" y="812"/>
                    <a:pt x="1260" y="811"/>
                  </a:cubicBezTo>
                  <a:cubicBezTo>
                    <a:pt x="1258" y="816"/>
                    <a:pt x="1246" y="815"/>
                    <a:pt x="1242" y="819"/>
                  </a:cubicBezTo>
                  <a:close/>
                  <a:moveTo>
                    <a:pt x="1266" y="830"/>
                  </a:moveTo>
                  <a:cubicBezTo>
                    <a:pt x="1267" y="826"/>
                    <a:pt x="1271" y="823"/>
                    <a:pt x="1276" y="822"/>
                  </a:cubicBezTo>
                  <a:cubicBezTo>
                    <a:pt x="1275" y="826"/>
                    <a:pt x="1271" y="828"/>
                    <a:pt x="1266" y="830"/>
                  </a:cubicBezTo>
                  <a:close/>
                  <a:moveTo>
                    <a:pt x="1416" y="743"/>
                  </a:moveTo>
                  <a:cubicBezTo>
                    <a:pt x="1418" y="736"/>
                    <a:pt x="1425" y="744"/>
                    <a:pt x="1432" y="740"/>
                  </a:cubicBezTo>
                  <a:cubicBezTo>
                    <a:pt x="1431" y="749"/>
                    <a:pt x="1421" y="745"/>
                    <a:pt x="1416" y="743"/>
                  </a:cubicBezTo>
                  <a:close/>
                  <a:moveTo>
                    <a:pt x="1655" y="687"/>
                  </a:moveTo>
                  <a:cubicBezTo>
                    <a:pt x="1656" y="691"/>
                    <a:pt x="1654" y="693"/>
                    <a:pt x="1654" y="696"/>
                  </a:cubicBezTo>
                  <a:cubicBezTo>
                    <a:pt x="1650" y="699"/>
                    <a:pt x="1647" y="704"/>
                    <a:pt x="1645" y="709"/>
                  </a:cubicBezTo>
                  <a:cubicBezTo>
                    <a:pt x="1645" y="715"/>
                    <a:pt x="1640" y="718"/>
                    <a:pt x="1639" y="723"/>
                  </a:cubicBezTo>
                  <a:cubicBezTo>
                    <a:pt x="1636" y="727"/>
                    <a:pt x="1636" y="733"/>
                    <a:pt x="1633" y="737"/>
                  </a:cubicBezTo>
                  <a:cubicBezTo>
                    <a:pt x="1630" y="748"/>
                    <a:pt x="1623" y="755"/>
                    <a:pt x="1623" y="768"/>
                  </a:cubicBezTo>
                  <a:cubicBezTo>
                    <a:pt x="1616" y="776"/>
                    <a:pt x="1617" y="789"/>
                    <a:pt x="1610" y="797"/>
                  </a:cubicBezTo>
                  <a:cubicBezTo>
                    <a:pt x="1609" y="821"/>
                    <a:pt x="1604" y="841"/>
                    <a:pt x="1595" y="859"/>
                  </a:cubicBezTo>
                  <a:cubicBezTo>
                    <a:pt x="1596" y="871"/>
                    <a:pt x="1592" y="880"/>
                    <a:pt x="1592" y="891"/>
                  </a:cubicBezTo>
                  <a:cubicBezTo>
                    <a:pt x="1586" y="898"/>
                    <a:pt x="1588" y="910"/>
                    <a:pt x="1583" y="917"/>
                  </a:cubicBezTo>
                  <a:cubicBezTo>
                    <a:pt x="1583" y="928"/>
                    <a:pt x="1578" y="936"/>
                    <a:pt x="1577" y="947"/>
                  </a:cubicBezTo>
                  <a:cubicBezTo>
                    <a:pt x="1576" y="956"/>
                    <a:pt x="1570" y="963"/>
                    <a:pt x="1571" y="974"/>
                  </a:cubicBezTo>
                  <a:cubicBezTo>
                    <a:pt x="1562" y="968"/>
                    <a:pt x="1575" y="961"/>
                    <a:pt x="1569" y="950"/>
                  </a:cubicBezTo>
                  <a:cubicBezTo>
                    <a:pt x="1570" y="943"/>
                    <a:pt x="1571" y="934"/>
                    <a:pt x="1569" y="924"/>
                  </a:cubicBezTo>
                  <a:cubicBezTo>
                    <a:pt x="1572" y="920"/>
                    <a:pt x="1570" y="912"/>
                    <a:pt x="1572" y="908"/>
                  </a:cubicBezTo>
                  <a:cubicBezTo>
                    <a:pt x="1572" y="902"/>
                    <a:pt x="1574" y="897"/>
                    <a:pt x="1577" y="894"/>
                  </a:cubicBezTo>
                  <a:cubicBezTo>
                    <a:pt x="1575" y="882"/>
                    <a:pt x="1582" y="875"/>
                    <a:pt x="1580" y="862"/>
                  </a:cubicBezTo>
                  <a:cubicBezTo>
                    <a:pt x="1585" y="854"/>
                    <a:pt x="1584" y="841"/>
                    <a:pt x="1588" y="832"/>
                  </a:cubicBezTo>
                  <a:cubicBezTo>
                    <a:pt x="1591" y="823"/>
                    <a:pt x="1595" y="814"/>
                    <a:pt x="1596" y="804"/>
                  </a:cubicBezTo>
                  <a:cubicBezTo>
                    <a:pt x="1599" y="800"/>
                    <a:pt x="1599" y="794"/>
                    <a:pt x="1602" y="789"/>
                  </a:cubicBezTo>
                  <a:cubicBezTo>
                    <a:pt x="1603" y="787"/>
                    <a:pt x="1604" y="784"/>
                    <a:pt x="1603" y="780"/>
                  </a:cubicBezTo>
                  <a:cubicBezTo>
                    <a:pt x="1606" y="781"/>
                    <a:pt x="1606" y="778"/>
                    <a:pt x="1606" y="775"/>
                  </a:cubicBezTo>
                  <a:cubicBezTo>
                    <a:pt x="1611" y="767"/>
                    <a:pt x="1612" y="757"/>
                    <a:pt x="1619" y="751"/>
                  </a:cubicBezTo>
                  <a:cubicBezTo>
                    <a:pt x="1619" y="744"/>
                    <a:pt x="1623" y="742"/>
                    <a:pt x="1626" y="739"/>
                  </a:cubicBezTo>
                  <a:cubicBezTo>
                    <a:pt x="1625" y="735"/>
                    <a:pt x="1628" y="734"/>
                    <a:pt x="1627" y="730"/>
                  </a:cubicBezTo>
                  <a:cubicBezTo>
                    <a:pt x="1631" y="730"/>
                    <a:pt x="1630" y="727"/>
                    <a:pt x="1630" y="724"/>
                  </a:cubicBezTo>
                  <a:cubicBezTo>
                    <a:pt x="1636" y="723"/>
                    <a:pt x="1632" y="715"/>
                    <a:pt x="1637" y="712"/>
                  </a:cubicBezTo>
                  <a:cubicBezTo>
                    <a:pt x="1637" y="706"/>
                    <a:pt x="1642" y="705"/>
                    <a:pt x="1641" y="698"/>
                  </a:cubicBezTo>
                  <a:cubicBezTo>
                    <a:pt x="1648" y="694"/>
                    <a:pt x="1652" y="687"/>
                    <a:pt x="1656" y="680"/>
                  </a:cubicBezTo>
                  <a:cubicBezTo>
                    <a:pt x="1661" y="679"/>
                    <a:pt x="1657" y="687"/>
                    <a:pt x="1655" y="687"/>
                  </a:cubicBezTo>
                  <a:close/>
                  <a:moveTo>
                    <a:pt x="2606" y="35"/>
                  </a:moveTo>
                  <a:cubicBezTo>
                    <a:pt x="2599" y="41"/>
                    <a:pt x="2596" y="51"/>
                    <a:pt x="2588" y="56"/>
                  </a:cubicBezTo>
                  <a:cubicBezTo>
                    <a:pt x="2562" y="100"/>
                    <a:pt x="2557" y="112"/>
                    <a:pt x="2547" y="120"/>
                  </a:cubicBezTo>
                  <a:cubicBezTo>
                    <a:pt x="2515" y="157"/>
                    <a:pt x="2517" y="164"/>
                    <a:pt x="2512" y="163"/>
                  </a:cubicBezTo>
                  <a:cubicBezTo>
                    <a:pt x="2498" y="179"/>
                    <a:pt x="2493" y="184"/>
                    <a:pt x="2490" y="189"/>
                  </a:cubicBezTo>
                  <a:cubicBezTo>
                    <a:pt x="2471" y="199"/>
                    <a:pt x="2475" y="208"/>
                    <a:pt x="2469" y="207"/>
                  </a:cubicBezTo>
                  <a:cubicBezTo>
                    <a:pt x="2445" y="224"/>
                    <a:pt x="2450" y="235"/>
                    <a:pt x="2442" y="233"/>
                  </a:cubicBezTo>
                  <a:cubicBezTo>
                    <a:pt x="2418" y="259"/>
                    <a:pt x="2417" y="261"/>
                    <a:pt x="2416" y="261"/>
                  </a:cubicBezTo>
                  <a:cubicBezTo>
                    <a:pt x="2399" y="277"/>
                    <a:pt x="2396" y="284"/>
                    <a:pt x="2392" y="290"/>
                  </a:cubicBezTo>
                  <a:cubicBezTo>
                    <a:pt x="2384" y="304"/>
                    <a:pt x="2387" y="303"/>
                    <a:pt x="2388" y="301"/>
                  </a:cubicBezTo>
                  <a:cubicBezTo>
                    <a:pt x="2423" y="265"/>
                    <a:pt x="2425" y="260"/>
                    <a:pt x="2429" y="257"/>
                  </a:cubicBezTo>
                  <a:cubicBezTo>
                    <a:pt x="2444" y="240"/>
                    <a:pt x="2450" y="237"/>
                    <a:pt x="2453" y="233"/>
                  </a:cubicBezTo>
                  <a:cubicBezTo>
                    <a:pt x="2474" y="214"/>
                    <a:pt x="2481" y="207"/>
                    <a:pt x="2490" y="200"/>
                  </a:cubicBezTo>
                  <a:cubicBezTo>
                    <a:pt x="2538" y="145"/>
                    <a:pt x="2544" y="137"/>
                    <a:pt x="2551" y="131"/>
                  </a:cubicBezTo>
                  <a:cubicBezTo>
                    <a:pt x="2594" y="76"/>
                    <a:pt x="2597" y="66"/>
                    <a:pt x="2602" y="56"/>
                  </a:cubicBezTo>
                  <a:cubicBezTo>
                    <a:pt x="2614" y="35"/>
                    <a:pt x="2615" y="32"/>
                    <a:pt x="2617" y="30"/>
                  </a:cubicBezTo>
                  <a:cubicBezTo>
                    <a:pt x="2632" y="3"/>
                    <a:pt x="2632" y="1"/>
                    <a:pt x="2633" y="0"/>
                  </a:cubicBezTo>
                  <a:cubicBezTo>
                    <a:pt x="2619" y="13"/>
                    <a:pt x="2613" y="14"/>
                    <a:pt x="2612" y="19"/>
                  </a:cubicBezTo>
                  <a:close/>
                  <a:moveTo>
                    <a:pt x="2684" y="26"/>
                  </a:moveTo>
                  <a:cubicBezTo>
                    <a:pt x="2685" y="29"/>
                    <a:pt x="2687" y="30"/>
                    <a:pt x="2687" y="35"/>
                  </a:cubicBezTo>
                  <a:cubicBezTo>
                    <a:pt x="2698" y="65"/>
                    <a:pt x="2702" y="73"/>
                    <a:pt x="2706" y="80"/>
                  </a:cubicBezTo>
                  <a:cubicBezTo>
                    <a:pt x="2728" y="129"/>
                    <a:pt x="2728" y="136"/>
                    <a:pt x="2730" y="141"/>
                  </a:cubicBezTo>
                  <a:cubicBezTo>
                    <a:pt x="2753" y="174"/>
                    <a:pt x="2752" y="178"/>
                    <a:pt x="2754" y="179"/>
                  </a:cubicBezTo>
                  <a:cubicBezTo>
                    <a:pt x="2777" y="216"/>
                    <a:pt x="2779" y="226"/>
                    <a:pt x="2787" y="231"/>
                  </a:cubicBezTo>
                  <a:cubicBezTo>
                    <a:pt x="2810" y="267"/>
                    <a:pt x="2809" y="274"/>
                    <a:pt x="2813" y="277"/>
                  </a:cubicBezTo>
                  <a:cubicBezTo>
                    <a:pt x="2841" y="314"/>
                    <a:pt x="2834" y="311"/>
                    <a:pt x="2833" y="303"/>
                  </a:cubicBezTo>
                  <a:cubicBezTo>
                    <a:pt x="2810" y="258"/>
                    <a:pt x="2808" y="251"/>
                    <a:pt x="2802" y="246"/>
                  </a:cubicBezTo>
                  <a:cubicBezTo>
                    <a:pt x="2778" y="204"/>
                    <a:pt x="2773" y="199"/>
                    <a:pt x="2772" y="192"/>
                  </a:cubicBezTo>
                  <a:cubicBezTo>
                    <a:pt x="2764" y="178"/>
                    <a:pt x="2759" y="179"/>
                    <a:pt x="2759" y="174"/>
                  </a:cubicBezTo>
                  <a:cubicBezTo>
                    <a:pt x="2730" y="126"/>
                    <a:pt x="2729" y="108"/>
                    <a:pt x="2721" y="96"/>
                  </a:cubicBezTo>
                  <a:cubicBezTo>
                    <a:pt x="2698" y="41"/>
                    <a:pt x="2697" y="22"/>
                    <a:pt x="2689" y="11"/>
                  </a:cubicBezTo>
                  <a:cubicBezTo>
                    <a:pt x="2678" y="3"/>
                    <a:pt x="2678" y="6"/>
                    <a:pt x="2680" y="8"/>
                  </a:cubicBezTo>
                  <a:close/>
                  <a:moveTo>
                    <a:pt x="2336" y="19"/>
                  </a:moveTo>
                  <a:cubicBezTo>
                    <a:pt x="2346" y="21"/>
                    <a:pt x="2343" y="8"/>
                    <a:pt x="2351" y="6"/>
                  </a:cubicBezTo>
                  <a:cubicBezTo>
                    <a:pt x="2352" y="5"/>
                    <a:pt x="2354" y="2"/>
                    <a:pt x="2355" y="0"/>
                  </a:cubicBezTo>
                  <a:cubicBezTo>
                    <a:pt x="2349" y="0"/>
                    <a:pt x="2349" y="0"/>
                    <a:pt x="2349" y="0"/>
                  </a:cubicBezTo>
                  <a:cubicBezTo>
                    <a:pt x="2348" y="2"/>
                    <a:pt x="2347" y="3"/>
                    <a:pt x="2346" y="4"/>
                  </a:cubicBezTo>
                  <a:cubicBezTo>
                    <a:pt x="2344" y="5"/>
                    <a:pt x="2342" y="7"/>
                    <a:pt x="2342" y="11"/>
                  </a:cubicBezTo>
                  <a:cubicBezTo>
                    <a:pt x="2340" y="13"/>
                    <a:pt x="2338" y="15"/>
                    <a:pt x="2336" y="17"/>
                  </a:cubicBezTo>
                  <a:cubicBezTo>
                    <a:pt x="2332" y="17"/>
                    <a:pt x="2334" y="23"/>
                    <a:pt x="2331" y="24"/>
                  </a:cubicBezTo>
                  <a:cubicBezTo>
                    <a:pt x="2333" y="30"/>
                    <a:pt x="2327" y="28"/>
                    <a:pt x="2327" y="32"/>
                  </a:cubicBezTo>
                  <a:cubicBezTo>
                    <a:pt x="2334" y="32"/>
                    <a:pt x="2335" y="26"/>
                    <a:pt x="2336" y="19"/>
                  </a:cubicBezTo>
                  <a:close/>
                  <a:moveTo>
                    <a:pt x="2793" y="46"/>
                  </a:moveTo>
                  <a:cubicBezTo>
                    <a:pt x="2793" y="52"/>
                    <a:pt x="2795" y="57"/>
                    <a:pt x="2800" y="59"/>
                  </a:cubicBezTo>
                  <a:cubicBezTo>
                    <a:pt x="2798" y="68"/>
                    <a:pt x="2804" y="69"/>
                    <a:pt x="2804" y="76"/>
                  </a:cubicBezTo>
                  <a:cubicBezTo>
                    <a:pt x="2809" y="78"/>
                    <a:pt x="2806" y="87"/>
                    <a:pt x="2811" y="89"/>
                  </a:cubicBezTo>
                  <a:cubicBezTo>
                    <a:pt x="2812" y="94"/>
                    <a:pt x="2813" y="100"/>
                    <a:pt x="2815" y="104"/>
                  </a:cubicBezTo>
                  <a:cubicBezTo>
                    <a:pt x="2818" y="115"/>
                    <a:pt x="2822" y="123"/>
                    <a:pt x="2824" y="135"/>
                  </a:cubicBezTo>
                  <a:cubicBezTo>
                    <a:pt x="2827" y="138"/>
                    <a:pt x="2827" y="144"/>
                    <a:pt x="2828" y="150"/>
                  </a:cubicBezTo>
                  <a:cubicBezTo>
                    <a:pt x="2830" y="155"/>
                    <a:pt x="2833" y="159"/>
                    <a:pt x="2833" y="165"/>
                  </a:cubicBezTo>
                  <a:cubicBezTo>
                    <a:pt x="2835" y="170"/>
                    <a:pt x="2835" y="176"/>
                    <a:pt x="2837" y="181"/>
                  </a:cubicBezTo>
                  <a:cubicBezTo>
                    <a:pt x="2841" y="184"/>
                    <a:pt x="2836" y="197"/>
                    <a:pt x="2844" y="196"/>
                  </a:cubicBezTo>
                  <a:cubicBezTo>
                    <a:pt x="2842" y="176"/>
                    <a:pt x="2835" y="161"/>
                    <a:pt x="2833" y="141"/>
                  </a:cubicBezTo>
                  <a:cubicBezTo>
                    <a:pt x="2827" y="124"/>
                    <a:pt x="2822" y="107"/>
                    <a:pt x="2817" y="89"/>
                  </a:cubicBezTo>
                  <a:cubicBezTo>
                    <a:pt x="2818" y="84"/>
                    <a:pt x="2821" y="81"/>
                    <a:pt x="2820" y="74"/>
                  </a:cubicBezTo>
                  <a:cubicBezTo>
                    <a:pt x="2815" y="58"/>
                    <a:pt x="2811" y="43"/>
                    <a:pt x="2806" y="28"/>
                  </a:cubicBezTo>
                  <a:cubicBezTo>
                    <a:pt x="2804" y="25"/>
                    <a:pt x="2804" y="20"/>
                    <a:pt x="2802" y="17"/>
                  </a:cubicBezTo>
                  <a:cubicBezTo>
                    <a:pt x="2801" y="13"/>
                    <a:pt x="2801" y="8"/>
                    <a:pt x="2798" y="6"/>
                  </a:cubicBezTo>
                  <a:cubicBezTo>
                    <a:pt x="2798" y="4"/>
                    <a:pt x="2797" y="2"/>
                    <a:pt x="2797" y="0"/>
                  </a:cubicBezTo>
                  <a:cubicBezTo>
                    <a:pt x="2790" y="0"/>
                    <a:pt x="2790" y="0"/>
                    <a:pt x="2790" y="0"/>
                  </a:cubicBezTo>
                  <a:cubicBezTo>
                    <a:pt x="2791" y="4"/>
                    <a:pt x="2792" y="7"/>
                    <a:pt x="2793" y="11"/>
                  </a:cubicBezTo>
                  <a:cubicBezTo>
                    <a:pt x="2797" y="15"/>
                    <a:pt x="2798" y="22"/>
                    <a:pt x="2800" y="28"/>
                  </a:cubicBezTo>
                  <a:cubicBezTo>
                    <a:pt x="2803" y="32"/>
                    <a:pt x="2802" y="40"/>
                    <a:pt x="2806" y="43"/>
                  </a:cubicBezTo>
                  <a:cubicBezTo>
                    <a:pt x="2808" y="56"/>
                    <a:pt x="2814" y="65"/>
                    <a:pt x="2815" y="78"/>
                  </a:cubicBezTo>
                  <a:cubicBezTo>
                    <a:pt x="2806" y="70"/>
                    <a:pt x="2808" y="50"/>
                    <a:pt x="2798" y="43"/>
                  </a:cubicBezTo>
                  <a:cubicBezTo>
                    <a:pt x="2799" y="34"/>
                    <a:pt x="2792" y="32"/>
                    <a:pt x="2789" y="26"/>
                  </a:cubicBezTo>
                  <a:cubicBezTo>
                    <a:pt x="2787" y="20"/>
                    <a:pt x="2782" y="17"/>
                    <a:pt x="2780" y="11"/>
                  </a:cubicBezTo>
                  <a:cubicBezTo>
                    <a:pt x="2778" y="8"/>
                    <a:pt x="2776" y="4"/>
                    <a:pt x="2775" y="0"/>
                  </a:cubicBezTo>
                  <a:cubicBezTo>
                    <a:pt x="2765" y="0"/>
                    <a:pt x="2765" y="0"/>
                    <a:pt x="2765" y="0"/>
                  </a:cubicBezTo>
                  <a:cubicBezTo>
                    <a:pt x="2770" y="7"/>
                    <a:pt x="2773" y="15"/>
                    <a:pt x="2778" y="22"/>
                  </a:cubicBezTo>
                  <a:cubicBezTo>
                    <a:pt x="2783" y="30"/>
                    <a:pt x="2786" y="40"/>
                    <a:pt x="2793" y="46"/>
                  </a:cubicBezTo>
                  <a:close/>
                  <a:moveTo>
                    <a:pt x="2852" y="11"/>
                  </a:moveTo>
                  <a:cubicBezTo>
                    <a:pt x="2852" y="20"/>
                    <a:pt x="2857" y="25"/>
                    <a:pt x="2859" y="32"/>
                  </a:cubicBezTo>
                  <a:cubicBezTo>
                    <a:pt x="2857" y="39"/>
                    <a:pt x="2863" y="39"/>
                    <a:pt x="2861" y="46"/>
                  </a:cubicBezTo>
                  <a:cubicBezTo>
                    <a:pt x="2861" y="51"/>
                    <a:pt x="2862" y="56"/>
                    <a:pt x="2865" y="59"/>
                  </a:cubicBezTo>
                  <a:cubicBezTo>
                    <a:pt x="2867" y="43"/>
                    <a:pt x="2860" y="35"/>
                    <a:pt x="2859" y="22"/>
                  </a:cubicBezTo>
                  <a:cubicBezTo>
                    <a:pt x="2858" y="15"/>
                    <a:pt x="2856" y="10"/>
                    <a:pt x="2854" y="4"/>
                  </a:cubicBezTo>
                  <a:cubicBezTo>
                    <a:pt x="2855" y="2"/>
                    <a:pt x="2854" y="1"/>
                    <a:pt x="2854" y="0"/>
                  </a:cubicBezTo>
                  <a:cubicBezTo>
                    <a:pt x="2849" y="0"/>
                    <a:pt x="2849" y="0"/>
                    <a:pt x="2849" y="0"/>
                  </a:cubicBezTo>
                  <a:cubicBezTo>
                    <a:pt x="2851" y="3"/>
                    <a:pt x="2848" y="10"/>
                    <a:pt x="2852" y="11"/>
                  </a:cubicBezTo>
                  <a:close/>
                  <a:moveTo>
                    <a:pt x="2386" y="46"/>
                  </a:moveTo>
                  <a:cubicBezTo>
                    <a:pt x="2379" y="43"/>
                    <a:pt x="2380" y="49"/>
                    <a:pt x="2377" y="50"/>
                  </a:cubicBezTo>
                  <a:cubicBezTo>
                    <a:pt x="2377" y="53"/>
                    <a:pt x="2370" y="58"/>
                    <a:pt x="2375" y="59"/>
                  </a:cubicBezTo>
                  <a:cubicBezTo>
                    <a:pt x="2383" y="52"/>
                    <a:pt x="2389" y="44"/>
                    <a:pt x="2399" y="39"/>
                  </a:cubicBezTo>
                  <a:cubicBezTo>
                    <a:pt x="2399" y="32"/>
                    <a:pt x="2410" y="36"/>
                    <a:pt x="2410" y="28"/>
                  </a:cubicBezTo>
                  <a:cubicBezTo>
                    <a:pt x="2413" y="28"/>
                    <a:pt x="2413" y="24"/>
                    <a:pt x="2416" y="24"/>
                  </a:cubicBezTo>
                  <a:cubicBezTo>
                    <a:pt x="2420" y="23"/>
                    <a:pt x="2418" y="16"/>
                    <a:pt x="2423" y="17"/>
                  </a:cubicBezTo>
                  <a:cubicBezTo>
                    <a:pt x="2429" y="16"/>
                    <a:pt x="2428" y="8"/>
                    <a:pt x="2436" y="8"/>
                  </a:cubicBezTo>
                  <a:cubicBezTo>
                    <a:pt x="2436" y="5"/>
                    <a:pt x="2438" y="2"/>
                    <a:pt x="2440" y="0"/>
                  </a:cubicBezTo>
                  <a:cubicBezTo>
                    <a:pt x="2432" y="0"/>
                    <a:pt x="2432" y="0"/>
                    <a:pt x="2432" y="0"/>
                  </a:cubicBezTo>
                  <a:cubicBezTo>
                    <a:pt x="2430" y="2"/>
                    <a:pt x="2428" y="3"/>
                    <a:pt x="2427" y="6"/>
                  </a:cubicBezTo>
                  <a:cubicBezTo>
                    <a:pt x="2422" y="10"/>
                    <a:pt x="2417" y="14"/>
                    <a:pt x="2414" y="19"/>
                  </a:cubicBezTo>
                  <a:cubicBezTo>
                    <a:pt x="2406" y="21"/>
                    <a:pt x="2406" y="30"/>
                    <a:pt x="2399" y="32"/>
                  </a:cubicBezTo>
                  <a:cubicBezTo>
                    <a:pt x="2393" y="31"/>
                    <a:pt x="2395" y="37"/>
                    <a:pt x="2392" y="39"/>
                  </a:cubicBezTo>
                  <a:cubicBezTo>
                    <a:pt x="2387" y="39"/>
                    <a:pt x="2385" y="41"/>
                    <a:pt x="2386" y="46"/>
                  </a:cubicBezTo>
                  <a:close/>
                  <a:moveTo>
                    <a:pt x="2569" y="59"/>
                  </a:moveTo>
                  <a:cubicBezTo>
                    <a:pt x="2566" y="59"/>
                    <a:pt x="2566" y="62"/>
                    <a:pt x="2567" y="65"/>
                  </a:cubicBezTo>
                  <a:cubicBezTo>
                    <a:pt x="2549" y="87"/>
                    <a:pt x="2548" y="92"/>
                    <a:pt x="2543" y="93"/>
                  </a:cubicBezTo>
                  <a:cubicBezTo>
                    <a:pt x="2513" y="133"/>
                    <a:pt x="2508" y="135"/>
                    <a:pt x="2508" y="141"/>
                  </a:cubicBezTo>
                  <a:cubicBezTo>
                    <a:pt x="2473" y="177"/>
                    <a:pt x="2469" y="180"/>
                    <a:pt x="2466" y="185"/>
                  </a:cubicBezTo>
                  <a:cubicBezTo>
                    <a:pt x="2441" y="207"/>
                    <a:pt x="2443" y="212"/>
                    <a:pt x="2438" y="211"/>
                  </a:cubicBezTo>
                  <a:cubicBezTo>
                    <a:pt x="2407" y="240"/>
                    <a:pt x="2405" y="242"/>
                    <a:pt x="2405" y="246"/>
                  </a:cubicBezTo>
                  <a:cubicBezTo>
                    <a:pt x="2379" y="268"/>
                    <a:pt x="2378" y="282"/>
                    <a:pt x="2366" y="285"/>
                  </a:cubicBezTo>
                  <a:cubicBezTo>
                    <a:pt x="2344" y="325"/>
                    <a:pt x="2345" y="329"/>
                    <a:pt x="2342" y="329"/>
                  </a:cubicBezTo>
                  <a:cubicBezTo>
                    <a:pt x="2361" y="305"/>
                    <a:pt x="2369" y="301"/>
                    <a:pt x="2370" y="290"/>
                  </a:cubicBezTo>
                  <a:cubicBezTo>
                    <a:pt x="2392" y="267"/>
                    <a:pt x="2393" y="265"/>
                    <a:pt x="2397" y="266"/>
                  </a:cubicBezTo>
                  <a:cubicBezTo>
                    <a:pt x="2413" y="243"/>
                    <a:pt x="2418" y="242"/>
                    <a:pt x="2423" y="240"/>
                  </a:cubicBezTo>
                  <a:cubicBezTo>
                    <a:pt x="2446" y="214"/>
                    <a:pt x="2452" y="213"/>
                    <a:pt x="2455" y="209"/>
                  </a:cubicBezTo>
                  <a:cubicBezTo>
                    <a:pt x="2475" y="187"/>
                    <a:pt x="2477" y="185"/>
                    <a:pt x="2479" y="183"/>
                  </a:cubicBezTo>
                  <a:cubicBezTo>
                    <a:pt x="2492" y="165"/>
                    <a:pt x="2498" y="167"/>
                    <a:pt x="2497" y="161"/>
                  </a:cubicBezTo>
                  <a:cubicBezTo>
                    <a:pt x="2517" y="136"/>
                    <a:pt x="2528" y="137"/>
                    <a:pt x="2527" y="128"/>
                  </a:cubicBezTo>
                  <a:cubicBezTo>
                    <a:pt x="2563" y="79"/>
                    <a:pt x="2568" y="75"/>
                    <a:pt x="2573" y="72"/>
                  </a:cubicBezTo>
                  <a:cubicBezTo>
                    <a:pt x="2585" y="53"/>
                    <a:pt x="2586" y="50"/>
                    <a:pt x="2586" y="46"/>
                  </a:cubicBezTo>
                  <a:cubicBezTo>
                    <a:pt x="2615" y="7"/>
                    <a:pt x="2616" y="4"/>
                    <a:pt x="2617" y="0"/>
                  </a:cubicBezTo>
                  <a:cubicBezTo>
                    <a:pt x="2600" y="13"/>
                    <a:pt x="2595" y="15"/>
                    <a:pt x="2595" y="22"/>
                  </a:cubicBezTo>
                  <a:cubicBezTo>
                    <a:pt x="2579" y="41"/>
                    <a:pt x="2576" y="52"/>
                    <a:pt x="2569" y="59"/>
                  </a:cubicBezTo>
                  <a:close/>
                  <a:moveTo>
                    <a:pt x="2351" y="28"/>
                  </a:moveTo>
                  <a:cubicBezTo>
                    <a:pt x="2351" y="32"/>
                    <a:pt x="2348" y="32"/>
                    <a:pt x="2346" y="35"/>
                  </a:cubicBezTo>
                  <a:cubicBezTo>
                    <a:pt x="2343" y="38"/>
                    <a:pt x="2340" y="42"/>
                    <a:pt x="2338" y="46"/>
                  </a:cubicBezTo>
                  <a:cubicBezTo>
                    <a:pt x="2333" y="44"/>
                    <a:pt x="2331" y="57"/>
                    <a:pt x="2336" y="59"/>
                  </a:cubicBezTo>
                  <a:cubicBezTo>
                    <a:pt x="2341" y="44"/>
                    <a:pt x="2352" y="36"/>
                    <a:pt x="2362" y="26"/>
                  </a:cubicBezTo>
                  <a:cubicBezTo>
                    <a:pt x="2366" y="20"/>
                    <a:pt x="2371" y="15"/>
                    <a:pt x="2377" y="11"/>
                  </a:cubicBezTo>
                  <a:cubicBezTo>
                    <a:pt x="2379" y="8"/>
                    <a:pt x="2383" y="6"/>
                    <a:pt x="2383" y="2"/>
                  </a:cubicBezTo>
                  <a:cubicBezTo>
                    <a:pt x="2385" y="1"/>
                    <a:pt x="2387" y="2"/>
                    <a:pt x="2388" y="0"/>
                  </a:cubicBezTo>
                  <a:cubicBezTo>
                    <a:pt x="2380" y="0"/>
                    <a:pt x="2380" y="0"/>
                    <a:pt x="2380" y="0"/>
                  </a:cubicBezTo>
                  <a:cubicBezTo>
                    <a:pt x="2378" y="2"/>
                    <a:pt x="2375" y="3"/>
                    <a:pt x="2375" y="6"/>
                  </a:cubicBezTo>
                  <a:cubicBezTo>
                    <a:pt x="2369" y="7"/>
                    <a:pt x="2367" y="12"/>
                    <a:pt x="2364" y="15"/>
                  </a:cubicBezTo>
                  <a:cubicBezTo>
                    <a:pt x="2363" y="20"/>
                    <a:pt x="2356" y="19"/>
                    <a:pt x="2357" y="26"/>
                  </a:cubicBezTo>
                  <a:cubicBezTo>
                    <a:pt x="2354" y="26"/>
                    <a:pt x="2353" y="27"/>
                    <a:pt x="2351" y="28"/>
                  </a:cubicBezTo>
                  <a:close/>
                  <a:moveTo>
                    <a:pt x="2438" y="72"/>
                  </a:moveTo>
                  <a:cubicBezTo>
                    <a:pt x="2435" y="76"/>
                    <a:pt x="2432" y="80"/>
                    <a:pt x="2427" y="83"/>
                  </a:cubicBezTo>
                  <a:cubicBezTo>
                    <a:pt x="2425" y="89"/>
                    <a:pt x="2420" y="91"/>
                    <a:pt x="2416" y="96"/>
                  </a:cubicBezTo>
                  <a:cubicBezTo>
                    <a:pt x="2413" y="100"/>
                    <a:pt x="2407" y="101"/>
                    <a:pt x="2405" y="107"/>
                  </a:cubicBezTo>
                  <a:cubicBezTo>
                    <a:pt x="2403" y="112"/>
                    <a:pt x="2397" y="114"/>
                    <a:pt x="2394" y="120"/>
                  </a:cubicBezTo>
                  <a:cubicBezTo>
                    <a:pt x="2388" y="128"/>
                    <a:pt x="2381" y="137"/>
                    <a:pt x="2377" y="148"/>
                  </a:cubicBezTo>
                  <a:cubicBezTo>
                    <a:pt x="2372" y="151"/>
                    <a:pt x="2371" y="158"/>
                    <a:pt x="2368" y="163"/>
                  </a:cubicBezTo>
                  <a:cubicBezTo>
                    <a:pt x="2365" y="163"/>
                    <a:pt x="2367" y="169"/>
                    <a:pt x="2364" y="170"/>
                  </a:cubicBezTo>
                  <a:cubicBezTo>
                    <a:pt x="2362" y="172"/>
                    <a:pt x="2361" y="176"/>
                    <a:pt x="2362" y="181"/>
                  </a:cubicBezTo>
                  <a:cubicBezTo>
                    <a:pt x="2366" y="181"/>
                    <a:pt x="2367" y="179"/>
                    <a:pt x="2366" y="174"/>
                  </a:cubicBezTo>
                  <a:cubicBezTo>
                    <a:pt x="2369" y="173"/>
                    <a:pt x="2370" y="171"/>
                    <a:pt x="2370" y="168"/>
                  </a:cubicBezTo>
                  <a:cubicBezTo>
                    <a:pt x="2377" y="166"/>
                    <a:pt x="2375" y="156"/>
                    <a:pt x="2381" y="155"/>
                  </a:cubicBezTo>
                  <a:cubicBezTo>
                    <a:pt x="2385" y="142"/>
                    <a:pt x="2395" y="136"/>
                    <a:pt x="2399" y="124"/>
                  </a:cubicBezTo>
                  <a:cubicBezTo>
                    <a:pt x="2408" y="118"/>
                    <a:pt x="2413" y="108"/>
                    <a:pt x="2423" y="102"/>
                  </a:cubicBezTo>
                  <a:cubicBezTo>
                    <a:pt x="2424" y="96"/>
                    <a:pt x="2429" y="94"/>
                    <a:pt x="2434" y="91"/>
                  </a:cubicBezTo>
                  <a:cubicBezTo>
                    <a:pt x="2434" y="84"/>
                    <a:pt x="2443" y="85"/>
                    <a:pt x="2445" y="78"/>
                  </a:cubicBezTo>
                  <a:cubicBezTo>
                    <a:pt x="2449" y="76"/>
                    <a:pt x="2453" y="72"/>
                    <a:pt x="2455" y="67"/>
                  </a:cubicBezTo>
                  <a:cubicBezTo>
                    <a:pt x="2456" y="64"/>
                    <a:pt x="2460" y="65"/>
                    <a:pt x="2462" y="63"/>
                  </a:cubicBezTo>
                  <a:cubicBezTo>
                    <a:pt x="2459" y="56"/>
                    <a:pt x="2469" y="61"/>
                    <a:pt x="2466" y="54"/>
                  </a:cubicBezTo>
                  <a:cubicBezTo>
                    <a:pt x="2472" y="53"/>
                    <a:pt x="2475" y="48"/>
                    <a:pt x="2479" y="46"/>
                  </a:cubicBezTo>
                  <a:cubicBezTo>
                    <a:pt x="2479" y="37"/>
                    <a:pt x="2489" y="39"/>
                    <a:pt x="2490" y="32"/>
                  </a:cubicBezTo>
                  <a:cubicBezTo>
                    <a:pt x="2500" y="20"/>
                    <a:pt x="2512" y="11"/>
                    <a:pt x="2523" y="0"/>
                  </a:cubicBezTo>
                  <a:cubicBezTo>
                    <a:pt x="2509" y="0"/>
                    <a:pt x="2509" y="0"/>
                    <a:pt x="2509" y="0"/>
                  </a:cubicBezTo>
                  <a:cubicBezTo>
                    <a:pt x="2508" y="1"/>
                    <a:pt x="2507" y="2"/>
                    <a:pt x="2506" y="2"/>
                  </a:cubicBezTo>
                  <a:cubicBezTo>
                    <a:pt x="2506" y="6"/>
                    <a:pt x="2504" y="8"/>
                    <a:pt x="2501" y="8"/>
                  </a:cubicBezTo>
                  <a:cubicBezTo>
                    <a:pt x="2498" y="9"/>
                    <a:pt x="2500" y="14"/>
                    <a:pt x="2495" y="13"/>
                  </a:cubicBezTo>
                  <a:cubicBezTo>
                    <a:pt x="2494" y="16"/>
                    <a:pt x="2491" y="16"/>
                    <a:pt x="2490" y="19"/>
                  </a:cubicBezTo>
                  <a:cubicBezTo>
                    <a:pt x="2490" y="23"/>
                    <a:pt x="2483" y="21"/>
                    <a:pt x="2484" y="26"/>
                  </a:cubicBezTo>
                  <a:cubicBezTo>
                    <a:pt x="2468" y="41"/>
                    <a:pt x="2454" y="57"/>
                    <a:pt x="2438" y="72"/>
                  </a:cubicBezTo>
                  <a:close/>
                  <a:moveTo>
                    <a:pt x="2508" y="35"/>
                  </a:moveTo>
                  <a:cubicBezTo>
                    <a:pt x="2506" y="40"/>
                    <a:pt x="2501" y="40"/>
                    <a:pt x="2499" y="46"/>
                  </a:cubicBezTo>
                  <a:cubicBezTo>
                    <a:pt x="2484" y="62"/>
                    <a:pt x="2478" y="60"/>
                    <a:pt x="2479" y="65"/>
                  </a:cubicBezTo>
                  <a:cubicBezTo>
                    <a:pt x="2463" y="80"/>
                    <a:pt x="2459" y="80"/>
                    <a:pt x="2458" y="83"/>
                  </a:cubicBezTo>
                  <a:cubicBezTo>
                    <a:pt x="2444" y="102"/>
                    <a:pt x="2434" y="106"/>
                    <a:pt x="2427" y="113"/>
                  </a:cubicBezTo>
                  <a:cubicBezTo>
                    <a:pt x="2414" y="132"/>
                    <a:pt x="2408" y="130"/>
                    <a:pt x="2410" y="135"/>
                  </a:cubicBezTo>
                  <a:cubicBezTo>
                    <a:pt x="2383" y="161"/>
                    <a:pt x="2382" y="173"/>
                    <a:pt x="2375" y="179"/>
                  </a:cubicBezTo>
                  <a:cubicBezTo>
                    <a:pt x="2355" y="218"/>
                    <a:pt x="2355" y="224"/>
                    <a:pt x="2351" y="224"/>
                  </a:cubicBezTo>
                  <a:cubicBezTo>
                    <a:pt x="2344" y="254"/>
                    <a:pt x="2335" y="259"/>
                    <a:pt x="2342" y="261"/>
                  </a:cubicBezTo>
                  <a:cubicBezTo>
                    <a:pt x="2366" y="200"/>
                    <a:pt x="2372" y="200"/>
                    <a:pt x="2373" y="196"/>
                  </a:cubicBezTo>
                  <a:cubicBezTo>
                    <a:pt x="2395" y="169"/>
                    <a:pt x="2391" y="160"/>
                    <a:pt x="2397" y="161"/>
                  </a:cubicBezTo>
                  <a:cubicBezTo>
                    <a:pt x="2420" y="141"/>
                    <a:pt x="2418" y="135"/>
                    <a:pt x="2421" y="133"/>
                  </a:cubicBezTo>
                  <a:cubicBezTo>
                    <a:pt x="2456" y="96"/>
                    <a:pt x="2463" y="93"/>
                    <a:pt x="2466" y="87"/>
                  </a:cubicBezTo>
                  <a:cubicBezTo>
                    <a:pt x="2495" y="64"/>
                    <a:pt x="2495" y="59"/>
                    <a:pt x="2499" y="59"/>
                  </a:cubicBezTo>
                  <a:cubicBezTo>
                    <a:pt x="2518" y="37"/>
                    <a:pt x="2524" y="32"/>
                    <a:pt x="2530" y="28"/>
                  </a:cubicBezTo>
                  <a:cubicBezTo>
                    <a:pt x="2545" y="8"/>
                    <a:pt x="2549" y="7"/>
                    <a:pt x="2551" y="4"/>
                  </a:cubicBezTo>
                  <a:cubicBezTo>
                    <a:pt x="2541" y="2"/>
                    <a:pt x="2540" y="3"/>
                    <a:pt x="2538" y="4"/>
                  </a:cubicBezTo>
                  <a:close/>
                  <a:moveTo>
                    <a:pt x="3098" y="2129"/>
                  </a:moveTo>
                  <a:cubicBezTo>
                    <a:pt x="3093" y="2124"/>
                    <a:pt x="3098" y="2119"/>
                    <a:pt x="3093" y="2113"/>
                  </a:cubicBezTo>
                  <a:cubicBezTo>
                    <a:pt x="3086" y="2064"/>
                    <a:pt x="3077" y="2058"/>
                    <a:pt x="3079" y="2054"/>
                  </a:cubicBezTo>
                  <a:cubicBezTo>
                    <a:pt x="3040" y="1980"/>
                    <a:pt x="3047" y="1984"/>
                    <a:pt x="3048" y="1988"/>
                  </a:cubicBezTo>
                  <a:cubicBezTo>
                    <a:pt x="3064" y="2024"/>
                    <a:pt x="3062" y="2030"/>
                    <a:pt x="3069" y="2036"/>
                  </a:cubicBezTo>
                  <a:cubicBezTo>
                    <a:pt x="3073" y="2062"/>
                    <a:pt x="3074" y="2065"/>
                    <a:pt x="3078" y="2069"/>
                  </a:cubicBezTo>
                  <a:cubicBezTo>
                    <a:pt x="3075" y="2066"/>
                    <a:pt x="3067" y="2062"/>
                    <a:pt x="3071" y="2058"/>
                  </a:cubicBezTo>
                  <a:cubicBezTo>
                    <a:pt x="3019" y="1980"/>
                    <a:pt x="3021" y="1968"/>
                    <a:pt x="3011" y="1974"/>
                  </a:cubicBezTo>
                  <a:cubicBezTo>
                    <a:pt x="3035" y="2011"/>
                    <a:pt x="3044" y="2015"/>
                    <a:pt x="3046" y="2019"/>
                  </a:cubicBezTo>
                  <a:cubicBezTo>
                    <a:pt x="3060" y="2063"/>
                    <a:pt x="3065" y="2068"/>
                    <a:pt x="3067" y="2073"/>
                  </a:cubicBezTo>
                  <a:cubicBezTo>
                    <a:pt x="3073" y="2103"/>
                    <a:pt x="3074" y="2105"/>
                    <a:pt x="3071" y="2107"/>
                  </a:cubicBezTo>
                  <a:cubicBezTo>
                    <a:pt x="3078" y="2130"/>
                    <a:pt x="3077" y="2132"/>
                    <a:pt x="3077" y="2134"/>
                  </a:cubicBezTo>
                  <a:cubicBezTo>
                    <a:pt x="3065" y="2103"/>
                    <a:pt x="3062" y="2098"/>
                    <a:pt x="3061" y="2093"/>
                  </a:cubicBezTo>
                  <a:cubicBezTo>
                    <a:pt x="3054" y="2074"/>
                    <a:pt x="3050" y="2071"/>
                    <a:pt x="3051" y="2069"/>
                  </a:cubicBezTo>
                  <a:cubicBezTo>
                    <a:pt x="2992" y="2001"/>
                    <a:pt x="2987" y="1997"/>
                    <a:pt x="2983" y="1990"/>
                  </a:cubicBezTo>
                  <a:cubicBezTo>
                    <a:pt x="3043" y="2076"/>
                    <a:pt x="3050" y="2086"/>
                    <a:pt x="3056" y="2097"/>
                  </a:cubicBezTo>
                  <a:cubicBezTo>
                    <a:pt x="3062" y="2124"/>
                    <a:pt x="3060" y="2124"/>
                    <a:pt x="3060" y="2125"/>
                  </a:cubicBezTo>
                  <a:cubicBezTo>
                    <a:pt x="3064" y="2144"/>
                    <a:pt x="3068" y="2146"/>
                    <a:pt x="3068" y="2147"/>
                  </a:cubicBezTo>
                  <a:cubicBezTo>
                    <a:pt x="3078" y="2160"/>
                    <a:pt x="3078" y="2160"/>
                    <a:pt x="3078" y="2160"/>
                  </a:cubicBezTo>
                  <a:cubicBezTo>
                    <a:pt x="3079" y="2148"/>
                    <a:pt x="3079" y="2154"/>
                    <a:pt x="3079" y="2160"/>
                  </a:cubicBezTo>
                  <a:cubicBezTo>
                    <a:pt x="3087" y="2158"/>
                    <a:pt x="3088" y="2155"/>
                    <a:pt x="3088" y="2153"/>
                  </a:cubicBezTo>
                  <a:cubicBezTo>
                    <a:pt x="3082" y="2102"/>
                    <a:pt x="3079" y="2093"/>
                    <a:pt x="3077" y="2085"/>
                  </a:cubicBezTo>
                  <a:cubicBezTo>
                    <a:pt x="3087" y="2106"/>
                    <a:pt x="3084" y="2112"/>
                    <a:pt x="3088" y="2118"/>
                  </a:cubicBezTo>
                  <a:cubicBezTo>
                    <a:pt x="3091" y="2155"/>
                    <a:pt x="3092" y="2158"/>
                    <a:pt x="3093" y="2160"/>
                  </a:cubicBezTo>
                  <a:cubicBezTo>
                    <a:pt x="3101" y="2149"/>
                    <a:pt x="3096" y="2139"/>
                    <a:pt x="3098" y="2129"/>
                  </a:cubicBezTo>
                  <a:close/>
                  <a:moveTo>
                    <a:pt x="2730" y="4"/>
                  </a:moveTo>
                  <a:cubicBezTo>
                    <a:pt x="2730" y="10"/>
                    <a:pt x="2731" y="13"/>
                    <a:pt x="2735" y="15"/>
                  </a:cubicBezTo>
                  <a:cubicBezTo>
                    <a:pt x="2759" y="58"/>
                    <a:pt x="2759" y="68"/>
                    <a:pt x="2765" y="72"/>
                  </a:cubicBezTo>
                  <a:cubicBezTo>
                    <a:pt x="2788" y="115"/>
                    <a:pt x="2789" y="123"/>
                    <a:pt x="2793" y="128"/>
                  </a:cubicBezTo>
                  <a:cubicBezTo>
                    <a:pt x="2807" y="153"/>
                    <a:pt x="2810" y="159"/>
                    <a:pt x="2815" y="163"/>
                  </a:cubicBezTo>
                  <a:cubicBezTo>
                    <a:pt x="2837" y="203"/>
                    <a:pt x="2835" y="211"/>
                    <a:pt x="2839" y="211"/>
                  </a:cubicBezTo>
                  <a:cubicBezTo>
                    <a:pt x="2837" y="204"/>
                    <a:pt x="2837" y="199"/>
                    <a:pt x="2837" y="194"/>
                  </a:cubicBezTo>
                  <a:cubicBezTo>
                    <a:pt x="2804" y="142"/>
                    <a:pt x="2807" y="132"/>
                    <a:pt x="2802" y="131"/>
                  </a:cubicBezTo>
                  <a:cubicBezTo>
                    <a:pt x="2780" y="92"/>
                    <a:pt x="2781" y="90"/>
                    <a:pt x="2780" y="89"/>
                  </a:cubicBezTo>
                  <a:cubicBezTo>
                    <a:pt x="2772" y="61"/>
                    <a:pt x="2764" y="63"/>
                    <a:pt x="2765" y="56"/>
                  </a:cubicBezTo>
                  <a:cubicBezTo>
                    <a:pt x="2742" y="16"/>
                    <a:pt x="2749" y="13"/>
                    <a:pt x="2741" y="13"/>
                  </a:cubicBezTo>
                  <a:cubicBezTo>
                    <a:pt x="2727" y="2"/>
                    <a:pt x="2728" y="4"/>
                    <a:pt x="2730" y="4"/>
                  </a:cubicBezTo>
                  <a:close/>
                  <a:moveTo>
                    <a:pt x="2729" y="2032"/>
                  </a:moveTo>
                  <a:cubicBezTo>
                    <a:pt x="2713" y="2020"/>
                    <a:pt x="2697" y="2002"/>
                    <a:pt x="2681" y="1987"/>
                  </a:cubicBezTo>
                  <a:cubicBezTo>
                    <a:pt x="2676" y="1986"/>
                    <a:pt x="2671" y="1980"/>
                    <a:pt x="2665" y="1978"/>
                  </a:cubicBezTo>
                  <a:cubicBezTo>
                    <a:pt x="2660" y="1970"/>
                    <a:pt x="2655" y="1972"/>
                    <a:pt x="2650" y="1965"/>
                  </a:cubicBezTo>
                  <a:cubicBezTo>
                    <a:pt x="2648" y="1962"/>
                    <a:pt x="2645" y="1963"/>
                    <a:pt x="2643" y="1960"/>
                  </a:cubicBezTo>
                  <a:cubicBezTo>
                    <a:pt x="2642" y="1961"/>
                    <a:pt x="2634" y="1956"/>
                    <a:pt x="2637" y="1962"/>
                  </a:cubicBezTo>
                  <a:cubicBezTo>
                    <a:pt x="2645" y="1963"/>
                    <a:pt x="2653" y="1974"/>
                    <a:pt x="2662" y="1978"/>
                  </a:cubicBezTo>
                  <a:cubicBezTo>
                    <a:pt x="2672" y="1992"/>
                    <a:pt x="2683" y="1992"/>
                    <a:pt x="2693" y="2006"/>
                  </a:cubicBezTo>
                  <a:cubicBezTo>
                    <a:pt x="2696" y="2004"/>
                    <a:pt x="2694" y="2010"/>
                    <a:pt x="2697" y="2008"/>
                  </a:cubicBezTo>
                  <a:cubicBezTo>
                    <a:pt x="2699" y="2011"/>
                    <a:pt x="2702" y="2014"/>
                    <a:pt x="2704" y="2016"/>
                  </a:cubicBezTo>
                  <a:cubicBezTo>
                    <a:pt x="2709" y="2024"/>
                    <a:pt x="2715" y="2026"/>
                    <a:pt x="2720" y="2031"/>
                  </a:cubicBezTo>
                  <a:cubicBezTo>
                    <a:pt x="2743" y="2058"/>
                    <a:pt x="2766" y="2084"/>
                    <a:pt x="2789" y="2110"/>
                  </a:cubicBezTo>
                  <a:cubicBezTo>
                    <a:pt x="2794" y="2119"/>
                    <a:pt x="2805" y="2136"/>
                    <a:pt x="2811" y="2146"/>
                  </a:cubicBezTo>
                  <a:cubicBezTo>
                    <a:pt x="2815" y="2150"/>
                    <a:pt x="2819" y="2155"/>
                    <a:pt x="2822" y="2160"/>
                  </a:cubicBezTo>
                  <a:cubicBezTo>
                    <a:pt x="2833" y="2160"/>
                    <a:pt x="2833" y="2160"/>
                    <a:pt x="2833" y="2160"/>
                  </a:cubicBezTo>
                  <a:cubicBezTo>
                    <a:pt x="2819" y="2141"/>
                    <a:pt x="2808" y="2121"/>
                    <a:pt x="2793" y="2101"/>
                  </a:cubicBezTo>
                  <a:cubicBezTo>
                    <a:pt x="2769" y="2071"/>
                    <a:pt x="2752" y="2059"/>
                    <a:pt x="2729" y="2032"/>
                  </a:cubicBezTo>
                  <a:close/>
                  <a:moveTo>
                    <a:pt x="2593" y="2068"/>
                  </a:moveTo>
                  <a:cubicBezTo>
                    <a:pt x="2590" y="2060"/>
                    <a:pt x="2586" y="2052"/>
                    <a:pt x="2577" y="2043"/>
                  </a:cubicBezTo>
                  <a:cubicBezTo>
                    <a:pt x="2574" y="2034"/>
                    <a:pt x="2569" y="2024"/>
                    <a:pt x="2561" y="2015"/>
                  </a:cubicBezTo>
                  <a:cubicBezTo>
                    <a:pt x="2556" y="2010"/>
                    <a:pt x="2562" y="2004"/>
                    <a:pt x="2554" y="2003"/>
                  </a:cubicBezTo>
                  <a:cubicBezTo>
                    <a:pt x="2558" y="1999"/>
                    <a:pt x="2542" y="1993"/>
                    <a:pt x="2547" y="1989"/>
                  </a:cubicBezTo>
                  <a:cubicBezTo>
                    <a:pt x="2539" y="1985"/>
                    <a:pt x="2535" y="1972"/>
                    <a:pt x="2527" y="1963"/>
                  </a:cubicBezTo>
                  <a:cubicBezTo>
                    <a:pt x="2522" y="1953"/>
                    <a:pt x="2513" y="1943"/>
                    <a:pt x="2507" y="1934"/>
                  </a:cubicBezTo>
                  <a:cubicBezTo>
                    <a:pt x="2502" y="1938"/>
                    <a:pt x="2505" y="1942"/>
                    <a:pt x="2510" y="1946"/>
                  </a:cubicBezTo>
                  <a:cubicBezTo>
                    <a:pt x="2509" y="1950"/>
                    <a:pt x="2514" y="1955"/>
                    <a:pt x="2518" y="1959"/>
                  </a:cubicBezTo>
                  <a:cubicBezTo>
                    <a:pt x="2522" y="1968"/>
                    <a:pt x="2528" y="1977"/>
                    <a:pt x="2536" y="1987"/>
                  </a:cubicBezTo>
                  <a:cubicBezTo>
                    <a:pt x="2535" y="1994"/>
                    <a:pt x="2547" y="2003"/>
                    <a:pt x="2549" y="2011"/>
                  </a:cubicBezTo>
                  <a:cubicBezTo>
                    <a:pt x="2552" y="2015"/>
                    <a:pt x="2550" y="2018"/>
                    <a:pt x="2556" y="2022"/>
                  </a:cubicBezTo>
                  <a:cubicBezTo>
                    <a:pt x="2553" y="2026"/>
                    <a:pt x="2564" y="2031"/>
                    <a:pt x="2561" y="2035"/>
                  </a:cubicBezTo>
                  <a:cubicBezTo>
                    <a:pt x="2574" y="2053"/>
                    <a:pt x="2580" y="2063"/>
                    <a:pt x="2590" y="2081"/>
                  </a:cubicBezTo>
                  <a:cubicBezTo>
                    <a:pt x="2617" y="2114"/>
                    <a:pt x="2628" y="2123"/>
                    <a:pt x="2652" y="2158"/>
                  </a:cubicBezTo>
                  <a:cubicBezTo>
                    <a:pt x="2653" y="2159"/>
                    <a:pt x="2654" y="2160"/>
                    <a:pt x="2655" y="2160"/>
                  </a:cubicBezTo>
                  <a:cubicBezTo>
                    <a:pt x="2668" y="2160"/>
                    <a:pt x="2668" y="2160"/>
                    <a:pt x="2668" y="2160"/>
                  </a:cubicBezTo>
                  <a:cubicBezTo>
                    <a:pt x="2649" y="2138"/>
                    <a:pt x="2635" y="2118"/>
                    <a:pt x="2614" y="2095"/>
                  </a:cubicBezTo>
                  <a:cubicBezTo>
                    <a:pt x="2611" y="2088"/>
                    <a:pt x="2603" y="2079"/>
                    <a:pt x="2593" y="2068"/>
                  </a:cubicBezTo>
                  <a:close/>
                  <a:moveTo>
                    <a:pt x="2526" y="2071"/>
                  </a:moveTo>
                  <a:cubicBezTo>
                    <a:pt x="2526" y="2071"/>
                    <a:pt x="2524" y="2072"/>
                    <a:pt x="2524" y="2072"/>
                  </a:cubicBezTo>
                  <a:cubicBezTo>
                    <a:pt x="2524" y="2072"/>
                    <a:pt x="2519" y="2060"/>
                    <a:pt x="2519" y="2060"/>
                  </a:cubicBezTo>
                  <a:cubicBezTo>
                    <a:pt x="2518" y="2058"/>
                    <a:pt x="2517" y="2058"/>
                    <a:pt x="2516" y="2056"/>
                  </a:cubicBezTo>
                  <a:cubicBezTo>
                    <a:pt x="2506" y="2038"/>
                    <a:pt x="2496" y="2020"/>
                    <a:pt x="2481" y="2000"/>
                  </a:cubicBezTo>
                  <a:cubicBezTo>
                    <a:pt x="2460" y="1977"/>
                    <a:pt x="2453" y="1962"/>
                    <a:pt x="2430" y="1938"/>
                  </a:cubicBezTo>
                  <a:cubicBezTo>
                    <a:pt x="2422" y="1935"/>
                    <a:pt x="2415" y="1922"/>
                    <a:pt x="2408" y="1922"/>
                  </a:cubicBezTo>
                  <a:cubicBezTo>
                    <a:pt x="2410" y="1925"/>
                    <a:pt x="2411" y="1927"/>
                    <a:pt x="2413" y="1929"/>
                  </a:cubicBezTo>
                  <a:cubicBezTo>
                    <a:pt x="2415" y="1931"/>
                    <a:pt x="2418" y="1930"/>
                    <a:pt x="2416" y="1932"/>
                  </a:cubicBezTo>
                  <a:cubicBezTo>
                    <a:pt x="2421" y="1940"/>
                    <a:pt x="2420" y="1938"/>
                    <a:pt x="2426" y="1944"/>
                  </a:cubicBezTo>
                  <a:cubicBezTo>
                    <a:pt x="2435" y="1954"/>
                    <a:pt x="2444" y="1964"/>
                    <a:pt x="2452" y="1973"/>
                  </a:cubicBezTo>
                  <a:cubicBezTo>
                    <a:pt x="2451" y="1975"/>
                    <a:pt x="2451" y="1975"/>
                    <a:pt x="2452" y="1976"/>
                  </a:cubicBezTo>
                  <a:cubicBezTo>
                    <a:pt x="2455" y="1979"/>
                    <a:pt x="2459" y="1978"/>
                    <a:pt x="2458" y="1983"/>
                  </a:cubicBezTo>
                  <a:cubicBezTo>
                    <a:pt x="2462" y="1988"/>
                    <a:pt x="2466" y="1993"/>
                    <a:pt x="2471" y="1998"/>
                  </a:cubicBezTo>
                  <a:cubicBezTo>
                    <a:pt x="2468" y="2002"/>
                    <a:pt x="2478" y="2008"/>
                    <a:pt x="2480" y="2012"/>
                  </a:cubicBezTo>
                  <a:cubicBezTo>
                    <a:pt x="2478" y="2017"/>
                    <a:pt x="2488" y="2022"/>
                    <a:pt x="2490" y="2027"/>
                  </a:cubicBezTo>
                  <a:cubicBezTo>
                    <a:pt x="2495" y="2040"/>
                    <a:pt x="2506" y="2054"/>
                    <a:pt x="2511" y="2067"/>
                  </a:cubicBezTo>
                  <a:cubicBezTo>
                    <a:pt x="2516" y="2080"/>
                    <a:pt x="2531" y="2094"/>
                    <a:pt x="2534" y="2107"/>
                  </a:cubicBezTo>
                  <a:cubicBezTo>
                    <a:pt x="2540" y="2104"/>
                    <a:pt x="2536" y="2112"/>
                    <a:pt x="2540" y="2114"/>
                  </a:cubicBezTo>
                  <a:cubicBezTo>
                    <a:pt x="2544" y="2118"/>
                    <a:pt x="2540" y="2119"/>
                    <a:pt x="2546" y="2120"/>
                  </a:cubicBezTo>
                  <a:cubicBezTo>
                    <a:pt x="2542" y="2123"/>
                    <a:pt x="2550" y="2127"/>
                    <a:pt x="2551" y="2130"/>
                  </a:cubicBezTo>
                  <a:cubicBezTo>
                    <a:pt x="2557" y="2134"/>
                    <a:pt x="2555" y="2137"/>
                    <a:pt x="2558" y="2141"/>
                  </a:cubicBezTo>
                  <a:cubicBezTo>
                    <a:pt x="2564" y="2148"/>
                    <a:pt x="2569" y="2154"/>
                    <a:pt x="2573" y="2160"/>
                  </a:cubicBezTo>
                  <a:cubicBezTo>
                    <a:pt x="2586" y="2160"/>
                    <a:pt x="2586" y="2160"/>
                    <a:pt x="2586" y="2160"/>
                  </a:cubicBezTo>
                  <a:cubicBezTo>
                    <a:pt x="2570" y="2139"/>
                    <a:pt x="2553" y="2118"/>
                    <a:pt x="2541" y="2095"/>
                  </a:cubicBezTo>
                  <a:cubicBezTo>
                    <a:pt x="2533" y="2089"/>
                    <a:pt x="2531" y="2079"/>
                    <a:pt x="2526" y="2071"/>
                  </a:cubicBezTo>
                  <a:close/>
                  <a:moveTo>
                    <a:pt x="2594" y="2142"/>
                  </a:moveTo>
                  <a:cubicBezTo>
                    <a:pt x="2588" y="2138"/>
                    <a:pt x="2596" y="2135"/>
                    <a:pt x="2590" y="2131"/>
                  </a:cubicBezTo>
                  <a:cubicBezTo>
                    <a:pt x="2586" y="2134"/>
                    <a:pt x="2585" y="2126"/>
                    <a:pt x="2584" y="2124"/>
                  </a:cubicBezTo>
                  <a:cubicBezTo>
                    <a:pt x="2581" y="2120"/>
                    <a:pt x="2578" y="2123"/>
                    <a:pt x="2575" y="2118"/>
                  </a:cubicBezTo>
                  <a:cubicBezTo>
                    <a:pt x="2581" y="2115"/>
                    <a:pt x="2567" y="2111"/>
                    <a:pt x="2573" y="2108"/>
                  </a:cubicBezTo>
                  <a:cubicBezTo>
                    <a:pt x="2572" y="2105"/>
                    <a:pt x="2564" y="2101"/>
                    <a:pt x="2567" y="2098"/>
                  </a:cubicBezTo>
                  <a:cubicBezTo>
                    <a:pt x="2564" y="2092"/>
                    <a:pt x="2558" y="2085"/>
                    <a:pt x="2556" y="2079"/>
                  </a:cubicBezTo>
                  <a:cubicBezTo>
                    <a:pt x="2545" y="2066"/>
                    <a:pt x="2543" y="2053"/>
                    <a:pt x="2530" y="2039"/>
                  </a:cubicBezTo>
                  <a:cubicBezTo>
                    <a:pt x="2520" y="2018"/>
                    <a:pt x="2508" y="1996"/>
                    <a:pt x="2494" y="1975"/>
                  </a:cubicBezTo>
                  <a:cubicBezTo>
                    <a:pt x="2486" y="1969"/>
                    <a:pt x="2487" y="1968"/>
                    <a:pt x="2481" y="1960"/>
                  </a:cubicBezTo>
                  <a:cubicBezTo>
                    <a:pt x="2474" y="1955"/>
                    <a:pt x="2476" y="1956"/>
                    <a:pt x="2469" y="1950"/>
                  </a:cubicBezTo>
                  <a:cubicBezTo>
                    <a:pt x="2464" y="1944"/>
                    <a:pt x="2459" y="1938"/>
                    <a:pt x="2453" y="1932"/>
                  </a:cubicBezTo>
                  <a:cubicBezTo>
                    <a:pt x="2450" y="1930"/>
                    <a:pt x="2448" y="1922"/>
                    <a:pt x="2445" y="1925"/>
                  </a:cubicBezTo>
                  <a:cubicBezTo>
                    <a:pt x="2442" y="1923"/>
                    <a:pt x="2439" y="1915"/>
                    <a:pt x="2436" y="1918"/>
                  </a:cubicBezTo>
                  <a:cubicBezTo>
                    <a:pt x="2438" y="1927"/>
                    <a:pt x="2447" y="1931"/>
                    <a:pt x="2453" y="1938"/>
                  </a:cubicBezTo>
                  <a:cubicBezTo>
                    <a:pt x="2469" y="1956"/>
                    <a:pt x="2486" y="1976"/>
                    <a:pt x="2499" y="1993"/>
                  </a:cubicBezTo>
                  <a:cubicBezTo>
                    <a:pt x="2501" y="2004"/>
                    <a:pt x="2507" y="2011"/>
                    <a:pt x="2511" y="2017"/>
                  </a:cubicBezTo>
                  <a:cubicBezTo>
                    <a:pt x="2515" y="2027"/>
                    <a:pt x="2522" y="2037"/>
                    <a:pt x="2525" y="2046"/>
                  </a:cubicBezTo>
                  <a:cubicBezTo>
                    <a:pt x="2532" y="2052"/>
                    <a:pt x="2530" y="2058"/>
                    <a:pt x="2537" y="2064"/>
                  </a:cubicBezTo>
                  <a:cubicBezTo>
                    <a:pt x="2536" y="2070"/>
                    <a:pt x="2547" y="2077"/>
                    <a:pt x="2545" y="2083"/>
                  </a:cubicBezTo>
                  <a:cubicBezTo>
                    <a:pt x="2554" y="2096"/>
                    <a:pt x="2560" y="2108"/>
                    <a:pt x="2566" y="2120"/>
                  </a:cubicBezTo>
                  <a:cubicBezTo>
                    <a:pt x="2570" y="2125"/>
                    <a:pt x="2575" y="2130"/>
                    <a:pt x="2579" y="2135"/>
                  </a:cubicBezTo>
                  <a:cubicBezTo>
                    <a:pt x="2583" y="2143"/>
                    <a:pt x="2590" y="2152"/>
                    <a:pt x="2595" y="2160"/>
                  </a:cubicBezTo>
                  <a:cubicBezTo>
                    <a:pt x="2607" y="2160"/>
                    <a:pt x="2607" y="2160"/>
                    <a:pt x="2607" y="2160"/>
                  </a:cubicBezTo>
                  <a:cubicBezTo>
                    <a:pt x="2605" y="2158"/>
                    <a:pt x="2603" y="2156"/>
                    <a:pt x="2601" y="2153"/>
                  </a:cubicBezTo>
                  <a:cubicBezTo>
                    <a:pt x="2601" y="2150"/>
                    <a:pt x="2598" y="2146"/>
                    <a:pt x="2594" y="2142"/>
                  </a:cubicBezTo>
                  <a:close/>
                  <a:moveTo>
                    <a:pt x="2754" y="2103"/>
                  </a:moveTo>
                  <a:cubicBezTo>
                    <a:pt x="2742" y="2089"/>
                    <a:pt x="2730" y="2080"/>
                    <a:pt x="2724" y="2069"/>
                  </a:cubicBezTo>
                  <a:cubicBezTo>
                    <a:pt x="2673" y="2020"/>
                    <a:pt x="2658" y="2006"/>
                    <a:pt x="2642" y="1992"/>
                  </a:cubicBezTo>
                  <a:cubicBezTo>
                    <a:pt x="2611" y="1967"/>
                    <a:pt x="2603" y="1971"/>
                    <a:pt x="2595" y="1958"/>
                  </a:cubicBezTo>
                  <a:cubicBezTo>
                    <a:pt x="2552" y="1947"/>
                    <a:pt x="2570" y="1954"/>
                    <a:pt x="2579" y="1969"/>
                  </a:cubicBezTo>
                  <a:cubicBezTo>
                    <a:pt x="2603" y="1993"/>
                    <a:pt x="2607" y="1992"/>
                    <a:pt x="2605" y="1996"/>
                  </a:cubicBezTo>
                  <a:cubicBezTo>
                    <a:pt x="2621" y="2013"/>
                    <a:pt x="2630" y="2011"/>
                    <a:pt x="2630" y="2018"/>
                  </a:cubicBezTo>
                  <a:cubicBezTo>
                    <a:pt x="2705" y="2088"/>
                    <a:pt x="2711" y="2097"/>
                    <a:pt x="2730" y="2115"/>
                  </a:cubicBezTo>
                  <a:cubicBezTo>
                    <a:pt x="2774" y="2160"/>
                    <a:pt x="2774" y="2160"/>
                    <a:pt x="2774" y="2160"/>
                  </a:cubicBezTo>
                  <a:cubicBezTo>
                    <a:pt x="2687" y="2056"/>
                    <a:pt x="2675" y="2048"/>
                    <a:pt x="2664" y="2034"/>
                  </a:cubicBezTo>
                  <a:cubicBezTo>
                    <a:pt x="2639" y="2016"/>
                    <a:pt x="2640" y="2011"/>
                    <a:pt x="2634" y="2009"/>
                  </a:cubicBezTo>
                  <a:cubicBezTo>
                    <a:pt x="2590" y="1961"/>
                    <a:pt x="2592" y="1965"/>
                    <a:pt x="2595" y="1967"/>
                  </a:cubicBezTo>
                  <a:cubicBezTo>
                    <a:pt x="2643" y="2000"/>
                    <a:pt x="2660" y="2019"/>
                    <a:pt x="2677" y="2032"/>
                  </a:cubicBezTo>
                  <a:cubicBezTo>
                    <a:pt x="2722" y="2081"/>
                    <a:pt x="2728" y="2091"/>
                    <a:pt x="2740" y="2104"/>
                  </a:cubicBezTo>
                  <a:cubicBezTo>
                    <a:pt x="2743" y="2107"/>
                    <a:pt x="2746" y="2106"/>
                    <a:pt x="2746" y="2107"/>
                  </a:cubicBezTo>
                  <a:cubicBezTo>
                    <a:pt x="2776" y="2144"/>
                    <a:pt x="2782" y="2152"/>
                    <a:pt x="2788" y="2160"/>
                  </a:cubicBezTo>
                  <a:cubicBezTo>
                    <a:pt x="2766" y="2118"/>
                    <a:pt x="2761" y="2111"/>
                    <a:pt x="2754" y="2103"/>
                  </a:cubicBezTo>
                  <a:close/>
                  <a:moveTo>
                    <a:pt x="2693" y="2110"/>
                  </a:moveTo>
                  <a:cubicBezTo>
                    <a:pt x="2696" y="2104"/>
                    <a:pt x="2682" y="2098"/>
                    <a:pt x="2684" y="2092"/>
                  </a:cubicBezTo>
                  <a:cubicBezTo>
                    <a:pt x="2662" y="2071"/>
                    <a:pt x="2655" y="2066"/>
                    <a:pt x="2644" y="2057"/>
                  </a:cubicBezTo>
                  <a:cubicBezTo>
                    <a:pt x="2578" y="1981"/>
                    <a:pt x="2570" y="1972"/>
                    <a:pt x="2560" y="1960"/>
                  </a:cubicBezTo>
                  <a:cubicBezTo>
                    <a:pt x="2548" y="1932"/>
                    <a:pt x="2535" y="1928"/>
                    <a:pt x="2540" y="1925"/>
                  </a:cubicBezTo>
                  <a:cubicBezTo>
                    <a:pt x="2520" y="1893"/>
                    <a:pt x="2526" y="1881"/>
                    <a:pt x="2517" y="1885"/>
                  </a:cubicBezTo>
                  <a:cubicBezTo>
                    <a:pt x="2536" y="1948"/>
                    <a:pt x="2536" y="1956"/>
                    <a:pt x="2544" y="1966"/>
                  </a:cubicBezTo>
                  <a:cubicBezTo>
                    <a:pt x="2562" y="2002"/>
                    <a:pt x="2567" y="2009"/>
                    <a:pt x="2571" y="2017"/>
                  </a:cubicBezTo>
                  <a:cubicBezTo>
                    <a:pt x="2647" y="2106"/>
                    <a:pt x="2655" y="2116"/>
                    <a:pt x="2663" y="2125"/>
                  </a:cubicBezTo>
                  <a:cubicBezTo>
                    <a:pt x="2703" y="2158"/>
                    <a:pt x="2696" y="2155"/>
                    <a:pt x="2695" y="2152"/>
                  </a:cubicBezTo>
                  <a:cubicBezTo>
                    <a:pt x="2672" y="2122"/>
                    <a:pt x="2670" y="2119"/>
                    <a:pt x="2667" y="2116"/>
                  </a:cubicBezTo>
                  <a:cubicBezTo>
                    <a:pt x="2636" y="2077"/>
                    <a:pt x="2632" y="2073"/>
                    <a:pt x="2628" y="2069"/>
                  </a:cubicBezTo>
                  <a:cubicBezTo>
                    <a:pt x="2551" y="1971"/>
                    <a:pt x="2541" y="1952"/>
                    <a:pt x="2535" y="1933"/>
                  </a:cubicBezTo>
                  <a:cubicBezTo>
                    <a:pt x="2537" y="1931"/>
                    <a:pt x="2537" y="1933"/>
                    <a:pt x="2538" y="1936"/>
                  </a:cubicBezTo>
                  <a:cubicBezTo>
                    <a:pt x="2555" y="1961"/>
                    <a:pt x="2559" y="1971"/>
                    <a:pt x="2566" y="1981"/>
                  </a:cubicBezTo>
                  <a:cubicBezTo>
                    <a:pt x="2684" y="2109"/>
                    <a:pt x="2700" y="2128"/>
                    <a:pt x="2712" y="2137"/>
                  </a:cubicBezTo>
                  <a:cubicBezTo>
                    <a:pt x="2738" y="2156"/>
                    <a:pt x="2735" y="2152"/>
                    <a:pt x="2733" y="2148"/>
                  </a:cubicBezTo>
                  <a:close/>
                  <a:moveTo>
                    <a:pt x="2591" y="2098"/>
                  </a:moveTo>
                  <a:cubicBezTo>
                    <a:pt x="2574" y="2082"/>
                    <a:pt x="2569" y="2066"/>
                    <a:pt x="2557" y="2050"/>
                  </a:cubicBezTo>
                  <a:cubicBezTo>
                    <a:pt x="2542" y="2025"/>
                    <a:pt x="2544" y="2022"/>
                    <a:pt x="2540" y="2018"/>
                  </a:cubicBezTo>
                  <a:cubicBezTo>
                    <a:pt x="2518" y="1973"/>
                    <a:pt x="2511" y="1965"/>
                    <a:pt x="2510" y="1957"/>
                  </a:cubicBezTo>
                  <a:cubicBezTo>
                    <a:pt x="2495" y="1931"/>
                    <a:pt x="2489" y="1936"/>
                    <a:pt x="2497" y="1942"/>
                  </a:cubicBezTo>
                  <a:cubicBezTo>
                    <a:pt x="2510" y="1978"/>
                    <a:pt x="2514" y="1981"/>
                    <a:pt x="2516" y="1984"/>
                  </a:cubicBezTo>
                  <a:cubicBezTo>
                    <a:pt x="2525" y="2012"/>
                    <a:pt x="2529" y="2015"/>
                    <a:pt x="2531" y="2017"/>
                  </a:cubicBezTo>
                  <a:cubicBezTo>
                    <a:pt x="2543" y="2038"/>
                    <a:pt x="2539" y="2041"/>
                    <a:pt x="2543" y="2044"/>
                  </a:cubicBezTo>
                  <a:cubicBezTo>
                    <a:pt x="2576" y="2100"/>
                    <a:pt x="2580" y="2103"/>
                    <a:pt x="2582" y="2106"/>
                  </a:cubicBezTo>
                  <a:cubicBezTo>
                    <a:pt x="2599" y="2132"/>
                    <a:pt x="2603" y="2135"/>
                    <a:pt x="2605" y="2138"/>
                  </a:cubicBezTo>
                  <a:cubicBezTo>
                    <a:pt x="2623" y="2154"/>
                    <a:pt x="2621" y="2156"/>
                    <a:pt x="2622" y="2158"/>
                  </a:cubicBezTo>
                  <a:cubicBezTo>
                    <a:pt x="2623" y="2145"/>
                    <a:pt x="2610" y="2129"/>
                    <a:pt x="2597" y="2113"/>
                  </a:cubicBezTo>
                  <a:close/>
                  <a:moveTo>
                    <a:pt x="3033" y="2114"/>
                  </a:moveTo>
                  <a:cubicBezTo>
                    <a:pt x="3034" y="2107"/>
                    <a:pt x="3026" y="2100"/>
                    <a:pt x="3027" y="2094"/>
                  </a:cubicBezTo>
                  <a:cubicBezTo>
                    <a:pt x="3015" y="2078"/>
                    <a:pt x="3010" y="2064"/>
                    <a:pt x="2999" y="2048"/>
                  </a:cubicBezTo>
                  <a:cubicBezTo>
                    <a:pt x="2993" y="2042"/>
                    <a:pt x="2987" y="2035"/>
                    <a:pt x="2982" y="2029"/>
                  </a:cubicBezTo>
                  <a:cubicBezTo>
                    <a:pt x="2976" y="2019"/>
                    <a:pt x="2974" y="2020"/>
                    <a:pt x="2966" y="2011"/>
                  </a:cubicBezTo>
                  <a:cubicBezTo>
                    <a:pt x="2959" y="2006"/>
                    <a:pt x="2963" y="2002"/>
                    <a:pt x="2957" y="1998"/>
                  </a:cubicBezTo>
                  <a:cubicBezTo>
                    <a:pt x="2951" y="1998"/>
                    <a:pt x="2953" y="1992"/>
                    <a:pt x="2952" y="1991"/>
                  </a:cubicBezTo>
                  <a:cubicBezTo>
                    <a:pt x="2951" y="1991"/>
                    <a:pt x="2950" y="1993"/>
                    <a:pt x="2949" y="1991"/>
                  </a:cubicBezTo>
                  <a:cubicBezTo>
                    <a:pt x="2945" y="1988"/>
                    <a:pt x="2942" y="1983"/>
                    <a:pt x="2937" y="1978"/>
                  </a:cubicBezTo>
                  <a:cubicBezTo>
                    <a:pt x="2933" y="1980"/>
                    <a:pt x="2929" y="1969"/>
                    <a:pt x="2925" y="1971"/>
                  </a:cubicBezTo>
                  <a:cubicBezTo>
                    <a:pt x="2921" y="1969"/>
                    <a:pt x="2917" y="1962"/>
                    <a:pt x="2913" y="1967"/>
                  </a:cubicBezTo>
                  <a:cubicBezTo>
                    <a:pt x="2922" y="1978"/>
                    <a:pt x="2932" y="1982"/>
                    <a:pt x="2941" y="1989"/>
                  </a:cubicBezTo>
                  <a:cubicBezTo>
                    <a:pt x="2945" y="1997"/>
                    <a:pt x="2946" y="1998"/>
                    <a:pt x="2955" y="2005"/>
                  </a:cubicBezTo>
                  <a:cubicBezTo>
                    <a:pt x="2959" y="2009"/>
                    <a:pt x="2957" y="2013"/>
                    <a:pt x="2962" y="2017"/>
                  </a:cubicBezTo>
                  <a:cubicBezTo>
                    <a:pt x="2976" y="2032"/>
                    <a:pt x="2989" y="2047"/>
                    <a:pt x="2995" y="2057"/>
                  </a:cubicBezTo>
                  <a:cubicBezTo>
                    <a:pt x="3002" y="2065"/>
                    <a:pt x="3006" y="2073"/>
                    <a:pt x="3009" y="2080"/>
                  </a:cubicBezTo>
                  <a:cubicBezTo>
                    <a:pt x="3013" y="2084"/>
                    <a:pt x="3016" y="2088"/>
                    <a:pt x="3013" y="2091"/>
                  </a:cubicBezTo>
                  <a:cubicBezTo>
                    <a:pt x="3017" y="2095"/>
                    <a:pt x="3020" y="2099"/>
                    <a:pt x="3020" y="2102"/>
                  </a:cubicBezTo>
                  <a:cubicBezTo>
                    <a:pt x="3026" y="2117"/>
                    <a:pt x="3033" y="2132"/>
                    <a:pt x="3039" y="2147"/>
                  </a:cubicBezTo>
                  <a:cubicBezTo>
                    <a:pt x="3040" y="2151"/>
                    <a:pt x="3041" y="2156"/>
                    <a:pt x="3042" y="2160"/>
                  </a:cubicBezTo>
                  <a:cubicBezTo>
                    <a:pt x="3052" y="2160"/>
                    <a:pt x="3052" y="2160"/>
                    <a:pt x="3052" y="2160"/>
                  </a:cubicBezTo>
                  <a:cubicBezTo>
                    <a:pt x="3049" y="2152"/>
                    <a:pt x="3045" y="2143"/>
                    <a:pt x="3046" y="2135"/>
                  </a:cubicBezTo>
                  <a:cubicBezTo>
                    <a:pt x="3039" y="2128"/>
                    <a:pt x="3040" y="2121"/>
                    <a:pt x="3033" y="2114"/>
                  </a:cubicBezTo>
                  <a:close/>
                  <a:moveTo>
                    <a:pt x="2537" y="2130"/>
                  </a:moveTo>
                  <a:cubicBezTo>
                    <a:pt x="2524" y="2116"/>
                    <a:pt x="2523" y="2103"/>
                    <a:pt x="2514" y="2093"/>
                  </a:cubicBezTo>
                  <a:cubicBezTo>
                    <a:pt x="2504" y="2070"/>
                    <a:pt x="2497" y="2066"/>
                    <a:pt x="2499" y="2063"/>
                  </a:cubicBezTo>
                  <a:cubicBezTo>
                    <a:pt x="2497" y="2052"/>
                    <a:pt x="2484" y="2048"/>
                    <a:pt x="2489" y="2045"/>
                  </a:cubicBezTo>
                  <a:cubicBezTo>
                    <a:pt x="2476" y="2022"/>
                    <a:pt x="2468" y="2018"/>
                    <a:pt x="2471" y="2015"/>
                  </a:cubicBezTo>
                  <a:cubicBezTo>
                    <a:pt x="2435" y="1967"/>
                    <a:pt x="2425" y="1955"/>
                    <a:pt x="2414" y="1943"/>
                  </a:cubicBezTo>
                  <a:cubicBezTo>
                    <a:pt x="2373" y="1912"/>
                    <a:pt x="2369" y="1896"/>
                    <a:pt x="2364" y="1900"/>
                  </a:cubicBezTo>
                  <a:cubicBezTo>
                    <a:pt x="2381" y="1915"/>
                    <a:pt x="2378" y="1916"/>
                    <a:pt x="2380" y="1918"/>
                  </a:cubicBezTo>
                  <a:cubicBezTo>
                    <a:pt x="2388" y="1923"/>
                    <a:pt x="2388" y="1926"/>
                    <a:pt x="2389" y="1927"/>
                  </a:cubicBezTo>
                  <a:cubicBezTo>
                    <a:pt x="2400" y="1940"/>
                    <a:pt x="2408" y="1942"/>
                    <a:pt x="2409" y="1947"/>
                  </a:cubicBezTo>
                  <a:cubicBezTo>
                    <a:pt x="2443" y="1995"/>
                    <a:pt x="2452" y="1999"/>
                    <a:pt x="2449" y="2002"/>
                  </a:cubicBezTo>
                  <a:cubicBezTo>
                    <a:pt x="2487" y="2063"/>
                    <a:pt x="2491" y="2067"/>
                    <a:pt x="2487" y="2070"/>
                  </a:cubicBezTo>
                  <a:cubicBezTo>
                    <a:pt x="2506" y="2104"/>
                    <a:pt x="2514" y="2108"/>
                    <a:pt x="2512" y="2112"/>
                  </a:cubicBezTo>
                  <a:cubicBezTo>
                    <a:pt x="2539" y="2152"/>
                    <a:pt x="2543" y="2157"/>
                    <a:pt x="2546" y="2160"/>
                  </a:cubicBezTo>
                  <a:cubicBezTo>
                    <a:pt x="2540" y="2140"/>
                    <a:pt x="2541" y="2135"/>
                    <a:pt x="2537" y="2130"/>
                  </a:cubicBezTo>
                  <a:close/>
                  <a:moveTo>
                    <a:pt x="2359" y="2098"/>
                  </a:moveTo>
                  <a:cubicBezTo>
                    <a:pt x="2355" y="2093"/>
                    <a:pt x="2356" y="2088"/>
                    <a:pt x="2351" y="2082"/>
                  </a:cubicBezTo>
                  <a:cubicBezTo>
                    <a:pt x="2335" y="2044"/>
                    <a:pt x="2331" y="2038"/>
                    <a:pt x="2328" y="2033"/>
                  </a:cubicBezTo>
                  <a:cubicBezTo>
                    <a:pt x="2301" y="1982"/>
                    <a:pt x="2293" y="1965"/>
                    <a:pt x="2285" y="1948"/>
                  </a:cubicBezTo>
                  <a:cubicBezTo>
                    <a:pt x="2224" y="1882"/>
                    <a:pt x="2221" y="1878"/>
                    <a:pt x="2218" y="1874"/>
                  </a:cubicBezTo>
                  <a:cubicBezTo>
                    <a:pt x="2188" y="1841"/>
                    <a:pt x="2182" y="1834"/>
                    <a:pt x="2176" y="1827"/>
                  </a:cubicBezTo>
                  <a:cubicBezTo>
                    <a:pt x="2168" y="1800"/>
                    <a:pt x="2167" y="1797"/>
                    <a:pt x="2164" y="1793"/>
                  </a:cubicBezTo>
                  <a:cubicBezTo>
                    <a:pt x="2171" y="1829"/>
                    <a:pt x="2175" y="1832"/>
                    <a:pt x="2177" y="1835"/>
                  </a:cubicBezTo>
                  <a:cubicBezTo>
                    <a:pt x="2193" y="1872"/>
                    <a:pt x="2204" y="1885"/>
                    <a:pt x="2212" y="1897"/>
                  </a:cubicBezTo>
                  <a:cubicBezTo>
                    <a:pt x="2261" y="1978"/>
                    <a:pt x="2271" y="1983"/>
                    <a:pt x="2264" y="1987"/>
                  </a:cubicBezTo>
                  <a:cubicBezTo>
                    <a:pt x="2277" y="2021"/>
                    <a:pt x="2288" y="2026"/>
                    <a:pt x="2285" y="2030"/>
                  </a:cubicBezTo>
                  <a:cubicBezTo>
                    <a:pt x="2303" y="2068"/>
                    <a:pt x="2301" y="2072"/>
                    <a:pt x="2302" y="2076"/>
                  </a:cubicBezTo>
                  <a:cubicBezTo>
                    <a:pt x="2322" y="2110"/>
                    <a:pt x="2320" y="2114"/>
                    <a:pt x="2324" y="2118"/>
                  </a:cubicBezTo>
                  <a:cubicBezTo>
                    <a:pt x="2337" y="2145"/>
                    <a:pt x="2350" y="2149"/>
                    <a:pt x="2344" y="2152"/>
                  </a:cubicBezTo>
                  <a:cubicBezTo>
                    <a:pt x="2314" y="2125"/>
                    <a:pt x="2312" y="2120"/>
                    <a:pt x="2308" y="2120"/>
                  </a:cubicBezTo>
                  <a:cubicBezTo>
                    <a:pt x="2286" y="2084"/>
                    <a:pt x="2287" y="2074"/>
                    <a:pt x="2278" y="2062"/>
                  </a:cubicBezTo>
                  <a:cubicBezTo>
                    <a:pt x="2250" y="1984"/>
                    <a:pt x="2245" y="1972"/>
                    <a:pt x="2241" y="1961"/>
                  </a:cubicBezTo>
                  <a:cubicBezTo>
                    <a:pt x="2207" y="1901"/>
                    <a:pt x="2203" y="1897"/>
                    <a:pt x="2199" y="1893"/>
                  </a:cubicBezTo>
                  <a:cubicBezTo>
                    <a:pt x="2180" y="1859"/>
                    <a:pt x="2173" y="1847"/>
                    <a:pt x="2168" y="1834"/>
                  </a:cubicBezTo>
                  <a:cubicBezTo>
                    <a:pt x="2156" y="1801"/>
                    <a:pt x="2161" y="1800"/>
                    <a:pt x="2155" y="1799"/>
                  </a:cubicBezTo>
                  <a:cubicBezTo>
                    <a:pt x="2162" y="1855"/>
                    <a:pt x="2173" y="1859"/>
                    <a:pt x="2171" y="1863"/>
                  </a:cubicBezTo>
                  <a:cubicBezTo>
                    <a:pt x="2220" y="1937"/>
                    <a:pt x="2218" y="1940"/>
                    <a:pt x="2219" y="1942"/>
                  </a:cubicBezTo>
                  <a:cubicBezTo>
                    <a:pt x="2235" y="1976"/>
                    <a:pt x="2242" y="1984"/>
                    <a:pt x="2242" y="1992"/>
                  </a:cubicBezTo>
                  <a:cubicBezTo>
                    <a:pt x="2250" y="2025"/>
                    <a:pt x="2261" y="2035"/>
                    <a:pt x="2259" y="2044"/>
                  </a:cubicBezTo>
                  <a:cubicBezTo>
                    <a:pt x="2271" y="2072"/>
                    <a:pt x="2281" y="2080"/>
                    <a:pt x="2279" y="2087"/>
                  </a:cubicBezTo>
                  <a:cubicBezTo>
                    <a:pt x="2297" y="2123"/>
                    <a:pt x="2306" y="2127"/>
                    <a:pt x="2303" y="2130"/>
                  </a:cubicBezTo>
                  <a:cubicBezTo>
                    <a:pt x="2288" y="2117"/>
                    <a:pt x="2278" y="2115"/>
                    <a:pt x="2273" y="2107"/>
                  </a:cubicBezTo>
                  <a:cubicBezTo>
                    <a:pt x="2244" y="2046"/>
                    <a:pt x="2250" y="2043"/>
                    <a:pt x="2247" y="2040"/>
                  </a:cubicBezTo>
                  <a:cubicBezTo>
                    <a:pt x="2239" y="2016"/>
                    <a:pt x="2232" y="2013"/>
                    <a:pt x="2235" y="2010"/>
                  </a:cubicBezTo>
                  <a:cubicBezTo>
                    <a:pt x="2222" y="1977"/>
                    <a:pt x="2214" y="1973"/>
                    <a:pt x="2218" y="1970"/>
                  </a:cubicBezTo>
                  <a:cubicBezTo>
                    <a:pt x="2196" y="1923"/>
                    <a:pt x="2187" y="1916"/>
                    <a:pt x="2188" y="1909"/>
                  </a:cubicBezTo>
                  <a:cubicBezTo>
                    <a:pt x="2172" y="1880"/>
                    <a:pt x="2172" y="1877"/>
                    <a:pt x="2170" y="1879"/>
                  </a:cubicBezTo>
                  <a:cubicBezTo>
                    <a:pt x="2148" y="1849"/>
                    <a:pt x="2146" y="1846"/>
                    <a:pt x="2140" y="1841"/>
                  </a:cubicBezTo>
                  <a:cubicBezTo>
                    <a:pt x="2122" y="1818"/>
                    <a:pt x="2120" y="1815"/>
                    <a:pt x="2120" y="1812"/>
                  </a:cubicBezTo>
                  <a:cubicBezTo>
                    <a:pt x="2133" y="1844"/>
                    <a:pt x="2148" y="1854"/>
                    <a:pt x="2149" y="1862"/>
                  </a:cubicBezTo>
                  <a:cubicBezTo>
                    <a:pt x="2163" y="1878"/>
                    <a:pt x="2160" y="1878"/>
                    <a:pt x="2166" y="1882"/>
                  </a:cubicBezTo>
                  <a:cubicBezTo>
                    <a:pt x="2182" y="1914"/>
                    <a:pt x="2180" y="1918"/>
                    <a:pt x="2184" y="1921"/>
                  </a:cubicBezTo>
                  <a:cubicBezTo>
                    <a:pt x="2203" y="1968"/>
                    <a:pt x="2210" y="1974"/>
                    <a:pt x="2209" y="1980"/>
                  </a:cubicBezTo>
                  <a:cubicBezTo>
                    <a:pt x="2222" y="2004"/>
                    <a:pt x="2224" y="2008"/>
                    <a:pt x="2224" y="2011"/>
                  </a:cubicBezTo>
                  <a:cubicBezTo>
                    <a:pt x="2245" y="2053"/>
                    <a:pt x="2243" y="2065"/>
                    <a:pt x="2251" y="2077"/>
                  </a:cubicBezTo>
                  <a:cubicBezTo>
                    <a:pt x="2258" y="2112"/>
                    <a:pt x="2252" y="2108"/>
                    <a:pt x="2246" y="2105"/>
                  </a:cubicBezTo>
                  <a:cubicBezTo>
                    <a:pt x="2234" y="2075"/>
                    <a:pt x="2228" y="2071"/>
                    <a:pt x="2230" y="2067"/>
                  </a:cubicBezTo>
                  <a:cubicBezTo>
                    <a:pt x="2214" y="2023"/>
                    <a:pt x="2210" y="2019"/>
                    <a:pt x="2210" y="2014"/>
                  </a:cubicBezTo>
                  <a:cubicBezTo>
                    <a:pt x="2191" y="1966"/>
                    <a:pt x="2190" y="1957"/>
                    <a:pt x="2183" y="1948"/>
                  </a:cubicBezTo>
                  <a:cubicBezTo>
                    <a:pt x="2115" y="1843"/>
                    <a:pt x="2109" y="1836"/>
                    <a:pt x="2102" y="1828"/>
                  </a:cubicBezTo>
                  <a:cubicBezTo>
                    <a:pt x="2084" y="1810"/>
                    <a:pt x="2089" y="1820"/>
                    <a:pt x="2100" y="1829"/>
                  </a:cubicBezTo>
                  <a:cubicBezTo>
                    <a:pt x="2180" y="1968"/>
                    <a:pt x="2187" y="1974"/>
                    <a:pt x="2184" y="1979"/>
                  </a:cubicBezTo>
                  <a:cubicBezTo>
                    <a:pt x="2204" y="2026"/>
                    <a:pt x="2202" y="2030"/>
                    <a:pt x="2207" y="2034"/>
                  </a:cubicBezTo>
                  <a:cubicBezTo>
                    <a:pt x="2222" y="2075"/>
                    <a:pt x="2224" y="2079"/>
                    <a:pt x="2224" y="2083"/>
                  </a:cubicBezTo>
                  <a:cubicBezTo>
                    <a:pt x="2213" y="2080"/>
                    <a:pt x="2204" y="2073"/>
                    <a:pt x="2206" y="2067"/>
                  </a:cubicBezTo>
                  <a:cubicBezTo>
                    <a:pt x="2183" y="2022"/>
                    <a:pt x="2178" y="2013"/>
                    <a:pt x="2178" y="2005"/>
                  </a:cubicBezTo>
                  <a:cubicBezTo>
                    <a:pt x="2150" y="1952"/>
                    <a:pt x="2156" y="1949"/>
                    <a:pt x="2153" y="1946"/>
                  </a:cubicBezTo>
                  <a:cubicBezTo>
                    <a:pt x="2092" y="1848"/>
                    <a:pt x="2086" y="1839"/>
                    <a:pt x="2080" y="1830"/>
                  </a:cubicBezTo>
                  <a:cubicBezTo>
                    <a:pt x="2028" y="1770"/>
                    <a:pt x="2025" y="1766"/>
                    <a:pt x="2021" y="1765"/>
                  </a:cubicBezTo>
                  <a:cubicBezTo>
                    <a:pt x="2015" y="1759"/>
                    <a:pt x="2018" y="1765"/>
                    <a:pt x="2019" y="1767"/>
                  </a:cubicBezTo>
                  <a:cubicBezTo>
                    <a:pt x="2031" y="1783"/>
                    <a:pt x="2032" y="1782"/>
                    <a:pt x="2034" y="1783"/>
                  </a:cubicBezTo>
                  <a:cubicBezTo>
                    <a:pt x="2080" y="1843"/>
                    <a:pt x="2084" y="1849"/>
                    <a:pt x="2088" y="1855"/>
                  </a:cubicBezTo>
                  <a:cubicBezTo>
                    <a:pt x="2107" y="1882"/>
                    <a:pt x="2113" y="1894"/>
                    <a:pt x="2121" y="1907"/>
                  </a:cubicBezTo>
                  <a:cubicBezTo>
                    <a:pt x="2133" y="1930"/>
                    <a:pt x="2135" y="1937"/>
                    <a:pt x="2142" y="1943"/>
                  </a:cubicBezTo>
                  <a:cubicBezTo>
                    <a:pt x="2150" y="1967"/>
                    <a:pt x="2149" y="1968"/>
                    <a:pt x="2153" y="1969"/>
                  </a:cubicBezTo>
                  <a:cubicBezTo>
                    <a:pt x="2176" y="2038"/>
                    <a:pt x="2182" y="2045"/>
                    <a:pt x="2184" y="2051"/>
                  </a:cubicBezTo>
                  <a:cubicBezTo>
                    <a:pt x="2178" y="2070"/>
                    <a:pt x="2180" y="2060"/>
                    <a:pt x="2175" y="2057"/>
                  </a:cubicBezTo>
                  <a:cubicBezTo>
                    <a:pt x="2153" y="2021"/>
                    <a:pt x="2158" y="2016"/>
                    <a:pt x="2151" y="2010"/>
                  </a:cubicBezTo>
                  <a:cubicBezTo>
                    <a:pt x="2121" y="1936"/>
                    <a:pt x="2119" y="1926"/>
                    <a:pt x="2108" y="1915"/>
                  </a:cubicBezTo>
                  <a:cubicBezTo>
                    <a:pt x="2036" y="1803"/>
                    <a:pt x="2040" y="1801"/>
                    <a:pt x="2034" y="1797"/>
                  </a:cubicBezTo>
                  <a:cubicBezTo>
                    <a:pt x="2007" y="1765"/>
                    <a:pt x="2005" y="1763"/>
                    <a:pt x="2003" y="1761"/>
                  </a:cubicBezTo>
                  <a:cubicBezTo>
                    <a:pt x="1972" y="1730"/>
                    <a:pt x="1967" y="1720"/>
                    <a:pt x="1962" y="1724"/>
                  </a:cubicBezTo>
                  <a:cubicBezTo>
                    <a:pt x="1992" y="1755"/>
                    <a:pt x="1992" y="1758"/>
                    <a:pt x="1992" y="1759"/>
                  </a:cubicBezTo>
                  <a:cubicBezTo>
                    <a:pt x="2021" y="1792"/>
                    <a:pt x="2020" y="1796"/>
                    <a:pt x="2026" y="1801"/>
                  </a:cubicBezTo>
                  <a:cubicBezTo>
                    <a:pt x="2060" y="1845"/>
                    <a:pt x="2062" y="1850"/>
                    <a:pt x="2064" y="1855"/>
                  </a:cubicBezTo>
                  <a:cubicBezTo>
                    <a:pt x="2095" y="1898"/>
                    <a:pt x="2096" y="1916"/>
                    <a:pt x="2112" y="1935"/>
                  </a:cubicBezTo>
                  <a:cubicBezTo>
                    <a:pt x="2128" y="1975"/>
                    <a:pt x="2126" y="1980"/>
                    <a:pt x="2133" y="1986"/>
                  </a:cubicBezTo>
                  <a:cubicBezTo>
                    <a:pt x="2155" y="2039"/>
                    <a:pt x="2153" y="2043"/>
                    <a:pt x="2157" y="2046"/>
                  </a:cubicBezTo>
                  <a:cubicBezTo>
                    <a:pt x="2137" y="2045"/>
                    <a:pt x="2142" y="2043"/>
                    <a:pt x="2142" y="2042"/>
                  </a:cubicBezTo>
                  <a:cubicBezTo>
                    <a:pt x="2135" y="2030"/>
                    <a:pt x="2128" y="2031"/>
                    <a:pt x="2127" y="2026"/>
                  </a:cubicBezTo>
                  <a:cubicBezTo>
                    <a:pt x="2111" y="1989"/>
                    <a:pt x="2109" y="1986"/>
                    <a:pt x="2107" y="1983"/>
                  </a:cubicBezTo>
                  <a:cubicBezTo>
                    <a:pt x="2085" y="1918"/>
                    <a:pt x="2078" y="1914"/>
                    <a:pt x="2079" y="1911"/>
                  </a:cubicBezTo>
                  <a:cubicBezTo>
                    <a:pt x="2055" y="1866"/>
                    <a:pt x="2049" y="1852"/>
                    <a:pt x="2041" y="1838"/>
                  </a:cubicBezTo>
                  <a:cubicBezTo>
                    <a:pt x="1965" y="1757"/>
                    <a:pt x="1962" y="1741"/>
                    <a:pt x="1957" y="1746"/>
                  </a:cubicBezTo>
                  <a:cubicBezTo>
                    <a:pt x="2003" y="1791"/>
                    <a:pt x="2001" y="1802"/>
                    <a:pt x="2007" y="1806"/>
                  </a:cubicBezTo>
                  <a:cubicBezTo>
                    <a:pt x="2039" y="1854"/>
                    <a:pt x="2043" y="1857"/>
                    <a:pt x="2046" y="1860"/>
                  </a:cubicBezTo>
                  <a:cubicBezTo>
                    <a:pt x="2065" y="1901"/>
                    <a:pt x="2070" y="1913"/>
                    <a:pt x="2074" y="1925"/>
                  </a:cubicBezTo>
                  <a:cubicBezTo>
                    <a:pt x="2084" y="1955"/>
                    <a:pt x="2091" y="1959"/>
                    <a:pt x="2088" y="1961"/>
                  </a:cubicBezTo>
                  <a:cubicBezTo>
                    <a:pt x="2109" y="2008"/>
                    <a:pt x="2111" y="2011"/>
                    <a:pt x="2111" y="2014"/>
                  </a:cubicBezTo>
                  <a:cubicBezTo>
                    <a:pt x="2084" y="2001"/>
                    <a:pt x="2083" y="1990"/>
                    <a:pt x="2078" y="1979"/>
                  </a:cubicBezTo>
                  <a:cubicBezTo>
                    <a:pt x="2058" y="1935"/>
                    <a:pt x="2059" y="1924"/>
                    <a:pt x="2051" y="1913"/>
                  </a:cubicBezTo>
                  <a:cubicBezTo>
                    <a:pt x="2005" y="1834"/>
                    <a:pt x="1999" y="1823"/>
                    <a:pt x="1992" y="1811"/>
                  </a:cubicBezTo>
                  <a:cubicBezTo>
                    <a:pt x="1942" y="1756"/>
                    <a:pt x="1938" y="1745"/>
                    <a:pt x="1934" y="1752"/>
                  </a:cubicBezTo>
                  <a:cubicBezTo>
                    <a:pt x="2017" y="1869"/>
                    <a:pt x="2028" y="1877"/>
                    <a:pt x="2027" y="1885"/>
                  </a:cubicBezTo>
                  <a:cubicBezTo>
                    <a:pt x="2063" y="1966"/>
                    <a:pt x="2065" y="1973"/>
                    <a:pt x="2067" y="1980"/>
                  </a:cubicBezTo>
                  <a:cubicBezTo>
                    <a:pt x="2065" y="1992"/>
                    <a:pt x="2057" y="1989"/>
                    <a:pt x="2060" y="1986"/>
                  </a:cubicBezTo>
                  <a:cubicBezTo>
                    <a:pt x="2045" y="1948"/>
                    <a:pt x="2043" y="1946"/>
                    <a:pt x="2043" y="1943"/>
                  </a:cubicBezTo>
                  <a:cubicBezTo>
                    <a:pt x="2023" y="1902"/>
                    <a:pt x="2017" y="1897"/>
                    <a:pt x="2017" y="1893"/>
                  </a:cubicBezTo>
                  <a:cubicBezTo>
                    <a:pt x="2004" y="1865"/>
                    <a:pt x="1997" y="1860"/>
                    <a:pt x="1998" y="1855"/>
                  </a:cubicBezTo>
                  <a:cubicBezTo>
                    <a:pt x="1963" y="1808"/>
                    <a:pt x="1953" y="1796"/>
                    <a:pt x="1940" y="1775"/>
                  </a:cubicBezTo>
                  <a:cubicBezTo>
                    <a:pt x="1905" y="1717"/>
                    <a:pt x="1893" y="1717"/>
                    <a:pt x="1896" y="1709"/>
                  </a:cubicBezTo>
                  <a:cubicBezTo>
                    <a:pt x="1877" y="1696"/>
                    <a:pt x="1887" y="1701"/>
                    <a:pt x="1884" y="1705"/>
                  </a:cubicBezTo>
                  <a:cubicBezTo>
                    <a:pt x="1901" y="1729"/>
                    <a:pt x="1903" y="1740"/>
                    <a:pt x="1915" y="1751"/>
                  </a:cubicBezTo>
                  <a:cubicBezTo>
                    <a:pt x="1973" y="1832"/>
                    <a:pt x="1981" y="1851"/>
                    <a:pt x="1997" y="1870"/>
                  </a:cubicBezTo>
                  <a:cubicBezTo>
                    <a:pt x="2010" y="1904"/>
                    <a:pt x="2014" y="1909"/>
                    <a:pt x="2017" y="1913"/>
                  </a:cubicBezTo>
                  <a:cubicBezTo>
                    <a:pt x="2030" y="1939"/>
                    <a:pt x="2036" y="1949"/>
                    <a:pt x="2039" y="1958"/>
                  </a:cubicBezTo>
                  <a:cubicBezTo>
                    <a:pt x="2048" y="1982"/>
                    <a:pt x="2048" y="1987"/>
                    <a:pt x="2045" y="1985"/>
                  </a:cubicBezTo>
                  <a:cubicBezTo>
                    <a:pt x="2031" y="1963"/>
                    <a:pt x="2024" y="1958"/>
                    <a:pt x="2019" y="1952"/>
                  </a:cubicBezTo>
                  <a:cubicBezTo>
                    <a:pt x="1966" y="1858"/>
                    <a:pt x="1972" y="1850"/>
                    <a:pt x="1964" y="1850"/>
                  </a:cubicBezTo>
                  <a:cubicBezTo>
                    <a:pt x="1953" y="1828"/>
                    <a:pt x="1951" y="1823"/>
                    <a:pt x="1948" y="1818"/>
                  </a:cubicBezTo>
                  <a:cubicBezTo>
                    <a:pt x="1895" y="1732"/>
                    <a:pt x="1891" y="1727"/>
                    <a:pt x="1888" y="1723"/>
                  </a:cubicBezTo>
                  <a:cubicBezTo>
                    <a:pt x="1919" y="1786"/>
                    <a:pt x="1923" y="1796"/>
                    <a:pt x="1930" y="1807"/>
                  </a:cubicBezTo>
                  <a:cubicBezTo>
                    <a:pt x="1947" y="1834"/>
                    <a:pt x="1951" y="1837"/>
                    <a:pt x="1950" y="1839"/>
                  </a:cubicBezTo>
                  <a:cubicBezTo>
                    <a:pt x="1975" y="1882"/>
                    <a:pt x="1974" y="1885"/>
                    <a:pt x="1977" y="1888"/>
                  </a:cubicBezTo>
                  <a:cubicBezTo>
                    <a:pt x="1992" y="1925"/>
                    <a:pt x="2004" y="1931"/>
                    <a:pt x="1999" y="1935"/>
                  </a:cubicBezTo>
                  <a:cubicBezTo>
                    <a:pt x="2013" y="1957"/>
                    <a:pt x="2017" y="1963"/>
                    <a:pt x="2017" y="1969"/>
                  </a:cubicBezTo>
                  <a:cubicBezTo>
                    <a:pt x="2004" y="1947"/>
                    <a:pt x="1994" y="1941"/>
                    <a:pt x="1991" y="1936"/>
                  </a:cubicBezTo>
                  <a:cubicBezTo>
                    <a:pt x="1972" y="1896"/>
                    <a:pt x="1966" y="1889"/>
                    <a:pt x="1964" y="1882"/>
                  </a:cubicBezTo>
                  <a:cubicBezTo>
                    <a:pt x="1925" y="1808"/>
                    <a:pt x="1925" y="1804"/>
                    <a:pt x="1915" y="1797"/>
                  </a:cubicBezTo>
                  <a:cubicBezTo>
                    <a:pt x="1867" y="1736"/>
                    <a:pt x="1869" y="1724"/>
                    <a:pt x="1860" y="1730"/>
                  </a:cubicBezTo>
                  <a:cubicBezTo>
                    <a:pt x="1899" y="1781"/>
                    <a:pt x="1901" y="1790"/>
                    <a:pt x="1916" y="1808"/>
                  </a:cubicBezTo>
                  <a:cubicBezTo>
                    <a:pt x="1941" y="1843"/>
                    <a:pt x="1937" y="1847"/>
                    <a:pt x="1943" y="1851"/>
                  </a:cubicBezTo>
                  <a:cubicBezTo>
                    <a:pt x="1973" y="1924"/>
                    <a:pt x="1975" y="1926"/>
                    <a:pt x="1978" y="1931"/>
                  </a:cubicBezTo>
                  <a:cubicBezTo>
                    <a:pt x="1970" y="1937"/>
                    <a:pt x="1972" y="1932"/>
                    <a:pt x="1965" y="1927"/>
                  </a:cubicBezTo>
                  <a:cubicBezTo>
                    <a:pt x="1952" y="1892"/>
                    <a:pt x="1945" y="1884"/>
                    <a:pt x="1941" y="1876"/>
                  </a:cubicBezTo>
                  <a:cubicBezTo>
                    <a:pt x="1925" y="1837"/>
                    <a:pt x="1914" y="1832"/>
                    <a:pt x="1916" y="1828"/>
                  </a:cubicBezTo>
                  <a:cubicBezTo>
                    <a:pt x="1875" y="1771"/>
                    <a:pt x="1871" y="1766"/>
                    <a:pt x="1867" y="1761"/>
                  </a:cubicBezTo>
                  <a:cubicBezTo>
                    <a:pt x="1850" y="1739"/>
                    <a:pt x="1837" y="1733"/>
                    <a:pt x="1834" y="1724"/>
                  </a:cubicBezTo>
                  <a:cubicBezTo>
                    <a:pt x="1831" y="1727"/>
                    <a:pt x="1840" y="1739"/>
                    <a:pt x="1859" y="1759"/>
                  </a:cubicBezTo>
                  <a:cubicBezTo>
                    <a:pt x="1929" y="1870"/>
                    <a:pt x="1932" y="1882"/>
                    <a:pt x="1940" y="1894"/>
                  </a:cubicBezTo>
                  <a:cubicBezTo>
                    <a:pt x="1955" y="1926"/>
                    <a:pt x="1962" y="1930"/>
                    <a:pt x="1956" y="1933"/>
                  </a:cubicBezTo>
                  <a:cubicBezTo>
                    <a:pt x="1948" y="1914"/>
                    <a:pt x="1940" y="1910"/>
                    <a:pt x="1939" y="1907"/>
                  </a:cubicBezTo>
                  <a:cubicBezTo>
                    <a:pt x="1901" y="1834"/>
                    <a:pt x="1882" y="1810"/>
                    <a:pt x="1865" y="1786"/>
                  </a:cubicBezTo>
                  <a:cubicBezTo>
                    <a:pt x="1823" y="1743"/>
                    <a:pt x="1820" y="1733"/>
                    <a:pt x="1816" y="1736"/>
                  </a:cubicBezTo>
                  <a:cubicBezTo>
                    <a:pt x="1800" y="1727"/>
                    <a:pt x="1800" y="1727"/>
                    <a:pt x="1808" y="1734"/>
                  </a:cubicBezTo>
                  <a:cubicBezTo>
                    <a:pt x="1845" y="1773"/>
                    <a:pt x="1851" y="1780"/>
                    <a:pt x="1857" y="1787"/>
                  </a:cubicBezTo>
                  <a:cubicBezTo>
                    <a:pt x="1914" y="1883"/>
                    <a:pt x="1922" y="1889"/>
                    <a:pt x="1921" y="1893"/>
                  </a:cubicBezTo>
                  <a:cubicBezTo>
                    <a:pt x="1911" y="1899"/>
                    <a:pt x="1910" y="1880"/>
                    <a:pt x="1897" y="1865"/>
                  </a:cubicBezTo>
                  <a:cubicBezTo>
                    <a:pt x="1850" y="1801"/>
                    <a:pt x="1840" y="1789"/>
                    <a:pt x="1832" y="1778"/>
                  </a:cubicBezTo>
                  <a:cubicBezTo>
                    <a:pt x="1783" y="1729"/>
                    <a:pt x="1776" y="1719"/>
                    <a:pt x="1768" y="1715"/>
                  </a:cubicBezTo>
                  <a:cubicBezTo>
                    <a:pt x="1752" y="1711"/>
                    <a:pt x="1762" y="1716"/>
                    <a:pt x="1772" y="1723"/>
                  </a:cubicBezTo>
                  <a:cubicBezTo>
                    <a:pt x="1813" y="1762"/>
                    <a:pt x="1814" y="1765"/>
                    <a:pt x="1814" y="1767"/>
                  </a:cubicBezTo>
                  <a:cubicBezTo>
                    <a:pt x="1834" y="1793"/>
                    <a:pt x="1840" y="1799"/>
                    <a:pt x="1844" y="1808"/>
                  </a:cubicBezTo>
                  <a:cubicBezTo>
                    <a:pt x="1893" y="1871"/>
                    <a:pt x="1889" y="1874"/>
                    <a:pt x="1893" y="1877"/>
                  </a:cubicBezTo>
                  <a:cubicBezTo>
                    <a:pt x="1882" y="1864"/>
                    <a:pt x="1878" y="1863"/>
                    <a:pt x="1874" y="1856"/>
                  </a:cubicBezTo>
                  <a:cubicBezTo>
                    <a:pt x="1833" y="1802"/>
                    <a:pt x="1826" y="1794"/>
                    <a:pt x="1819" y="1786"/>
                  </a:cubicBezTo>
                  <a:cubicBezTo>
                    <a:pt x="1773" y="1738"/>
                    <a:pt x="1769" y="1738"/>
                    <a:pt x="1765" y="1734"/>
                  </a:cubicBezTo>
                  <a:cubicBezTo>
                    <a:pt x="1760" y="1738"/>
                    <a:pt x="1770" y="1737"/>
                    <a:pt x="1766" y="1742"/>
                  </a:cubicBezTo>
                  <a:cubicBezTo>
                    <a:pt x="1803" y="1777"/>
                    <a:pt x="1807" y="1785"/>
                    <a:pt x="1813" y="1785"/>
                  </a:cubicBezTo>
                  <a:cubicBezTo>
                    <a:pt x="1829" y="1807"/>
                    <a:pt x="1825" y="1810"/>
                    <a:pt x="1831" y="1813"/>
                  </a:cubicBezTo>
                  <a:cubicBezTo>
                    <a:pt x="1813" y="1794"/>
                    <a:pt x="1808" y="1796"/>
                    <a:pt x="1805" y="1790"/>
                  </a:cubicBezTo>
                  <a:cubicBezTo>
                    <a:pt x="1754" y="1747"/>
                    <a:pt x="1750" y="1740"/>
                    <a:pt x="1745" y="1738"/>
                  </a:cubicBezTo>
                  <a:cubicBezTo>
                    <a:pt x="1769" y="1764"/>
                    <a:pt x="1779" y="1774"/>
                    <a:pt x="1790" y="1782"/>
                  </a:cubicBezTo>
                  <a:cubicBezTo>
                    <a:pt x="1832" y="1841"/>
                    <a:pt x="1845" y="1847"/>
                    <a:pt x="1842" y="1852"/>
                  </a:cubicBezTo>
                  <a:cubicBezTo>
                    <a:pt x="1793" y="1807"/>
                    <a:pt x="1776" y="1786"/>
                    <a:pt x="1752" y="1769"/>
                  </a:cubicBezTo>
                  <a:cubicBezTo>
                    <a:pt x="1766" y="1787"/>
                    <a:pt x="1777" y="1798"/>
                    <a:pt x="1788" y="1810"/>
                  </a:cubicBezTo>
                  <a:cubicBezTo>
                    <a:pt x="1812" y="1838"/>
                    <a:pt x="1805" y="1839"/>
                    <a:pt x="1803" y="1837"/>
                  </a:cubicBezTo>
                  <a:cubicBezTo>
                    <a:pt x="1781" y="1826"/>
                    <a:pt x="1776" y="1821"/>
                    <a:pt x="1770" y="1820"/>
                  </a:cubicBezTo>
                  <a:cubicBezTo>
                    <a:pt x="1726" y="1790"/>
                    <a:pt x="1728" y="1785"/>
                    <a:pt x="1721" y="1787"/>
                  </a:cubicBezTo>
                  <a:cubicBezTo>
                    <a:pt x="1746" y="1808"/>
                    <a:pt x="1748" y="1812"/>
                    <a:pt x="1751" y="1811"/>
                  </a:cubicBezTo>
                  <a:cubicBezTo>
                    <a:pt x="1774" y="1830"/>
                    <a:pt x="1769" y="1830"/>
                    <a:pt x="1768" y="1830"/>
                  </a:cubicBezTo>
                  <a:cubicBezTo>
                    <a:pt x="1762" y="1829"/>
                    <a:pt x="1758" y="1825"/>
                    <a:pt x="1757" y="1825"/>
                  </a:cubicBezTo>
                  <a:cubicBezTo>
                    <a:pt x="1733" y="1815"/>
                    <a:pt x="1722" y="1808"/>
                    <a:pt x="1711" y="1802"/>
                  </a:cubicBezTo>
                  <a:cubicBezTo>
                    <a:pt x="1668" y="1781"/>
                    <a:pt x="1665" y="1767"/>
                    <a:pt x="1662" y="1772"/>
                  </a:cubicBezTo>
                  <a:cubicBezTo>
                    <a:pt x="1716" y="1810"/>
                    <a:pt x="1719" y="1814"/>
                    <a:pt x="1721" y="1816"/>
                  </a:cubicBezTo>
                  <a:cubicBezTo>
                    <a:pt x="1754" y="1831"/>
                    <a:pt x="1760" y="1834"/>
                    <a:pt x="1766" y="1838"/>
                  </a:cubicBezTo>
                  <a:cubicBezTo>
                    <a:pt x="1741" y="1835"/>
                    <a:pt x="1730" y="1831"/>
                    <a:pt x="1719" y="1827"/>
                  </a:cubicBezTo>
                  <a:cubicBezTo>
                    <a:pt x="1667" y="1800"/>
                    <a:pt x="1664" y="1802"/>
                    <a:pt x="1662" y="1799"/>
                  </a:cubicBezTo>
                  <a:cubicBezTo>
                    <a:pt x="1679" y="1814"/>
                    <a:pt x="1683" y="1818"/>
                    <a:pt x="1687" y="1817"/>
                  </a:cubicBezTo>
                  <a:cubicBezTo>
                    <a:pt x="1763" y="1850"/>
                    <a:pt x="1779" y="1856"/>
                    <a:pt x="1795" y="1858"/>
                  </a:cubicBezTo>
                  <a:cubicBezTo>
                    <a:pt x="1811" y="1866"/>
                    <a:pt x="1816" y="1856"/>
                    <a:pt x="1820" y="1863"/>
                  </a:cubicBezTo>
                  <a:cubicBezTo>
                    <a:pt x="1850" y="1871"/>
                    <a:pt x="1857" y="1864"/>
                    <a:pt x="1862" y="1875"/>
                  </a:cubicBezTo>
                  <a:cubicBezTo>
                    <a:pt x="1842" y="1876"/>
                    <a:pt x="1840" y="1873"/>
                    <a:pt x="1838" y="1874"/>
                  </a:cubicBezTo>
                  <a:cubicBezTo>
                    <a:pt x="1781" y="1864"/>
                    <a:pt x="1772" y="1865"/>
                    <a:pt x="1764" y="1866"/>
                  </a:cubicBezTo>
                  <a:cubicBezTo>
                    <a:pt x="1697" y="1850"/>
                    <a:pt x="1680" y="1845"/>
                    <a:pt x="1664" y="1837"/>
                  </a:cubicBezTo>
                  <a:cubicBezTo>
                    <a:pt x="1641" y="1830"/>
                    <a:pt x="1651" y="1834"/>
                    <a:pt x="1660" y="1843"/>
                  </a:cubicBezTo>
                  <a:cubicBezTo>
                    <a:pt x="1703" y="1857"/>
                    <a:pt x="1709" y="1862"/>
                    <a:pt x="1715" y="1862"/>
                  </a:cubicBezTo>
                  <a:cubicBezTo>
                    <a:pt x="1776" y="1874"/>
                    <a:pt x="1779" y="1875"/>
                    <a:pt x="1782" y="1876"/>
                  </a:cubicBezTo>
                  <a:cubicBezTo>
                    <a:pt x="1814" y="1881"/>
                    <a:pt x="1817" y="1882"/>
                    <a:pt x="1820" y="1880"/>
                  </a:cubicBezTo>
                  <a:cubicBezTo>
                    <a:pt x="1859" y="1887"/>
                    <a:pt x="1867" y="1889"/>
                    <a:pt x="1874" y="1888"/>
                  </a:cubicBezTo>
                  <a:cubicBezTo>
                    <a:pt x="1891" y="1901"/>
                    <a:pt x="1888" y="1900"/>
                    <a:pt x="1886" y="1895"/>
                  </a:cubicBezTo>
                  <a:cubicBezTo>
                    <a:pt x="1852" y="1893"/>
                    <a:pt x="1845" y="1895"/>
                    <a:pt x="1840" y="1892"/>
                  </a:cubicBezTo>
                  <a:cubicBezTo>
                    <a:pt x="1795" y="1885"/>
                    <a:pt x="1789" y="1891"/>
                    <a:pt x="1783" y="1887"/>
                  </a:cubicBezTo>
                  <a:cubicBezTo>
                    <a:pt x="1718" y="1880"/>
                    <a:pt x="1711" y="1879"/>
                    <a:pt x="1705" y="1877"/>
                  </a:cubicBezTo>
                  <a:cubicBezTo>
                    <a:pt x="1657" y="1869"/>
                    <a:pt x="1650" y="1862"/>
                    <a:pt x="1644" y="1861"/>
                  </a:cubicBezTo>
                  <a:cubicBezTo>
                    <a:pt x="1600" y="1841"/>
                    <a:pt x="1597" y="1831"/>
                    <a:pt x="1593" y="1833"/>
                  </a:cubicBezTo>
                  <a:cubicBezTo>
                    <a:pt x="1597" y="1840"/>
                    <a:pt x="1599" y="1842"/>
                    <a:pt x="1602" y="1843"/>
                  </a:cubicBezTo>
                  <a:cubicBezTo>
                    <a:pt x="1641" y="1869"/>
                    <a:pt x="1637" y="1872"/>
                    <a:pt x="1643" y="1876"/>
                  </a:cubicBezTo>
                  <a:cubicBezTo>
                    <a:pt x="1683" y="1894"/>
                    <a:pt x="1693" y="1901"/>
                    <a:pt x="1703" y="1902"/>
                  </a:cubicBezTo>
                  <a:cubicBezTo>
                    <a:pt x="1750" y="1920"/>
                    <a:pt x="1751" y="1916"/>
                    <a:pt x="1753" y="1916"/>
                  </a:cubicBezTo>
                  <a:cubicBezTo>
                    <a:pt x="1774" y="1922"/>
                    <a:pt x="1784" y="1924"/>
                    <a:pt x="1794" y="1923"/>
                  </a:cubicBezTo>
                  <a:cubicBezTo>
                    <a:pt x="1830" y="1924"/>
                    <a:pt x="1835" y="1925"/>
                    <a:pt x="1840" y="1926"/>
                  </a:cubicBezTo>
                  <a:cubicBezTo>
                    <a:pt x="1877" y="1930"/>
                    <a:pt x="1883" y="1925"/>
                    <a:pt x="1888" y="1925"/>
                  </a:cubicBezTo>
                  <a:cubicBezTo>
                    <a:pt x="1940" y="1939"/>
                    <a:pt x="1943" y="1934"/>
                    <a:pt x="1946" y="1941"/>
                  </a:cubicBezTo>
                  <a:cubicBezTo>
                    <a:pt x="1906" y="1945"/>
                    <a:pt x="1904" y="1942"/>
                    <a:pt x="1901" y="1943"/>
                  </a:cubicBezTo>
                  <a:cubicBezTo>
                    <a:pt x="1865" y="1942"/>
                    <a:pt x="1860" y="1941"/>
                    <a:pt x="1855" y="1940"/>
                  </a:cubicBezTo>
                  <a:cubicBezTo>
                    <a:pt x="1837" y="1942"/>
                    <a:pt x="1834" y="1939"/>
                    <a:pt x="1832" y="1940"/>
                  </a:cubicBezTo>
                  <a:cubicBezTo>
                    <a:pt x="1785" y="1936"/>
                    <a:pt x="1774" y="1934"/>
                    <a:pt x="1764" y="1932"/>
                  </a:cubicBezTo>
                  <a:cubicBezTo>
                    <a:pt x="1714" y="1916"/>
                    <a:pt x="1708" y="1920"/>
                    <a:pt x="1704" y="1913"/>
                  </a:cubicBezTo>
                  <a:cubicBezTo>
                    <a:pt x="1661" y="1902"/>
                    <a:pt x="1658" y="1892"/>
                    <a:pt x="1654" y="1899"/>
                  </a:cubicBezTo>
                  <a:cubicBezTo>
                    <a:pt x="1721" y="1926"/>
                    <a:pt x="1728" y="1931"/>
                    <a:pt x="1735" y="1935"/>
                  </a:cubicBezTo>
                  <a:cubicBezTo>
                    <a:pt x="1769" y="1942"/>
                    <a:pt x="1772" y="1946"/>
                    <a:pt x="1776" y="1942"/>
                  </a:cubicBezTo>
                  <a:cubicBezTo>
                    <a:pt x="1811" y="1952"/>
                    <a:pt x="1815" y="1945"/>
                    <a:pt x="1819" y="1951"/>
                  </a:cubicBezTo>
                  <a:cubicBezTo>
                    <a:pt x="1842" y="1951"/>
                    <a:pt x="1846" y="1953"/>
                    <a:pt x="1850" y="1950"/>
                  </a:cubicBezTo>
                  <a:cubicBezTo>
                    <a:pt x="1909" y="1952"/>
                    <a:pt x="1915" y="1954"/>
                    <a:pt x="1922" y="1953"/>
                  </a:cubicBezTo>
                  <a:cubicBezTo>
                    <a:pt x="1939" y="1951"/>
                    <a:pt x="1941" y="1956"/>
                    <a:pt x="1944" y="1952"/>
                  </a:cubicBezTo>
                  <a:cubicBezTo>
                    <a:pt x="1969" y="1956"/>
                    <a:pt x="1972" y="1958"/>
                    <a:pt x="1976" y="1959"/>
                  </a:cubicBezTo>
                  <a:cubicBezTo>
                    <a:pt x="1965" y="1961"/>
                    <a:pt x="1960" y="1960"/>
                    <a:pt x="1954" y="1957"/>
                  </a:cubicBezTo>
                  <a:cubicBezTo>
                    <a:pt x="1914" y="1964"/>
                    <a:pt x="1909" y="1955"/>
                    <a:pt x="1903" y="1961"/>
                  </a:cubicBezTo>
                  <a:cubicBezTo>
                    <a:pt x="1880" y="1964"/>
                    <a:pt x="1875" y="1959"/>
                    <a:pt x="1869" y="1959"/>
                  </a:cubicBezTo>
                  <a:cubicBezTo>
                    <a:pt x="1815" y="1960"/>
                    <a:pt x="1813" y="1960"/>
                    <a:pt x="1810" y="1958"/>
                  </a:cubicBezTo>
                  <a:cubicBezTo>
                    <a:pt x="1782" y="1951"/>
                    <a:pt x="1779" y="1954"/>
                    <a:pt x="1777" y="1953"/>
                  </a:cubicBezTo>
                  <a:cubicBezTo>
                    <a:pt x="1748" y="1947"/>
                    <a:pt x="1746" y="1947"/>
                    <a:pt x="1743" y="1948"/>
                  </a:cubicBezTo>
                  <a:cubicBezTo>
                    <a:pt x="1712" y="1936"/>
                    <a:pt x="1706" y="1934"/>
                    <a:pt x="1701" y="1929"/>
                  </a:cubicBezTo>
                  <a:cubicBezTo>
                    <a:pt x="1717" y="1946"/>
                    <a:pt x="1727" y="1946"/>
                    <a:pt x="1737" y="1953"/>
                  </a:cubicBezTo>
                  <a:cubicBezTo>
                    <a:pt x="1812" y="1968"/>
                    <a:pt x="1818" y="1971"/>
                    <a:pt x="1823" y="1970"/>
                  </a:cubicBezTo>
                  <a:cubicBezTo>
                    <a:pt x="1845" y="1969"/>
                    <a:pt x="1847" y="1974"/>
                    <a:pt x="1850" y="1970"/>
                  </a:cubicBezTo>
                  <a:cubicBezTo>
                    <a:pt x="1872" y="1968"/>
                    <a:pt x="1875" y="1968"/>
                    <a:pt x="1877" y="1972"/>
                  </a:cubicBezTo>
                  <a:cubicBezTo>
                    <a:pt x="1901" y="1970"/>
                    <a:pt x="1907" y="1971"/>
                    <a:pt x="1913" y="1970"/>
                  </a:cubicBezTo>
                  <a:cubicBezTo>
                    <a:pt x="1996" y="1976"/>
                    <a:pt x="2007" y="1978"/>
                    <a:pt x="2019" y="1982"/>
                  </a:cubicBezTo>
                  <a:cubicBezTo>
                    <a:pt x="1956" y="1985"/>
                    <a:pt x="1952" y="1983"/>
                    <a:pt x="1948" y="1983"/>
                  </a:cubicBezTo>
                  <a:cubicBezTo>
                    <a:pt x="1865" y="1989"/>
                    <a:pt x="1861" y="1990"/>
                    <a:pt x="1858" y="1989"/>
                  </a:cubicBezTo>
                  <a:cubicBezTo>
                    <a:pt x="1842" y="1988"/>
                    <a:pt x="1838" y="1989"/>
                    <a:pt x="1835" y="1989"/>
                  </a:cubicBezTo>
                  <a:cubicBezTo>
                    <a:pt x="1791" y="1980"/>
                    <a:pt x="1783" y="1979"/>
                    <a:pt x="1775" y="1975"/>
                  </a:cubicBezTo>
                  <a:cubicBezTo>
                    <a:pt x="1733" y="1968"/>
                    <a:pt x="1738" y="1969"/>
                    <a:pt x="1743" y="1971"/>
                  </a:cubicBezTo>
                  <a:cubicBezTo>
                    <a:pt x="1801" y="1990"/>
                    <a:pt x="1807" y="1993"/>
                    <a:pt x="1813" y="1994"/>
                  </a:cubicBezTo>
                  <a:cubicBezTo>
                    <a:pt x="1848" y="2002"/>
                    <a:pt x="1853" y="1994"/>
                    <a:pt x="1857" y="1999"/>
                  </a:cubicBezTo>
                  <a:cubicBezTo>
                    <a:pt x="1893" y="1996"/>
                    <a:pt x="1901" y="1998"/>
                    <a:pt x="1910" y="1996"/>
                  </a:cubicBezTo>
                  <a:cubicBezTo>
                    <a:pt x="1965" y="1991"/>
                    <a:pt x="1969" y="1993"/>
                    <a:pt x="1974" y="1989"/>
                  </a:cubicBezTo>
                  <a:cubicBezTo>
                    <a:pt x="2013" y="1993"/>
                    <a:pt x="2016" y="1991"/>
                    <a:pt x="2020" y="1996"/>
                  </a:cubicBezTo>
                  <a:cubicBezTo>
                    <a:pt x="2003" y="2000"/>
                    <a:pt x="1999" y="1994"/>
                    <a:pt x="1995" y="1997"/>
                  </a:cubicBezTo>
                  <a:cubicBezTo>
                    <a:pt x="1946" y="1996"/>
                    <a:pt x="1936" y="2007"/>
                    <a:pt x="1928" y="2000"/>
                  </a:cubicBezTo>
                  <a:cubicBezTo>
                    <a:pt x="1842" y="2015"/>
                    <a:pt x="1833" y="2014"/>
                    <a:pt x="1825" y="2015"/>
                  </a:cubicBezTo>
                  <a:cubicBezTo>
                    <a:pt x="1794" y="2010"/>
                    <a:pt x="1786" y="2016"/>
                    <a:pt x="1779" y="2012"/>
                  </a:cubicBezTo>
                  <a:cubicBezTo>
                    <a:pt x="1727" y="2002"/>
                    <a:pt x="1720" y="1995"/>
                    <a:pt x="1712" y="1998"/>
                  </a:cubicBezTo>
                  <a:cubicBezTo>
                    <a:pt x="1766" y="2016"/>
                    <a:pt x="1769" y="2018"/>
                    <a:pt x="1772" y="2021"/>
                  </a:cubicBezTo>
                  <a:cubicBezTo>
                    <a:pt x="1866" y="2024"/>
                    <a:pt x="1878" y="2021"/>
                    <a:pt x="1890" y="2019"/>
                  </a:cubicBezTo>
                  <a:cubicBezTo>
                    <a:pt x="1932" y="2010"/>
                    <a:pt x="1937" y="2015"/>
                    <a:pt x="1943" y="2010"/>
                  </a:cubicBezTo>
                  <a:cubicBezTo>
                    <a:pt x="1974" y="2009"/>
                    <a:pt x="1986" y="2010"/>
                    <a:pt x="1999" y="2005"/>
                  </a:cubicBezTo>
                  <a:cubicBezTo>
                    <a:pt x="2065" y="2015"/>
                    <a:pt x="2062" y="2015"/>
                    <a:pt x="2059" y="2014"/>
                  </a:cubicBezTo>
                  <a:cubicBezTo>
                    <a:pt x="2033" y="2015"/>
                    <a:pt x="2030" y="2011"/>
                    <a:pt x="2026" y="2013"/>
                  </a:cubicBezTo>
                  <a:cubicBezTo>
                    <a:pt x="1966" y="2015"/>
                    <a:pt x="1964" y="2014"/>
                    <a:pt x="1961" y="2015"/>
                  </a:cubicBezTo>
                  <a:cubicBezTo>
                    <a:pt x="1902" y="2024"/>
                    <a:pt x="1881" y="2032"/>
                    <a:pt x="1861" y="2033"/>
                  </a:cubicBezTo>
                  <a:cubicBezTo>
                    <a:pt x="1842" y="2035"/>
                    <a:pt x="1837" y="2035"/>
                    <a:pt x="1831" y="2036"/>
                  </a:cubicBezTo>
                  <a:cubicBezTo>
                    <a:pt x="1814" y="2032"/>
                    <a:pt x="1811" y="2034"/>
                    <a:pt x="1809" y="2032"/>
                  </a:cubicBezTo>
                  <a:cubicBezTo>
                    <a:pt x="1760" y="2026"/>
                    <a:pt x="1750" y="2023"/>
                    <a:pt x="1740" y="2023"/>
                  </a:cubicBezTo>
                  <a:cubicBezTo>
                    <a:pt x="1786" y="2037"/>
                    <a:pt x="1792" y="2040"/>
                    <a:pt x="1799" y="2038"/>
                  </a:cubicBezTo>
                  <a:cubicBezTo>
                    <a:pt x="1827" y="2043"/>
                    <a:pt x="1835" y="2045"/>
                    <a:pt x="1843" y="2043"/>
                  </a:cubicBezTo>
                  <a:cubicBezTo>
                    <a:pt x="1876" y="2042"/>
                    <a:pt x="1885" y="2038"/>
                    <a:pt x="1893" y="2037"/>
                  </a:cubicBezTo>
                  <a:cubicBezTo>
                    <a:pt x="1933" y="2027"/>
                    <a:pt x="1936" y="2029"/>
                    <a:pt x="1940" y="2030"/>
                  </a:cubicBezTo>
                  <a:cubicBezTo>
                    <a:pt x="1985" y="2019"/>
                    <a:pt x="1987" y="2022"/>
                    <a:pt x="1990" y="2021"/>
                  </a:cubicBezTo>
                  <a:cubicBezTo>
                    <a:pt x="2030" y="2021"/>
                    <a:pt x="2034" y="2027"/>
                    <a:pt x="2039" y="2022"/>
                  </a:cubicBezTo>
                  <a:cubicBezTo>
                    <a:pt x="2066" y="2021"/>
                    <a:pt x="2068" y="2028"/>
                    <a:pt x="2072" y="2025"/>
                  </a:cubicBezTo>
                  <a:cubicBezTo>
                    <a:pt x="2080" y="2034"/>
                    <a:pt x="2073" y="2035"/>
                    <a:pt x="2065" y="2031"/>
                  </a:cubicBezTo>
                  <a:cubicBezTo>
                    <a:pt x="2026" y="2036"/>
                    <a:pt x="2022" y="2032"/>
                    <a:pt x="2019" y="2034"/>
                  </a:cubicBezTo>
                  <a:cubicBezTo>
                    <a:pt x="1978" y="2039"/>
                    <a:pt x="1973" y="2041"/>
                    <a:pt x="1969" y="2040"/>
                  </a:cubicBezTo>
                  <a:cubicBezTo>
                    <a:pt x="1930" y="2047"/>
                    <a:pt x="1920" y="2051"/>
                    <a:pt x="1911" y="2053"/>
                  </a:cubicBezTo>
                  <a:cubicBezTo>
                    <a:pt x="1865" y="2061"/>
                    <a:pt x="1863" y="2058"/>
                    <a:pt x="1861" y="2059"/>
                  </a:cubicBezTo>
                  <a:cubicBezTo>
                    <a:pt x="1819" y="2062"/>
                    <a:pt x="1815" y="2058"/>
                    <a:pt x="1810" y="2060"/>
                  </a:cubicBezTo>
                  <a:cubicBezTo>
                    <a:pt x="1790" y="2059"/>
                    <a:pt x="1785" y="2058"/>
                    <a:pt x="1781" y="2057"/>
                  </a:cubicBezTo>
                  <a:cubicBezTo>
                    <a:pt x="1776" y="2063"/>
                    <a:pt x="1780" y="2063"/>
                    <a:pt x="1785" y="2065"/>
                  </a:cubicBezTo>
                  <a:cubicBezTo>
                    <a:pt x="1807" y="2068"/>
                    <a:pt x="1810" y="2068"/>
                    <a:pt x="1812" y="2067"/>
                  </a:cubicBezTo>
                  <a:cubicBezTo>
                    <a:pt x="1856" y="2069"/>
                    <a:pt x="1858" y="2069"/>
                    <a:pt x="1860" y="2068"/>
                  </a:cubicBezTo>
                  <a:cubicBezTo>
                    <a:pt x="1886" y="2067"/>
                    <a:pt x="1888" y="2068"/>
                    <a:pt x="1890" y="2066"/>
                  </a:cubicBezTo>
                  <a:cubicBezTo>
                    <a:pt x="1917" y="2057"/>
                    <a:pt x="1921" y="2064"/>
                    <a:pt x="1926" y="2060"/>
                  </a:cubicBezTo>
                  <a:cubicBezTo>
                    <a:pt x="1980" y="2047"/>
                    <a:pt x="1989" y="2048"/>
                    <a:pt x="1999" y="2042"/>
                  </a:cubicBezTo>
                  <a:cubicBezTo>
                    <a:pt x="2018" y="2044"/>
                    <a:pt x="2020" y="2045"/>
                    <a:pt x="2023" y="2042"/>
                  </a:cubicBezTo>
                  <a:cubicBezTo>
                    <a:pt x="2061" y="2040"/>
                    <a:pt x="2065" y="2040"/>
                    <a:pt x="2069" y="2042"/>
                  </a:cubicBezTo>
                  <a:cubicBezTo>
                    <a:pt x="2089" y="2045"/>
                    <a:pt x="2092" y="2044"/>
                    <a:pt x="2090" y="2047"/>
                  </a:cubicBezTo>
                  <a:cubicBezTo>
                    <a:pt x="2039" y="2050"/>
                    <a:pt x="2025" y="2060"/>
                    <a:pt x="2012" y="2057"/>
                  </a:cubicBezTo>
                  <a:cubicBezTo>
                    <a:pt x="1987" y="2061"/>
                    <a:pt x="1980" y="2066"/>
                    <a:pt x="1973" y="2065"/>
                  </a:cubicBezTo>
                  <a:cubicBezTo>
                    <a:pt x="1926" y="2080"/>
                    <a:pt x="1920" y="2077"/>
                    <a:pt x="1914" y="2080"/>
                  </a:cubicBezTo>
                  <a:cubicBezTo>
                    <a:pt x="1848" y="2084"/>
                    <a:pt x="1842" y="2084"/>
                    <a:pt x="1836" y="2084"/>
                  </a:cubicBezTo>
                  <a:cubicBezTo>
                    <a:pt x="1809" y="2083"/>
                    <a:pt x="1802" y="2084"/>
                    <a:pt x="1796" y="2081"/>
                  </a:cubicBezTo>
                  <a:cubicBezTo>
                    <a:pt x="1781" y="2083"/>
                    <a:pt x="1784" y="2084"/>
                    <a:pt x="1786" y="2087"/>
                  </a:cubicBezTo>
                  <a:cubicBezTo>
                    <a:pt x="1816" y="2091"/>
                    <a:pt x="1822" y="2088"/>
                    <a:pt x="1828" y="2091"/>
                  </a:cubicBezTo>
                  <a:cubicBezTo>
                    <a:pt x="1850" y="2093"/>
                    <a:pt x="1855" y="2091"/>
                    <a:pt x="1860" y="2092"/>
                  </a:cubicBezTo>
                  <a:cubicBezTo>
                    <a:pt x="1880" y="2093"/>
                    <a:pt x="1882" y="2090"/>
                    <a:pt x="1885" y="2090"/>
                  </a:cubicBezTo>
                  <a:cubicBezTo>
                    <a:pt x="1905" y="2093"/>
                    <a:pt x="1908" y="2086"/>
                    <a:pt x="1911" y="2090"/>
                  </a:cubicBezTo>
                  <a:cubicBezTo>
                    <a:pt x="1936" y="2089"/>
                    <a:pt x="1929" y="2089"/>
                    <a:pt x="1925" y="2090"/>
                  </a:cubicBezTo>
                  <a:cubicBezTo>
                    <a:pt x="1905" y="2095"/>
                    <a:pt x="1902" y="2094"/>
                    <a:pt x="1900" y="2094"/>
                  </a:cubicBezTo>
                  <a:cubicBezTo>
                    <a:pt x="1830" y="2102"/>
                    <a:pt x="1814" y="2103"/>
                    <a:pt x="1798" y="2100"/>
                  </a:cubicBezTo>
                  <a:cubicBezTo>
                    <a:pt x="1757" y="2101"/>
                    <a:pt x="1753" y="2092"/>
                    <a:pt x="1748" y="2100"/>
                  </a:cubicBezTo>
                  <a:cubicBezTo>
                    <a:pt x="1799" y="2109"/>
                    <a:pt x="1804" y="2109"/>
                    <a:pt x="1810" y="2110"/>
                  </a:cubicBezTo>
                  <a:cubicBezTo>
                    <a:pt x="1851" y="2110"/>
                    <a:pt x="1853" y="2109"/>
                    <a:pt x="1856" y="2110"/>
                  </a:cubicBezTo>
                  <a:cubicBezTo>
                    <a:pt x="1890" y="2107"/>
                    <a:pt x="1892" y="2108"/>
                    <a:pt x="1895" y="2105"/>
                  </a:cubicBezTo>
                  <a:cubicBezTo>
                    <a:pt x="1913" y="2105"/>
                    <a:pt x="1916" y="2100"/>
                    <a:pt x="1918" y="2102"/>
                  </a:cubicBezTo>
                  <a:cubicBezTo>
                    <a:pt x="1977" y="2083"/>
                    <a:pt x="1987" y="2085"/>
                    <a:pt x="1999" y="2078"/>
                  </a:cubicBezTo>
                  <a:cubicBezTo>
                    <a:pt x="2053" y="2068"/>
                    <a:pt x="2058" y="2069"/>
                    <a:pt x="2064" y="2070"/>
                  </a:cubicBezTo>
                  <a:cubicBezTo>
                    <a:pt x="2099" y="2065"/>
                    <a:pt x="2102" y="2065"/>
                    <a:pt x="2104" y="2066"/>
                  </a:cubicBezTo>
                  <a:cubicBezTo>
                    <a:pt x="2123" y="2069"/>
                    <a:pt x="2131" y="2064"/>
                    <a:pt x="2127" y="2069"/>
                  </a:cubicBezTo>
                  <a:cubicBezTo>
                    <a:pt x="2075" y="2080"/>
                    <a:pt x="2071" y="2079"/>
                    <a:pt x="2067" y="2079"/>
                  </a:cubicBezTo>
                  <a:cubicBezTo>
                    <a:pt x="2020" y="2094"/>
                    <a:pt x="2011" y="2100"/>
                    <a:pt x="2002" y="2098"/>
                  </a:cubicBezTo>
                  <a:cubicBezTo>
                    <a:pt x="1963" y="2116"/>
                    <a:pt x="1959" y="2109"/>
                    <a:pt x="1954" y="2116"/>
                  </a:cubicBezTo>
                  <a:cubicBezTo>
                    <a:pt x="1851" y="2138"/>
                    <a:pt x="1844" y="2132"/>
                    <a:pt x="1836" y="2136"/>
                  </a:cubicBezTo>
                  <a:cubicBezTo>
                    <a:pt x="1826" y="2142"/>
                    <a:pt x="1836" y="2142"/>
                    <a:pt x="1846" y="2142"/>
                  </a:cubicBezTo>
                  <a:cubicBezTo>
                    <a:pt x="1867" y="2140"/>
                    <a:pt x="1872" y="2144"/>
                    <a:pt x="1877" y="2141"/>
                  </a:cubicBezTo>
                  <a:cubicBezTo>
                    <a:pt x="1913" y="2139"/>
                    <a:pt x="1919" y="2132"/>
                    <a:pt x="1924" y="2134"/>
                  </a:cubicBezTo>
                  <a:cubicBezTo>
                    <a:pt x="1959" y="2125"/>
                    <a:pt x="1964" y="2124"/>
                    <a:pt x="1970" y="2120"/>
                  </a:cubicBezTo>
                  <a:cubicBezTo>
                    <a:pt x="2007" y="2106"/>
                    <a:pt x="2013" y="2108"/>
                    <a:pt x="2020" y="2105"/>
                  </a:cubicBezTo>
                  <a:cubicBezTo>
                    <a:pt x="2040" y="2100"/>
                    <a:pt x="2044" y="2093"/>
                    <a:pt x="2047" y="2096"/>
                  </a:cubicBezTo>
                  <a:cubicBezTo>
                    <a:pt x="2086" y="2089"/>
                    <a:pt x="2094" y="2082"/>
                    <a:pt x="2100" y="2084"/>
                  </a:cubicBezTo>
                  <a:cubicBezTo>
                    <a:pt x="2135" y="2086"/>
                    <a:pt x="2139" y="2077"/>
                    <a:pt x="2142" y="2079"/>
                  </a:cubicBezTo>
                  <a:cubicBezTo>
                    <a:pt x="2159" y="2083"/>
                    <a:pt x="2154" y="2082"/>
                    <a:pt x="2150" y="2081"/>
                  </a:cubicBezTo>
                  <a:cubicBezTo>
                    <a:pt x="2117" y="2084"/>
                    <a:pt x="2111" y="2088"/>
                    <a:pt x="2106" y="2088"/>
                  </a:cubicBezTo>
                  <a:cubicBezTo>
                    <a:pt x="2041" y="2104"/>
                    <a:pt x="2035" y="2114"/>
                    <a:pt x="2030" y="2111"/>
                  </a:cubicBezTo>
                  <a:cubicBezTo>
                    <a:pt x="1993" y="2122"/>
                    <a:pt x="1991" y="2126"/>
                    <a:pt x="1991" y="2128"/>
                  </a:cubicBezTo>
                  <a:cubicBezTo>
                    <a:pt x="1972" y="2138"/>
                    <a:pt x="1964" y="2127"/>
                    <a:pt x="1967" y="2134"/>
                  </a:cubicBezTo>
                  <a:cubicBezTo>
                    <a:pt x="1927" y="2146"/>
                    <a:pt x="1921" y="2143"/>
                    <a:pt x="1915" y="2148"/>
                  </a:cubicBezTo>
                  <a:cubicBezTo>
                    <a:pt x="1877" y="2147"/>
                    <a:pt x="1871" y="2154"/>
                    <a:pt x="1865" y="2154"/>
                  </a:cubicBezTo>
                  <a:cubicBezTo>
                    <a:pt x="1843" y="2149"/>
                    <a:pt x="1837" y="2158"/>
                    <a:pt x="1831" y="2151"/>
                  </a:cubicBezTo>
                  <a:cubicBezTo>
                    <a:pt x="1792" y="2150"/>
                    <a:pt x="1787" y="2142"/>
                    <a:pt x="1781" y="2146"/>
                  </a:cubicBezTo>
                  <a:cubicBezTo>
                    <a:pt x="1821" y="2158"/>
                    <a:pt x="1829" y="2160"/>
                    <a:pt x="1837" y="2160"/>
                  </a:cubicBezTo>
                  <a:cubicBezTo>
                    <a:pt x="1845" y="2160"/>
                    <a:pt x="1845" y="2160"/>
                    <a:pt x="1845" y="2160"/>
                  </a:cubicBezTo>
                  <a:cubicBezTo>
                    <a:pt x="1917" y="2153"/>
                    <a:pt x="1922" y="2158"/>
                    <a:pt x="1927" y="2152"/>
                  </a:cubicBezTo>
                  <a:cubicBezTo>
                    <a:pt x="1990" y="2138"/>
                    <a:pt x="2001" y="2131"/>
                    <a:pt x="2012" y="2129"/>
                  </a:cubicBezTo>
                  <a:cubicBezTo>
                    <a:pt x="2062" y="2106"/>
                    <a:pt x="2075" y="2111"/>
                    <a:pt x="2090" y="2102"/>
                  </a:cubicBezTo>
                  <a:cubicBezTo>
                    <a:pt x="2139" y="2090"/>
                    <a:pt x="2145" y="2096"/>
                    <a:pt x="2152" y="2091"/>
                  </a:cubicBezTo>
                  <a:cubicBezTo>
                    <a:pt x="2188" y="2096"/>
                    <a:pt x="2192" y="2094"/>
                    <a:pt x="2195" y="2094"/>
                  </a:cubicBezTo>
                  <a:cubicBezTo>
                    <a:pt x="2212" y="2100"/>
                    <a:pt x="2215" y="2098"/>
                    <a:pt x="2213" y="2101"/>
                  </a:cubicBezTo>
                  <a:cubicBezTo>
                    <a:pt x="2155" y="2109"/>
                    <a:pt x="2152" y="2110"/>
                    <a:pt x="2148" y="2109"/>
                  </a:cubicBezTo>
                  <a:cubicBezTo>
                    <a:pt x="2095" y="2129"/>
                    <a:pt x="2087" y="2129"/>
                    <a:pt x="2080" y="2134"/>
                  </a:cubicBezTo>
                  <a:cubicBezTo>
                    <a:pt x="2050" y="2142"/>
                    <a:pt x="2042" y="2150"/>
                    <a:pt x="2034" y="2151"/>
                  </a:cubicBezTo>
                  <a:cubicBezTo>
                    <a:pt x="2014" y="2160"/>
                    <a:pt x="2014" y="2160"/>
                    <a:pt x="2013" y="2160"/>
                  </a:cubicBezTo>
                  <a:cubicBezTo>
                    <a:pt x="2054" y="2153"/>
                    <a:pt x="2064" y="2154"/>
                    <a:pt x="2074" y="2148"/>
                  </a:cubicBezTo>
                  <a:cubicBezTo>
                    <a:pt x="2154" y="2114"/>
                    <a:pt x="2159" y="2123"/>
                    <a:pt x="2165" y="2115"/>
                  </a:cubicBezTo>
                  <a:cubicBezTo>
                    <a:pt x="2190" y="2117"/>
                    <a:pt x="2187" y="2113"/>
                    <a:pt x="2183" y="2119"/>
                  </a:cubicBezTo>
                  <a:cubicBezTo>
                    <a:pt x="2157" y="2125"/>
                    <a:pt x="2154" y="2123"/>
                    <a:pt x="2150" y="2125"/>
                  </a:cubicBezTo>
                  <a:cubicBezTo>
                    <a:pt x="2102" y="2142"/>
                    <a:pt x="2098" y="2146"/>
                    <a:pt x="2094" y="2147"/>
                  </a:cubicBezTo>
                  <a:cubicBezTo>
                    <a:pt x="2087" y="2160"/>
                    <a:pt x="2087" y="2160"/>
                    <a:pt x="2087" y="2160"/>
                  </a:cubicBezTo>
                  <a:cubicBezTo>
                    <a:pt x="2130" y="2147"/>
                    <a:pt x="2134" y="2139"/>
                    <a:pt x="2138" y="2141"/>
                  </a:cubicBezTo>
                  <a:cubicBezTo>
                    <a:pt x="2207" y="2127"/>
                    <a:pt x="2211" y="2122"/>
                    <a:pt x="2215" y="2123"/>
                  </a:cubicBezTo>
                  <a:cubicBezTo>
                    <a:pt x="2265" y="2131"/>
                    <a:pt x="2255" y="2136"/>
                    <a:pt x="2245" y="2134"/>
                  </a:cubicBezTo>
                  <a:cubicBezTo>
                    <a:pt x="2202" y="2144"/>
                    <a:pt x="2188" y="2144"/>
                    <a:pt x="2175" y="2150"/>
                  </a:cubicBezTo>
                  <a:cubicBezTo>
                    <a:pt x="2182" y="2158"/>
                    <a:pt x="2190" y="2154"/>
                    <a:pt x="2198" y="2153"/>
                  </a:cubicBezTo>
                  <a:cubicBezTo>
                    <a:pt x="2242" y="2147"/>
                    <a:pt x="2254" y="2144"/>
                    <a:pt x="2266" y="2142"/>
                  </a:cubicBezTo>
                  <a:cubicBezTo>
                    <a:pt x="2296" y="2149"/>
                    <a:pt x="2289" y="2141"/>
                    <a:pt x="2281" y="2149"/>
                  </a:cubicBezTo>
                  <a:cubicBezTo>
                    <a:pt x="2215" y="2160"/>
                    <a:pt x="2215" y="2160"/>
                    <a:pt x="2215" y="2160"/>
                  </a:cubicBezTo>
                  <a:cubicBezTo>
                    <a:pt x="2261" y="2163"/>
                    <a:pt x="2266" y="2158"/>
                    <a:pt x="2270" y="2159"/>
                  </a:cubicBezTo>
                  <a:cubicBezTo>
                    <a:pt x="2286" y="2157"/>
                    <a:pt x="2288" y="2158"/>
                    <a:pt x="2290" y="2159"/>
                  </a:cubicBezTo>
                  <a:cubicBezTo>
                    <a:pt x="2306" y="2159"/>
                    <a:pt x="2301" y="2160"/>
                    <a:pt x="2296" y="2159"/>
                  </a:cubicBezTo>
                  <a:cubicBezTo>
                    <a:pt x="2375" y="2159"/>
                    <a:pt x="2374" y="2158"/>
                    <a:pt x="2372" y="2157"/>
                  </a:cubicBezTo>
                  <a:cubicBezTo>
                    <a:pt x="2357" y="2145"/>
                    <a:pt x="2353" y="2143"/>
                    <a:pt x="2349" y="2136"/>
                  </a:cubicBezTo>
                  <a:cubicBezTo>
                    <a:pt x="2334" y="2103"/>
                    <a:pt x="2327" y="2099"/>
                    <a:pt x="2325" y="2096"/>
                  </a:cubicBezTo>
                  <a:cubicBezTo>
                    <a:pt x="2312" y="2069"/>
                    <a:pt x="2309" y="2062"/>
                    <a:pt x="2306" y="2055"/>
                  </a:cubicBezTo>
                  <a:cubicBezTo>
                    <a:pt x="2290" y="2013"/>
                    <a:pt x="2286" y="2009"/>
                    <a:pt x="2286" y="2006"/>
                  </a:cubicBezTo>
                  <a:cubicBezTo>
                    <a:pt x="2276" y="1972"/>
                    <a:pt x="2269" y="1966"/>
                    <a:pt x="2269" y="1960"/>
                  </a:cubicBezTo>
                  <a:cubicBezTo>
                    <a:pt x="2205" y="1870"/>
                    <a:pt x="2206" y="1871"/>
                    <a:pt x="2207" y="1872"/>
                  </a:cubicBezTo>
                  <a:cubicBezTo>
                    <a:pt x="2252" y="1922"/>
                    <a:pt x="2262" y="1928"/>
                    <a:pt x="2273" y="1948"/>
                  </a:cubicBezTo>
                  <a:cubicBezTo>
                    <a:pt x="2301" y="2003"/>
                    <a:pt x="2306" y="2005"/>
                    <a:pt x="2308" y="2010"/>
                  </a:cubicBezTo>
                  <a:cubicBezTo>
                    <a:pt x="2314" y="2029"/>
                    <a:pt x="2321" y="2036"/>
                    <a:pt x="2322" y="2043"/>
                  </a:cubicBezTo>
                  <a:cubicBezTo>
                    <a:pt x="2355" y="2106"/>
                    <a:pt x="2363" y="2126"/>
                    <a:pt x="2374" y="2146"/>
                  </a:cubicBezTo>
                  <a:cubicBezTo>
                    <a:pt x="2399" y="2160"/>
                    <a:pt x="2399" y="2160"/>
                    <a:pt x="2399" y="2160"/>
                  </a:cubicBezTo>
                  <a:close/>
                  <a:moveTo>
                    <a:pt x="1838" y="1827"/>
                  </a:moveTo>
                  <a:cubicBezTo>
                    <a:pt x="1845" y="1821"/>
                    <a:pt x="1845" y="1838"/>
                    <a:pt x="1854" y="1842"/>
                  </a:cubicBezTo>
                  <a:cubicBezTo>
                    <a:pt x="1845" y="1846"/>
                    <a:pt x="1846" y="1833"/>
                    <a:pt x="1838" y="1827"/>
                  </a:cubicBezTo>
                  <a:close/>
                  <a:moveTo>
                    <a:pt x="1853" y="1848"/>
                  </a:moveTo>
                  <a:cubicBezTo>
                    <a:pt x="1859" y="1847"/>
                    <a:pt x="1862" y="1858"/>
                    <a:pt x="1865" y="1862"/>
                  </a:cubicBezTo>
                  <a:cubicBezTo>
                    <a:pt x="1859" y="1863"/>
                    <a:pt x="1856" y="1852"/>
                    <a:pt x="1853" y="1848"/>
                  </a:cubicBezTo>
                  <a:close/>
                  <a:moveTo>
                    <a:pt x="1645" y="1869"/>
                  </a:moveTo>
                  <a:cubicBezTo>
                    <a:pt x="1648" y="1868"/>
                    <a:pt x="1651" y="1869"/>
                    <a:pt x="1654" y="1872"/>
                  </a:cubicBezTo>
                  <a:cubicBezTo>
                    <a:pt x="1650" y="1878"/>
                    <a:pt x="1648" y="1871"/>
                    <a:pt x="1645" y="1869"/>
                  </a:cubicBezTo>
                  <a:close/>
                  <a:moveTo>
                    <a:pt x="1907" y="1920"/>
                  </a:moveTo>
                  <a:cubicBezTo>
                    <a:pt x="1903" y="1914"/>
                    <a:pt x="1899" y="1920"/>
                    <a:pt x="1895" y="1916"/>
                  </a:cubicBezTo>
                  <a:cubicBezTo>
                    <a:pt x="1841" y="1913"/>
                    <a:pt x="1839" y="1913"/>
                    <a:pt x="1836" y="1915"/>
                  </a:cubicBezTo>
                  <a:cubicBezTo>
                    <a:pt x="1810" y="1916"/>
                    <a:pt x="1803" y="1912"/>
                    <a:pt x="1795" y="1914"/>
                  </a:cubicBezTo>
                  <a:cubicBezTo>
                    <a:pt x="1766" y="1908"/>
                    <a:pt x="1762" y="1912"/>
                    <a:pt x="1758" y="1909"/>
                  </a:cubicBezTo>
                  <a:cubicBezTo>
                    <a:pt x="1719" y="1899"/>
                    <a:pt x="1715" y="1899"/>
                    <a:pt x="1711" y="1898"/>
                  </a:cubicBezTo>
                  <a:cubicBezTo>
                    <a:pt x="1659" y="1869"/>
                    <a:pt x="1662" y="1879"/>
                    <a:pt x="1666" y="1876"/>
                  </a:cubicBezTo>
                  <a:cubicBezTo>
                    <a:pt x="1713" y="1885"/>
                    <a:pt x="1732" y="1891"/>
                    <a:pt x="1751" y="1894"/>
                  </a:cubicBezTo>
                  <a:cubicBezTo>
                    <a:pt x="1785" y="1897"/>
                    <a:pt x="1790" y="1895"/>
                    <a:pt x="1794" y="1900"/>
                  </a:cubicBezTo>
                  <a:cubicBezTo>
                    <a:pt x="1828" y="1901"/>
                    <a:pt x="1832" y="1905"/>
                    <a:pt x="1837" y="1903"/>
                  </a:cubicBezTo>
                  <a:cubicBezTo>
                    <a:pt x="1870" y="1907"/>
                    <a:pt x="1875" y="1907"/>
                    <a:pt x="1880" y="1906"/>
                  </a:cubicBezTo>
                  <a:cubicBezTo>
                    <a:pt x="1899" y="1909"/>
                    <a:pt x="1903" y="1916"/>
                    <a:pt x="1908" y="1914"/>
                  </a:cubicBezTo>
                  <a:cubicBezTo>
                    <a:pt x="1916" y="1920"/>
                    <a:pt x="1912" y="1920"/>
                    <a:pt x="1907" y="1920"/>
                  </a:cubicBezTo>
                  <a:close/>
                  <a:moveTo>
                    <a:pt x="1952" y="1945"/>
                  </a:moveTo>
                  <a:cubicBezTo>
                    <a:pt x="1949" y="1940"/>
                    <a:pt x="1958" y="1939"/>
                    <a:pt x="1960" y="1944"/>
                  </a:cubicBezTo>
                  <a:cubicBezTo>
                    <a:pt x="1957" y="1945"/>
                    <a:pt x="1955" y="1943"/>
                    <a:pt x="1952" y="1945"/>
                  </a:cubicBezTo>
                  <a:close/>
                  <a:moveTo>
                    <a:pt x="2090" y="2033"/>
                  </a:moveTo>
                  <a:cubicBezTo>
                    <a:pt x="2094" y="2028"/>
                    <a:pt x="2097" y="2030"/>
                    <a:pt x="2100" y="2035"/>
                  </a:cubicBezTo>
                  <a:cubicBezTo>
                    <a:pt x="2097" y="2036"/>
                    <a:pt x="2093" y="2037"/>
                    <a:pt x="2090" y="2033"/>
                  </a:cubicBezTo>
                  <a:close/>
                  <a:moveTo>
                    <a:pt x="2417" y="2149"/>
                  </a:moveTo>
                  <a:cubicBezTo>
                    <a:pt x="2411" y="2141"/>
                    <a:pt x="2408" y="2133"/>
                    <a:pt x="2399" y="2124"/>
                  </a:cubicBezTo>
                  <a:cubicBezTo>
                    <a:pt x="2394" y="2113"/>
                    <a:pt x="2388" y="2102"/>
                    <a:pt x="2378" y="2090"/>
                  </a:cubicBezTo>
                  <a:cubicBezTo>
                    <a:pt x="2363" y="2061"/>
                    <a:pt x="2346" y="2031"/>
                    <a:pt x="2331" y="2001"/>
                  </a:cubicBezTo>
                  <a:cubicBezTo>
                    <a:pt x="2317" y="1971"/>
                    <a:pt x="2296" y="1941"/>
                    <a:pt x="2279" y="1911"/>
                  </a:cubicBezTo>
                  <a:cubicBezTo>
                    <a:pt x="2267" y="1900"/>
                    <a:pt x="2264" y="1893"/>
                    <a:pt x="2254" y="1886"/>
                  </a:cubicBezTo>
                  <a:cubicBezTo>
                    <a:pt x="2256" y="1883"/>
                    <a:pt x="2252" y="1884"/>
                    <a:pt x="2250" y="1881"/>
                  </a:cubicBezTo>
                  <a:cubicBezTo>
                    <a:pt x="2252" y="1878"/>
                    <a:pt x="2248" y="1876"/>
                    <a:pt x="2245" y="1876"/>
                  </a:cubicBezTo>
                  <a:cubicBezTo>
                    <a:pt x="2243" y="1872"/>
                    <a:pt x="2240" y="1865"/>
                    <a:pt x="2234" y="1869"/>
                  </a:cubicBezTo>
                  <a:cubicBezTo>
                    <a:pt x="2240" y="1873"/>
                    <a:pt x="2249" y="1891"/>
                    <a:pt x="2260" y="1896"/>
                  </a:cubicBezTo>
                  <a:cubicBezTo>
                    <a:pt x="2256" y="1900"/>
                    <a:pt x="2266" y="1904"/>
                    <a:pt x="2268" y="1909"/>
                  </a:cubicBezTo>
                  <a:cubicBezTo>
                    <a:pt x="2270" y="1913"/>
                    <a:pt x="2272" y="1918"/>
                    <a:pt x="2278" y="1923"/>
                  </a:cubicBezTo>
                  <a:cubicBezTo>
                    <a:pt x="2281" y="1932"/>
                    <a:pt x="2290" y="1941"/>
                    <a:pt x="2293" y="1950"/>
                  </a:cubicBezTo>
                  <a:cubicBezTo>
                    <a:pt x="2303" y="1969"/>
                    <a:pt x="2315" y="1987"/>
                    <a:pt x="2323" y="2005"/>
                  </a:cubicBezTo>
                  <a:cubicBezTo>
                    <a:pt x="2330" y="2014"/>
                    <a:pt x="2329" y="2023"/>
                    <a:pt x="2339" y="2032"/>
                  </a:cubicBezTo>
                  <a:cubicBezTo>
                    <a:pt x="2337" y="2041"/>
                    <a:pt x="2350" y="2051"/>
                    <a:pt x="2351" y="2059"/>
                  </a:cubicBezTo>
                  <a:cubicBezTo>
                    <a:pt x="2360" y="2069"/>
                    <a:pt x="2357" y="2077"/>
                    <a:pt x="2366" y="2087"/>
                  </a:cubicBezTo>
                  <a:cubicBezTo>
                    <a:pt x="2369" y="2096"/>
                    <a:pt x="2375" y="2105"/>
                    <a:pt x="2384" y="2114"/>
                  </a:cubicBezTo>
                  <a:cubicBezTo>
                    <a:pt x="2385" y="2119"/>
                    <a:pt x="2391" y="2125"/>
                    <a:pt x="2392" y="2130"/>
                  </a:cubicBezTo>
                  <a:cubicBezTo>
                    <a:pt x="2395" y="2133"/>
                    <a:pt x="2397" y="2136"/>
                    <a:pt x="2399" y="2138"/>
                  </a:cubicBezTo>
                  <a:cubicBezTo>
                    <a:pt x="2394" y="2141"/>
                    <a:pt x="2407" y="2145"/>
                    <a:pt x="2402" y="2148"/>
                  </a:cubicBezTo>
                  <a:cubicBezTo>
                    <a:pt x="2408" y="2151"/>
                    <a:pt x="2412" y="2156"/>
                    <a:pt x="2415" y="2160"/>
                  </a:cubicBezTo>
                  <a:cubicBezTo>
                    <a:pt x="2426" y="2160"/>
                    <a:pt x="2426" y="2160"/>
                    <a:pt x="2426" y="2160"/>
                  </a:cubicBezTo>
                  <a:cubicBezTo>
                    <a:pt x="2424" y="2157"/>
                    <a:pt x="2423" y="2154"/>
                    <a:pt x="2417" y="2149"/>
                  </a:cubicBezTo>
                  <a:close/>
                  <a:moveTo>
                    <a:pt x="2465" y="2104"/>
                  </a:moveTo>
                  <a:cubicBezTo>
                    <a:pt x="2451" y="2090"/>
                    <a:pt x="2446" y="2076"/>
                    <a:pt x="2434" y="2062"/>
                  </a:cubicBezTo>
                  <a:cubicBezTo>
                    <a:pt x="2436" y="2059"/>
                    <a:pt x="2432" y="2056"/>
                    <a:pt x="2430" y="2054"/>
                  </a:cubicBezTo>
                  <a:cubicBezTo>
                    <a:pt x="2431" y="2051"/>
                    <a:pt x="2431" y="2049"/>
                    <a:pt x="2429" y="2046"/>
                  </a:cubicBezTo>
                  <a:cubicBezTo>
                    <a:pt x="2418" y="2032"/>
                    <a:pt x="2414" y="2018"/>
                    <a:pt x="2404" y="2004"/>
                  </a:cubicBezTo>
                  <a:cubicBezTo>
                    <a:pt x="2409" y="2001"/>
                    <a:pt x="2396" y="1997"/>
                    <a:pt x="2401" y="1995"/>
                  </a:cubicBezTo>
                  <a:cubicBezTo>
                    <a:pt x="2400" y="1991"/>
                    <a:pt x="2391" y="1987"/>
                    <a:pt x="2394" y="1983"/>
                  </a:cubicBezTo>
                  <a:cubicBezTo>
                    <a:pt x="2387" y="1978"/>
                    <a:pt x="2388" y="1966"/>
                    <a:pt x="2379" y="1965"/>
                  </a:cubicBezTo>
                  <a:cubicBezTo>
                    <a:pt x="2380" y="1970"/>
                    <a:pt x="2383" y="1973"/>
                    <a:pt x="2390" y="1982"/>
                  </a:cubicBezTo>
                  <a:cubicBezTo>
                    <a:pt x="2391" y="1985"/>
                    <a:pt x="2386" y="1987"/>
                    <a:pt x="2392" y="1991"/>
                  </a:cubicBezTo>
                  <a:cubicBezTo>
                    <a:pt x="2393" y="1994"/>
                    <a:pt x="2394" y="1997"/>
                    <a:pt x="2398" y="2001"/>
                  </a:cubicBezTo>
                  <a:cubicBezTo>
                    <a:pt x="2397" y="2007"/>
                    <a:pt x="2405" y="2015"/>
                    <a:pt x="2404" y="2021"/>
                  </a:cubicBezTo>
                  <a:cubicBezTo>
                    <a:pt x="2410" y="2025"/>
                    <a:pt x="2406" y="2027"/>
                    <a:pt x="2410" y="2031"/>
                  </a:cubicBezTo>
                  <a:cubicBezTo>
                    <a:pt x="2411" y="2035"/>
                    <a:pt x="2415" y="2038"/>
                    <a:pt x="2414" y="2042"/>
                  </a:cubicBezTo>
                  <a:cubicBezTo>
                    <a:pt x="2419" y="2045"/>
                    <a:pt x="2415" y="2048"/>
                    <a:pt x="2419" y="2051"/>
                  </a:cubicBezTo>
                  <a:cubicBezTo>
                    <a:pt x="2417" y="2055"/>
                    <a:pt x="2426" y="2059"/>
                    <a:pt x="2423" y="2063"/>
                  </a:cubicBezTo>
                  <a:cubicBezTo>
                    <a:pt x="2436" y="2077"/>
                    <a:pt x="2436" y="2084"/>
                    <a:pt x="2450" y="2100"/>
                  </a:cubicBezTo>
                  <a:cubicBezTo>
                    <a:pt x="2458" y="2115"/>
                    <a:pt x="2467" y="2122"/>
                    <a:pt x="2475" y="2139"/>
                  </a:cubicBezTo>
                  <a:cubicBezTo>
                    <a:pt x="2483" y="2146"/>
                    <a:pt x="2487" y="2153"/>
                    <a:pt x="2492" y="2160"/>
                  </a:cubicBezTo>
                  <a:cubicBezTo>
                    <a:pt x="2505" y="2160"/>
                    <a:pt x="2505" y="2160"/>
                    <a:pt x="2505" y="2160"/>
                  </a:cubicBezTo>
                  <a:cubicBezTo>
                    <a:pt x="2497" y="2148"/>
                    <a:pt x="2487" y="2136"/>
                    <a:pt x="2476" y="2123"/>
                  </a:cubicBezTo>
                  <a:cubicBezTo>
                    <a:pt x="2472" y="2113"/>
                    <a:pt x="2469" y="2112"/>
                    <a:pt x="2465" y="2104"/>
                  </a:cubicBezTo>
                  <a:close/>
                  <a:moveTo>
                    <a:pt x="2502" y="2123"/>
                  </a:moveTo>
                  <a:cubicBezTo>
                    <a:pt x="2499" y="2119"/>
                    <a:pt x="2495" y="2114"/>
                    <a:pt x="2496" y="2109"/>
                  </a:cubicBezTo>
                  <a:cubicBezTo>
                    <a:pt x="2486" y="2106"/>
                    <a:pt x="2483" y="2091"/>
                    <a:pt x="2476" y="2083"/>
                  </a:cubicBezTo>
                  <a:cubicBezTo>
                    <a:pt x="2468" y="2080"/>
                    <a:pt x="2477" y="2070"/>
                    <a:pt x="2469" y="2072"/>
                  </a:cubicBezTo>
                  <a:cubicBezTo>
                    <a:pt x="2468" y="2067"/>
                    <a:pt x="2461" y="2062"/>
                    <a:pt x="2462" y="2057"/>
                  </a:cubicBezTo>
                  <a:cubicBezTo>
                    <a:pt x="2451" y="2047"/>
                    <a:pt x="2455" y="2038"/>
                    <a:pt x="2442" y="2028"/>
                  </a:cubicBezTo>
                  <a:cubicBezTo>
                    <a:pt x="2445" y="2023"/>
                    <a:pt x="2435" y="2018"/>
                    <a:pt x="2437" y="2013"/>
                  </a:cubicBezTo>
                  <a:cubicBezTo>
                    <a:pt x="2431" y="2007"/>
                    <a:pt x="2433" y="2002"/>
                    <a:pt x="2426" y="1996"/>
                  </a:cubicBezTo>
                  <a:cubicBezTo>
                    <a:pt x="2421" y="1985"/>
                    <a:pt x="2413" y="1974"/>
                    <a:pt x="2408" y="1963"/>
                  </a:cubicBezTo>
                  <a:cubicBezTo>
                    <a:pt x="2397" y="1949"/>
                    <a:pt x="2387" y="1934"/>
                    <a:pt x="2377" y="1920"/>
                  </a:cubicBezTo>
                  <a:cubicBezTo>
                    <a:pt x="2366" y="1914"/>
                    <a:pt x="2356" y="1898"/>
                    <a:pt x="2345" y="1887"/>
                  </a:cubicBezTo>
                  <a:cubicBezTo>
                    <a:pt x="2340" y="1882"/>
                    <a:pt x="2335" y="1882"/>
                    <a:pt x="2331" y="1874"/>
                  </a:cubicBezTo>
                  <a:cubicBezTo>
                    <a:pt x="2328" y="1871"/>
                    <a:pt x="2326" y="1869"/>
                    <a:pt x="2323" y="1866"/>
                  </a:cubicBezTo>
                  <a:cubicBezTo>
                    <a:pt x="2320" y="1870"/>
                    <a:pt x="2318" y="1858"/>
                    <a:pt x="2314" y="1865"/>
                  </a:cubicBezTo>
                  <a:cubicBezTo>
                    <a:pt x="2322" y="1870"/>
                    <a:pt x="2330" y="1882"/>
                    <a:pt x="2342" y="1890"/>
                  </a:cubicBezTo>
                  <a:cubicBezTo>
                    <a:pt x="2350" y="1903"/>
                    <a:pt x="2356" y="1909"/>
                    <a:pt x="2368" y="1920"/>
                  </a:cubicBezTo>
                  <a:cubicBezTo>
                    <a:pt x="2377" y="1936"/>
                    <a:pt x="2393" y="1953"/>
                    <a:pt x="2403" y="1970"/>
                  </a:cubicBezTo>
                  <a:cubicBezTo>
                    <a:pt x="2408" y="1979"/>
                    <a:pt x="2409" y="1987"/>
                    <a:pt x="2417" y="1996"/>
                  </a:cubicBezTo>
                  <a:cubicBezTo>
                    <a:pt x="2417" y="2004"/>
                    <a:pt x="2428" y="2013"/>
                    <a:pt x="2427" y="2021"/>
                  </a:cubicBezTo>
                  <a:cubicBezTo>
                    <a:pt x="2443" y="2039"/>
                    <a:pt x="2447" y="2055"/>
                    <a:pt x="2458" y="2073"/>
                  </a:cubicBezTo>
                  <a:cubicBezTo>
                    <a:pt x="2467" y="2083"/>
                    <a:pt x="2472" y="2093"/>
                    <a:pt x="2476" y="2103"/>
                  </a:cubicBezTo>
                  <a:cubicBezTo>
                    <a:pt x="2482" y="2104"/>
                    <a:pt x="2478" y="2105"/>
                    <a:pt x="2482" y="2110"/>
                  </a:cubicBezTo>
                  <a:cubicBezTo>
                    <a:pt x="2485" y="2114"/>
                    <a:pt x="2489" y="2117"/>
                    <a:pt x="2489" y="2121"/>
                  </a:cubicBezTo>
                  <a:cubicBezTo>
                    <a:pt x="2497" y="2124"/>
                    <a:pt x="2495" y="2133"/>
                    <a:pt x="2503" y="2141"/>
                  </a:cubicBezTo>
                  <a:cubicBezTo>
                    <a:pt x="2509" y="2149"/>
                    <a:pt x="2514" y="2154"/>
                    <a:pt x="2518" y="2160"/>
                  </a:cubicBezTo>
                  <a:cubicBezTo>
                    <a:pt x="2530" y="2160"/>
                    <a:pt x="2530" y="2160"/>
                    <a:pt x="2530" y="2160"/>
                  </a:cubicBezTo>
                  <a:cubicBezTo>
                    <a:pt x="2526" y="2154"/>
                    <a:pt x="2521" y="2148"/>
                    <a:pt x="2512" y="2138"/>
                  </a:cubicBezTo>
                  <a:cubicBezTo>
                    <a:pt x="2510" y="2133"/>
                    <a:pt x="2508" y="2129"/>
                    <a:pt x="2502" y="2123"/>
                  </a:cubicBezTo>
                  <a:close/>
                  <a:moveTo>
                    <a:pt x="2459" y="2153"/>
                  </a:moveTo>
                  <a:cubicBezTo>
                    <a:pt x="2456" y="2150"/>
                    <a:pt x="2453" y="2146"/>
                    <a:pt x="2450" y="2143"/>
                  </a:cubicBezTo>
                  <a:cubicBezTo>
                    <a:pt x="2404" y="2065"/>
                    <a:pt x="2403" y="2059"/>
                    <a:pt x="2396" y="2051"/>
                  </a:cubicBezTo>
                  <a:cubicBezTo>
                    <a:pt x="2391" y="2028"/>
                    <a:pt x="2382" y="2020"/>
                    <a:pt x="2383" y="2014"/>
                  </a:cubicBezTo>
                  <a:cubicBezTo>
                    <a:pt x="2360" y="1965"/>
                    <a:pt x="2355" y="1958"/>
                    <a:pt x="2352" y="1951"/>
                  </a:cubicBezTo>
                  <a:cubicBezTo>
                    <a:pt x="2320" y="1909"/>
                    <a:pt x="2322" y="1898"/>
                    <a:pt x="2315" y="1902"/>
                  </a:cubicBezTo>
                  <a:cubicBezTo>
                    <a:pt x="2370" y="2007"/>
                    <a:pt x="2371" y="2014"/>
                    <a:pt x="2375" y="2021"/>
                  </a:cubicBezTo>
                  <a:cubicBezTo>
                    <a:pt x="2381" y="2054"/>
                    <a:pt x="2386" y="2049"/>
                    <a:pt x="2380" y="2043"/>
                  </a:cubicBezTo>
                  <a:cubicBezTo>
                    <a:pt x="2364" y="1998"/>
                    <a:pt x="2352" y="1991"/>
                    <a:pt x="2352" y="1985"/>
                  </a:cubicBezTo>
                  <a:cubicBezTo>
                    <a:pt x="2344" y="1962"/>
                    <a:pt x="2339" y="1955"/>
                    <a:pt x="2338" y="1949"/>
                  </a:cubicBezTo>
                  <a:cubicBezTo>
                    <a:pt x="2301" y="1894"/>
                    <a:pt x="2293" y="1879"/>
                    <a:pt x="2277" y="1863"/>
                  </a:cubicBezTo>
                  <a:cubicBezTo>
                    <a:pt x="2297" y="1890"/>
                    <a:pt x="2298" y="1894"/>
                    <a:pt x="2298" y="1897"/>
                  </a:cubicBezTo>
                  <a:cubicBezTo>
                    <a:pt x="2316" y="1928"/>
                    <a:pt x="2325" y="1935"/>
                    <a:pt x="2326" y="1942"/>
                  </a:cubicBezTo>
                  <a:cubicBezTo>
                    <a:pt x="2339" y="1986"/>
                    <a:pt x="2353" y="1990"/>
                    <a:pt x="2347" y="1993"/>
                  </a:cubicBezTo>
                  <a:cubicBezTo>
                    <a:pt x="2365" y="2028"/>
                    <a:pt x="2361" y="2031"/>
                    <a:pt x="2366" y="2034"/>
                  </a:cubicBezTo>
                  <a:cubicBezTo>
                    <a:pt x="2377" y="2059"/>
                    <a:pt x="2381" y="2062"/>
                    <a:pt x="2380" y="2066"/>
                  </a:cubicBezTo>
                  <a:cubicBezTo>
                    <a:pt x="2394" y="2093"/>
                    <a:pt x="2399" y="2101"/>
                    <a:pt x="2403" y="2106"/>
                  </a:cubicBezTo>
                  <a:cubicBezTo>
                    <a:pt x="2413" y="2118"/>
                    <a:pt x="2409" y="2121"/>
                    <a:pt x="2414" y="2125"/>
                  </a:cubicBezTo>
                  <a:cubicBezTo>
                    <a:pt x="2438" y="2159"/>
                    <a:pt x="2439" y="2160"/>
                    <a:pt x="2440" y="2160"/>
                  </a:cubicBezTo>
                  <a:cubicBezTo>
                    <a:pt x="2460" y="2160"/>
                    <a:pt x="2462" y="2156"/>
                    <a:pt x="2459" y="2153"/>
                  </a:cubicBezTo>
                  <a:close/>
                  <a:moveTo>
                    <a:pt x="2392" y="2064"/>
                  </a:moveTo>
                  <a:cubicBezTo>
                    <a:pt x="2397" y="2062"/>
                    <a:pt x="2399" y="2073"/>
                    <a:pt x="2400" y="2077"/>
                  </a:cubicBezTo>
                  <a:cubicBezTo>
                    <a:pt x="2396" y="2078"/>
                    <a:pt x="2394" y="2067"/>
                    <a:pt x="2392" y="2064"/>
                  </a:cubicBezTo>
                  <a:close/>
                  <a:moveTo>
                    <a:pt x="2400" y="2083"/>
                  </a:moveTo>
                  <a:cubicBezTo>
                    <a:pt x="2404" y="2080"/>
                    <a:pt x="2407" y="2089"/>
                    <a:pt x="2407" y="2091"/>
                  </a:cubicBezTo>
                  <a:cubicBezTo>
                    <a:pt x="2403" y="2094"/>
                    <a:pt x="2400" y="2084"/>
                    <a:pt x="2400" y="2083"/>
                  </a:cubicBezTo>
                  <a:close/>
                  <a:moveTo>
                    <a:pt x="2867" y="2097"/>
                  </a:moveTo>
                  <a:cubicBezTo>
                    <a:pt x="2845" y="2071"/>
                    <a:pt x="2822" y="2045"/>
                    <a:pt x="2800" y="2020"/>
                  </a:cubicBezTo>
                  <a:cubicBezTo>
                    <a:pt x="2787" y="2012"/>
                    <a:pt x="2781" y="1993"/>
                    <a:pt x="2766" y="1994"/>
                  </a:cubicBezTo>
                  <a:cubicBezTo>
                    <a:pt x="2774" y="1997"/>
                    <a:pt x="2780" y="2010"/>
                    <a:pt x="2788" y="2013"/>
                  </a:cubicBezTo>
                  <a:cubicBezTo>
                    <a:pt x="2796" y="2027"/>
                    <a:pt x="2804" y="2030"/>
                    <a:pt x="2812" y="2044"/>
                  </a:cubicBezTo>
                  <a:cubicBezTo>
                    <a:pt x="2818" y="2047"/>
                    <a:pt x="2818" y="2053"/>
                    <a:pt x="2826" y="2060"/>
                  </a:cubicBezTo>
                  <a:cubicBezTo>
                    <a:pt x="2834" y="2069"/>
                    <a:pt x="2831" y="2068"/>
                    <a:pt x="2838" y="2076"/>
                  </a:cubicBezTo>
                  <a:cubicBezTo>
                    <a:pt x="2848" y="2083"/>
                    <a:pt x="2851" y="2096"/>
                    <a:pt x="2861" y="2103"/>
                  </a:cubicBezTo>
                  <a:cubicBezTo>
                    <a:pt x="2860" y="2107"/>
                    <a:pt x="2863" y="2112"/>
                    <a:pt x="2868" y="2117"/>
                  </a:cubicBezTo>
                  <a:cubicBezTo>
                    <a:pt x="2866" y="2122"/>
                    <a:pt x="2875" y="2128"/>
                    <a:pt x="2873" y="2133"/>
                  </a:cubicBezTo>
                  <a:cubicBezTo>
                    <a:pt x="2880" y="2142"/>
                    <a:pt x="2886" y="2151"/>
                    <a:pt x="2891" y="2160"/>
                  </a:cubicBezTo>
                  <a:cubicBezTo>
                    <a:pt x="2902" y="2160"/>
                    <a:pt x="2902" y="2160"/>
                    <a:pt x="2902" y="2160"/>
                  </a:cubicBezTo>
                  <a:cubicBezTo>
                    <a:pt x="2900" y="2157"/>
                    <a:pt x="2899" y="2155"/>
                    <a:pt x="2898" y="2151"/>
                  </a:cubicBezTo>
                  <a:cubicBezTo>
                    <a:pt x="2882" y="2133"/>
                    <a:pt x="2878" y="2115"/>
                    <a:pt x="2867" y="2097"/>
                  </a:cubicBezTo>
                  <a:close/>
                  <a:moveTo>
                    <a:pt x="2925" y="2156"/>
                  </a:moveTo>
                  <a:cubicBezTo>
                    <a:pt x="2918" y="2156"/>
                    <a:pt x="2925" y="2151"/>
                    <a:pt x="2920" y="2147"/>
                  </a:cubicBezTo>
                  <a:cubicBezTo>
                    <a:pt x="2912" y="2136"/>
                    <a:pt x="2914" y="2134"/>
                    <a:pt x="2906" y="2124"/>
                  </a:cubicBezTo>
                  <a:cubicBezTo>
                    <a:pt x="2909" y="2121"/>
                    <a:pt x="2900" y="2116"/>
                    <a:pt x="2902" y="2113"/>
                  </a:cubicBezTo>
                  <a:cubicBezTo>
                    <a:pt x="2898" y="2109"/>
                    <a:pt x="2893" y="2104"/>
                    <a:pt x="2893" y="2100"/>
                  </a:cubicBezTo>
                  <a:cubicBezTo>
                    <a:pt x="2887" y="2091"/>
                    <a:pt x="2882" y="2083"/>
                    <a:pt x="2877" y="2074"/>
                  </a:cubicBezTo>
                  <a:cubicBezTo>
                    <a:pt x="2871" y="2068"/>
                    <a:pt x="2866" y="2062"/>
                    <a:pt x="2861" y="2056"/>
                  </a:cubicBezTo>
                  <a:cubicBezTo>
                    <a:pt x="2843" y="2043"/>
                    <a:pt x="2826" y="2021"/>
                    <a:pt x="2808" y="2009"/>
                  </a:cubicBezTo>
                  <a:cubicBezTo>
                    <a:pt x="2800" y="1999"/>
                    <a:pt x="2791" y="1996"/>
                    <a:pt x="2782" y="1986"/>
                  </a:cubicBezTo>
                  <a:cubicBezTo>
                    <a:pt x="2778" y="1981"/>
                    <a:pt x="2773" y="1984"/>
                    <a:pt x="2769" y="1977"/>
                  </a:cubicBezTo>
                  <a:cubicBezTo>
                    <a:pt x="2764" y="1972"/>
                    <a:pt x="2760" y="1969"/>
                    <a:pt x="2755" y="1969"/>
                  </a:cubicBezTo>
                  <a:cubicBezTo>
                    <a:pt x="2761" y="1976"/>
                    <a:pt x="2765" y="1974"/>
                    <a:pt x="2767" y="1982"/>
                  </a:cubicBezTo>
                  <a:cubicBezTo>
                    <a:pt x="2777" y="1985"/>
                    <a:pt x="2786" y="1998"/>
                    <a:pt x="2796" y="2006"/>
                  </a:cubicBezTo>
                  <a:cubicBezTo>
                    <a:pt x="2801" y="2013"/>
                    <a:pt x="2806" y="2014"/>
                    <a:pt x="2811" y="2019"/>
                  </a:cubicBezTo>
                  <a:cubicBezTo>
                    <a:pt x="2813" y="2021"/>
                    <a:pt x="2815" y="2025"/>
                    <a:pt x="2818" y="2024"/>
                  </a:cubicBezTo>
                  <a:cubicBezTo>
                    <a:pt x="2822" y="2026"/>
                    <a:pt x="2818" y="2034"/>
                    <a:pt x="2824" y="2031"/>
                  </a:cubicBezTo>
                  <a:cubicBezTo>
                    <a:pt x="2823" y="2036"/>
                    <a:pt x="2831" y="2036"/>
                    <a:pt x="2835" y="2044"/>
                  </a:cubicBezTo>
                  <a:cubicBezTo>
                    <a:pt x="2840" y="2050"/>
                    <a:pt x="2845" y="2054"/>
                    <a:pt x="2850" y="2057"/>
                  </a:cubicBezTo>
                  <a:cubicBezTo>
                    <a:pt x="2848" y="2060"/>
                    <a:pt x="2852" y="2062"/>
                    <a:pt x="2854" y="2062"/>
                  </a:cubicBezTo>
                  <a:cubicBezTo>
                    <a:pt x="2852" y="2065"/>
                    <a:pt x="2856" y="2067"/>
                    <a:pt x="2858" y="2067"/>
                  </a:cubicBezTo>
                  <a:cubicBezTo>
                    <a:pt x="2860" y="2072"/>
                    <a:pt x="2862" y="2074"/>
                    <a:pt x="2869" y="2078"/>
                  </a:cubicBezTo>
                  <a:cubicBezTo>
                    <a:pt x="2872" y="2087"/>
                    <a:pt x="2878" y="2097"/>
                    <a:pt x="2887" y="2106"/>
                  </a:cubicBezTo>
                  <a:cubicBezTo>
                    <a:pt x="2890" y="2112"/>
                    <a:pt x="2891" y="2117"/>
                    <a:pt x="2893" y="2123"/>
                  </a:cubicBezTo>
                  <a:cubicBezTo>
                    <a:pt x="2898" y="2120"/>
                    <a:pt x="2894" y="2128"/>
                    <a:pt x="2899" y="2130"/>
                  </a:cubicBezTo>
                  <a:cubicBezTo>
                    <a:pt x="2899" y="2136"/>
                    <a:pt x="2901" y="2132"/>
                    <a:pt x="2905" y="2136"/>
                  </a:cubicBezTo>
                  <a:cubicBezTo>
                    <a:pt x="2903" y="2142"/>
                    <a:pt x="2911" y="2148"/>
                    <a:pt x="2911" y="2154"/>
                  </a:cubicBezTo>
                  <a:cubicBezTo>
                    <a:pt x="2912" y="2159"/>
                    <a:pt x="2913" y="2156"/>
                    <a:pt x="2917" y="2160"/>
                  </a:cubicBezTo>
                  <a:cubicBezTo>
                    <a:pt x="2925" y="2160"/>
                    <a:pt x="2925" y="2160"/>
                    <a:pt x="2925" y="2160"/>
                  </a:cubicBezTo>
                  <a:cubicBezTo>
                    <a:pt x="2924" y="2159"/>
                    <a:pt x="2924" y="2158"/>
                    <a:pt x="2925" y="2156"/>
                  </a:cubicBezTo>
                  <a:close/>
                  <a:moveTo>
                    <a:pt x="2984" y="2151"/>
                  </a:moveTo>
                  <a:cubicBezTo>
                    <a:pt x="2976" y="2138"/>
                    <a:pt x="2972" y="2125"/>
                    <a:pt x="2965" y="2113"/>
                  </a:cubicBezTo>
                  <a:cubicBezTo>
                    <a:pt x="2944" y="2085"/>
                    <a:pt x="2929" y="2066"/>
                    <a:pt x="2911" y="2044"/>
                  </a:cubicBezTo>
                  <a:cubicBezTo>
                    <a:pt x="2902" y="2037"/>
                    <a:pt x="2893" y="2028"/>
                    <a:pt x="2883" y="2019"/>
                  </a:cubicBezTo>
                  <a:cubicBezTo>
                    <a:pt x="2880" y="2020"/>
                    <a:pt x="2876" y="2016"/>
                    <a:pt x="2873" y="2014"/>
                  </a:cubicBezTo>
                  <a:cubicBezTo>
                    <a:pt x="2869" y="2018"/>
                    <a:pt x="2866" y="2004"/>
                    <a:pt x="2862" y="2008"/>
                  </a:cubicBezTo>
                  <a:cubicBezTo>
                    <a:pt x="2855" y="2002"/>
                    <a:pt x="2848" y="1997"/>
                    <a:pt x="2840" y="1996"/>
                  </a:cubicBezTo>
                  <a:cubicBezTo>
                    <a:pt x="2833" y="1988"/>
                    <a:pt x="2825" y="1988"/>
                    <a:pt x="2818" y="1981"/>
                  </a:cubicBezTo>
                  <a:cubicBezTo>
                    <a:pt x="2810" y="1980"/>
                    <a:pt x="2804" y="1964"/>
                    <a:pt x="2795" y="1971"/>
                  </a:cubicBezTo>
                  <a:cubicBezTo>
                    <a:pt x="2804" y="1978"/>
                    <a:pt x="2812" y="1981"/>
                    <a:pt x="2820" y="1990"/>
                  </a:cubicBezTo>
                  <a:cubicBezTo>
                    <a:pt x="2825" y="1992"/>
                    <a:pt x="2829" y="1996"/>
                    <a:pt x="2834" y="1999"/>
                  </a:cubicBezTo>
                  <a:cubicBezTo>
                    <a:pt x="2839" y="1996"/>
                    <a:pt x="2842" y="2006"/>
                    <a:pt x="2847" y="2004"/>
                  </a:cubicBezTo>
                  <a:cubicBezTo>
                    <a:pt x="2855" y="2014"/>
                    <a:pt x="2864" y="2015"/>
                    <a:pt x="2872" y="2023"/>
                  </a:cubicBezTo>
                  <a:cubicBezTo>
                    <a:pt x="2875" y="2021"/>
                    <a:pt x="2877" y="2030"/>
                    <a:pt x="2883" y="2028"/>
                  </a:cubicBezTo>
                  <a:cubicBezTo>
                    <a:pt x="2887" y="2035"/>
                    <a:pt x="2891" y="2037"/>
                    <a:pt x="2896" y="2040"/>
                  </a:cubicBezTo>
                  <a:cubicBezTo>
                    <a:pt x="2900" y="2047"/>
                    <a:pt x="2906" y="2059"/>
                    <a:pt x="2917" y="2065"/>
                  </a:cubicBezTo>
                  <a:cubicBezTo>
                    <a:pt x="2915" y="2069"/>
                    <a:pt x="2925" y="2074"/>
                    <a:pt x="2927" y="2079"/>
                  </a:cubicBezTo>
                  <a:cubicBezTo>
                    <a:pt x="2932" y="2085"/>
                    <a:pt x="2937" y="2090"/>
                    <a:pt x="2942" y="2096"/>
                  </a:cubicBezTo>
                  <a:cubicBezTo>
                    <a:pt x="2944" y="2102"/>
                    <a:pt x="2950" y="2108"/>
                    <a:pt x="2956" y="2115"/>
                  </a:cubicBezTo>
                  <a:cubicBezTo>
                    <a:pt x="2959" y="2123"/>
                    <a:pt x="2963" y="2131"/>
                    <a:pt x="2968" y="2139"/>
                  </a:cubicBezTo>
                  <a:cubicBezTo>
                    <a:pt x="2967" y="2143"/>
                    <a:pt x="2972" y="2148"/>
                    <a:pt x="2973" y="2152"/>
                  </a:cubicBezTo>
                  <a:cubicBezTo>
                    <a:pt x="2974" y="2155"/>
                    <a:pt x="2977" y="2158"/>
                    <a:pt x="2978" y="2160"/>
                  </a:cubicBezTo>
                  <a:cubicBezTo>
                    <a:pt x="2986" y="2160"/>
                    <a:pt x="2986" y="2160"/>
                    <a:pt x="2986" y="2160"/>
                  </a:cubicBezTo>
                  <a:cubicBezTo>
                    <a:pt x="2985" y="2157"/>
                    <a:pt x="2984" y="2154"/>
                    <a:pt x="2984" y="2151"/>
                  </a:cubicBezTo>
                  <a:close/>
                  <a:moveTo>
                    <a:pt x="2933" y="2112"/>
                  </a:moveTo>
                  <a:cubicBezTo>
                    <a:pt x="2912" y="2088"/>
                    <a:pt x="2896" y="2065"/>
                    <a:pt x="2870" y="2037"/>
                  </a:cubicBezTo>
                  <a:cubicBezTo>
                    <a:pt x="2851" y="2023"/>
                    <a:pt x="2833" y="2005"/>
                    <a:pt x="2814" y="1993"/>
                  </a:cubicBezTo>
                  <a:cubicBezTo>
                    <a:pt x="2810" y="1987"/>
                    <a:pt x="2805" y="1991"/>
                    <a:pt x="2801" y="1984"/>
                  </a:cubicBezTo>
                  <a:cubicBezTo>
                    <a:pt x="2795" y="1984"/>
                    <a:pt x="2791" y="1977"/>
                    <a:pt x="2786" y="1977"/>
                  </a:cubicBezTo>
                  <a:cubicBezTo>
                    <a:pt x="2784" y="1975"/>
                    <a:pt x="2782" y="1974"/>
                    <a:pt x="2780" y="1974"/>
                  </a:cubicBezTo>
                  <a:cubicBezTo>
                    <a:pt x="2777" y="1971"/>
                    <a:pt x="2775" y="1967"/>
                    <a:pt x="2772" y="1968"/>
                  </a:cubicBezTo>
                  <a:cubicBezTo>
                    <a:pt x="2770" y="1966"/>
                    <a:pt x="2768" y="1962"/>
                    <a:pt x="2765" y="1963"/>
                  </a:cubicBezTo>
                  <a:cubicBezTo>
                    <a:pt x="2763" y="1960"/>
                    <a:pt x="2759" y="1961"/>
                    <a:pt x="2760" y="1965"/>
                  </a:cubicBezTo>
                  <a:cubicBezTo>
                    <a:pt x="2764" y="1964"/>
                    <a:pt x="2768" y="1967"/>
                    <a:pt x="2772" y="1972"/>
                  </a:cubicBezTo>
                  <a:cubicBezTo>
                    <a:pt x="2777" y="1974"/>
                    <a:pt x="2781" y="1979"/>
                    <a:pt x="2785" y="1980"/>
                  </a:cubicBezTo>
                  <a:cubicBezTo>
                    <a:pt x="2794" y="1986"/>
                    <a:pt x="2802" y="1990"/>
                    <a:pt x="2810" y="1999"/>
                  </a:cubicBezTo>
                  <a:cubicBezTo>
                    <a:pt x="2818" y="2006"/>
                    <a:pt x="2830" y="2007"/>
                    <a:pt x="2832" y="2017"/>
                  </a:cubicBezTo>
                  <a:cubicBezTo>
                    <a:pt x="2837" y="2017"/>
                    <a:pt x="2841" y="2021"/>
                    <a:pt x="2846" y="2026"/>
                  </a:cubicBezTo>
                  <a:cubicBezTo>
                    <a:pt x="2850" y="2033"/>
                    <a:pt x="2855" y="2032"/>
                    <a:pt x="2859" y="2038"/>
                  </a:cubicBezTo>
                  <a:cubicBezTo>
                    <a:pt x="2869" y="2049"/>
                    <a:pt x="2879" y="2061"/>
                    <a:pt x="2889" y="2072"/>
                  </a:cubicBezTo>
                  <a:cubicBezTo>
                    <a:pt x="2894" y="2076"/>
                    <a:pt x="2891" y="2080"/>
                    <a:pt x="2897" y="2085"/>
                  </a:cubicBezTo>
                  <a:cubicBezTo>
                    <a:pt x="2902" y="2090"/>
                    <a:pt x="2907" y="2096"/>
                    <a:pt x="2912" y="2101"/>
                  </a:cubicBezTo>
                  <a:cubicBezTo>
                    <a:pt x="2920" y="2107"/>
                    <a:pt x="2918" y="2115"/>
                    <a:pt x="2925" y="2116"/>
                  </a:cubicBezTo>
                  <a:cubicBezTo>
                    <a:pt x="2928" y="2119"/>
                    <a:pt x="2926" y="2121"/>
                    <a:pt x="2929" y="2124"/>
                  </a:cubicBezTo>
                  <a:cubicBezTo>
                    <a:pt x="2931" y="2127"/>
                    <a:pt x="2935" y="2130"/>
                    <a:pt x="2933" y="2132"/>
                  </a:cubicBezTo>
                  <a:cubicBezTo>
                    <a:pt x="2937" y="2138"/>
                    <a:pt x="2948" y="2144"/>
                    <a:pt x="2943" y="2150"/>
                  </a:cubicBezTo>
                  <a:cubicBezTo>
                    <a:pt x="2948" y="2150"/>
                    <a:pt x="2947" y="2156"/>
                    <a:pt x="2951" y="2160"/>
                  </a:cubicBezTo>
                  <a:cubicBezTo>
                    <a:pt x="2962" y="2160"/>
                    <a:pt x="2962" y="2160"/>
                    <a:pt x="2962" y="2160"/>
                  </a:cubicBezTo>
                  <a:cubicBezTo>
                    <a:pt x="2961" y="2159"/>
                    <a:pt x="2960" y="2157"/>
                    <a:pt x="2959" y="2155"/>
                  </a:cubicBezTo>
                  <a:cubicBezTo>
                    <a:pt x="2954" y="2141"/>
                    <a:pt x="2941" y="2126"/>
                    <a:pt x="2933" y="2112"/>
                  </a:cubicBezTo>
                  <a:close/>
                  <a:moveTo>
                    <a:pt x="3015" y="2113"/>
                  </a:moveTo>
                  <a:cubicBezTo>
                    <a:pt x="3020" y="2110"/>
                    <a:pt x="3007" y="2106"/>
                    <a:pt x="3012" y="2103"/>
                  </a:cubicBezTo>
                  <a:cubicBezTo>
                    <a:pt x="3010" y="2100"/>
                    <a:pt x="3008" y="2097"/>
                    <a:pt x="3010" y="2094"/>
                  </a:cubicBezTo>
                  <a:cubicBezTo>
                    <a:pt x="2995" y="2074"/>
                    <a:pt x="2992" y="2063"/>
                    <a:pt x="2976" y="2045"/>
                  </a:cubicBezTo>
                  <a:cubicBezTo>
                    <a:pt x="2964" y="2035"/>
                    <a:pt x="2951" y="2024"/>
                    <a:pt x="2939" y="2017"/>
                  </a:cubicBezTo>
                  <a:cubicBezTo>
                    <a:pt x="2933" y="2010"/>
                    <a:pt x="2926" y="2010"/>
                    <a:pt x="2920" y="2001"/>
                  </a:cubicBezTo>
                  <a:cubicBezTo>
                    <a:pt x="2913" y="2001"/>
                    <a:pt x="2907" y="1991"/>
                    <a:pt x="2901" y="1992"/>
                  </a:cubicBezTo>
                  <a:cubicBezTo>
                    <a:pt x="2915" y="2006"/>
                    <a:pt x="2929" y="2015"/>
                    <a:pt x="2943" y="2025"/>
                  </a:cubicBezTo>
                  <a:cubicBezTo>
                    <a:pt x="2950" y="2033"/>
                    <a:pt x="2958" y="2039"/>
                    <a:pt x="2965" y="2043"/>
                  </a:cubicBezTo>
                  <a:cubicBezTo>
                    <a:pt x="2962" y="2047"/>
                    <a:pt x="2972" y="2052"/>
                    <a:pt x="2974" y="2056"/>
                  </a:cubicBezTo>
                  <a:cubicBezTo>
                    <a:pt x="2978" y="2061"/>
                    <a:pt x="2982" y="2066"/>
                    <a:pt x="2986" y="2071"/>
                  </a:cubicBezTo>
                  <a:cubicBezTo>
                    <a:pt x="2991" y="2078"/>
                    <a:pt x="2995" y="2092"/>
                    <a:pt x="3002" y="2095"/>
                  </a:cubicBezTo>
                  <a:cubicBezTo>
                    <a:pt x="2998" y="2100"/>
                    <a:pt x="3006" y="2107"/>
                    <a:pt x="3005" y="2112"/>
                  </a:cubicBezTo>
                  <a:cubicBezTo>
                    <a:pt x="3008" y="2118"/>
                    <a:pt x="3012" y="2124"/>
                    <a:pt x="3012" y="2130"/>
                  </a:cubicBezTo>
                  <a:cubicBezTo>
                    <a:pt x="3018" y="2140"/>
                    <a:pt x="3020" y="2150"/>
                    <a:pt x="3026" y="2160"/>
                  </a:cubicBezTo>
                  <a:cubicBezTo>
                    <a:pt x="3035" y="2160"/>
                    <a:pt x="3035" y="2160"/>
                    <a:pt x="3035" y="2160"/>
                  </a:cubicBezTo>
                  <a:cubicBezTo>
                    <a:pt x="3030" y="2151"/>
                    <a:pt x="3030" y="2142"/>
                    <a:pt x="3023" y="2132"/>
                  </a:cubicBezTo>
                  <a:cubicBezTo>
                    <a:pt x="3023" y="2126"/>
                    <a:pt x="3017" y="2119"/>
                    <a:pt x="3015" y="2113"/>
                  </a:cubicBezTo>
                  <a:close/>
                  <a:moveTo>
                    <a:pt x="3006" y="2155"/>
                  </a:moveTo>
                  <a:cubicBezTo>
                    <a:pt x="3008" y="2139"/>
                    <a:pt x="2989" y="2121"/>
                    <a:pt x="2990" y="2105"/>
                  </a:cubicBezTo>
                  <a:cubicBezTo>
                    <a:pt x="2986" y="2100"/>
                    <a:pt x="2982" y="2095"/>
                    <a:pt x="2984" y="2091"/>
                  </a:cubicBezTo>
                  <a:cubicBezTo>
                    <a:pt x="2971" y="2074"/>
                    <a:pt x="2959" y="2055"/>
                    <a:pt x="2950" y="2042"/>
                  </a:cubicBezTo>
                  <a:cubicBezTo>
                    <a:pt x="2938" y="2031"/>
                    <a:pt x="2920" y="2017"/>
                    <a:pt x="2904" y="2003"/>
                  </a:cubicBezTo>
                  <a:cubicBezTo>
                    <a:pt x="2897" y="2003"/>
                    <a:pt x="2890" y="1997"/>
                    <a:pt x="2884" y="1993"/>
                  </a:cubicBezTo>
                  <a:cubicBezTo>
                    <a:pt x="2876" y="1993"/>
                    <a:pt x="2869" y="1982"/>
                    <a:pt x="2861" y="1984"/>
                  </a:cubicBezTo>
                  <a:cubicBezTo>
                    <a:pt x="2864" y="1987"/>
                    <a:pt x="2868" y="1986"/>
                    <a:pt x="2871" y="1992"/>
                  </a:cubicBezTo>
                  <a:cubicBezTo>
                    <a:pt x="2875" y="1991"/>
                    <a:pt x="2878" y="2000"/>
                    <a:pt x="2882" y="1997"/>
                  </a:cubicBezTo>
                  <a:cubicBezTo>
                    <a:pt x="2885" y="2002"/>
                    <a:pt x="2888" y="2003"/>
                    <a:pt x="2892" y="2003"/>
                  </a:cubicBezTo>
                  <a:cubicBezTo>
                    <a:pt x="2892" y="2006"/>
                    <a:pt x="2897" y="2009"/>
                    <a:pt x="2901" y="2009"/>
                  </a:cubicBezTo>
                  <a:cubicBezTo>
                    <a:pt x="2915" y="2021"/>
                    <a:pt x="2929" y="2033"/>
                    <a:pt x="2943" y="2045"/>
                  </a:cubicBezTo>
                  <a:cubicBezTo>
                    <a:pt x="2945" y="2047"/>
                    <a:pt x="2943" y="2049"/>
                    <a:pt x="2946" y="2051"/>
                  </a:cubicBezTo>
                  <a:cubicBezTo>
                    <a:pt x="2948" y="2053"/>
                    <a:pt x="2951" y="2052"/>
                    <a:pt x="2949" y="2054"/>
                  </a:cubicBezTo>
                  <a:cubicBezTo>
                    <a:pt x="2951" y="2059"/>
                    <a:pt x="2960" y="2063"/>
                    <a:pt x="2957" y="2067"/>
                  </a:cubicBezTo>
                  <a:cubicBezTo>
                    <a:pt x="2961" y="2072"/>
                    <a:pt x="2966" y="2076"/>
                    <a:pt x="2966" y="2080"/>
                  </a:cubicBezTo>
                  <a:cubicBezTo>
                    <a:pt x="2966" y="2085"/>
                    <a:pt x="2974" y="2090"/>
                    <a:pt x="2973" y="2095"/>
                  </a:cubicBezTo>
                  <a:cubicBezTo>
                    <a:pt x="2985" y="2112"/>
                    <a:pt x="2986" y="2129"/>
                    <a:pt x="2995" y="2147"/>
                  </a:cubicBezTo>
                  <a:cubicBezTo>
                    <a:pt x="2996" y="2151"/>
                    <a:pt x="2998" y="2156"/>
                    <a:pt x="2999" y="2160"/>
                  </a:cubicBezTo>
                  <a:cubicBezTo>
                    <a:pt x="3010" y="2160"/>
                    <a:pt x="3010" y="2160"/>
                    <a:pt x="3010" y="2160"/>
                  </a:cubicBezTo>
                  <a:cubicBezTo>
                    <a:pt x="3009" y="2159"/>
                    <a:pt x="3008" y="2157"/>
                    <a:pt x="3006" y="2155"/>
                  </a:cubicBezTo>
                  <a:close/>
                  <a:moveTo>
                    <a:pt x="729" y="2129"/>
                  </a:moveTo>
                  <a:cubicBezTo>
                    <a:pt x="729" y="2126"/>
                    <a:pt x="729" y="2123"/>
                    <a:pt x="733" y="2124"/>
                  </a:cubicBezTo>
                  <a:cubicBezTo>
                    <a:pt x="753" y="2068"/>
                    <a:pt x="761" y="2070"/>
                    <a:pt x="759" y="2063"/>
                  </a:cubicBezTo>
                  <a:cubicBezTo>
                    <a:pt x="773" y="2016"/>
                    <a:pt x="777" y="2009"/>
                    <a:pt x="779" y="2000"/>
                  </a:cubicBezTo>
                  <a:cubicBezTo>
                    <a:pt x="790" y="1956"/>
                    <a:pt x="792" y="1944"/>
                    <a:pt x="793" y="1921"/>
                  </a:cubicBezTo>
                  <a:cubicBezTo>
                    <a:pt x="796" y="1847"/>
                    <a:pt x="795" y="1840"/>
                    <a:pt x="798" y="1837"/>
                  </a:cubicBezTo>
                  <a:cubicBezTo>
                    <a:pt x="793" y="1793"/>
                    <a:pt x="796" y="1792"/>
                    <a:pt x="794" y="1785"/>
                  </a:cubicBezTo>
                  <a:cubicBezTo>
                    <a:pt x="784" y="1845"/>
                    <a:pt x="785" y="1850"/>
                    <a:pt x="784" y="1854"/>
                  </a:cubicBezTo>
                  <a:cubicBezTo>
                    <a:pt x="770" y="1895"/>
                    <a:pt x="773" y="1909"/>
                    <a:pt x="766" y="1914"/>
                  </a:cubicBezTo>
                  <a:cubicBezTo>
                    <a:pt x="748" y="1953"/>
                    <a:pt x="745" y="1956"/>
                    <a:pt x="743" y="1959"/>
                  </a:cubicBezTo>
                  <a:cubicBezTo>
                    <a:pt x="726" y="1983"/>
                    <a:pt x="731" y="1992"/>
                    <a:pt x="723" y="1991"/>
                  </a:cubicBezTo>
                  <a:cubicBezTo>
                    <a:pt x="709" y="2014"/>
                    <a:pt x="707" y="2015"/>
                    <a:pt x="708" y="2019"/>
                  </a:cubicBezTo>
                  <a:cubicBezTo>
                    <a:pt x="674" y="2075"/>
                    <a:pt x="665" y="2079"/>
                    <a:pt x="665" y="2089"/>
                  </a:cubicBezTo>
                  <a:cubicBezTo>
                    <a:pt x="647" y="2122"/>
                    <a:pt x="642" y="2122"/>
                    <a:pt x="641" y="2126"/>
                  </a:cubicBezTo>
                  <a:cubicBezTo>
                    <a:pt x="625" y="2149"/>
                    <a:pt x="624" y="2156"/>
                    <a:pt x="620" y="2160"/>
                  </a:cubicBezTo>
                  <a:cubicBezTo>
                    <a:pt x="643" y="2138"/>
                    <a:pt x="647" y="2134"/>
                    <a:pt x="650" y="2130"/>
                  </a:cubicBezTo>
                  <a:cubicBezTo>
                    <a:pt x="684" y="2076"/>
                    <a:pt x="681" y="2069"/>
                    <a:pt x="685" y="2068"/>
                  </a:cubicBezTo>
                  <a:cubicBezTo>
                    <a:pt x="698" y="2051"/>
                    <a:pt x="699" y="2049"/>
                    <a:pt x="699" y="2045"/>
                  </a:cubicBezTo>
                  <a:cubicBezTo>
                    <a:pt x="720" y="2010"/>
                    <a:pt x="727" y="2010"/>
                    <a:pt x="726" y="2002"/>
                  </a:cubicBezTo>
                  <a:cubicBezTo>
                    <a:pt x="757" y="1966"/>
                    <a:pt x="748" y="1970"/>
                    <a:pt x="751" y="1974"/>
                  </a:cubicBezTo>
                  <a:cubicBezTo>
                    <a:pt x="732" y="2008"/>
                    <a:pt x="731" y="2023"/>
                    <a:pt x="724" y="2033"/>
                  </a:cubicBezTo>
                  <a:cubicBezTo>
                    <a:pt x="709" y="2059"/>
                    <a:pt x="707" y="2061"/>
                    <a:pt x="704" y="2063"/>
                  </a:cubicBezTo>
                  <a:cubicBezTo>
                    <a:pt x="677" y="2114"/>
                    <a:pt x="671" y="2113"/>
                    <a:pt x="671" y="2117"/>
                  </a:cubicBezTo>
                  <a:cubicBezTo>
                    <a:pt x="652" y="2143"/>
                    <a:pt x="652" y="2151"/>
                    <a:pt x="647" y="2154"/>
                  </a:cubicBezTo>
                  <a:cubicBezTo>
                    <a:pt x="657" y="2156"/>
                    <a:pt x="659" y="2152"/>
                    <a:pt x="662" y="2149"/>
                  </a:cubicBezTo>
                  <a:cubicBezTo>
                    <a:pt x="675" y="2126"/>
                    <a:pt x="679" y="2125"/>
                    <a:pt x="678" y="2121"/>
                  </a:cubicBezTo>
                  <a:cubicBezTo>
                    <a:pt x="714" y="2066"/>
                    <a:pt x="717" y="2065"/>
                    <a:pt x="717" y="2062"/>
                  </a:cubicBezTo>
                  <a:cubicBezTo>
                    <a:pt x="728" y="2047"/>
                    <a:pt x="726" y="2041"/>
                    <a:pt x="729" y="2041"/>
                  </a:cubicBezTo>
                  <a:cubicBezTo>
                    <a:pt x="740" y="2003"/>
                    <a:pt x="750" y="2005"/>
                    <a:pt x="748" y="1996"/>
                  </a:cubicBezTo>
                  <a:cubicBezTo>
                    <a:pt x="764" y="1960"/>
                    <a:pt x="761" y="1951"/>
                    <a:pt x="764" y="1947"/>
                  </a:cubicBezTo>
                  <a:cubicBezTo>
                    <a:pt x="796" y="1849"/>
                    <a:pt x="791" y="1858"/>
                    <a:pt x="791" y="1862"/>
                  </a:cubicBezTo>
                  <a:cubicBezTo>
                    <a:pt x="786" y="1901"/>
                    <a:pt x="782" y="1904"/>
                    <a:pt x="781" y="1908"/>
                  </a:cubicBezTo>
                  <a:cubicBezTo>
                    <a:pt x="772" y="1962"/>
                    <a:pt x="765" y="1962"/>
                    <a:pt x="766" y="1969"/>
                  </a:cubicBezTo>
                  <a:cubicBezTo>
                    <a:pt x="746" y="2037"/>
                    <a:pt x="738" y="2043"/>
                    <a:pt x="737" y="2054"/>
                  </a:cubicBezTo>
                  <a:cubicBezTo>
                    <a:pt x="716" y="2096"/>
                    <a:pt x="713" y="2097"/>
                    <a:pt x="714" y="2101"/>
                  </a:cubicBezTo>
                  <a:cubicBezTo>
                    <a:pt x="697" y="2124"/>
                    <a:pt x="696" y="2129"/>
                    <a:pt x="694" y="2133"/>
                  </a:cubicBezTo>
                  <a:cubicBezTo>
                    <a:pt x="679" y="2147"/>
                    <a:pt x="682" y="2155"/>
                    <a:pt x="678" y="2158"/>
                  </a:cubicBezTo>
                  <a:cubicBezTo>
                    <a:pt x="688" y="2156"/>
                    <a:pt x="691" y="2153"/>
                    <a:pt x="693" y="2149"/>
                  </a:cubicBezTo>
                  <a:cubicBezTo>
                    <a:pt x="704" y="2140"/>
                    <a:pt x="697" y="2130"/>
                    <a:pt x="705" y="2132"/>
                  </a:cubicBezTo>
                  <a:cubicBezTo>
                    <a:pt x="720" y="2101"/>
                    <a:pt x="726" y="2102"/>
                    <a:pt x="724" y="2096"/>
                  </a:cubicBezTo>
                  <a:cubicBezTo>
                    <a:pt x="745" y="2052"/>
                    <a:pt x="748" y="2046"/>
                    <a:pt x="753" y="2042"/>
                  </a:cubicBezTo>
                  <a:cubicBezTo>
                    <a:pt x="775" y="1963"/>
                    <a:pt x="776" y="1958"/>
                    <a:pt x="775" y="1953"/>
                  </a:cubicBezTo>
                  <a:cubicBezTo>
                    <a:pt x="783" y="1921"/>
                    <a:pt x="788" y="1921"/>
                    <a:pt x="786" y="1915"/>
                  </a:cubicBezTo>
                  <a:cubicBezTo>
                    <a:pt x="785" y="1961"/>
                    <a:pt x="781" y="1971"/>
                    <a:pt x="780" y="1983"/>
                  </a:cubicBezTo>
                  <a:cubicBezTo>
                    <a:pt x="765" y="2021"/>
                    <a:pt x="762" y="2030"/>
                    <a:pt x="760" y="2041"/>
                  </a:cubicBezTo>
                  <a:cubicBezTo>
                    <a:pt x="741" y="2077"/>
                    <a:pt x="740" y="2089"/>
                    <a:pt x="735" y="2097"/>
                  </a:cubicBezTo>
                  <a:cubicBezTo>
                    <a:pt x="715" y="2131"/>
                    <a:pt x="711" y="2140"/>
                    <a:pt x="708" y="2150"/>
                  </a:cubicBezTo>
                  <a:cubicBezTo>
                    <a:pt x="711" y="2160"/>
                    <a:pt x="711" y="2160"/>
                    <a:pt x="711" y="2160"/>
                  </a:cubicBezTo>
                  <a:cubicBezTo>
                    <a:pt x="719" y="2142"/>
                    <a:pt x="723" y="2142"/>
                    <a:pt x="723" y="2140"/>
                  </a:cubicBezTo>
                  <a:close/>
                  <a:moveTo>
                    <a:pt x="2860" y="2138"/>
                  </a:moveTo>
                  <a:cubicBezTo>
                    <a:pt x="2860" y="2132"/>
                    <a:pt x="2854" y="2135"/>
                    <a:pt x="2854" y="2128"/>
                  </a:cubicBezTo>
                  <a:cubicBezTo>
                    <a:pt x="2845" y="2120"/>
                    <a:pt x="2844" y="2111"/>
                    <a:pt x="2838" y="2103"/>
                  </a:cubicBezTo>
                  <a:cubicBezTo>
                    <a:pt x="2828" y="2094"/>
                    <a:pt x="2828" y="2087"/>
                    <a:pt x="2819" y="2078"/>
                  </a:cubicBezTo>
                  <a:cubicBezTo>
                    <a:pt x="2818" y="2076"/>
                    <a:pt x="2815" y="2074"/>
                    <a:pt x="2816" y="2072"/>
                  </a:cubicBezTo>
                  <a:cubicBezTo>
                    <a:pt x="2815" y="2070"/>
                    <a:pt x="2817" y="2067"/>
                    <a:pt x="2814" y="2069"/>
                  </a:cubicBezTo>
                  <a:cubicBezTo>
                    <a:pt x="2807" y="2064"/>
                    <a:pt x="2810" y="2060"/>
                    <a:pt x="2805" y="2056"/>
                  </a:cubicBezTo>
                  <a:cubicBezTo>
                    <a:pt x="2797" y="2047"/>
                    <a:pt x="2797" y="2043"/>
                    <a:pt x="2789" y="2038"/>
                  </a:cubicBezTo>
                  <a:cubicBezTo>
                    <a:pt x="2789" y="2034"/>
                    <a:pt x="2785" y="2032"/>
                    <a:pt x="2782" y="2029"/>
                  </a:cubicBezTo>
                  <a:cubicBezTo>
                    <a:pt x="2776" y="2021"/>
                    <a:pt x="2773" y="2015"/>
                    <a:pt x="2765" y="2010"/>
                  </a:cubicBezTo>
                  <a:cubicBezTo>
                    <a:pt x="2762" y="2005"/>
                    <a:pt x="2762" y="2001"/>
                    <a:pt x="2757" y="1997"/>
                  </a:cubicBezTo>
                  <a:cubicBezTo>
                    <a:pt x="2748" y="1991"/>
                    <a:pt x="2740" y="1981"/>
                    <a:pt x="2732" y="1972"/>
                  </a:cubicBezTo>
                  <a:cubicBezTo>
                    <a:pt x="2721" y="1964"/>
                    <a:pt x="2710" y="1952"/>
                    <a:pt x="2698" y="1946"/>
                  </a:cubicBezTo>
                  <a:cubicBezTo>
                    <a:pt x="2693" y="1941"/>
                    <a:pt x="2687" y="1939"/>
                    <a:pt x="2682" y="1935"/>
                  </a:cubicBezTo>
                  <a:cubicBezTo>
                    <a:pt x="2676" y="1928"/>
                    <a:pt x="2670" y="1924"/>
                    <a:pt x="2664" y="1924"/>
                  </a:cubicBezTo>
                  <a:cubicBezTo>
                    <a:pt x="2685" y="1942"/>
                    <a:pt x="2706" y="1958"/>
                    <a:pt x="2727" y="1976"/>
                  </a:cubicBezTo>
                  <a:cubicBezTo>
                    <a:pt x="2744" y="1996"/>
                    <a:pt x="2765" y="2017"/>
                    <a:pt x="2777" y="2037"/>
                  </a:cubicBezTo>
                  <a:cubicBezTo>
                    <a:pt x="2781" y="2041"/>
                    <a:pt x="2786" y="2048"/>
                    <a:pt x="2790" y="2048"/>
                  </a:cubicBezTo>
                  <a:cubicBezTo>
                    <a:pt x="2785" y="2052"/>
                    <a:pt x="2800" y="2057"/>
                    <a:pt x="2796" y="2061"/>
                  </a:cubicBezTo>
                  <a:cubicBezTo>
                    <a:pt x="2798" y="2065"/>
                    <a:pt x="2807" y="2070"/>
                    <a:pt x="2804" y="2074"/>
                  </a:cubicBezTo>
                  <a:cubicBezTo>
                    <a:pt x="2815" y="2086"/>
                    <a:pt x="2813" y="2088"/>
                    <a:pt x="2822" y="2098"/>
                  </a:cubicBezTo>
                  <a:cubicBezTo>
                    <a:pt x="2826" y="2107"/>
                    <a:pt x="2835" y="2116"/>
                    <a:pt x="2839" y="2124"/>
                  </a:cubicBezTo>
                  <a:cubicBezTo>
                    <a:pt x="2845" y="2129"/>
                    <a:pt x="2842" y="2133"/>
                    <a:pt x="2848" y="2137"/>
                  </a:cubicBezTo>
                  <a:cubicBezTo>
                    <a:pt x="2855" y="2142"/>
                    <a:pt x="2850" y="2147"/>
                    <a:pt x="2854" y="2152"/>
                  </a:cubicBezTo>
                  <a:cubicBezTo>
                    <a:pt x="2857" y="2155"/>
                    <a:pt x="2859" y="2157"/>
                    <a:pt x="2862" y="2160"/>
                  </a:cubicBezTo>
                  <a:cubicBezTo>
                    <a:pt x="2873" y="2160"/>
                    <a:pt x="2873" y="2160"/>
                    <a:pt x="2873" y="2160"/>
                  </a:cubicBezTo>
                  <a:cubicBezTo>
                    <a:pt x="2870" y="2157"/>
                    <a:pt x="2867" y="2153"/>
                    <a:pt x="2864" y="2149"/>
                  </a:cubicBezTo>
                  <a:cubicBezTo>
                    <a:pt x="2867" y="2146"/>
                    <a:pt x="2858" y="2142"/>
                    <a:pt x="2860" y="2138"/>
                  </a:cubicBezTo>
                  <a:close/>
                  <a:moveTo>
                    <a:pt x="796" y="1969"/>
                  </a:moveTo>
                  <a:cubicBezTo>
                    <a:pt x="799" y="1994"/>
                    <a:pt x="793" y="2012"/>
                    <a:pt x="792" y="2035"/>
                  </a:cubicBezTo>
                  <a:cubicBezTo>
                    <a:pt x="788" y="2035"/>
                    <a:pt x="791" y="2042"/>
                    <a:pt x="788" y="2043"/>
                  </a:cubicBezTo>
                  <a:cubicBezTo>
                    <a:pt x="785" y="2046"/>
                    <a:pt x="784" y="2049"/>
                    <a:pt x="785" y="2055"/>
                  </a:cubicBezTo>
                  <a:cubicBezTo>
                    <a:pt x="781" y="2055"/>
                    <a:pt x="784" y="2062"/>
                    <a:pt x="781" y="2064"/>
                  </a:cubicBezTo>
                  <a:cubicBezTo>
                    <a:pt x="778" y="2066"/>
                    <a:pt x="778" y="2071"/>
                    <a:pt x="777" y="2075"/>
                  </a:cubicBezTo>
                  <a:cubicBezTo>
                    <a:pt x="767" y="2082"/>
                    <a:pt x="766" y="2096"/>
                    <a:pt x="755" y="2103"/>
                  </a:cubicBezTo>
                  <a:cubicBezTo>
                    <a:pt x="749" y="2125"/>
                    <a:pt x="737" y="2143"/>
                    <a:pt x="726" y="2160"/>
                  </a:cubicBezTo>
                  <a:cubicBezTo>
                    <a:pt x="738" y="2160"/>
                    <a:pt x="738" y="2160"/>
                    <a:pt x="738" y="2160"/>
                  </a:cubicBezTo>
                  <a:cubicBezTo>
                    <a:pt x="740" y="2157"/>
                    <a:pt x="741" y="2154"/>
                    <a:pt x="743" y="2152"/>
                  </a:cubicBezTo>
                  <a:cubicBezTo>
                    <a:pt x="746" y="2142"/>
                    <a:pt x="753" y="2137"/>
                    <a:pt x="755" y="2127"/>
                  </a:cubicBezTo>
                  <a:cubicBezTo>
                    <a:pt x="758" y="2124"/>
                    <a:pt x="758" y="2119"/>
                    <a:pt x="761" y="2115"/>
                  </a:cubicBezTo>
                  <a:cubicBezTo>
                    <a:pt x="764" y="2112"/>
                    <a:pt x="766" y="2108"/>
                    <a:pt x="766" y="2102"/>
                  </a:cubicBezTo>
                  <a:cubicBezTo>
                    <a:pt x="773" y="2100"/>
                    <a:pt x="773" y="2092"/>
                    <a:pt x="778" y="2088"/>
                  </a:cubicBezTo>
                  <a:cubicBezTo>
                    <a:pt x="783" y="2083"/>
                    <a:pt x="783" y="2075"/>
                    <a:pt x="788" y="2070"/>
                  </a:cubicBezTo>
                  <a:cubicBezTo>
                    <a:pt x="788" y="2062"/>
                    <a:pt x="792" y="2057"/>
                    <a:pt x="793" y="2050"/>
                  </a:cubicBezTo>
                  <a:cubicBezTo>
                    <a:pt x="798" y="2045"/>
                    <a:pt x="796" y="2034"/>
                    <a:pt x="800" y="2030"/>
                  </a:cubicBezTo>
                  <a:cubicBezTo>
                    <a:pt x="801" y="2017"/>
                    <a:pt x="801" y="2004"/>
                    <a:pt x="802" y="1992"/>
                  </a:cubicBezTo>
                  <a:cubicBezTo>
                    <a:pt x="802" y="1988"/>
                    <a:pt x="802" y="1984"/>
                    <a:pt x="801" y="1979"/>
                  </a:cubicBezTo>
                  <a:cubicBezTo>
                    <a:pt x="800" y="1975"/>
                    <a:pt x="803" y="1966"/>
                    <a:pt x="796" y="1969"/>
                  </a:cubicBezTo>
                  <a:close/>
                  <a:moveTo>
                    <a:pt x="632" y="2085"/>
                  </a:moveTo>
                  <a:cubicBezTo>
                    <a:pt x="639" y="2082"/>
                    <a:pt x="641" y="2073"/>
                    <a:pt x="648" y="2069"/>
                  </a:cubicBezTo>
                  <a:cubicBezTo>
                    <a:pt x="679" y="2024"/>
                    <a:pt x="680" y="2015"/>
                    <a:pt x="688" y="2011"/>
                  </a:cubicBezTo>
                  <a:cubicBezTo>
                    <a:pt x="698" y="1995"/>
                    <a:pt x="700" y="1994"/>
                    <a:pt x="702" y="1993"/>
                  </a:cubicBezTo>
                  <a:cubicBezTo>
                    <a:pt x="709" y="1979"/>
                    <a:pt x="711" y="1976"/>
                    <a:pt x="716" y="1974"/>
                  </a:cubicBezTo>
                  <a:cubicBezTo>
                    <a:pt x="740" y="1928"/>
                    <a:pt x="740" y="1923"/>
                    <a:pt x="745" y="1922"/>
                  </a:cubicBezTo>
                  <a:cubicBezTo>
                    <a:pt x="764" y="1882"/>
                    <a:pt x="767" y="1874"/>
                    <a:pt x="769" y="1866"/>
                  </a:cubicBezTo>
                  <a:cubicBezTo>
                    <a:pt x="779" y="1830"/>
                    <a:pt x="778" y="1830"/>
                    <a:pt x="779" y="1821"/>
                  </a:cubicBezTo>
                  <a:cubicBezTo>
                    <a:pt x="780" y="1813"/>
                    <a:pt x="775" y="1822"/>
                    <a:pt x="774" y="1835"/>
                  </a:cubicBezTo>
                  <a:cubicBezTo>
                    <a:pt x="762" y="1874"/>
                    <a:pt x="757" y="1877"/>
                    <a:pt x="755" y="1882"/>
                  </a:cubicBezTo>
                  <a:cubicBezTo>
                    <a:pt x="728" y="1935"/>
                    <a:pt x="723" y="1944"/>
                    <a:pt x="716" y="1952"/>
                  </a:cubicBezTo>
                  <a:cubicBezTo>
                    <a:pt x="707" y="1972"/>
                    <a:pt x="699" y="1973"/>
                    <a:pt x="699" y="1980"/>
                  </a:cubicBezTo>
                  <a:cubicBezTo>
                    <a:pt x="656" y="2040"/>
                    <a:pt x="650" y="2048"/>
                    <a:pt x="643" y="2056"/>
                  </a:cubicBezTo>
                  <a:cubicBezTo>
                    <a:pt x="618" y="2091"/>
                    <a:pt x="620" y="2096"/>
                    <a:pt x="617" y="2097"/>
                  </a:cubicBezTo>
                  <a:cubicBezTo>
                    <a:pt x="596" y="2127"/>
                    <a:pt x="594" y="2132"/>
                    <a:pt x="592" y="2138"/>
                  </a:cubicBezTo>
                  <a:cubicBezTo>
                    <a:pt x="581" y="2154"/>
                    <a:pt x="577" y="2156"/>
                    <a:pt x="576" y="2160"/>
                  </a:cubicBezTo>
                  <a:cubicBezTo>
                    <a:pt x="593" y="2151"/>
                    <a:pt x="595" y="2149"/>
                    <a:pt x="597" y="2147"/>
                  </a:cubicBezTo>
                  <a:close/>
                  <a:moveTo>
                    <a:pt x="527" y="2119"/>
                  </a:moveTo>
                  <a:cubicBezTo>
                    <a:pt x="538" y="2111"/>
                    <a:pt x="537" y="2093"/>
                    <a:pt x="549" y="2087"/>
                  </a:cubicBezTo>
                  <a:cubicBezTo>
                    <a:pt x="562" y="2065"/>
                    <a:pt x="564" y="2058"/>
                    <a:pt x="570" y="2054"/>
                  </a:cubicBezTo>
                  <a:cubicBezTo>
                    <a:pt x="604" y="2015"/>
                    <a:pt x="605" y="2012"/>
                    <a:pt x="607" y="2008"/>
                  </a:cubicBezTo>
                  <a:cubicBezTo>
                    <a:pt x="621" y="1986"/>
                    <a:pt x="628" y="1985"/>
                    <a:pt x="629" y="1978"/>
                  </a:cubicBezTo>
                  <a:cubicBezTo>
                    <a:pt x="654" y="1948"/>
                    <a:pt x="657" y="1943"/>
                    <a:pt x="661" y="1939"/>
                  </a:cubicBezTo>
                  <a:cubicBezTo>
                    <a:pt x="683" y="1906"/>
                    <a:pt x="689" y="1903"/>
                    <a:pt x="693" y="1899"/>
                  </a:cubicBezTo>
                  <a:cubicBezTo>
                    <a:pt x="715" y="1866"/>
                    <a:pt x="713" y="1857"/>
                    <a:pt x="720" y="1856"/>
                  </a:cubicBezTo>
                  <a:cubicBezTo>
                    <a:pt x="738" y="1819"/>
                    <a:pt x="740" y="1813"/>
                    <a:pt x="743" y="1808"/>
                  </a:cubicBezTo>
                  <a:cubicBezTo>
                    <a:pt x="755" y="1770"/>
                    <a:pt x="760" y="1770"/>
                    <a:pt x="758" y="1764"/>
                  </a:cubicBezTo>
                  <a:cubicBezTo>
                    <a:pt x="748" y="1776"/>
                    <a:pt x="751" y="1782"/>
                    <a:pt x="748" y="1784"/>
                  </a:cubicBezTo>
                  <a:cubicBezTo>
                    <a:pt x="719" y="1836"/>
                    <a:pt x="716" y="1850"/>
                    <a:pt x="708" y="1859"/>
                  </a:cubicBezTo>
                  <a:cubicBezTo>
                    <a:pt x="681" y="1895"/>
                    <a:pt x="679" y="1902"/>
                    <a:pt x="676" y="1907"/>
                  </a:cubicBezTo>
                  <a:cubicBezTo>
                    <a:pt x="632" y="1957"/>
                    <a:pt x="630" y="1965"/>
                    <a:pt x="626" y="1970"/>
                  </a:cubicBezTo>
                  <a:cubicBezTo>
                    <a:pt x="604" y="1994"/>
                    <a:pt x="607" y="2001"/>
                    <a:pt x="599" y="2000"/>
                  </a:cubicBezTo>
                  <a:cubicBezTo>
                    <a:pt x="579" y="2025"/>
                    <a:pt x="577" y="2028"/>
                    <a:pt x="575" y="2030"/>
                  </a:cubicBezTo>
                  <a:cubicBezTo>
                    <a:pt x="541" y="2084"/>
                    <a:pt x="535" y="2083"/>
                    <a:pt x="536" y="2087"/>
                  </a:cubicBezTo>
                  <a:cubicBezTo>
                    <a:pt x="519" y="2123"/>
                    <a:pt x="515" y="2128"/>
                    <a:pt x="513" y="2135"/>
                  </a:cubicBezTo>
                  <a:cubicBezTo>
                    <a:pt x="505" y="2148"/>
                    <a:pt x="504" y="2152"/>
                    <a:pt x="503" y="2149"/>
                  </a:cubicBezTo>
                  <a:cubicBezTo>
                    <a:pt x="523" y="2073"/>
                    <a:pt x="531" y="2066"/>
                    <a:pt x="536" y="2057"/>
                  </a:cubicBezTo>
                  <a:cubicBezTo>
                    <a:pt x="557" y="2023"/>
                    <a:pt x="558" y="2021"/>
                    <a:pt x="559" y="2018"/>
                  </a:cubicBezTo>
                  <a:cubicBezTo>
                    <a:pt x="576" y="1990"/>
                    <a:pt x="580" y="1991"/>
                    <a:pt x="581" y="1990"/>
                  </a:cubicBezTo>
                  <a:cubicBezTo>
                    <a:pt x="594" y="1973"/>
                    <a:pt x="598" y="1963"/>
                    <a:pt x="607" y="1958"/>
                  </a:cubicBezTo>
                  <a:cubicBezTo>
                    <a:pt x="639" y="1919"/>
                    <a:pt x="644" y="1916"/>
                    <a:pt x="646" y="1911"/>
                  </a:cubicBezTo>
                  <a:cubicBezTo>
                    <a:pt x="671" y="1879"/>
                    <a:pt x="677" y="1871"/>
                    <a:pt x="684" y="1863"/>
                  </a:cubicBezTo>
                  <a:cubicBezTo>
                    <a:pt x="710" y="1821"/>
                    <a:pt x="711" y="1819"/>
                    <a:pt x="711" y="1815"/>
                  </a:cubicBezTo>
                  <a:cubicBezTo>
                    <a:pt x="721" y="1793"/>
                    <a:pt x="726" y="1787"/>
                    <a:pt x="728" y="1779"/>
                  </a:cubicBezTo>
                  <a:cubicBezTo>
                    <a:pt x="737" y="1759"/>
                    <a:pt x="740" y="1755"/>
                    <a:pt x="739" y="1748"/>
                  </a:cubicBezTo>
                  <a:cubicBezTo>
                    <a:pt x="749" y="1711"/>
                    <a:pt x="758" y="1704"/>
                    <a:pt x="751" y="1701"/>
                  </a:cubicBezTo>
                  <a:cubicBezTo>
                    <a:pt x="741" y="1737"/>
                    <a:pt x="739" y="1741"/>
                    <a:pt x="737" y="1743"/>
                  </a:cubicBezTo>
                  <a:cubicBezTo>
                    <a:pt x="723" y="1777"/>
                    <a:pt x="722" y="1781"/>
                    <a:pt x="720" y="1784"/>
                  </a:cubicBezTo>
                  <a:cubicBezTo>
                    <a:pt x="699" y="1812"/>
                    <a:pt x="704" y="1820"/>
                    <a:pt x="701" y="1822"/>
                  </a:cubicBezTo>
                  <a:cubicBezTo>
                    <a:pt x="683" y="1840"/>
                    <a:pt x="688" y="1849"/>
                    <a:pt x="681" y="1848"/>
                  </a:cubicBezTo>
                  <a:cubicBezTo>
                    <a:pt x="648" y="1893"/>
                    <a:pt x="646" y="1895"/>
                    <a:pt x="645" y="1898"/>
                  </a:cubicBezTo>
                  <a:cubicBezTo>
                    <a:pt x="620" y="1924"/>
                    <a:pt x="623" y="1930"/>
                    <a:pt x="619" y="1931"/>
                  </a:cubicBezTo>
                  <a:cubicBezTo>
                    <a:pt x="602" y="1950"/>
                    <a:pt x="597" y="1950"/>
                    <a:pt x="596" y="1954"/>
                  </a:cubicBezTo>
                  <a:cubicBezTo>
                    <a:pt x="576" y="1984"/>
                    <a:pt x="571" y="1984"/>
                    <a:pt x="568" y="1987"/>
                  </a:cubicBezTo>
                  <a:cubicBezTo>
                    <a:pt x="551" y="2020"/>
                    <a:pt x="544" y="2020"/>
                    <a:pt x="542" y="2024"/>
                  </a:cubicBezTo>
                  <a:cubicBezTo>
                    <a:pt x="532" y="2053"/>
                    <a:pt x="525" y="2052"/>
                    <a:pt x="525" y="2058"/>
                  </a:cubicBezTo>
                  <a:cubicBezTo>
                    <a:pt x="510" y="2092"/>
                    <a:pt x="506" y="2097"/>
                    <a:pt x="504" y="2103"/>
                  </a:cubicBezTo>
                  <a:cubicBezTo>
                    <a:pt x="494" y="2126"/>
                    <a:pt x="492" y="2119"/>
                    <a:pt x="495" y="2106"/>
                  </a:cubicBezTo>
                  <a:cubicBezTo>
                    <a:pt x="521" y="2035"/>
                    <a:pt x="521" y="2029"/>
                    <a:pt x="522" y="2023"/>
                  </a:cubicBezTo>
                  <a:cubicBezTo>
                    <a:pt x="542" y="1984"/>
                    <a:pt x="551" y="1988"/>
                    <a:pt x="548" y="1980"/>
                  </a:cubicBezTo>
                  <a:cubicBezTo>
                    <a:pt x="561" y="1958"/>
                    <a:pt x="565" y="1956"/>
                    <a:pt x="568" y="1954"/>
                  </a:cubicBezTo>
                  <a:cubicBezTo>
                    <a:pt x="588" y="1927"/>
                    <a:pt x="588" y="1924"/>
                    <a:pt x="590" y="1924"/>
                  </a:cubicBezTo>
                  <a:cubicBezTo>
                    <a:pt x="605" y="1911"/>
                    <a:pt x="601" y="1902"/>
                    <a:pt x="608" y="1903"/>
                  </a:cubicBezTo>
                  <a:cubicBezTo>
                    <a:pt x="626" y="1880"/>
                    <a:pt x="629" y="1872"/>
                    <a:pt x="634" y="1866"/>
                  </a:cubicBezTo>
                  <a:cubicBezTo>
                    <a:pt x="650" y="1842"/>
                    <a:pt x="654" y="1836"/>
                    <a:pt x="657" y="1830"/>
                  </a:cubicBezTo>
                  <a:cubicBezTo>
                    <a:pt x="680" y="1801"/>
                    <a:pt x="677" y="1794"/>
                    <a:pt x="681" y="1793"/>
                  </a:cubicBezTo>
                  <a:cubicBezTo>
                    <a:pt x="694" y="1771"/>
                    <a:pt x="693" y="1766"/>
                    <a:pt x="694" y="1762"/>
                  </a:cubicBezTo>
                  <a:cubicBezTo>
                    <a:pt x="707" y="1740"/>
                    <a:pt x="703" y="1731"/>
                    <a:pt x="707" y="1730"/>
                  </a:cubicBezTo>
                  <a:cubicBezTo>
                    <a:pt x="706" y="1726"/>
                    <a:pt x="697" y="1741"/>
                    <a:pt x="692" y="1760"/>
                  </a:cubicBezTo>
                  <a:cubicBezTo>
                    <a:pt x="678" y="1785"/>
                    <a:pt x="677" y="1787"/>
                    <a:pt x="676" y="1789"/>
                  </a:cubicBezTo>
                  <a:cubicBezTo>
                    <a:pt x="658" y="1813"/>
                    <a:pt x="654" y="1821"/>
                    <a:pt x="651" y="1830"/>
                  </a:cubicBezTo>
                  <a:cubicBezTo>
                    <a:pt x="598" y="1896"/>
                    <a:pt x="599" y="1902"/>
                    <a:pt x="595" y="1904"/>
                  </a:cubicBezTo>
                  <a:cubicBezTo>
                    <a:pt x="576" y="1926"/>
                    <a:pt x="576" y="1928"/>
                    <a:pt x="575" y="1930"/>
                  </a:cubicBezTo>
                  <a:cubicBezTo>
                    <a:pt x="534" y="1988"/>
                    <a:pt x="529" y="1994"/>
                    <a:pt x="525" y="2003"/>
                  </a:cubicBezTo>
                  <a:cubicBezTo>
                    <a:pt x="505" y="2043"/>
                    <a:pt x="504" y="2047"/>
                    <a:pt x="500" y="2051"/>
                  </a:cubicBezTo>
                  <a:cubicBezTo>
                    <a:pt x="491" y="2091"/>
                    <a:pt x="484" y="2096"/>
                    <a:pt x="485" y="2109"/>
                  </a:cubicBezTo>
                  <a:cubicBezTo>
                    <a:pt x="473" y="2124"/>
                    <a:pt x="472" y="2121"/>
                    <a:pt x="475" y="2120"/>
                  </a:cubicBezTo>
                  <a:cubicBezTo>
                    <a:pt x="477" y="2079"/>
                    <a:pt x="483" y="2074"/>
                    <a:pt x="484" y="2065"/>
                  </a:cubicBezTo>
                  <a:cubicBezTo>
                    <a:pt x="500" y="2022"/>
                    <a:pt x="497" y="2015"/>
                    <a:pt x="500" y="2014"/>
                  </a:cubicBezTo>
                  <a:cubicBezTo>
                    <a:pt x="524" y="1961"/>
                    <a:pt x="529" y="1957"/>
                    <a:pt x="528" y="1948"/>
                  </a:cubicBezTo>
                  <a:cubicBezTo>
                    <a:pt x="549" y="1923"/>
                    <a:pt x="542" y="1913"/>
                    <a:pt x="550" y="1916"/>
                  </a:cubicBezTo>
                  <a:cubicBezTo>
                    <a:pt x="566" y="1887"/>
                    <a:pt x="568" y="1885"/>
                    <a:pt x="569" y="1882"/>
                  </a:cubicBezTo>
                  <a:cubicBezTo>
                    <a:pt x="586" y="1853"/>
                    <a:pt x="587" y="1849"/>
                    <a:pt x="593" y="1850"/>
                  </a:cubicBezTo>
                  <a:cubicBezTo>
                    <a:pt x="633" y="1789"/>
                    <a:pt x="642" y="1779"/>
                    <a:pt x="649" y="1767"/>
                  </a:cubicBezTo>
                  <a:cubicBezTo>
                    <a:pt x="673" y="1728"/>
                    <a:pt x="682" y="1727"/>
                    <a:pt x="682" y="1719"/>
                  </a:cubicBezTo>
                  <a:cubicBezTo>
                    <a:pt x="703" y="1677"/>
                    <a:pt x="709" y="1673"/>
                    <a:pt x="709" y="1664"/>
                  </a:cubicBezTo>
                  <a:cubicBezTo>
                    <a:pt x="719" y="1643"/>
                    <a:pt x="716" y="1636"/>
                    <a:pt x="720" y="1635"/>
                  </a:cubicBezTo>
                  <a:cubicBezTo>
                    <a:pt x="713" y="1646"/>
                    <a:pt x="708" y="1649"/>
                    <a:pt x="709" y="1658"/>
                  </a:cubicBezTo>
                  <a:cubicBezTo>
                    <a:pt x="687" y="1698"/>
                    <a:pt x="683" y="1709"/>
                    <a:pt x="676" y="1717"/>
                  </a:cubicBezTo>
                  <a:cubicBezTo>
                    <a:pt x="652" y="1756"/>
                    <a:pt x="643" y="1762"/>
                    <a:pt x="638" y="1772"/>
                  </a:cubicBezTo>
                  <a:cubicBezTo>
                    <a:pt x="611" y="1808"/>
                    <a:pt x="605" y="1817"/>
                    <a:pt x="598" y="1825"/>
                  </a:cubicBezTo>
                  <a:cubicBezTo>
                    <a:pt x="570" y="1869"/>
                    <a:pt x="568" y="1871"/>
                    <a:pt x="564" y="1871"/>
                  </a:cubicBezTo>
                  <a:cubicBezTo>
                    <a:pt x="535" y="1917"/>
                    <a:pt x="533" y="1930"/>
                    <a:pt x="525" y="1937"/>
                  </a:cubicBezTo>
                  <a:cubicBezTo>
                    <a:pt x="502" y="1990"/>
                    <a:pt x="498" y="1994"/>
                    <a:pt x="494" y="1999"/>
                  </a:cubicBezTo>
                  <a:cubicBezTo>
                    <a:pt x="487" y="2028"/>
                    <a:pt x="482" y="2028"/>
                    <a:pt x="484" y="2034"/>
                  </a:cubicBezTo>
                  <a:cubicBezTo>
                    <a:pt x="469" y="2074"/>
                    <a:pt x="471" y="2083"/>
                    <a:pt x="468" y="2088"/>
                  </a:cubicBezTo>
                  <a:cubicBezTo>
                    <a:pt x="459" y="2089"/>
                    <a:pt x="460" y="2087"/>
                    <a:pt x="461" y="2086"/>
                  </a:cubicBezTo>
                  <a:cubicBezTo>
                    <a:pt x="469" y="2046"/>
                    <a:pt x="469" y="2035"/>
                    <a:pt x="470" y="2024"/>
                  </a:cubicBezTo>
                  <a:cubicBezTo>
                    <a:pt x="493" y="1973"/>
                    <a:pt x="496" y="1965"/>
                    <a:pt x="500" y="1959"/>
                  </a:cubicBezTo>
                  <a:cubicBezTo>
                    <a:pt x="538" y="1889"/>
                    <a:pt x="543" y="1883"/>
                    <a:pt x="547" y="1877"/>
                  </a:cubicBezTo>
                  <a:cubicBezTo>
                    <a:pt x="578" y="1836"/>
                    <a:pt x="584" y="1829"/>
                    <a:pt x="589" y="1821"/>
                  </a:cubicBezTo>
                  <a:cubicBezTo>
                    <a:pt x="607" y="1794"/>
                    <a:pt x="612" y="1792"/>
                    <a:pt x="615" y="1789"/>
                  </a:cubicBezTo>
                  <a:cubicBezTo>
                    <a:pt x="633" y="1760"/>
                    <a:pt x="634" y="1755"/>
                    <a:pt x="639" y="1752"/>
                  </a:cubicBezTo>
                  <a:cubicBezTo>
                    <a:pt x="679" y="1687"/>
                    <a:pt x="686" y="1688"/>
                    <a:pt x="684" y="1679"/>
                  </a:cubicBezTo>
                  <a:cubicBezTo>
                    <a:pt x="684" y="1668"/>
                    <a:pt x="684" y="1676"/>
                    <a:pt x="680" y="1680"/>
                  </a:cubicBezTo>
                  <a:cubicBezTo>
                    <a:pt x="637" y="1744"/>
                    <a:pt x="628" y="1750"/>
                    <a:pt x="624" y="1762"/>
                  </a:cubicBezTo>
                  <a:cubicBezTo>
                    <a:pt x="611" y="1778"/>
                    <a:pt x="610" y="1785"/>
                    <a:pt x="604" y="1788"/>
                  </a:cubicBezTo>
                  <a:cubicBezTo>
                    <a:pt x="583" y="1819"/>
                    <a:pt x="577" y="1821"/>
                    <a:pt x="576" y="1827"/>
                  </a:cubicBezTo>
                  <a:cubicBezTo>
                    <a:pt x="555" y="1861"/>
                    <a:pt x="545" y="1860"/>
                    <a:pt x="546" y="1868"/>
                  </a:cubicBezTo>
                  <a:cubicBezTo>
                    <a:pt x="519" y="1903"/>
                    <a:pt x="516" y="1912"/>
                    <a:pt x="508" y="1917"/>
                  </a:cubicBezTo>
                  <a:cubicBezTo>
                    <a:pt x="499" y="1947"/>
                    <a:pt x="488" y="1948"/>
                    <a:pt x="490" y="1960"/>
                  </a:cubicBezTo>
                  <a:cubicBezTo>
                    <a:pt x="476" y="1985"/>
                    <a:pt x="473" y="1985"/>
                    <a:pt x="474" y="1989"/>
                  </a:cubicBezTo>
                  <a:cubicBezTo>
                    <a:pt x="461" y="2021"/>
                    <a:pt x="461" y="2026"/>
                    <a:pt x="462" y="2031"/>
                  </a:cubicBezTo>
                  <a:cubicBezTo>
                    <a:pt x="445" y="2054"/>
                    <a:pt x="454" y="2048"/>
                    <a:pt x="450" y="2043"/>
                  </a:cubicBezTo>
                  <a:cubicBezTo>
                    <a:pt x="467" y="1957"/>
                    <a:pt x="468" y="1948"/>
                    <a:pt x="471" y="1939"/>
                  </a:cubicBezTo>
                  <a:cubicBezTo>
                    <a:pt x="485" y="1912"/>
                    <a:pt x="483" y="1904"/>
                    <a:pt x="485" y="1901"/>
                  </a:cubicBezTo>
                  <a:cubicBezTo>
                    <a:pt x="500" y="1872"/>
                    <a:pt x="501" y="1868"/>
                    <a:pt x="505" y="1865"/>
                  </a:cubicBezTo>
                  <a:cubicBezTo>
                    <a:pt x="521" y="1833"/>
                    <a:pt x="523" y="1832"/>
                    <a:pt x="524" y="1830"/>
                  </a:cubicBezTo>
                  <a:cubicBezTo>
                    <a:pt x="533" y="1814"/>
                    <a:pt x="536" y="1812"/>
                    <a:pt x="538" y="1808"/>
                  </a:cubicBezTo>
                  <a:cubicBezTo>
                    <a:pt x="569" y="1770"/>
                    <a:pt x="574" y="1764"/>
                    <a:pt x="580" y="1759"/>
                  </a:cubicBezTo>
                  <a:cubicBezTo>
                    <a:pt x="610" y="1726"/>
                    <a:pt x="622" y="1714"/>
                    <a:pt x="635" y="1702"/>
                  </a:cubicBezTo>
                  <a:cubicBezTo>
                    <a:pt x="667" y="1672"/>
                    <a:pt x="666" y="1666"/>
                    <a:pt x="672" y="1665"/>
                  </a:cubicBezTo>
                  <a:cubicBezTo>
                    <a:pt x="690" y="1640"/>
                    <a:pt x="693" y="1637"/>
                    <a:pt x="694" y="1633"/>
                  </a:cubicBezTo>
                  <a:cubicBezTo>
                    <a:pt x="695" y="1626"/>
                    <a:pt x="692" y="1630"/>
                    <a:pt x="687" y="1633"/>
                  </a:cubicBezTo>
                  <a:cubicBezTo>
                    <a:pt x="675" y="1652"/>
                    <a:pt x="672" y="1656"/>
                    <a:pt x="667" y="1659"/>
                  </a:cubicBezTo>
                  <a:cubicBezTo>
                    <a:pt x="626" y="1703"/>
                    <a:pt x="616" y="1710"/>
                    <a:pt x="608" y="1717"/>
                  </a:cubicBezTo>
                  <a:cubicBezTo>
                    <a:pt x="558" y="1774"/>
                    <a:pt x="548" y="1780"/>
                    <a:pt x="543" y="1790"/>
                  </a:cubicBezTo>
                  <a:cubicBezTo>
                    <a:pt x="527" y="1806"/>
                    <a:pt x="528" y="1814"/>
                    <a:pt x="521" y="1815"/>
                  </a:cubicBezTo>
                  <a:cubicBezTo>
                    <a:pt x="490" y="1870"/>
                    <a:pt x="490" y="1881"/>
                    <a:pt x="482" y="1886"/>
                  </a:cubicBezTo>
                  <a:cubicBezTo>
                    <a:pt x="465" y="1932"/>
                    <a:pt x="457" y="1948"/>
                    <a:pt x="453" y="1969"/>
                  </a:cubicBezTo>
                  <a:cubicBezTo>
                    <a:pt x="445" y="2003"/>
                    <a:pt x="442" y="2006"/>
                    <a:pt x="443" y="2013"/>
                  </a:cubicBezTo>
                  <a:cubicBezTo>
                    <a:pt x="442" y="1979"/>
                    <a:pt x="442" y="1977"/>
                    <a:pt x="444" y="1969"/>
                  </a:cubicBezTo>
                  <a:cubicBezTo>
                    <a:pt x="457" y="1930"/>
                    <a:pt x="460" y="1925"/>
                    <a:pt x="460" y="1918"/>
                  </a:cubicBezTo>
                  <a:cubicBezTo>
                    <a:pt x="468" y="1898"/>
                    <a:pt x="469" y="1895"/>
                    <a:pt x="472" y="1893"/>
                  </a:cubicBezTo>
                  <a:cubicBezTo>
                    <a:pt x="482" y="1864"/>
                    <a:pt x="486" y="1864"/>
                    <a:pt x="487" y="1861"/>
                  </a:cubicBezTo>
                  <a:cubicBezTo>
                    <a:pt x="513" y="1822"/>
                    <a:pt x="515" y="1819"/>
                    <a:pt x="514" y="1816"/>
                  </a:cubicBezTo>
                  <a:cubicBezTo>
                    <a:pt x="538" y="1785"/>
                    <a:pt x="543" y="1775"/>
                    <a:pt x="550" y="1765"/>
                  </a:cubicBezTo>
                  <a:cubicBezTo>
                    <a:pt x="563" y="1754"/>
                    <a:pt x="564" y="1748"/>
                    <a:pt x="569" y="1746"/>
                  </a:cubicBezTo>
                  <a:cubicBezTo>
                    <a:pt x="626" y="1679"/>
                    <a:pt x="635" y="1675"/>
                    <a:pt x="639" y="1667"/>
                  </a:cubicBezTo>
                  <a:cubicBezTo>
                    <a:pt x="652" y="1656"/>
                    <a:pt x="653" y="1650"/>
                    <a:pt x="658" y="1648"/>
                  </a:cubicBezTo>
                  <a:cubicBezTo>
                    <a:pt x="685" y="1613"/>
                    <a:pt x="690" y="1611"/>
                    <a:pt x="690" y="1605"/>
                  </a:cubicBezTo>
                  <a:cubicBezTo>
                    <a:pt x="666" y="1629"/>
                    <a:pt x="663" y="1633"/>
                    <a:pt x="661" y="1637"/>
                  </a:cubicBezTo>
                  <a:cubicBezTo>
                    <a:pt x="645" y="1655"/>
                    <a:pt x="642" y="1656"/>
                    <a:pt x="641" y="1658"/>
                  </a:cubicBezTo>
                  <a:cubicBezTo>
                    <a:pt x="623" y="1675"/>
                    <a:pt x="621" y="1677"/>
                    <a:pt x="621" y="1679"/>
                  </a:cubicBezTo>
                  <a:cubicBezTo>
                    <a:pt x="555" y="1747"/>
                    <a:pt x="542" y="1762"/>
                    <a:pt x="529" y="1778"/>
                  </a:cubicBezTo>
                  <a:cubicBezTo>
                    <a:pt x="480" y="1857"/>
                    <a:pt x="477" y="1861"/>
                    <a:pt x="474" y="1865"/>
                  </a:cubicBezTo>
                  <a:cubicBezTo>
                    <a:pt x="457" y="1892"/>
                    <a:pt x="460" y="1898"/>
                    <a:pt x="457" y="1899"/>
                  </a:cubicBezTo>
                  <a:cubicBezTo>
                    <a:pt x="448" y="1926"/>
                    <a:pt x="447" y="1932"/>
                    <a:pt x="444" y="1937"/>
                  </a:cubicBezTo>
                  <a:cubicBezTo>
                    <a:pt x="430" y="1990"/>
                    <a:pt x="434" y="2000"/>
                    <a:pt x="427" y="2001"/>
                  </a:cubicBezTo>
                  <a:cubicBezTo>
                    <a:pt x="428" y="1976"/>
                    <a:pt x="425" y="1969"/>
                    <a:pt x="429" y="1968"/>
                  </a:cubicBezTo>
                  <a:cubicBezTo>
                    <a:pt x="454" y="1873"/>
                    <a:pt x="457" y="1867"/>
                    <a:pt x="458" y="1859"/>
                  </a:cubicBezTo>
                  <a:cubicBezTo>
                    <a:pt x="503" y="1788"/>
                    <a:pt x="500" y="1781"/>
                    <a:pt x="503" y="1779"/>
                  </a:cubicBezTo>
                  <a:cubicBezTo>
                    <a:pt x="526" y="1748"/>
                    <a:pt x="531" y="1743"/>
                    <a:pt x="535" y="1738"/>
                  </a:cubicBezTo>
                  <a:cubicBezTo>
                    <a:pt x="560" y="1712"/>
                    <a:pt x="572" y="1703"/>
                    <a:pt x="580" y="1691"/>
                  </a:cubicBezTo>
                  <a:cubicBezTo>
                    <a:pt x="620" y="1659"/>
                    <a:pt x="620" y="1650"/>
                    <a:pt x="629" y="1648"/>
                  </a:cubicBezTo>
                  <a:cubicBezTo>
                    <a:pt x="643" y="1640"/>
                    <a:pt x="632" y="1634"/>
                    <a:pt x="633" y="1639"/>
                  </a:cubicBezTo>
                  <a:cubicBezTo>
                    <a:pt x="606" y="1659"/>
                    <a:pt x="608" y="1664"/>
                    <a:pt x="602" y="1663"/>
                  </a:cubicBezTo>
                  <a:cubicBezTo>
                    <a:pt x="571" y="1694"/>
                    <a:pt x="560" y="1701"/>
                    <a:pt x="553" y="1713"/>
                  </a:cubicBezTo>
                  <a:cubicBezTo>
                    <a:pt x="520" y="1748"/>
                    <a:pt x="511" y="1751"/>
                    <a:pt x="511" y="1761"/>
                  </a:cubicBezTo>
                  <a:cubicBezTo>
                    <a:pt x="490" y="1789"/>
                    <a:pt x="484" y="1795"/>
                    <a:pt x="481" y="1803"/>
                  </a:cubicBezTo>
                  <a:cubicBezTo>
                    <a:pt x="463" y="1829"/>
                    <a:pt x="463" y="1836"/>
                    <a:pt x="462" y="1841"/>
                  </a:cubicBezTo>
                  <a:cubicBezTo>
                    <a:pt x="437" y="1903"/>
                    <a:pt x="428" y="1911"/>
                    <a:pt x="428" y="1927"/>
                  </a:cubicBezTo>
                  <a:cubicBezTo>
                    <a:pt x="420" y="1948"/>
                    <a:pt x="418" y="1950"/>
                    <a:pt x="417" y="1954"/>
                  </a:cubicBezTo>
                  <a:cubicBezTo>
                    <a:pt x="420" y="1914"/>
                    <a:pt x="417" y="1907"/>
                    <a:pt x="420" y="1905"/>
                  </a:cubicBezTo>
                  <a:cubicBezTo>
                    <a:pt x="435" y="1847"/>
                    <a:pt x="437" y="1844"/>
                    <a:pt x="437" y="1841"/>
                  </a:cubicBezTo>
                  <a:cubicBezTo>
                    <a:pt x="456" y="1795"/>
                    <a:pt x="464" y="1784"/>
                    <a:pt x="470" y="1771"/>
                  </a:cubicBezTo>
                  <a:cubicBezTo>
                    <a:pt x="506" y="1721"/>
                    <a:pt x="509" y="1717"/>
                    <a:pt x="512" y="1713"/>
                  </a:cubicBezTo>
                  <a:cubicBezTo>
                    <a:pt x="521" y="1701"/>
                    <a:pt x="525" y="1702"/>
                    <a:pt x="526" y="1701"/>
                  </a:cubicBezTo>
                  <a:cubicBezTo>
                    <a:pt x="544" y="1677"/>
                    <a:pt x="559" y="1664"/>
                    <a:pt x="570" y="1648"/>
                  </a:cubicBezTo>
                  <a:cubicBezTo>
                    <a:pt x="607" y="1598"/>
                    <a:pt x="604" y="1589"/>
                    <a:pt x="610" y="1588"/>
                  </a:cubicBezTo>
                  <a:cubicBezTo>
                    <a:pt x="621" y="1556"/>
                    <a:pt x="624" y="1555"/>
                    <a:pt x="622" y="1550"/>
                  </a:cubicBezTo>
                  <a:cubicBezTo>
                    <a:pt x="610" y="1569"/>
                    <a:pt x="610" y="1577"/>
                    <a:pt x="605" y="1582"/>
                  </a:cubicBezTo>
                  <a:cubicBezTo>
                    <a:pt x="557" y="1650"/>
                    <a:pt x="554" y="1661"/>
                    <a:pt x="543" y="1665"/>
                  </a:cubicBezTo>
                  <a:cubicBezTo>
                    <a:pt x="512" y="1703"/>
                    <a:pt x="509" y="1704"/>
                    <a:pt x="509" y="1707"/>
                  </a:cubicBezTo>
                  <a:cubicBezTo>
                    <a:pt x="478" y="1744"/>
                    <a:pt x="469" y="1750"/>
                    <a:pt x="467" y="1762"/>
                  </a:cubicBezTo>
                  <a:cubicBezTo>
                    <a:pt x="443" y="1797"/>
                    <a:pt x="439" y="1807"/>
                    <a:pt x="438" y="1821"/>
                  </a:cubicBezTo>
                  <a:cubicBezTo>
                    <a:pt x="429" y="1846"/>
                    <a:pt x="423" y="1846"/>
                    <a:pt x="423" y="1851"/>
                  </a:cubicBezTo>
                  <a:cubicBezTo>
                    <a:pt x="408" y="1895"/>
                    <a:pt x="412" y="1908"/>
                    <a:pt x="405" y="1913"/>
                  </a:cubicBezTo>
                  <a:cubicBezTo>
                    <a:pt x="407" y="1876"/>
                    <a:pt x="415" y="1878"/>
                    <a:pt x="413" y="1871"/>
                  </a:cubicBezTo>
                  <a:cubicBezTo>
                    <a:pt x="418" y="1857"/>
                    <a:pt x="415" y="1850"/>
                    <a:pt x="418" y="1847"/>
                  </a:cubicBezTo>
                  <a:cubicBezTo>
                    <a:pt x="437" y="1792"/>
                    <a:pt x="440" y="1790"/>
                    <a:pt x="440" y="1788"/>
                  </a:cubicBezTo>
                  <a:cubicBezTo>
                    <a:pt x="448" y="1768"/>
                    <a:pt x="451" y="1760"/>
                    <a:pt x="455" y="1752"/>
                  </a:cubicBezTo>
                  <a:cubicBezTo>
                    <a:pt x="476" y="1717"/>
                    <a:pt x="475" y="1712"/>
                    <a:pt x="478" y="1709"/>
                  </a:cubicBezTo>
                  <a:cubicBezTo>
                    <a:pt x="495" y="1687"/>
                    <a:pt x="495" y="1681"/>
                    <a:pt x="498" y="1679"/>
                  </a:cubicBezTo>
                  <a:cubicBezTo>
                    <a:pt x="521" y="1647"/>
                    <a:pt x="524" y="1644"/>
                    <a:pt x="526" y="1640"/>
                  </a:cubicBezTo>
                  <a:cubicBezTo>
                    <a:pt x="551" y="1609"/>
                    <a:pt x="550" y="1603"/>
                    <a:pt x="554" y="1601"/>
                  </a:cubicBezTo>
                  <a:cubicBezTo>
                    <a:pt x="570" y="1563"/>
                    <a:pt x="576" y="1562"/>
                    <a:pt x="575" y="1556"/>
                  </a:cubicBezTo>
                  <a:cubicBezTo>
                    <a:pt x="581" y="1513"/>
                    <a:pt x="584" y="1508"/>
                    <a:pt x="584" y="1500"/>
                  </a:cubicBezTo>
                  <a:cubicBezTo>
                    <a:pt x="573" y="1529"/>
                    <a:pt x="577" y="1544"/>
                    <a:pt x="570" y="1550"/>
                  </a:cubicBezTo>
                  <a:cubicBezTo>
                    <a:pt x="548" y="1600"/>
                    <a:pt x="544" y="1602"/>
                    <a:pt x="541" y="1604"/>
                  </a:cubicBezTo>
                  <a:cubicBezTo>
                    <a:pt x="510" y="1653"/>
                    <a:pt x="506" y="1655"/>
                    <a:pt x="503" y="1657"/>
                  </a:cubicBezTo>
                  <a:cubicBezTo>
                    <a:pt x="481" y="1690"/>
                    <a:pt x="477" y="1696"/>
                    <a:pt x="474" y="1703"/>
                  </a:cubicBezTo>
                  <a:cubicBezTo>
                    <a:pt x="464" y="1717"/>
                    <a:pt x="463" y="1720"/>
                    <a:pt x="462" y="1717"/>
                  </a:cubicBezTo>
                  <a:cubicBezTo>
                    <a:pt x="474" y="1695"/>
                    <a:pt x="475" y="1693"/>
                    <a:pt x="475" y="1690"/>
                  </a:cubicBezTo>
                  <a:cubicBezTo>
                    <a:pt x="494" y="1659"/>
                    <a:pt x="495" y="1654"/>
                    <a:pt x="496" y="1649"/>
                  </a:cubicBezTo>
                  <a:cubicBezTo>
                    <a:pt x="525" y="1599"/>
                    <a:pt x="529" y="1590"/>
                    <a:pt x="533" y="1581"/>
                  </a:cubicBezTo>
                  <a:cubicBezTo>
                    <a:pt x="553" y="1505"/>
                    <a:pt x="553" y="1491"/>
                    <a:pt x="554" y="1479"/>
                  </a:cubicBezTo>
                  <a:cubicBezTo>
                    <a:pt x="544" y="1432"/>
                    <a:pt x="549" y="1437"/>
                    <a:pt x="547" y="1446"/>
                  </a:cubicBezTo>
                  <a:cubicBezTo>
                    <a:pt x="542" y="1527"/>
                    <a:pt x="542" y="1535"/>
                    <a:pt x="541" y="1543"/>
                  </a:cubicBezTo>
                  <a:cubicBezTo>
                    <a:pt x="526" y="1573"/>
                    <a:pt x="529" y="1580"/>
                    <a:pt x="524" y="1581"/>
                  </a:cubicBezTo>
                  <a:cubicBezTo>
                    <a:pt x="508" y="1611"/>
                    <a:pt x="503" y="1625"/>
                    <a:pt x="495" y="1636"/>
                  </a:cubicBezTo>
                  <a:cubicBezTo>
                    <a:pt x="475" y="1680"/>
                    <a:pt x="471" y="1684"/>
                    <a:pt x="466" y="1688"/>
                  </a:cubicBezTo>
                  <a:cubicBezTo>
                    <a:pt x="444" y="1731"/>
                    <a:pt x="441" y="1737"/>
                    <a:pt x="437" y="1743"/>
                  </a:cubicBezTo>
                  <a:cubicBezTo>
                    <a:pt x="416" y="1794"/>
                    <a:pt x="410" y="1794"/>
                    <a:pt x="413" y="1801"/>
                  </a:cubicBezTo>
                  <a:cubicBezTo>
                    <a:pt x="394" y="1860"/>
                    <a:pt x="396" y="1864"/>
                    <a:pt x="396" y="1868"/>
                  </a:cubicBezTo>
                  <a:cubicBezTo>
                    <a:pt x="390" y="1891"/>
                    <a:pt x="394" y="1899"/>
                    <a:pt x="389" y="1899"/>
                  </a:cubicBezTo>
                  <a:cubicBezTo>
                    <a:pt x="391" y="1841"/>
                    <a:pt x="392" y="1826"/>
                    <a:pt x="394" y="1811"/>
                  </a:cubicBezTo>
                  <a:cubicBezTo>
                    <a:pt x="401" y="1785"/>
                    <a:pt x="405" y="1780"/>
                    <a:pt x="404" y="1771"/>
                  </a:cubicBezTo>
                  <a:cubicBezTo>
                    <a:pt x="430" y="1712"/>
                    <a:pt x="435" y="1708"/>
                    <a:pt x="434" y="1699"/>
                  </a:cubicBezTo>
                  <a:cubicBezTo>
                    <a:pt x="451" y="1672"/>
                    <a:pt x="455" y="1665"/>
                    <a:pt x="457" y="1656"/>
                  </a:cubicBezTo>
                  <a:cubicBezTo>
                    <a:pt x="481" y="1622"/>
                    <a:pt x="480" y="1616"/>
                    <a:pt x="480" y="1611"/>
                  </a:cubicBezTo>
                  <a:cubicBezTo>
                    <a:pt x="505" y="1561"/>
                    <a:pt x="502" y="1553"/>
                    <a:pt x="507" y="1552"/>
                  </a:cubicBezTo>
                  <a:cubicBezTo>
                    <a:pt x="519" y="1524"/>
                    <a:pt x="515" y="1515"/>
                    <a:pt x="519" y="1514"/>
                  </a:cubicBezTo>
                  <a:cubicBezTo>
                    <a:pt x="520" y="1449"/>
                    <a:pt x="515" y="1450"/>
                    <a:pt x="517" y="1444"/>
                  </a:cubicBezTo>
                  <a:cubicBezTo>
                    <a:pt x="509" y="1516"/>
                    <a:pt x="509" y="1523"/>
                    <a:pt x="505" y="1526"/>
                  </a:cubicBezTo>
                  <a:cubicBezTo>
                    <a:pt x="494" y="1564"/>
                    <a:pt x="491" y="1568"/>
                    <a:pt x="489" y="1573"/>
                  </a:cubicBezTo>
                  <a:cubicBezTo>
                    <a:pt x="479" y="1592"/>
                    <a:pt x="483" y="1602"/>
                    <a:pt x="475" y="1602"/>
                  </a:cubicBezTo>
                  <a:cubicBezTo>
                    <a:pt x="443" y="1672"/>
                    <a:pt x="434" y="1679"/>
                    <a:pt x="431" y="1690"/>
                  </a:cubicBezTo>
                  <a:cubicBezTo>
                    <a:pt x="406" y="1738"/>
                    <a:pt x="409" y="1747"/>
                    <a:pt x="403" y="1749"/>
                  </a:cubicBezTo>
                  <a:cubicBezTo>
                    <a:pt x="434" y="1663"/>
                    <a:pt x="439" y="1660"/>
                    <a:pt x="440" y="1653"/>
                  </a:cubicBezTo>
                  <a:cubicBezTo>
                    <a:pt x="452" y="1614"/>
                    <a:pt x="459" y="1613"/>
                    <a:pt x="458" y="1606"/>
                  </a:cubicBezTo>
                  <a:cubicBezTo>
                    <a:pt x="480" y="1553"/>
                    <a:pt x="480" y="1545"/>
                    <a:pt x="482" y="1540"/>
                  </a:cubicBezTo>
                  <a:cubicBezTo>
                    <a:pt x="489" y="1465"/>
                    <a:pt x="491" y="1464"/>
                    <a:pt x="491" y="1448"/>
                  </a:cubicBezTo>
                  <a:cubicBezTo>
                    <a:pt x="487" y="1401"/>
                    <a:pt x="485" y="1390"/>
                    <a:pt x="484" y="1379"/>
                  </a:cubicBezTo>
                  <a:cubicBezTo>
                    <a:pt x="474" y="1371"/>
                    <a:pt x="480" y="1385"/>
                    <a:pt x="483" y="1403"/>
                  </a:cubicBezTo>
                  <a:cubicBezTo>
                    <a:pt x="487" y="1491"/>
                    <a:pt x="478" y="1495"/>
                    <a:pt x="482" y="1506"/>
                  </a:cubicBezTo>
                  <a:cubicBezTo>
                    <a:pt x="478" y="1531"/>
                    <a:pt x="477" y="1534"/>
                    <a:pt x="475" y="1537"/>
                  </a:cubicBezTo>
                  <a:cubicBezTo>
                    <a:pt x="459" y="1577"/>
                    <a:pt x="456" y="1591"/>
                    <a:pt x="451" y="1604"/>
                  </a:cubicBezTo>
                  <a:cubicBezTo>
                    <a:pt x="433" y="1645"/>
                    <a:pt x="431" y="1652"/>
                    <a:pt x="429" y="1658"/>
                  </a:cubicBezTo>
                  <a:cubicBezTo>
                    <a:pt x="412" y="1698"/>
                    <a:pt x="411" y="1701"/>
                    <a:pt x="408" y="1703"/>
                  </a:cubicBezTo>
                  <a:cubicBezTo>
                    <a:pt x="390" y="1762"/>
                    <a:pt x="384" y="1769"/>
                    <a:pt x="383" y="1779"/>
                  </a:cubicBezTo>
                  <a:cubicBezTo>
                    <a:pt x="369" y="1821"/>
                    <a:pt x="377" y="1833"/>
                    <a:pt x="371" y="1832"/>
                  </a:cubicBezTo>
                  <a:cubicBezTo>
                    <a:pt x="368" y="1777"/>
                    <a:pt x="371" y="1764"/>
                    <a:pt x="372" y="1749"/>
                  </a:cubicBezTo>
                  <a:cubicBezTo>
                    <a:pt x="382" y="1721"/>
                    <a:pt x="379" y="1714"/>
                    <a:pt x="383" y="1714"/>
                  </a:cubicBezTo>
                  <a:cubicBezTo>
                    <a:pt x="403" y="1659"/>
                    <a:pt x="406" y="1655"/>
                    <a:pt x="406" y="1649"/>
                  </a:cubicBezTo>
                  <a:cubicBezTo>
                    <a:pt x="424" y="1598"/>
                    <a:pt x="431" y="1597"/>
                    <a:pt x="431" y="1590"/>
                  </a:cubicBezTo>
                  <a:cubicBezTo>
                    <a:pt x="461" y="1509"/>
                    <a:pt x="462" y="1500"/>
                    <a:pt x="465" y="1494"/>
                  </a:cubicBezTo>
                  <a:cubicBezTo>
                    <a:pt x="472" y="1470"/>
                    <a:pt x="467" y="1462"/>
                    <a:pt x="472" y="1462"/>
                  </a:cubicBezTo>
                  <a:cubicBezTo>
                    <a:pt x="476" y="1437"/>
                    <a:pt x="471" y="1428"/>
                    <a:pt x="476" y="1427"/>
                  </a:cubicBezTo>
                  <a:cubicBezTo>
                    <a:pt x="473" y="1417"/>
                    <a:pt x="469" y="1447"/>
                    <a:pt x="462" y="1476"/>
                  </a:cubicBezTo>
                  <a:cubicBezTo>
                    <a:pt x="434" y="1564"/>
                    <a:pt x="433" y="1570"/>
                    <a:pt x="430" y="1573"/>
                  </a:cubicBezTo>
                  <a:cubicBezTo>
                    <a:pt x="422" y="1597"/>
                    <a:pt x="416" y="1602"/>
                    <a:pt x="415" y="1611"/>
                  </a:cubicBezTo>
                  <a:cubicBezTo>
                    <a:pt x="391" y="1664"/>
                    <a:pt x="387" y="1672"/>
                    <a:pt x="382" y="1679"/>
                  </a:cubicBezTo>
                  <a:cubicBezTo>
                    <a:pt x="367" y="1716"/>
                    <a:pt x="373" y="1726"/>
                    <a:pt x="366" y="1726"/>
                  </a:cubicBezTo>
                  <a:cubicBezTo>
                    <a:pt x="360" y="1762"/>
                    <a:pt x="364" y="1763"/>
                    <a:pt x="358" y="1766"/>
                  </a:cubicBezTo>
                  <a:cubicBezTo>
                    <a:pt x="381" y="1656"/>
                    <a:pt x="382" y="1648"/>
                    <a:pt x="386" y="1643"/>
                  </a:cubicBezTo>
                  <a:cubicBezTo>
                    <a:pt x="399" y="1610"/>
                    <a:pt x="404" y="1595"/>
                    <a:pt x="408" y="1581"/>
                  </a:cubicBezTo>
                  <a:cubicBezTo>
                    <a:pt x="436" y="1516"/>
                    <a:pt x="433" y="1505"/>
                    <a:pt x="438" y="1500"/>
                  </a:cubicBezTo>
                  <a:cubicBezTo>
                    <a:pt x="456" y="1427"/>
                    <a:pt x="459" y="1420"/>
                    <a:pt x="460" y="1411"/>
                  </a:cubicBezTo>
                  <a:cubicBezTo>
                    <a:pt x="455" y="1378"/>
                    <a:pt x="451" y="1393"/>
                    <a:pt x="453" y="1414"/>
                  </a:cubicBezTo>
                  <a:cubicBezTo>
                    <a:pt x="442" y="1477"/>
                    <a:pt x="433" y="1477"/>
                    <a:pt x="434" y="1487"/>
                  </a:cubicBezTo>
                  <a:cubicBezTo>
                    <a:pt x="416" y="1534"/>
                    <a:pt x="415" y="1548"/>
                    <a:pt x="409" y="1559"/>
                  </a:cubicBezTo>
                  <a:cubicBezTo>
                    <a:pt x="392" y="1598"/>
                    <a:pt x="391" y="1605"/>
                    <a:pt x="388" y="1610"/>
                  </a:cubicBezTo>
                  <a:cubicBezTo>
                    <a:pt x="380" y="1635"/>
                    <a:pt x="375" y="1638"/>
                    <a:pt x="376" y="1646"/>
                  </a:cubicBezTo>
                  <a:cubicBezTo>
                    <a:pt x="352" y="1701"/>
                    <a:pt x="360" y="1712"/>
                    <a:pt x="354" y="1711"/>
                  </a:cubicBezTo>
                  <a:cubicBezTo>
                    <a:pt x="350" y="1730"/>
                    <a:pt x="346" y="1726"/>
                    <a:pt x="345" y="1712"/>
                  </a:cubicBezTo>
                  <a:cubicBezTo>
                    <a:pt x="355" y="1665"/>
                    <a:pt x="358" y="1665"/>
                    <a:pt x="357" y="1661"/>
                  </a:cubicBezTo>
                  <a:cubicBezTo>
                    <a:pt x="366" y="1643"/>
                    <a:pt x="363" y="1637"/>
                    <a:pt x="366" y="1636"/>
                  </a:cubicBezTo>
                  <a:cubicBezTo>
                    <a:pt x="372" y="1617"/>
                    <a:pt x="374" y="1616"/>
                    <a:pt x="373" y="1612"/>
                  </a:cubicBezTo>
                  <a:cubicBezTo>
                    <a:pt x="395" y="1560"/>
                    <a:pt x="394" y="1553"/>
                    <a:pt x="400" y="1551"/>
                  </a:cubicBezTo>
                  <a:cubicBezTo>
                    <a:pt x="425" y="1482"/>
                    <a:pt x="427" y="1477"/>
                    <a:pt x="427" y="1470"/>
                  </a:cubicBezTo>
                  <a:cubicBezTo>
                    <a:pt x="418" y="1498"/>
                    <a:pt x="408" y="1504"/>
                    <a:pt x="408" y="1517"/>
                  </a:cubicBezTo>
                  <a:cubicBezTo>
                    <a:pt x="377" y="1581"/>
                    <a:pt x="373" y="1584"/>
                    <a:pt x="372" y="1590"/>
                  </a:cubicBezTo>
                  <a:cubicBezTo>
                    <a:pt x="363" y="1617"/>
                    <a:pt x="360" y="1628"/>
                    <a:pt x="353" y="1637"/>
                  </a:cubicBezTo>
                  <a:cubicBezTo>
                    <a:pt x="343" y="1676"/>
                    <a:pt x="340" y="1680"/>
                    <a:pt x="341" y="1688"/>
                  </a:cubicBezTo>
                  <a:cubicBezTo>
                    <a:pt x="338" y="1660"/>
                    <a:pt x="342" y="1652"/>
                    <a:pt x="340" y="1640"/>
                  </a:cubicBezTo>
                  <a:cubicBezTo>
                    <a:pt x="360" y="1597"/>
                    <a:pt x="360" y="1592"/>
                    <a:pt x="361" y="1588"/>
                  </a:cubicBezTo>
                  <a:cubicBezTo>
                    <a:pt x="367" y="1561"/>
                    <a:pt x="371" y="1559"/>
                    <a:pt x="371" y="1555"/>
                  </a:cubicBezTo>
                  <a:cubicBezTo>
                    <a:pt x="390" y="1506"/>
                    <a:pt x="387" y="1494"/>
                    <a:pt x="393" y="1490"/>
                  </a:cubicBezTo>
                  <a:cubicBezTo>
                    <a:pt x="403" y="1419"/>
                    <a:pt x="403" y="1406"/>
                    <a:pt x="402" y="1393"/>
                  </a:cubicBezTo>
                  <a:cubicBezTo>
                    <a:pt x="393" y="1354"/>
                    <a:pt x="388" y="1352"/>
                    <a:pt x="389" y="1344"/>
                  </a:cubicBezTo>
                  <a:cubicBezTo>
                    <a:pt x="382" y="1350"/>
                    <a:pt x="386" y="1352"/>
                    <a:pt x="388" y="1357"/>
                  </a:cubicBezTo>
                  <a:cubicBezTo>
                    <a:pt x="396" y="1435"/>
                    <a:pt x="396" y="1441"/>
                    <a:pt x="397" y="1446"/>
                  </a:cubicBezTo>
                  <a:cubicBezTo>
                    <a:pt x="389" y="1476"/>
                    <a:pt x="385" y="1481"/>
                    <a:pt x="384" y="1491"/>
                  </a:cubicBezTo>
                  <a:cubicBezTo>
                    <a:pt x="358" y="1561"/>
                    <a:pt x="358" y="1571"/>
                    <a:pt x="356" y="1578"/>
                  </a:cubicBezTo>
                  <a:cubicBezTo>
                    <a:pt x="341" y="1628"/>
                    <a:pt x="334" y="1627"/>
                    <a:pt x="335" y="1634"/>
                  </a:cubicBezTo>
                  <a:cubicBezTo>
                    <a:pt x="324" y="1665"/>
                    <a:pt x="328" y="1674"/>
                    <a:pt x="321" y="1674"/>
                  </a:cubicBezTo>
                  <a:cubicBezTo>
                    <a:pt x="334" y="1588"/>
                    <a:pt x="337" y="1580"/>
                    <a:pt x="340" y="1570"/>
                  </a:cubicBezTo>
                  <a:cubicBezTo>
                    <a:pt x="350" y="1541"/>
                    <a:pt x="350" y="1536"/>
                    <a:pt x="350" y="1530"/>
                  </a:cubicBezTo>
                  <a:cubicBezTo>
                    <a:pt x="360" y="1499"/>
                    <a:pt x="364" y="1497"/>
                    <a:pt x="363" y="1490"/>
                  </a:cubicBezTo>
                  <a:cubicBezTo>
                    <a:pt x="370" y="1438"/>
                    <a:pt x="375" y="1420"/>
                    <a:pt x="376" y="1397"/>
                  </a:cubicBezTo>
                  <a:cubicBezTo>
                    <a:pt x="365" y="1320"/>
                    <a:pt x="368" y="1312"/>
                    <a:pt x="363" y="1313"/>
                  </a:cubicBezTo>
                  <a:cubicBezTo>
                    <a:pt x="362" y="1332"/>
                    <a:pt x="366" y="1343"/>
                    <a:pt x="368" y="1356"/>
                  </a:cubicBezTo>
                  <a:cubicBezTo>
                    <a:pt x="367" y="1417"/>
                    <a:pt x="365" y="1421"/>
                    <a:pt x="365" y="1426"/>
                  </a:cubicBezTo>
                  <a:cubicBezTo>
                    <a:pt x="359" y="1455"/>
                    <a:pt x="363" y="1465"/>
                    <a:pt x="359" y="1466"/>
                  </a:cubicBezTo>
                  <a:cubicBezTo>
                    <a:pt x="340" y="1539"/>
                    <a:pt x="336" y="1559"/>
                    <a:pt x="329" y="1575"/>
                  </a:cubicBezTo>
                  <a:cubicBezTo>
                    <a:pt x="313" y="1626"/>
                    <a:pt x="312" y="1623"/>
                    <a:pt x="315" y="1622"/>
                  </a:cubicBezTo>
                  <a:cubicBezTo>
                    <a:pt x="321" y="1588"/>
                    <a:pt x="322" y="1576"/>
                    <a:pt x="324" y="1565"/>
                  </a:cubicBezTo>
                  <a:cubicBezTo>
                    <a:pt x="337" y="1477"/>
                    <a:pt x="342" y="1476"/>
                    <a:pt x="341" y="1469"/>
                  </a:cubicBezTo>
                  <a:cubicBezTo>
                    <a:pt x="333" y="1317"/>
                    <a:pt x="332" y="1308"/>
                    <a:pt x="330" y="1302"/>
                  </a:cubicBezTo>
                  <a:cubicBezTo>
                    <a:pt x="318" y="1275"/>
                    <a:pt x="315" y="1268"/>
                    <a:pt x="311" y="1262"/>
                  </a:cubicBezTo>
                  <a:cubicBezTo>
                    <a:pt x="305" y="1258"/>
                    <a:pt x="310" y="1270"/>
                    <a:pt x="317" y="1281"/>
                  </a:cubicBezTo>
                  <a:cubicBezTo>
                    <a:pt x="326" y="1312"/>
                    <a:pt x="326" y="1314"/>
                    <a:pt x="328" y="1315"/>
                  </a:cubicBezTo>
                  <a:cubicBezTo>
                    <a:pt x="329" y="1333"/>
                    <a:pt x="332" y="1343"/>
                    <a:pt x="333" y="1356"/>
                  </a:cubicBezTo>
                  <a:cubicBezTo>
                    <a:pt x="330" y="1464"/>
                    <a:pt x="334" y="1471"/>
                    <a:pt x="331" y="1472"/>
                  </a:cubicBezTo>
                  <a:cubicBezTo>
                    <a:pt x="326" y="1497"/>
                    <a:pt x="326" y="1501"/>
                    <a:pt x="326" y="1506"/>
                  </a:cubicBezTo>
                  <a:cubicBezTo>
                    <a:pt x="320" y="1533"/>
                    <a:pt x="322" y="1543"/>
                    <a:pt x="316" y="1548"/>
                  </a:cubicBezTo>
                  <a:cubicBezTo>
                    <a:pt x="325" y="1483"/>
                    <a:pt x="324" y="1478"/>
                    <a:pt x="326" y="1475"/>
                  </a:cubicBezTo>
                  <a:cubicBezTo>
                    <a:pt x="318" y="1352"/>
                    <a:pt x="312" y="1331"/>
                    <a:pt x="308" y="1301"/>
                  </a:cubicBezTo>
                  <a:cubicBezTo>
                    <a:pt x="295" y="1275"/>
                    <a:pt x="294" y="1264"/>
                    <a:pt x="289" y="1259"/>
                  </a:cubicBezTo>
                  <a:cubicBezTo>
                    <a:pt x="267" y="1237"/>
                    <a:pt x="279" y="1241"/>
                    <a:pt x="283" y="1255"/>
                  </a:cubicBezTo>
                  <a:cubicBezTo>
                    <a:pt x="295" y="1285"/>
                    <a:pt x="296" y="1289"/>
                    <a:pt x="298" y="1291"/>
                  </a:cubicBezTo>
                  <a:cubicBezTo>
                    <a:pt x="309" y="1335"/>
                    <a:pt x="306" y="1343"/>
                    <a:pt x="311" y="1343"/>
                  </a:cubicBezTo>
                  <a:cubicBezTo>
                    <a:pt x="317" y="1393"/>
                    <a:pt x="320" y="1396"/>
                    <a:pt x="319" y="1403"/>
                  </a:cubicBezTo>
                  <a:cubicBezTo>
                    <a:pt x="315" y="1486"/>
                    <a:pt x="316" y="1486"/>
                    <a:pt x="314" y="1491"/>
                  </a:cubicBezTo>
                  <a:cubicBezTo>
                    <a:pt x="313" y="1523"/>
                    <a:pt x="307" y="1531"/>
                    <a:pt x="307" y="1544"/>
                  </a:cubicBezTo>
                  <a:cubicBezTo>
                    <a:pt x="291" y="1555"/>
                    <a:pt x="301" y="1540"/>
                    <a:pt x="301" y="1520"/>
                  </a:cubicBezTo>
                  <a:cubicBezTo>
                    <a:pt x="300" y="1371"/>
                    <a:pt x="298" y="1365"/>
                    <a:pt x="298" y="1357"/>
                  </a:cubicBezTo>
                  <a:cubicBezTo>
                    <a:pt x="292" y="1333"/>
                    <a:pt x="291" y="1319"/>
                    <a:pt x="286" y="1307"/>
                  </a:cubicBezTo>
                  <a:cubicBezTo>
                    <a:pt x="262" y="1254"/>
                    <a:pt x="263" y="1243"/>
                    <a:pt x="258" y="1242"/>
                  </a:cubicBezTo>
                  <a:cubicBezTo>
                    <a:pt x="286" y="1321"/>
                    <a:pt x="285" y="1331"/>
                    <a:pt x="288" y="1336"/>
                  </a:cubicBezTo>
                  <a:cubicBezTo>
                    <a:pt x="293" y="1366"/>
                    <a:pt x="296" y="1381"/>
                    <a:pt x="297" y="1398"/>
                  </a:cubicBezTo>
                  <a:cubicBezTo>
                    <a:pt x="299" y="1489"/>
                    <a:pt x="294" y="1492"/>
                    <a:pt x="295" y="1499"/>
                  </a:cubicBezTo>
                  <a:cubicBezTo>
                    <a:pt x="290" y="1445"/>
                    <a:pt x="287" y="1444"/>
                    <a:pt x="287" y="1441"/>
                  </a:cubicBezTo>
                  <a:cubicBezTo>
                    <a:pt x="283" y="1415"/>
                    <a:pt x="287" y="1416"/>
                    <a:pt x="283" y="1412"/>
                  </a:cubicBezTo>
                  <a:cubicBezTo>
                    <a:pt x="269" y="1353"/>
                    <a:pt x="262" y="1342"/>
                    <a:pt x="259" y="1327"/>
                  </a:cubicBezTo>
                  <a:cubicBezTo>
                    <a:pt x="234" y="1272"/>
                    <a:pt x="238" y="1259"/>
                    <a:pt x="228" y="1261"/>
                  </a:cubicBezTo>
                  <a:cubicBezTo>
                    <a:pt x="239" y="1279"/>
                    <a:pt x="239" y="1288"/>
                    <a:pt x="244" y="1293"/>
                  </a:cubicBezTo>
                  <a:cubicBezTo>
                    <a:pt x="270" y="1419"/>
                    <a:pt x="279" y="1422"/>
                    <a:pt x="277" y="1426"/>
                  </a:cubicBezTo>
                  <a:cubicBezTo>
                    <a:pt x="278" y="1456"/>
                    <a:pt x="282" y="1465"/>
                    <a:pt x="278" y="1465"/>
                  </a:cubicBezTo>
                  <a:cubicBezTo>
                    <a:pt x="250" y="1385"/>
                    <a:pt x="252" y="1374"/>
                    <a:pt x="247" y="1371"/>
                  </a:cubicBezTo>
                  <a:cubicBezTo>
                    <a:pt x="231" y="1330"/>
                    <a:pt x="231" y="1320"/>
                    <a:pt x="224" y="1320"/>
                  </a:cubicBezTo>
                  <a:cubicBezTo>
                    <a:pt x="253" y="1397"/>
                    <a:pt x="257" y="1421"/>
                    <a:pt x="265" y="1440"/>
                  </a:cubicBezTo>
                  <a:cubicBezTo>
                    <a:pt x="281" y="1531"/>
                    <a:pt x="286" y="1534"/>
                    <a:pt x="285" y="1543"/>
                  </a:cubicBezTo>
                  <a:cubicBezTo>
                    <a:pt x="284" y="1556"/>
                    <a:pt x="280" y="1549"/>
                    <a:pt x="281" y="1537"/>
                  </a:cubicBezTo>
                  <a:cubicBezTo>
                    <a:pt x="247" y="1462"/>
                    <a:pt x="249" y="1450"/>
                    <a:pt x="244" y="1448"/>
                  </a:cubicBezTo>
                  <a:cubicBezTo>
                    <a:pt x="221" y="1375"/>
                    <a:pt x="214" y="1365"/>
                    <a:pt x="211" y="1352"/>
                  </a:cubicBezTo>
                  <a:cubicBezTo>
                    <a:pt x="195" y="1325"/>
                    <a:pt x="197" y="1318"/>
                    <a:pt x="193" y="1318"/>
                  </a:cubicBezTo>
                  <a:cubicBezTo>
                    <a:pt x="167" y="1263"/>
                    <a:pt x="166" y="1260"/>
                    <a:pt x="163" y="1259"/>
                  </a:cubicBezTo>
                  <a:cubicBezTo>
                    <a:pt x="165" y="1272"/>
                    <a:pt x="172" y="1286"/>
                    <a:pt x="179" y="1300"/>
                  </a:cubicBezTo>
                  <a:cubicBezTo>
                    <a:pt x="191" y="1329"/>
                    <a:pt x="195" y="1335"/>
                    <a:pt x="199" y="1342"/>
                  </a:cubicBezTo>
                  <a:cubicBezTo>
                    <a:pt x="226" y="1428"/>
                    <a:pt x="232" y="1438"/>
                    <a:pt x="235" y="1451"/>
                  </a:cubicBezTo>
                  <a:cubicBezTo>
                    <a:pt x="247" y="1477"/>
                    <a:pt x="248" y="1489"/>
                    <a:pt x="244" y="1487"/>
                  </a:cubicBezTo>
                  <a:cubicBezTo>
                    <a:pt x="228" y="1464"/>
                    <a:pt x="227" y="1461"/>
                    <a:pt x="227" y="1456"/>
                  </a:cubicBezTo>
                  <a:cubicBezTo>
                    <a:pt x="203" y="1423"/>
                    <a:pt x="201" y="1417"/>
                    <a:pt x="195" y="1414"/>
                  </a:cubicBezTo>
                  <a:cubicBezTo>
                    <a:pt x="155" y="1347"/>
                    <a:pt x="145" y="1324"/>
                    <a:pt x="133" y="1303"/>
                  </a:cubicBezTo>
                  <a:cubicBezTo>
                    <a:pt x="109" y="1262"/>
                    <a:pt x="115" y="1250"/>
                    <a:pt x="110" y="1252"/>
                  </a:cubicBezTo>
                  <a:cubicBezTo>
                    <a:pt x="109" y="1242"/>
                    <a:pt x="105" y="1259"/>
                    <a:pt x="113" y="1263"/>
                  </a:cubicBezTo>
                  <a:cubicBezTo>
                    <a:pt x="127" y="1300"/>
                    <a:pt x="126" y="1302"/>
                    <a:pt x="126" y="1303"/>
                  </a:cubicBezTo>
                  <a:cubicBezTo>
                    <a:pt x="141" y="1331"/>
                    <a:pt x="144" y="1335"/>
                    <a:pt x="146" y="1339"/>
                  </a:cubicBezTo>
                  <a:cubicBezTo>
                    <a:pt x="190" y="1424"/>
                    <a:pt x="196" y="1426"/>
                    <a:pt x="197" y="1434"/>
                  </a:cubicBezTo>
                  <a:cubicBezTo>
                    <a:pt x="210" y="1458"/>
                    <a:pt x="220" y="1459"/>
                    <a:pt x="214" y="1461"/>
                  </a:cubicBezTo>
                  <a:cubicBezTo>
                    <a:pt x="187" y="1433"/>
                    <a:pt x="186" y="1419"/>
                    <a:pt x="176" y="1416"/>
                  </a:cubicBezTo>
                  <a:cubicBezTo>
                    <a:pt x="141" y="1351"/>
                    <a:pt x="132" y="1347"/>
                    <a:pt x="131" y="1333"/>
                  </a:cubicBezTo>
                  <a:cubicBezTo>
                    <a:pt x="111" y="1296"/>
                    <a:pt x="107" y="1286"/>
                    <a:pt x="103" y="1276"/>
                  </a:cubicBezTo>
                  <a:cubicBezTo>
                    <a:pt x="91" y="1264"/>
                    <a:pt x="97" y="1277"/>
                    <a:pt x="102" y="1292"/>
                  </a:cubicBezTo>
                  <a:cubicBezTo>
                    <a:pt x="114" y="1318"/>
                    <a:pt x="118" y="1323"/>
                    <a:pt x="120" y="1332"/>
                  </a:cubicBezTo>
                  <a:cubicBezTo>
                    <a:pt x="155" y="1393"/>
                    <a:pt x="155" y="1404"/>
                    <a:pt x="162" y="1406"/>
                  </a:cubicBezTo>
                  <a:cubicBezTo>
                    <a:pt x="199" y="1459"/>
                    <a:pt x="201" y="1462"/>
                    <a:pt x="201" y="1466"/>
                  </a:cubicBezTo>
                  <a:cubicBezTo>
                    <a:pt x="226" y="1495"/>
                    <a:pt x="229" y="1501"/>
                    <a:pt x="233" y="1508"/>
                  </a:cubicBezTo>
                  <a:cubicBezTo>
                    <a:pt x="258" y="1549"/>
                    <a:pt x="262" y="1552"/>
                    <a:pt x="264" y="1556"/>
                  </a:cubicBezTo>
                  <a:cubicBezTo>
                    <a:pt x="275" y="1581"/>
                    <a:pt x="279" y="1585"/>
                    <a:pt x="280" y="1594"/>
                  </a:cubicBezTo>
                  <a:cubicBezTo>
                    <a:pt x="252" y="1560"/>
                    <a:pt x="253" y="1550"/>
                    <a:pt x="246" y="1548"/>
                  </a:cubicBezTo>
                  <a:cubicBezTo>
                    <a:pt x="206" y="1500"/>
                    <a:pt x="201" y="1497"/>
                    <a:pt x="199" y="1490"/>
                  </a:cubicBezTo>
                  <a:cubicBezTo>
                    <a:pt x="157" y="1432"/>
                    <a:pt x="148" y="1422"/>
                    <a:pt x="143" y="1409"/>
                  </a:cubicBezTo>
                  <a:cubicBezTo>
                    <a:pt x="131" y="1385"/>
                    <a:pt x="125" y="1383"/>
                    <a:pt x="125" y="1373"/>
                  </a:cubicBezTo>
                  <a:cubicBezTo>
                    <a:pt x="105" y="1330"/>
                    <a:pt x="100" y="1329"/>
                    <a:pt x="101" y="1320"/>
                  </a:cubicBezTo>
                  <a:cubicBezTo>
                    <a:pt x="102" y="1331"/>
                    <a:pt x="100" y="1339"/>
                    <a:pt x="103" y="1340"/>
                  </a:cubicBezTo>
                  <a:cubicBezTo>
                    <a:pt x="110" y="1364"/>
                    <a:pt x="115" y="1363"/>
                    <a:pt x="114" y="1370"/>
                  </a:cubicBezTo>
                  <a:cubicBezTo>
                    <a:pt x="137" y="1408"/>
                    <a:pt x="136" y="1419"/>
                    <a:pt x="141" y="1422"/>
                  </a:cubicBezTo>
                  <a:cubicBezTo>
                    <a:pt x="156" y="1453"/>
                    <a:pt x="166" y="1461"/>
                    <a:pt x="173" y="1473"/>
                  </a:cubicBezTo>
                  <a:cubicBezTo>
                    <a:pt x="189" y="1492"/>
                    <a:pt x="192" y="1499"/>
                    <a:pt x="195" y="1504"/>
                  </a:cubicBezTo>
                  <a:cubicBezTo>
                    <a:pt x="213" y="1516"/>
                    <a:pt x="212" y="1522"/>
                    <a:pt x="214" y="1524"/>
                  </a:cubicBezTo>
                  <a:cubicBezTo>
                    <a:pt x="255" y="1589"/>
                    <a:pt x="252" y="1574"/>
                    <a:pt x="239" y="1568"/>
                  </a:cubicBezTo>
                  <a:cubicBezTo>
                    <a:pt x="221" y="1541"/>
                    <a:pt x="214" y="1544"/>
                    <a:pt x="215" y="1537"/>
                  </a:cubicBezTo>
                  <a:cubicBezTo>
                    <a:pt x="180" y="1500"/>
                    <a:pt x="179" y="1495"/>
                    <a:pt x="175" y="1494"/>
                  </a:cubicBezTo>
                  <a:cubicBezTo>
                    <a:pt x="146" y="1459"/>
                    <a:pt x="144" y="1451"/>
                    <a:pt x="139" y="1447"/>
                  </a:cubicBezTo>
                  <a:cubicBezTo>
                    <a:pt x="94" y="1374"/>
                    <a:pt x="93" y="1370"/>
                    <a:pt x="90" y="1369"/>
                  </a:cubicBezTo>
                  <a:cubicBezTo>
                    <a:pt x="78" y="1346"/>
                    <a:pt x="78" y="1341"/>
                    <a:pt x="74" y="1340"/>
                  </a:cubicBezTo>
                  <a:cubicBezTo>
                    <a:pt x="93" y="1394"/>
                    <a:pt x="106" y="1399"/>
                    <a:pt x="108" y="1416"/>
                  </a:cubicBezTo>
                  <a:cubicBezTo>
                    <a:pt x="134" y="1452"/>
                    <a:pt x="138" y="1456"/>
                    <a:pt x="140" y="1464"/>
                  </a:cubicBezTo>
                  <a:cubicBezTo>
                    <a:pt x="169" y="1499"/>
                    <a:pt x="172" y="1505"/>
                    <a:pt x="176" y="1510"/>
                  </a:cubicBezTo>
                  <a:cubicBezTo>
                    <a:pt x="257" y="1606"/>
                    <a:pt x="266" y="1609"/>
                    <a:pt x="269" y="1619"/>
                  </a:cubicBezTo>
                  <a:cubicBezTo>
                    <a:pt x="296" y="1654"/>
                    <a:pt x="301" y="1655"/>
                    <a:pt x="300" y="1663"/>
                  </a:cubicBezTo>
                  <a:cubicBezTo>
                    <a:pt x="312" y="1683"/>
                    <a:pt x="316" y="1685"/>
                    <a:pt x="313" y="1686"/>
                  </a:cubicBezTo>
                  <a:cubicBezTo>
                    <a:pt x="294" y="1663"/>
                    <a:pt x="292" y="1654"/>
                    <a:pt x="286" y="1648"/>
                  </a:cubicBezTo>
                  <a:cubicBezTo>
                    <a:pt x="254" y="1611"/>
                    <a:pt x="253" y="1608"/>
                    <a:pt x="250" y="1605"/>
                  </a:cubicBezTo>
                  <a:cubicBezTo>
                    <a:pt x="221" y="1575"/>
                    <a:pt x="218" y="1567"/>
                    <a:pt x="210" y="1564"/>
                  </a:cubicBezTo>
                  <a:cubicBezTo>
                    <a:pt x="184" y="1536"/>
                    <a:pt x="174" y="1525"/>
                    <a:pt x="165" y="1512"/>
                  </a:cubicBezTo>
                  <a:cubicBezTo>
                    <a:pt x="129" y="1461"/>
                    <a:pt x="115" y="1454"/>
                    <a:pt x="110" y="1438"/>
                  </a:cubicBezTo>
                  <a:cubicBezTo>
                    <a:pt x="87" y="1406"/>
                    <a:pt x="88" y="1398"/>
                    <a:pt x="83" y="1398"/>
                  </a:cubicBezTo>
                  <a:cubicBezTo>
                    <a:pt x="103" y="1435"/>
                    <a:pt x="106" y="1446"/>
                    <a:pt x="113" y="1453"/>
                  </a:cubicBezTo>
                  <a:cubicBezTo>
                    <a:pt x="161" y="1516"/>
                    <a:pt x="160" y="1524"/>
                    <a:pt x="166" y="1526"/>
                  </a:cubicBezTo>
                  <a:cubicBezTo>
                    <a:pt x="208" y="1573"/>
                    <a:pt x="213" y="1575"/>
                    <a:pt x="214" y="1581"/>
                  </a:cubicBezTo>
                  <a:cubicBezTo>
                    <a:pt x="228" y="1594"/>
                    <a:pt x="228" y="1599"/>
                    <a:pt x="233" y="1600"/>
                  </a:cubicBezTo>
                  <a:cubicBezTo>
                    <a:pt x="258" y="1636"/>
                    <a:pt x="268" y="1637"/>
                    <a:pt x="271" y="1645"/>
                  </a:cubicBezTo>
                  <a:cubicBezTo>
                    <a:pt x="283" y="1662"/>
                    <a:pt x="286" y="1663"/>
                    <a:pt x="283" y="1664"/>
                  </a:cubicBezTo>
                  <a:cubicBezTo>
                    <a:pt x="266" y="1645"/>
                    <a:pt x="264" y="1642"/>
                    <a:pt x="262" y="1639"/>
                  </a:cubicBezTo>
                  <a:cubicBezTo>
                    <a:pt x="243" y="1618"/>
                    <a:pt x="229" y="1611"/>
                    <a:pt x="221" y="1596"/>
                  </a:cubicBezTo>
                  <a:cubicBezTo>
                    <a:pt x="199" y="1583"/>
                    <a:pt x="200" y="1572"/>
                    <a:pt x="191" y="1572"/>
                  </a:cubicBezTo>
                  <a:cubicBezTo>
                    <a:pt x="170" y="1549"/>
                    <a:pt x="170" y="1543"/>
                    <a:pt x="165" y="1543"/>
                  </a:cubicBezTo>
                  <a:cubicBezTo>
                    <a:pt x="111" y="1476"/>
                    <a:pt x="109" y="1469"/>
                    <a:pt x="103" y="1467"/>
                  </a:cubicBezTo>
                  <a:cubicBezTo>
                    <a:pt x="65" y="1409"/>
                    <a:pt x="64" y="1401"/>
                    <a:pt x="61" y="1395"/>
                  </a:cubicBezTo>
                  <a:cubicBezTo>
                    <a:pt x="44" y="1364"/>
                    <a:pt x="47" y="1355"/>
                    <a:pt x="43" y="1355"/>
                  </a:cubicBezTo>
                  <a:cubicBezTo>
                    <a:pt x="34" y="1346"/>
                    <a:pt x="41" y="1361"/>
                    <a:pt x="42" y="1375"/>
                  </a:cubicBezTo>
                  <a:cubicBezTo>
                    <a:pt x="70" y="1427"/>
                    <a:pt x="76" y="1441"/>
                    <a:pt x="84" y="1453"/>
                  </a:cubicBezTo>
                  <a:cubicBezTo>
                    <a:pt x="119" y="1498"/>
                    <a:pt x="126" y="1512"/>
                    <a:pt x="137" y="1521"/>
                  </a:cubicBezTo>
                  <a:cubicBezTo>
                    <a:pt x="155" y="1543"/>
                    <a:pt x="158" y="1549"/>
                    <a:pt x="164" y="1554"/>
                  </a:cubicBezTo>
                  <a:cubicBezTo>
                    <a:pt x="202" y="1593"/>
                    <a:pt x="206" y="1594"/>
                    <a:pt x="206" y="1599"/>
                  </a:cubicBezTo>
                  <a:cubicBezTo>
                    <a:pt x="242" y="1635"/>
                    <a:pt x="249" y="1638"/>
                    <a:pt x="253" y="1644"/>
                  </a:cubicBezTo>
                  <a:cubicBezTo>
                    <a:pt x="322" y="1730"/>
                    <a:pt x="324" y="1732"/>
                    <a:pt x="327" y="1733"/>
                  </a:cubicBezTo>
                  <a:cubicBezTo>
                    <a:pt x="330" y="1757"/>
                    <a:pt x="328" y="1750"/>
                    <a:pt x="324" y="1746"/>
                  </a:cubicBezTo>
                  <a:cubicBezTo>
                    <a:pt x="297" y="1716"/>
                    <a:pt x="292" y="1714"/>
                    <a:pt x="290" y="1707"/>
                  </a:cubicBezTo>
                  <a:cubicBezTo>
                    <a:pt x="252" y="1673"/>
                    <a:pt x="244" y="1674"/>
                    <a:pt x="244" y="1667"/>
                  </a:cubicBezTo>
                  <a:cubicBezTo>
                    <a:pt x="222" y="1653"/>
                    <a:pt x="223" y="1647"/>
                    <a:pt x="218" y="1649"/>
                  </a:cubicBezTo>
                  <a:cubicBezTo>
                    <a:pt x="180" y="1612"/>
                    <a:pt x="177" y="1606"/>
                    <a:pt x="172" y="1604"/>
                  </a:cubicBezTo>
                  <a:cubicBezTo>
                    <a:pt x="145" y="1572"/>
                    <a:pt x="138" y="1572"/>
                    <a:pt x="136" y="1565"/>
                  </a:cubicBezTo>
                  <a:cubicBezTo>
                    <a:pt x="94" y="1522"/>
                    <a:pt x="94" y="1514"/>
                    <a:pt x="89" y="1511"/>
                  </a:cubicBezTo>
                  <a:cubicBezTo>
                    <a:pt x="53" y="1462"/>
                    <a:pt x="51" y="1455"/>
                    <a:pt x="47" y="1451"/>
                  </a:cubicBezTo>
                  <a:cubicBezTo>
                    <a:pt x="19" y="1397"/>
                    <a:pt x="20" y="1392"/>
                    <a:pt x="17" y="1392"/>
                  </a:cubicBezTo>
                  <a:cubicBezTo>
                    <a:pt x="29" y="1432"/>
                    <a:pt x="32" y="1437"/>
                    <a:pt x="36" y="1441"/>
                  </a:cubicBezTo>
                  <a:cubicBezTo>
                    <a:pt x="55" y="1476"/>
                    <a:pt x="57" y="1482"/>
                    <a:pt x="63" y="1485"/>
                  </a:cubicBezTo>
                  <a:cubicBezTo>
                    <a:pt x="82" y="1520"/>
                    <a:pt x="91" y="1517"/>
                    <a:pt x="90" y="1527"/>
                  </a:cubicBezTo>
                  <a:cubicBezTo>
                    <a:pt x="130" y="1572"/>
                    <a:pt x="136" y="1582"/>
                    <a:pt x="144" y="1588"/>
                  </a:cubicBezTo>
                  <a:cubicBezTo>
                    <a:pt x="165" y="1605"/>
                    <a:pt x="163" y="1612"/>
                    <a:pt x="168" y="1611"/>
                  </a:cubicBezTo>
                  <a:cubicBezTo>
                    <a:pt x="192" y="1640"/>
                    <a:pt x="200" y="1639"/>
                    <a:pt x="201" y="1645"/>
                  </a:cubicBezTo>
                  <a:cubicBezTo>
                    <a:pt x="223" y="1662"/>
                    <a:pt x="231" y="1669"/>
                    <a:pt x="240" y="1676"/>
                  </a:cubicBezTo>
                  <a:cubicBezTo>
                    <a:pt x="282" y="1709"/>
                    <a:pt x="293" y="1729"/>
                    <a:pt x="308" y="1745"/>
                  </a:cubicBezTo>
                  <a:cubicBezTo>
                    <a:pt x="341" y="1789"/>
                    <a:pt x="348" y="1789"/>
                    <a:pt x="347" y="1799"/>
                  </a:cubicBezTo>
                  <a:cubicBezTo>
                    <a:pt x="249" y="1714"/>
                    <a:pt x="242" y="1702"/>
                    <a:pt x="229" y="1698"/>
                  </a:cubicBezTo>
                  <a:cubicBezTo>
                    <a:pt x="213" y="1681"/>
                    <a:pt x="209" y="1680"/>
                    <a:pt x="205" y="1680"/>
                  </a:cubicBezTo>
                  <a:cubicBezTo>
                    <a:pt x="183" y="1658"/>
                    <a:pt x="175" y="1658"/>
                    <a:pt x="175" y="1649"/>
                  </a:cubicBezTo>
                  <a:cubicBezTo>
                    <a:pt x="144" y="1629"/>
                    <a:pt x="144" y="1625"/>
                    <a:pt x="142" y="1623"/>
                  </a:cubicBezTo>
                  <a:cubicBezTo>
                    <a:pt x="119" y="1604"/>
                    <a:pt x="115" y="1600"/>
                    <a:pt x="112" y="1595"/>
                  </a:cubicBezTo>
                  <a:cubicBezTo>
                    <a:pt x="70" y="1551"/>
                    <a:pt x="64" y="1541"/>
                    <a:pt x="55" y="1533"/>
                  </a:cubicBezTo>
                  <a:cubicBezTo>
                    <a:pt x="43" y="1512"/>
                    <a:pt x="39" y="1508"/>
                    <a:pt x="36" y="1504"/>
                  </a:cubicBezTo>
                  <a:cubicBezTo>
                    <a:pt x="13" y="1470"/>
                    <a:pt x="12" y="1464"/>
                    <a:pt x="9" y="1460"/>
                  </a:cubicBezTo>
                  <a:cubicBezTo>
                    <a:pt x="0" y="1445"/>
                    <a:pt x="0" y="1449"/>
                    <a:pt x="0" y="1452"/>
                  </a:cubicBezTo>
                  <a:cubicBezTo>
                    <a:pt x="16" y="1485"/>
                    <a:pt x="21" y="1494"/>
                    <a:pt x="29" y="1500"/>
                  </a:cubicBezTo>
                  <a:cubicBezTo>
                    <a:pt x="68" y="1562"/>
                    <a:pt x="77" y="1567"/>
                    <a:pt x="80" y="1577"/>
                  </a:cubicBezTo>
                  <a:cubicBezTo>
                    <a:pt x="100" y="1594"/>
                    <a:pt x="101" y="1597"/>
                    <a:pt x="103" y="1598"/>
                  </a:cubicBezTo>
                  <a:cubicBezTo>
                    <a:pt x="135" y="1634"/>
                    <a:pt x="140" y="1632"/>
                    <a:pt x="139" y="1637"/>
                  </a:cubicBezTo>
                  <a:cubicBezTo>
                    <a:pt x="163" y="1650"/>
                    <a:pt x="163" y="1658"/>
                    <a:pt x="167" y="1661"/>
                  </a:cubicBezTo>
                  <a:cubicBezTo>
                    <a:pt x="193" y="1681"/>
                    <a:pt x="195" y="1682"/>
                    <a:pt x="197" y="1683"/>
                  </a:cubicBezTo>
                  <a:cubicBezTo>
                    <a:pt x="215" y="1700"/>
                    <a:pt x="218" y="1698"/>
                    <a:pt x="220" y="1699"/>
                  </a:cubicBezTo>
                  <a:cubicBezTo>
                    <a:pt x="230" y="1711"/>
                    <a:pt x="236" y="1712"/>
                    <a:pt x="239" y="1717"/>
                  </a:cubicBezTo>
                  <a:cubicBezTo>
                    <a:pt x="267" y="1736"/>
                    <a:pt x="274" y="1737"/>
                    <a:pt x="275" y="1743"/>
                  </a:cubicBezTo>
                  <a:cubicBezTo>
                    <a:pt x="302" y="1765"/>
                    <a:pt x="308" y="1766"/>
                    <a:pt x="310" y="1771"/>
                  </a:cubicBezTo>
                  <a:cubicBezTo>
                    <a:pt x="349" y="1821"/>
                    <a:pt x="357" y="1823"/>
                    <a:pt x="356" y="1836"/>
                  </a:cubicBezTo>
                  <a:cubicBezTo>
                    <a:pt x="331" y="1813"/>
                    <a:pt x="332" y="1805"/>
                    <a:pt x="326" y="1805"/>
                  </a:cubicBezTo>
                  <a:cubicBezTo>
                    <a:pt x="304" y="1782"/>
                    <a:pt x="298" y="1782"/>
                    <a:pt x="295" y="1779"/>
                  </a:cubicBezTo>
                  <a:cubicBezTo>
                    <a:pt x="282" y="1769"/>
                    <a:pt x="279" y="1766"/>
                    <a:pt x="277" y="1763"/>
                  </a:cubicBezTo>
                  <a:cubicBezTo>
                    <a:pt x="241" y="1743"/>
                    <a:pt x="238" y="1740"/>
                    <a:pt x="234" y="1739"/>
                  </a:cubicBezTo>
                  <a:cubicBezTo>
                    <a:pt x="227" y="1734"/>
                    <a:pt x="224" y="1735"/>
                    <a:pt x="222" y="1734"/>
                  </a:cubicBezTo>
                  <a:cubicBezTo>
                    <a:pt x="198" y="1718"/>
                    <a:pt x="195" y="1713"/>
                    <a:pt x="190" y="1714"/>
                  </a:cubicBezTo>
                  <a:cubicBezTo>
                    <a:pt x="156" y="1694"/>
                    <a:pt x="153" y="1694"/>
                    <a:pt x="154" y="1690"/>
                  </a:cubicBezTo>
                  <a:cubicBezTo>
                    <a:pt x="95" y="1661"/>
                    <a:pt x="89" y="1655"/>
                    <a:pt x="79" y="1654"/>
                  </a:cubicBezTo>
                  <a:cubicBezTo>
                    <a:pt x="34" y="1618"/>
                    <a:pt x="28" y="1612"/>
                    <a:pt x="21" y="1608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18" y="1610"/>
                    <a:pt x="17" y="1616"/>
                    <a:pt x="22" y="1614"/>
                  </a:cubicBezTo>
                  <a:cubicBezTo>
                    <a:pt x="41" y="1634"/>
                    <a:pt x="43" y="1635"/>
                    <a:pt x="43" y="1639"/>
                  </a:cubicBezTo>
                  <a:cubicBezTo>
                    <a:pt x="69" y="1655"/>
                    <a:pt x="73" y="1658"/>
                    <a:pt x="77" y="1661"/>
                  </a:cubicBezTo>
                  <a:cubicBezTo>
                    <a:pt x="131" y="1690"/>
                    <a:pt x="139" y="1698"/>
                    <a:pt x="152" y="1699"/>
                  </a:cubicBezTo>
                  <a:cubicBezTo>
                    <a:pt x="190" y="1724"/>
                    <a:pt x="194" y="1728"/>
                    <a:pt x="200" y="1731"/>
                  </a:cubicBezTo>
                  <a:cubicBezTo>
                    <a:pt x="224" y="1743"/>
                    <a:pt x="229" y="1747"/>
                    <a:pt x="234" y="1750"/>
                  </a:cubicBezTo>
                  <a:cubicBezTo>
                    <a:pt x="259" y="1762"/>
                    <a:pt x="260" y="1770"/>
                    <a:pt x="266" y="1772"/>
                  </a:cubicBezTo>
                  <a:cubicBezTo>
                    <a:pt x="291" y="1792"/>
                    <a:pt x="302" y="1798"/>
                    <a:pt x="312" y="1804"/>
                  </a:cubicBezTo>
                  <a:cubicBezTo>
                    <a:pt x="330" y="1828"/>
                    <a:pt x="336" y="1826"/>
                    <a:pt x="338" y="1828"/>
                  </a:cubicBezTo>
                  <a:cubicBezTo>
                    <a:pt x="352" y="1850"/>
                    <a:pt x="358" y="1852"/>
                    <a:pt x="360" y="1859"/>
                  </a:cubicBezTo>
                  <a:cubicBezTo>
                    <a:pt x="343" y="1847"/>
                    <a:pt x="340" y="1848"/>
                    <a:pt x="340" y="1848"/>
                  </a:cubicBezTo>
                  <a:cubicBezTo>
                    <a:pt x="301" y="1820"/>
                    <a:pt x="296" y="1817"/>
                    <a:pt x="291" y="1812"/>
                  </a:cubicBezTo>
                  <a:cubicBezTo>
                    <a:pt x="261" y="1797"/>
                    <a:pt x="258" y="1795"/>
                    <a:pt x="255" y="1792"/>
                  </a:cubicBezTo>
                  <a:cubicBezTo>
                    <a:pt x="212" y="1770"/>
                    <a:pt x="205" y="1767"/>
                    <a:pt x="200" y="1761"/>
                  </a:cubicBezTo>
                  <a:cubicBezTo>
                    <a:pt x="134" y="1729"/>
                    <a:pt x="125" y="1733"/>
                    <a:pt x="126" y="1727"/>
                  </a:cubicBezTo>
                  <a:cubicBezTo>
                    <a:pt x="85" y="1708"/>
                    <a:pt x="80" y="1702"/>
                    <a:pt x="73" y="1698"/>
                  </a:cubicBezTo>
                  <a:cubicBezTo>
                    <a:pt x="42" y="1677"/>
                    <a:pt x="39" y="1673"/>
                    <a:pt x="34" y="1672"/>
                  </a:cubicBezTo>
                  <a:cubicBezTo>
                    <a:pt x="0" y="1645"/>
                    <a:pt x="0" y="1645"/>
                    <a:pt x="0" y="1645"/>
                  </a:cubicBezTo>
                  <a:cubicBezTo>
                    <a:pt x="11" y="1654"/>
                    <a:pt x="11" y="1662"/>
                    <a:pt x="18" y="1661"/>
                  </a:cubicBezTo>
                  <a:cubicBezTo>
                    <a:pt x="41" y="1686"/>
                    <a:pt x="48" y="1685"/>
                    <a:pt x="49" y="1691"/>
                  </a:cubicBezTo>
                  <a:cubicBezTo>
                    <a:pt x="65" y="1701"/>
                    <a:pt x="69" y="1705"/>
                    <a:pt x="72" y="1709"/>
                  </a:cubicBezTo>
                  <a:cubicBezTo>
                    <a:pt x="121" y="1739"/>
                    <a:pt x="131" y="1736"/>
                    <a:pt x="133" y="1742"/>
                  </a:cubicBezTo>
                  <a:cubicBezTo>
                    <a:pt x="161" y="1752"/>
                    <a:pt x="160" y="1758"/>
                    <a:pt x="167" y="1755"/>
                  </a:cubicBezTo>
                  <a:cubicBezTo>
                    <a:pt x="252" y="1806"/>
                    <a:pt x="263" y="1804"/>
                    <a:pt x="265" y="1814"/>
                  </a:cubicBezTo>
                  <a:cubicBezTo>
                    <a:pt x="307" y="1836"/>
                    <a:pt x="311" y="1835"/>
                    <a:pt x="313" y="1837"/>
                  </a:cubicBezTo>
                  <a:cubicBezTo>
                    <a:pt x="351" y="1865"/>
                    <a:pt x="359" y="1870"/>
                    <a:pt x="366" y="1879"/>
                  </a:cubicBezTo>
                  <a:cubicBezTo>
                    <a:pt x="354" y="1877"/>
                    <a:pt x="351" y="1874"/>
                    <a:pt x="348" y="1871"/>
                  </a:cubicBezTo>
                  <a:cubicBezTo>
                    <a:pt x="323" y="1853"/>
                    <a:pt x="319" y="1850"/>
                    <a:pt x="316" y="1847"/>
                  </a:cubicBezTo>
                  <a:cubicBezTo>
                    <a:pt x="264" y="1815"/>
                    <a:pt x="254" y="1813"/>
                    <a:pt x="249" y="1806"/>
                  </a:cubicBezTo>
                  <a:cubicBezTo>
                    <a:pt x="193" y="1785"/>
                    <a:pt x="191" y="1782"/>
                    <a:pt x="186" y="1782"/>
                  </a:cubicBezTo>
                  <a:cubicBezTo>
                    <a:pt x="162" y="1768"/>
                    <a:pt x="155" y="1771"/>
                    <a:pt x="155" y="1767"/>
                  </a:cubicBezTo>
                  <a:cubicBezTo>
                    <a:pt x="94" y="1748"/>
                    <a:pt x="90" y="1744"/>
                    <a:pt x="85" y="1741"/>
                  </a:cubicBezTo>
                  <a:cubicBezTo>
                    <a:pt x="19" y="1708"/>
                    <a:pt x="17" y="1706"/>
                    <a:pt x="13" y="1707"/>
                  </a:cubicBezTo>
                  <a:cubicBezTo>
                    <a:pt x="0" y="1704"/>
                    <a:pt x="0" y="1704"/>
                    <a:pt x="0" y="1704"/>
                  </a:cubicBezTo>
                  <a:cubicBezTo>
                    <a:pt x="20" y="1720"/>
                    <a:pt x="26" y="1717"/>
                    <a:pt x="25" y="1723"/>
                  </a:cubicBezTo>
                  <a:cubicBezTo>
                    <a:pt x="51" y="1734"/>
                    <a:pt x="56" y="1741"/>
                    <a:pt x="66" y="1742"/>
                  </a:cubicBezTo>
                  <a:cubicBezTo>
                    <a:pt x="119" y="1769"/>
                    <a:pt x="131" y="1768"/>
                    <a:pt x="138" y="1775"/>
                  </a:cubicBezTo>
                  <a:cubicBezTo>
                    <a:pt x="210" y="1795"/>
                    <a:pt x="221" y="1808"/>
                    <a:pt x="241" y="1811"/>
                  </a:cubicBezTo>
                  <a:cubicBezTo>
                    <a:pt x="271" y="1833"/>
                    <a:pt x="277" y="1831"/>
                    <a:pt x="275" y="1837"/>
                  </a:cubicBezTo>
                  <a:cubicBezTo>
                    <a:pt x="318" y="1854"/>
                    <a:pt x="315" y="1864"/>
                    <a:pt x="321" y="1864"/>
                  </a:cubicBezTo>
                  <a:cubicBezTo>
                    <a:pt x="354" y="1897"/>
                    <a:pt x="363" y="1894"/>
                    <a:pt x="363" y="1901"/>
                  </a:cubicBezTo>
                  <a:cubicBezTo>
                    <a:pt x="385" y="1922"/>
                    <a:pt x="387" y="1924"/>
                    <a:pt x="387" y="1927"/>
                  </a:cubicBezTo>
                  <a:cubicBezTo>
                    <a:pt x="376" y="1919"/>
                    <a:pt x="373" y="1920"/>
                    <a:pt x="373" y="1918"/>
                  </a:cubicBezTo>
                  <a:cubicBezTo>
                    <a:pt x="349" y="1899"/>
                    <a:pt x="336" y="1892"/>
                    <a:pt x="327" y="1881"/>
                  </a:cubicBezTo>
                  <a:cubicBezTo>
                    <a:pt x="296" y="1872"/>
                    <a:pt x="295" y="1861"/>
                    <a:pt x="284" y="1863"/>
                  </a:cubicBezTo>
                  <a:cubicBezTo>
                    <a:pt x="256" y="1850"/>
                    <a:pt x="249" y="1846"/>
                    <a:pt x="243" y="1841"/>
                  </a:cubicBezTo>
                  <a:cubicBezTo>
                    <a:pt x="183" y="1819"/>
                    <a:pt x="172" y="1810"/>
                    <a:pt x="153" y="1808"/>
                  </a:cubicBezTo>
                  <a:cubicBezTo>
                    <a:pt x="118" y="1791"/>
                    <a:pt x="112" y="1783"/>
                    <a:pt x="101" y="1781"/>
                  </a:cubicBezTo>
                  <a:cubicBezTo>
                    <a:pt x="59" y="1758"/>
                    <a:pt x="55" y="1755"/>
                    <a:pt x="49" y="1755"/>
                  </a:cubicBezTo>
                  <a:cubicBezTo>
                    <a:pt x="18" y="1735"/>
                    <a:pt x="16" y="1733"/>
                    <a:pt x="14" y="1731"/>
                  </a:cubicBezTo>
                  <a:cubicBezTo>
                    <a:pt x="1" y="1723"/>
                    <a:pt x="0" y="1723"/>
                    <a:pt x="0" y="1722"/>
                  </a:cubicBezTo>
                  <a:cubicBezTo>
                    <a:pt x="20" y="1746"/>
                    <a:pt x="39" y="1755"/>
                    <a:pt x="56" y="1767"/>
                  </a:cubicBezTo>
                  <a:cubicBezTo>
                    <a:pt x="94" y="1787"/>
                    <a:pt x="104" y="1790"/>
                    <a:pt x="113" y="1796"/>
                  </a:cubicBezTo>
                  <a:cubicBezTo>
                    <a:pt x="181" y="1829"/>
                    <a:pt x="191" y="1832"/>
                    <a:pt x="201" y="1836"/>
                  </a:cubicBezTo>
                  <a:cubicBezTo>
                    <a:pt x="242" y="1852"/>
                    <a:pt x="249" y="1859"/>
                    <a:pt x="260" y="1862"/>
                  </a:cubicBezTo>
                  <a:cubicBezTo>
                    <a:pt x="306" y="1885"/>
                    <a:pt x="310" y="1888"/>
                    <a:pt x="316" y="1889"/>
                  </a:cubicBezTo>
                  <a:cubicBezTo>
                    <a:pt x="357" y="1916"/>
                    <a:pt x="358" y="1919"/>
                    <a:pt x="360" y="1921"/>
                  </a:cubicBezTo>
                  <a:cubicBezTo>
                    <a:pt x="377" y="1940"/>
                    <a:pt x="380" y="1940"/>
                    <a:pt x="381" y="1943"/>
                  </a:cubicBezTo>
                  <a:cubicBezTo>
                    <a:pt x="372" y="1941"/>
                    <a:pt x="372" y="1936"/>
                    <a:pt x="368" y="1935"/>
                  </a:cubicBezTo>
                  <a:cubicBezTo>
                    <a:pt x="327" y="1914"/>
                    <a:pt x="329" y="1906"/>
                    <a:pt x="322" y="1908"/>
                  </a:cubicBezTo>
                  <a:cubicBezTo>
                    <a:pt x="289" y="1888"/>
                    <a:pt x="279" y="1888"/>
                    <a:pt x="274" y="1883"/>
                  </a:cubicBezTo>
                  <a:cubicBezTo>
                    <a:pt x="223" y="1860"/>
                    <a:pt x="205" y="1861"/>
                    <a:pt x="198" y="1851"/>
                  </a:cubicBezTo>
                  <a:cubicBezTo>
                    <a:pt x="141" y="1840"/>
                    <a:pt x="132" y="1832"/>
                    <a:pt x="120" y="1828"/>
                  </a:cubicBezTo>
                  <a:cubicBezTo>
                    <a:pt x="62" y="1807"/>
                    <a:pt x="59" y="1807"/>
                    <a:pt x="55" y="1807"/>
                  </a:cubicBezTo>
                  <a:cubicBezTo>
                    <a:pt x="7" y="1785"/>
                    <a:pt x="5" y="1780"/>
                    <a:pt x="0" y="1778"/>
                  </a:cubicBezTo>
                  <a:cubicBezTo>
                    <a:pt x="11" y="1790"/>
                    <a:pt x="14" y="1795"/>
                    <a:pt x="21" y="1796"/>
                  </a:cubicBezTo>
                  <a:cubicBezTo>
                    <a:pt x="69" y="1822"/>
                    <a:pt x="73" y="1822"/>
                    <a:pt x="73" y="1825"/>
                  </a:cubicBezTo>
                  <a:cubicBezTo>
                    <a:pt x="107" y="1837"/>
                    <a:pt x="117" y="1835"/>
                    <a:pt x="121" y="1841"/>
                  </a:cubicBezTo>
                  <a:cubicBezTo>
                    <a:pt x="173" y="1856"/>
                    <a:pt x="180" y="1858"/>
                    <a:pt x="185" y="1863"/>
                  </a:cubicBezTo>
                  <a:cubicBezTo>
                    <a:pt x="244" y="1877"/>
                    <a:pt x="247" y="1885"/>
                    <a:pt x="257" y="1886"/>
                  </a:cubicBezTo>
                  <a:cubicBezTo>
                    <a:pt x="328" y="1923"/>
                    <a:pt x="333" y="1922"/>
                    <a:pt x="334" y="1927"/>
                  </a:cubicBezTo>
                  <a:cubicBezTo>
                    <a:pt x="357" y="1939"/>
                    <a:pt x="358" y="1941"/>
                    <a:pt x="359" y="1943"/>
                  </a:cubicBezTo>
                  <a:cubicBezTo>
                    <a:pt x="389" y="1965"/>
                    <a:pt x="397" y="1968"/>
                    <a:pt x="399" y="1977"/>
                  </a:cubicBezTo>
                  <a:cubicBezTo>
                    <a:pt x="374" y="1960"/>
                    <a:pt x="371" y="1957"/>
                    <a:pt x="367" y="1955"/>
                  </a:cubicBezTo>
                  <a:cubicBezTo>
                    <a:pt x="354" y="1942"/>
                    <a:pt x="348" y="1943"/>
                    <a:pt x="346" y="1939"/>
                  </a:cubicBezTo>
                  <a:cubicBezTo>
                    <a:pt x="304" y="1918"/>
                    <a:pt x="302" y="1914"/>
                    <a:pt x="296" y="1914"/>
                  </a:cubicBezTo>
                  <a:cubicBezTo>
                    <a:pt x="255" y="1891"/>
                    <a:pt x="250" y="1892"/>
                    <a:pt x="246" y="1889"/>
                  </a:cubicBezTo>
                  <a:cubicBezTo>
                    <a:pt x="214" y="1878"/>
                    <a:pt x="207" y="1878"/>
                    <a:pt x="204" y="1875"/>
                  </a:cubicBezTo>
                  <a:cubicBezTo>
                    <a:pt x="145" y="1856"/>
                    <a:pt x="139" y="1862"/>
                    <a:pt x="137" y="1855"/>
                  </a:cubicBezTo>
                  <a:cubicBezTo>
                    <a:pt x="80" y="1844"/>
                    <a:pt x="74" y="1838"/>
                    <a:pt x="63" y="1837"/>
                  </a:cubicBezTo>
                  <a:cubicBezTo>
                    <a:pt x="29" y="1820"/>
                    <a:pt x="21" y="1817"/>
                    <a:pt x="14" y="1812"/>
                  </a:cubicBezTo>
                  <a:cubicBezTo>
                    <a:pt x="3" y="1812"/>
                    <a:pt x="5" y="1813"/>
                    <a:pt x="7" y="1814"/>
                  </a:cubicBezTo>
                  <a:cubicBezTo>
                    <a:pt x="48" y="1839"/>
                    <a:pt x="54" y="1842"/>
                    <a:pt x="62" y="1843"/>
                  </a:cubicBezTo>
                  <a:cubicBezTo>
                    <a:pt x="83" y="1858"/>
                    <a:pt x="95" y="1854"/>
                    <a:pt x="100" y="1858"/>
                  </a:cubicBezTo>
                  <a:cubicBezTo>
                    <a:pt x="168" y="1879"/>
                    <a:pt x="177" y="1875"/>
                    <a:pt x="180" y="1879"/>
                  </a:cubicBezTo>
                  <a:cubicBezTo>
                    <a:pt x="238" y="1897"/>
                    <a:pt x="250" y="1901"/>
                    <a:pt x="261" y="1906"/>
                  </a:cubicBezTo>
                  <a:cubicBezTo>
                    <a:pt x="333" y="1945"/>
                    <a:pt x="345" y="1948"/>
                    <a:pt x="354" y="1956"/>
                  </a:cubicBezTo>
                  <a:cubicBezTo>
                    <a:pt x="371" y="1971"/>
                    <a:pt x="377" y="1972"/>
                    <a:pt x="381" y="1976"/>
                  </a:cubicBezTo>
                  <a:cubicBezTo>
                    <a:pt x="410" y="2003"/>
                    <a:pt x="416" y="2005"/>
                    <a:pt x="421" y="2008"/>
                  </a:cubicBezTo>
                  <a:cubicBezTo>
                    <a:pt x="419" y="2023"/>
                    <a:pt x="415" y="2019"/>
                    <a:pt x="412" y="2013"/>
                  </a:cubicBezTo>
                  <a:cubicBezTo>
                    <a:pt x="396" y="2002"/>
                    <a:pt x="394" y="2001"/>
                    <a:pt x="394" y="1997"/>
                  </a:cubicBezTo>
                  <a:cubicBezTo>
                    <a:pt x="369" y="1981"/>
                    <a:pt x="367" y="1980"/>
                    <a:pt x="366" y="1977"/>
                  </a:cubicBezTo>
                  <a:cubicBezTo>
                    <a:pt x="342" y="1959"/>
                    <a:pt x="331" y="1963"/>
                    <a:pt x="330" y="1956"/>
                  </a:cubicBezTo>
                  <a:cubicBezTo>
                    <a:pt x="293" y="1936"/>
                    <a:pt x="287" y="1934"/>
                    <a:pt x="282" y="1930"/>
                  </a:cubicBezTo>
                  <a:cubicBezTo>
                    <a:pt x="221" y="1911"/>
                    <a:pt x="220" y="1904"/>
                    <a:pt x="208" y="1907"/>
                  </a:cubicBezTo>
                  <a:cubicBezTo>
                    <a:pt x="75" y="1890"/>
                    <a:pt x="83" y="1888"/>
                    <a:pt x="87" y="1890"/>
                  </a:cubicBezTo>
                  <a:cubicBezTo>
                    <a:pt x="138" y="1913"/>
                    <a:pt x="148" y="1916"/>
                    <a:pt x="157" y="1922"/>
                  </a:cubicBezTo>
                  <a:cubicBezTo>
                    <a:pt x="263" y="1960"/>
                    <a:pt x="273" y="1964"/>
                    <a:pt x="285" y="1967"/>
                  </a:cubicBezTo>
                  <a:cubicBezTo>
                    <a:pt x="325" y="1987"/>
                    <a:pt x="336" y="1992"/>
                    <a:pt x="346" y="1998"/>
                  </a:cubicBezTo>
                  <a:cubicBezTo>
                    <a:pt x="383" y="2021"/>
                    <a:pt x="386" y="2023"/>
                    <a:pt x="387" y="2026"/>
                  </a:cubicBezTo>
                  <a:cubicBezTo>
                    <a:pt x="406" y="2038"/>
                    <a:pt x="410" y="2041"/>
                    <a:pt x="415" y="2044"/>
                  </a:cubicBezTo>
                  <a:cubicBezTo>
                    <a:pt x="427" y="2059"/>
                    <a:pt x="430" y="2059"/>
                    <a:pt x="431" y="2062"/>
                  </a:cubicBezTo>
                  <a:cubicBezTo>
                    <a:pt x="435" y="2076"/>
                    <a:pt x="425" y="2066"/>
                    <a:pt x="415" y="2057"/>
                  </a:cubicBezTo>
                  <a:cubicBezTo>
                    <a:pt x="366" y="2016"/>
                    <a:pt x="358" y="2016"/>
                    <a:pt x="355" y="2011"/>
                  </a:cubicBezTo>
                  <a:cubicBezTo>
                    <a:pt x="315" y="1992"/>
                    <a:pt x="305" y="1986"/>
                    <a:pt x="292" y="1984"/>
                  </a:cubicBezTo>
                  <a:cubicBezTo>
                    <a:pt x="225" y="1957"/>
                    <a:pt x="220" y="1954"/>
                    <a:pt x="214" y="1953"/>
                  </a:cubicBezTo>
                  <a:cubicBezTo>
                    <a:pt x="186" y="1938"/>
                    <a:pt x="170" y="1937"/>
                    <a:pt x="160" y="1930"/>
                  </a:cubicBezTo>
                  <a:cubicBezTo>
                    <a:pt x="116" y="1915"/>
                    <a:pt x="111" y="1911"/>
                    <a:pt x="104" y="1910"/>
                  </a:cubicBezTo>
                  <a:cubicBezTo>
                    <a:pt x="63" y="1893"/>
                    <a:pt x="62" y="1885"/>
                    <a:pt x="54" y="1885"/>
                  </a:cubicBezTo>
                  <a:cubicBezTo>
                    <a:pt x="34" y="1870"/>
                    <a:pt x="30" y="1866"/>
                    <a:pt x="26" y="1861"/>
                  </a:cubicBezTo>
                  <a:cubicBezTo>
                    <a:pt x="0" y="1847"/>
                    <a:pt x="1" y="1847"/>
                    <a:pt x="1" y="1848"/>
                  </a:cubicBezTo>
                  <a:cubicBezTo>
                    <a:pt x="22" y="1863"/>
                    <a:pt x="21" y="1872"/>
                    <a:pt x="29" y="1872"/>
                  </a:cubicBezTo>
                  <a:cubicBezTo>
                    <a:pt x="60" y="1894"/>
                    <a:pt x="65" y="1903"/>
                    <a:pt x="75" y="1906"/>
                  </a:cubicBezTo>
                  <a:cubicBezTo>
                    <a:pt x="112" y="1923"/>
                    <a:pt x="122" y="1926"/>
                    <a:pt x="131" y="1930"/>
                  </a:cubicBezTo>
                  <a:cubicBezTo>
                    <a:pt x="168" y="1943"/>
                    <a:pt x="174" y="1948"/>
                    <a:pt x="183" y="1948"/>
                  </a:cubicBezTo>
                  <a:cubicBezTo>
                    <a:pt x="235" y="1971"/>
                    <a:pt x="241" y="1975"/>
                    <a:pt x="252" y="1974"/>
                  </a:cubicBezTo>
                  <a:cubicBezTo>
                    <a:pt x="295" y="1992"/>
                    <a:pt x="297" y="1997"/>
                    <a:pt x="304" y="1995"/>
                  </a:cubicBezTo>
                  <a:cubicBezTo>
                    <a:pt x="355" y="2024"/>
                    <a:pt x="357" y="2025"/>
                    <a:pt x="359" y="2026"/>
                  </a:cubicBezTo>
                  <a:cubicBezTo>
                    <a:pt x="381" y="2040"/>
                    <a:pt x="384" y="2043"/>
                    <a:pt x="388" y="2045"/>
                  </a:cubicBezTo>
                  <a:cubicBezTo>
                    <a:pt x="384" y="2048"/>
                    <a:pt x="369" y="2044"/>
                    <a:pt x="359" y="2034"/>
                  </a:cubicBezTo>
                  <a:cubicBezTo>
                    <a:pt x="320" y="2025"/>
                    <a:pt x="323" y="2016"/>
                    <a:pt x="317" y="2018"/>
                  </a:cubicBezTo>
                  <a:cubicBezTo>
                    <a:pt x="276" y="2006"/>
                    <a:pt x="276" y="2002"/>
                    <a:pt x="274" y="2001"/>
                  </a:cubicBezTo>
                  <a:cubicBezTo>
                    <a:pt x="241" y="1995"/>
                    <a:pt x="240" y="1992"/>
                    <a:pt x="236" y="1993"/>
                  </a:cubicBezTo>
                  <a:cubicBezTo>
                    <a:pt x="210" y="1981"/>
                    <a:pt x="201" y="1985"/>
                    <a:pt x="200" y="1978"/>
                  </a:cubicBezTo>
                  <a:cubicBezTo>
                    <a:pt x="133" y="1960"/>
                    <a:pt x="123" y="1961"/>
                    <a:pt x="118" y="1957"/>
                  </a:cubicBezTo>
                  <a:cubicBezTo>
                    <a:pt x="100" y="1945"/>
                    <a:pt x="90" y="1952"/>
                    <a:pt x="93" y="1944"/>
                  </a:cubicBezTo>
                  <a:cubicBezTo>
                    <a:pt x="49" y="1931"/>
                    <a:pt x="58" y="1932"/>
                    <a:pt x="64" y="1937"/>
                  </a:cubicBezTo>
                  <a:cubicBezTo>
                    <a:pt x="80" y="1947"/>
                    <a:pt x="81" y="1949"/>
                    <a:pt x="82" y="1951"/>
                  </a:cubicBezTo>
                  <a:cubicBezTo>
                    <a:pt x="127" y="1968"/>
                    <a:pt x="132" y="1972"/>
                    <a:pt x="139" y="1973"/>
                  </a:cubicBezTo>
                  <a:cubicBezTo>
                    <a:pt x="182" y="1987"/>
                    <a:pt x="190" y="1982"/>
                    <a:pt x="190" y="1987"/>
                  </a:cubicBezTo>
                  <a:cubicBezTo>
                    <a:pt x="248" y="2008"/>
                    <a:pt x="257" y="2006"/>
                    <a:pt x="263" y="2008"/>
                  </a:cubicBezTo>
                  <a:cubicBezTo>
                    <a:pt x="311" y="2025"/>
                    <a:pt x="318" y="2027"/>
                    <a:pt x="322" y="2033"/>
                  </a:cubicBezTo>
                  <a:cubicBezTo>
                    <a:pt x="370" y="2056"/>
                    <a:pt x="375" y="2055"/>
                    <a:pt x="378" y="2057"/>
                  </a:cubicBezTo>
                  <a:cubicBezTo>
                    <a:pt x="437" y="2104"/>
                    <a:pt x="444" y="2102"/>
                    <a:pt x="443" y="2109"/>
                  </a:cubicBezTo>
                  <a:cubicBezTo>
                    <a:pt x="462" y="2130"/>
                    <a:pt x="464" y="2132"/>
                    <a:pt x="465" y="2134"/>
                  </a:cubicBezTo>
                  <a:cubicBezTo>
                    <a:pt x="457" y="2127"/>
                    <a:pt x="451" y="2128"/>
                    <a:pt x="451" y="2122"/>
                  </a:cubicBezTo>
                  <a:cubicBezTo>
                    <a:pt x="423" y="2104"/>
                    <a:pt x="417" y="2098"/>
                    <a:pt x="411" y="2092"/>
                  </a:cubicBezTo>
                  <a:cubicBezTo>
                    <a:pt x="362" y="2061"/>
                    <a:pt x="351" y="2061"/>
                    <a:pt x="345" y="2055"/>
                  </a:cubicBezTo>
                  <a:cubicBezTo>
                    <a:pt x="286" y="2031"/>
                    <a:pt x="275" y="2027"/>
                    <a:pt x="264" y="2021"/>
                  </a:cubicBezTo>
                  <a:cubicBezTo>
                    <a:pt x="230" y="2007"/>
                    <a:pt x="228" y="2010"/>
                    <a:pt x="226" y="2007"/>
                  </a:cubicBezTo>
                  <a:cubicBezTo>
                    <a:pt x="192" y="1997"/>
                    <a:pt x="187" y="1995"/>
                    <a:pt x="181" y="1992"/>
                  </a:cubicBezTo>
                  <a:cubicBezTo>
                    <a:pt x="108" y="1970"/>
                    <a:pt x="98" y="1960"/>
                    <a:pt x="83" y="1958"/>
                  </a:cubicBezTo>
                  <a:cubicBezTo>
                    <a:pt x="25" y="1928"/>
                    <a:pt x="23" y="1926"/>
                    <a:pt x="19" y="1925"/>
                  </a:cubicBezTo>
                  <a:cubicBezTo>
                    <a:pt x="40" y="1946"/>
                    <a:pt x="48" y="1943"/>
                    <a:pt x="49" y="1949"/>
                  </a:cubicBezTo>
                  <a:cubicBezTo>
                    <a:pt x="103" y="1971"/>
                    <a:pt x="111" y="1978"/>
                    <a:pt x="122" y="1981"/>
                  </a:cubicBezTo>
                  <a:cubicBezTo>
                    <a:pt x="192" y="2004"/>
                    <a:pt x="200" y="2010"/>
                    <a:pt x="211" y="2012"/>
                  </a:cubicBezTo>
                  <a:cubicBezTo>
                    <a:pt x="263" y="2031"/>
                    <a:pt x="270" y="2031"/>
                    <a:pt x="272" y="2036"/>
                  </a:cubicBezTo>
                  <a:cubicBezTo>
                    <a:pt x="314" y="2054"/>
                    <a:pt x="326" y="2056"/>
                    <a:pt x="335" y="2062"/>
                  </a:cubicBezTo>
                  <a:cubicBezTo>
                    <a:pt x="402" y="2103"/>
                    <a:pt x="410" y="2103"/>
                    <a:pt x="413" y="2109"/>
                  </a:cubicBezTo>
                  <a:cubicBezTo>
                    <a:pt x="439" y="2128"/>
                    <a:pt x="442" y="2130"/>
                    <a:pt x="445" y="2131"/>
                  </a:cubicBezTo>
                  <a:cubicBezTo>
                    <a:pt x="473" y="2160"/>
                    <a:pt x="473" y="2160"/>
                    <a:pt x="473" y="2160"/>
                  </a:cubicBezTo>
                  <a:cubicBezTo>
                    <a:pt x="521" y="2147"/>
                    <a:pt x="516" y="2139"/>
                    <a:pt x="524" y="2139"/>
                  </a:cubicBezTo>
                  <a:close/>
                  <a:moveTo>
                    <a:pt x="452" y="1733"/>
                  </a:moveTo>
                  <a:cubicBezTo>
                    <a:pt x="454" y="1730"/>
                    <a:pt x="456" y="1727"/>
                    <a:pt x="458" y="1724"/>
                  </a:cubicBezTo>
                  <a:cubicBezTo>
                    <a:pt x="465" y="1726"/>
                    <a:pt x="453" y="1729"/>
                    <a:pt x="456" y="1735"/>
                  </a:cubicBezTo>
                  <a:cubicBezTo>
                    <a:pt x="453" y="1737"/>
                    <a:pt x="452" y="1741"/>
                    <a:pt x="450" y="1744"/>
                  </a:cubicBezTo>
                  <a:cubicBezTo>
                    <a:pt x="443" y="1741"/>
                    <a:pt x="454" y="1738"/>
                    <a:pt x="452" y="1733"/>
                  </a:cubicBezTo>
                  <a:close/>
                  <a:moveTo>
                    <a:pt x="440" y="1760"/>
                  </a:moveTo>
                  <a:cubicBezTo>
                    <a:pt x="442" y="1755"/>
                    <a:pt x="444" y="1751"/>
                    <a:pt x="446" y="1746"/>
                  </a:cubicBezTo>
                  <a:cubicBezTo>
                    <a:pt x="452" y="1748"/>
                    <a:pt x="442" y="1753"/>
                    <a:pt x="445" y="1759"/>
                  </a:cubicBezTo>
                  <a:cubicBezTo>
                    <a:pt x="441" y="1763"/>
                    <a:pt x="438" y="1767"/>
                    <a:pt x="437" y="1773"/>
                  </a:cubicBezTo>
                  <a:cubicBezTo>
                    <a:pt x="432" y="1771"/>
                    <a:pt x="438" y="1762"/>
                    <a:pt x="440" y="1760"/>
                  </a:cubicBezTo>
                  <a:close/>
                  <a:moveTo>
                    <a:pt x="424" y="1798"/>
                  </a:moveTo>
                  <a:cubicBezTo>
                    <a:pt x="427" y="1792"/>
                    <a:pt x="424" y="1802"/>
                    <a:pt x="424" y="1805"/>
                  </a:cubicBezTo>
                  <a:cubicBezTo>
                    <a:pt x="420" y="1803"/>
                    <a:pt x="423" y="1801"/>
                    <a:pt x="424" y="1798"/>
                  </a:cubicBezTo>
                  <a:close/>
                  <a:moveTo>
                    <a:pt x="399" y="1754"/>
                  </a:moveTo>
                  <a:cubicBezTo>
                    <a:pt x="404" y="1754"/>
                    <a:pt x="400" y="1761"/>
                    <a:pt x="399" y="1763"/>
                  </a:cubicBezTo>
                  <a:cubicBezTo>
                    <a:pt x="393" y="1762"/>
                    <a:pt x="401" y="1758"/>
                    <a:pt x="399" y="1754"/>
                  </a:cubicBezTo>
                  <a:close/>
                  <a:moveTo>
                    <a:pt x="390" y="1787"/>
                  </a:moveTo>
                  <a:cubicBezTo>
                    <a:pt x="394" y="1782"/>
                    <a:pt x="390" y="1791"/>
                    <a:pt x="390" y="1794"/>
                  </a:cubicBezTo>
                  <a:cubicBezTo>
                    <a:pt x="386" y="1793"/>
                    <a:pt x="390" y="1790"/>
                    <a:pt x="390" y="1787"/>
                  </a:cubicBezTo>
                  <a:close/>
                  <a:moveTo>
                    <a:pt x="217" y="1469"/>
                  </a:moveTo>
                  <a:cubicBezTo>
                    <a:pt x="217" y="1468"/>
                    <a:pt x="217" y="1467"/>
                    <a:pt x="216" y="1465"/>
                  </a:cubicBezTo>
                  <a:cubicBezTo>
                    <a:pt x="221" y="1464"/>
                    <a:pt x="221" y="1468"/>
                    <a:pt x="221" y="1471"/>
                  </a:cubicBezTo>
                  <a:cubicBezTo>
                    <a:pt x="220" y="1471"/>
                    <a:pt x="219" y="1469"/>
                    <a:pt x="217" y="1469"/>
                  </a:cubicBezTo>
                  <a:close/>
                  <a:moveTo>
                    <a:pt x="234" y="1492"/>
                  </a:moveTo>
                  <a:cubicBezTo>
                    <a:pt x="235" y="1486"/>
                    <a:pt x="239" y="1497"/>
                    <a:pt x="243" y="1496"/>
                  </a:cubicBezTo>
                  <a:cubicBezTo>
                    <a:pt x="243" y="1499"/>
                    <a:pt x="243" y="1502"/>
                    <a:pt x="245" y="1502"/>
                  </a:cubicBezTo>
                  <a:cubicBezTo>
                    <a:pt x="241" y="1509"/>
                    <a:pt x="239" y="1493"/>
                    <a:pt x="234" y="1492"/>
                  </a:cubicBezTo>
                  <a:close/>
                  <a:moveTo>
                    <a:pt x="288" y="1609"/>
                  </a:moveTo>
                  <a:cubicBezTo>
                    <a:pt x="292" y="1610"/>
                    <a:pt x="294" y="1614"/>
                    <a:pt x="295" y="1619"/>
                  </a:cubicBezTo>
                  <a:cubicBezTo>
                    <a:pt x="291" y="1618"/>
                    <a:pt x="289" y="1614"/>
                    <a:pt x="288" y="1609"/>
                  </a:cubicBezTo>
                  <a:close/>
                  <a:moveTo>
                    <a:pt x="307" y="1605"/>
                  </a:moveTo>
                  <a:cubicBezTo>
                    <a:pt x="302" y="1602"/>
                    <a:pt x="305" y="1590"/>
                    <a:pt x="301" y="1586"/>
                  </a:cubicBezTo>
                  <a:cubicBezTo>
                    <a:pt x="305" y="1588"/>
                    <a:pt x="307" y="1588"/>
                    <a:pt x="310" y="1585"/>
                  </a:cubicBezTo>
                  <a:cubicBezTo>
                    <a:pt x="308" y="1574"/>
                    <a:pt x="312" y="1569"/>
                    <a:pt x="313" y="1561"/>
                  </a:cubicBezTo>
                  <a:cubicBezTo>
                    <a:pt x="313" y="1553"/>
                    <a:pt x="319" y="1567"/>
                    <a:pt x="313" y="1565"/>
                  </a:cubicBezTo>
                  <a:cubicBezTo>
                    <a:pt x="315" y="1582"/>
                    <a:pt x="308" y="1591"/>
                    <a:pt x="307" y="1605"/>
                  </a:cubicBezTo>
                  <a:close/>
                  <a:moveTo>
                    <a:pt x="359" y="1783"/>
                  </a:moveTo>
                  <a:cubicBezTo>
                    <a:pt x="351" y="1782"/>
                    <a:pt x="356" y="1772"/>
                    <a:pt x="358" y="1768"/>
                  </a:cubicBezTo>
                  <a:cubicBezTo>
                    <a:pt x="365" y="1770"/>
                    <a:pt x="356" y="1776"/>
                    <a:pt x="359" y="1783"/>
                  </a:cubicBezTo>
                  <a:close/>
                  <a:moveTo>
                    <a:pt x="388" y="2010"/>
                  </a:moveTo>
                  <a:cubicBezTo>
                    <a:pt x="384" y="2012"/>
                    <a:pt x="382" y="2009"/>
                    <a:pt x="379" y="2009"/>
                  </a:cubicBezTo>
                  <a:cubicBezTo>
                    <a:pt x="376" y="2005"/>
                    <a:pt x="372" y="2001"/>
                    <a:pt x="368" y="1999"/>
                  </a:cubicBezTo>
                  <a:cubicBezTo>
                    <a:pt x="362" y="1998"/>
                    <a:pt x="359" y="1993"/>
                    <a:pt x="354" y="1991"/>
                  </a:cubicBezTo>
                  <a:cubicBezTo>
                    <a:pt x="350" y="1988"/>
                    <a:pt x="344" y="1987"/>
                    <a:pt x="340" y="1983"/>
                  </a:cubicBezTo>
                  <a:cubicBezTo>
                    <a:pt x="330" y="1979"/>
                    <a:pt x="323" y="1971"/>
                    <a:pt x="311" y="1970"/>
                  </a:cubicBezTo>
                  <a:cubicBezTo>
                    <a:pt x="304" y="1963"/>
                    <a:pt x="290" y="1963"/>
                    <a:pt x="284" y="1954"/>
                  </a:cubicBezTo>
                  <a:cubicBezTo>
                    <a:pt x="260" y="1951"/>
                    <a:pt x="240" y="1944"/>
                    <a:pt x="223" y="1932"/>
                  </a:cubicBezTo>
                  <a:cubicBezTo>
                    <a:pt x="211" y="1932"/>
                    <a:pt x="203" y="1927"/>
                    <a:pt x="192" y="1926"/>
                  </a:cubicBezTo>
                  <a:cubicBezTo>
                    <a:pt x="186" y="1920"/>
                    <a:pt x="173" y="1921"/>
                    <a:pt x="167" y="1915"/>
                  </a:cubicBezTo>
                  <a:cubicBezTo>
                    <a:pt x="156" y="1913"/>
                    <a:pt x="149" y="1908"/>
                    <a:pt x="138" y="1906"/>
                  </a:cubicBezTo>
                  <a:cubicBezTo>
                    <a:pt x="129" y="1903"/>
                    <a:pt x="123" y="1897"/>
                    <a:pt x="111" y="1897"/>
                  </a:cubicBezTo>
                  <a:cubicBezTo>
                    <a:pt x="119" y="1888"/>
                    <a:pt x="125" y="1901"/>
                    <a:pt x="135" y="1897"/>
                  </a:cubicBezTo>
                  <a:cubicBezTo>
                    <a:pt x="143" y="1899"/>
                    <a:pt x="151" y="1901"/>
                    <a:pt x="162" y="1900"/>
                  </a:cubicBezTo>
                  <a:cubicBezTo>
                    <a:pt x="165" y="1904"/>
                    <a:pt x="173" y="1902"/>
                    <a:pt x="177" y="1905"/>
                  </a:cubicBezTo>
                  <a:cubicBezTo>
                    <a:pt x="183" y="1906"/>
                    <a:pt x="188" y="1907"/>
                    <a:pt x="191" y="1911"/>
                  </a:cubicBezTo>
                  <a:cubicBezTo>
                    <a:pt x="203" y="1911"/>
                    <a:pt x="209" y="1918"/>
                    <a:pt x="222" y="1917"/>
                  </a:cubicBezTo>
                  <a:cubicBezTo>
                    <a:pt x="230" y="1923"/>
                    <a:pt x="243" y="1923"/>
                    <a:pt x="251" y="1928"/>
                  </a:cubicBezTo>
                  <a:cubicBezTo>
                    <a:pt x="260" y="1933"/>
                    <a:pt x="268" y="1937"/>
                    <a:pt x="278" y="1939"/>
                  </a:cubicBezTo>
                  <a:cubicBezTo>
                    <a:pt x="282" y="1943"/>
                    <a:pt x="288" y="1944"/>
                    <a:pt x="292" y="1947"/>
                  </a:cubicBezTo>
                  <a:cubicBezTo>
                    <a:pt x="294" y="1949"/>
                    <a:pt x="297" y="1949"/>
                    <a:pt x="301" y="1949"/>
                  </a:cubicBezTo>
                  <a:cubicBezTo>
                    <a:pt x="300" y="1953"/>
                    <a:pt x="303" y="1953"/>
                    <a:pt x="305" y="1953"/>
                  </a:cubicBezTo>
                  <a:cubicBezTo>
                    <a:pt x="313" y="1958"/>
                    <a:pt x="323" y="1961"/>
                    <a:pt x="328" y="1969"/>
                  </a:cubicBezTo>
                  <a:cubicBezTo>
                    <a:pt x="335" y="1968"/>
                    <a:pt x="337" y="1973"/>
                    <a:pt x="340" y="1977"/>
                  </a:cubicBezTo>
                  <a:cubicBezTo>
                    <a:pt x="344" y="1976"/>
                    <a:pt x="345" y="1979"/>
                    <a:pt x="349" y="1978"/>
                  </a:cubicBezTo>
                  <a:cubicBezTo>
                    <a:pt x="348" y="1982"/>
                    <a:pt x="351" y="1982"/>
                    <a:pt x="353" y="1982"/>
                  </a:cubicBezTo>
                  <a:cubicBezTo>
                    <a:pt x="354" y="1988"/>
                    <a:pt x="363" y="1986"/>
                    <a:pt x="365" y="1990"/>
                  </a:cubicBezTo>
                  <a:cubicBezTo>
                    <a:pt x="371" y="1991"/>
                    <a:pt x="372" y="1996"/>
                    <a:pt x="378" y="1996"/>
                  </a:cubicBezTo>
                  <a:cubicBezTo>
                    <a:pt x="382" y="2003"/>
                    <a:pt x="388" y="2008"/>
                    <a:pt x="395" y="2012"/>
                  </a:cubicBezTo>
                  <a:cubicBezTo>
                    <a:pt x="395" y="2018"/>
                    <a:pt x="388" y="2013"/>
                    <a:pt x="388" y="2010"/>
                  </a:cubicBezTo>
                  <a:close/>
                  <a:moveTo>
                    <a:pt x="596" y="2107"/>
                  </a:moveTo>
                  <a:cubicBezTo>
                    <a:pt x="598" y="2103"/>
                    <a:pt x="602" y="2098"/>
                    <a:pt x="604" y="2094"/>
                  </a:cubicBezTo>
                  <a:cubicBezTo>
                    <a:pt x="619" y="2080"/>
                    <a:pt x="618" y="2072"/>
                    <a:pt x="622" y="2068"/>
                  </a:cubicBezTo>
                  <a:cubicBezTo>
                    <a:pt x="660" y="2019"/>
                    <a:pt x="661" y="2017"/>
                    <a:pt x="662" y="2015"/>
                  </a:cubicBezTo>
                  <a:cubicBezTo>
                    <a:pt x="680" y="1994"/>
                    <a:pt x="677" y="1985"/>
                    <a:pt x="684" y="1985"/>
                  </a:cubicBezTo>
                  <a:cubicBezTo>
                    <a:pt x="699" y="1956"/>
                    <a:pt x="701" y="1954"/>
                    <a:pt x="703" y="1953"/>
                  </a:cubicBezTo>
                  <a:cubicBezTo>
                    <a:pt x="735" y="1903"/>
                    <a:pt x="744" y="1884"/>
                    <a:pt x="752" y="1865"/>
                  </a:cubicBezTo>
                  <a:cubicBezTo>
                    <a:pt x="765" y="1831"/>
                    <a:pt x="766" y="1825"/>
                    <a:pt x="768" y="1820"/>
                  </a:cubicBezTo>
                  <a:cubicBezTo>
                    <a:pt x="769" y="1817"/>
                    <a:pt x="760" y="1822"/>
                    <a:pt x="761" y="1836"/>
                  </a:cubicBezTo>
                  <a:cubicBezTo>
                    <a:pt x="728" y="1898"/>
                    <a:pt x="723" y="1908"/>
                    <a:pt x="718" y="1917"/>
                  </a:cubicBezTo>
                  <a:cubicBezTo>
                    <a:pt x="702" y="1935"/>
                    <a:pt x="702" y="1939"/>
                    <a:pt x="700" y="1940"/>
                  </a:cubicBezTo>
                  <a:cubicBezTo>
                    <a:pt x="676" y="1974"/>
                    <a:pt x="673" y="1984"/>
                    <a:pt x="667" y="1991"/>
                  </a:cubicBezTo>
                  <a:cubicBezTo>
                    <a:pt x="648" y="2019"/>
                    <a:pt x="646" y="2019"/>
                    <a:pt x="647" y="2023"/>
                  </a:cubicBezTo>
                  <a:cubicBezTo>
                    <a:pt x="633" y="2043"/>
                    <a:pt x="628" y="2045"/>
                    <a:pt x="625" y="2048"/>
                  </a:cubicBezTo>
                  <a:cubicBezTo>
                    <a:pt x="609" y="2076"/>
                    <a:pt x="604" y="2078"/>
                    <a:pt x="601" y="2081"/>
                  </a:cubicBezTo>
                  <a:cubicBezTo>
                    <a:pt x="576" y="2118"/>
                    <a:pt x="578" y="2126"/>
                    <a:pt x="571" y="2127"/>
                  </a:cubicBezTo>
                  <a:cubicBezTo>
                    <a:pt x="556" y="2155"/>
                    <a:pt x="554" y="2157"/>
                    <a:pt x="553" y="2160"/>
                  </a:cubicBezTo>
                  <a:cubicBezTo>
                    <a:pt x="565" y="2157"/>
                    <a:pt x="568" y="2155"/>
                    <a:pt x="566" y="2151"/>
                  </a:cubicBezTo>
                  <a:cubicBezTo>
                    <a:pt x="593" y="2117"/>
                    <a:pt x="590" y="2108"/>
                    <a:pt x="596" y="2107"/>
                  </a:cubicBezTo>
                  <a:close/>
                  <a:moveTo>
                    <a:pt x="556" y="2121"/>
                  </a:moveTo>
                  <a:cubicBezTo>
                    <a:pt x="555" y="2115"/>
                    <a:pt x="559" y="2113"/>
                    <a:pt x="561" y="2110"/>
                  </a:cubicBezTo>
                  <a:cubicBezTo>
                    <a:pt x="585" y="2064"/>
                    <a:pt x="590" y="2064"/>
                    <a:pt x="591" y="2060"/>
                  </a:cubicBezTo>
                  <a:cubicBezTo>
                    <a:pt x="608" y="2038"/>
                    <a:pt x="607" y="2033"/>
                    <a:pt x="610" y="2030"/>
                  </a:cubicBezTo>
                  <a:cubicBezTo>
                    <a:pt x="638" y="2004"/>
                    <a:pt x="636" y="1993"/>
                    <a:pt x="645" y="1992"/>
                  </a:cubicBezTo>
                  <a:cubicBezTo>
                    <a:pt x="664" y="1965"/>
                    <a:pt x="667" y="1963"/>
                    <a:pt x="666" y="1958"/>
                  </a:cubicBezTo>
                  <a:cubicBezTo>
                    <a:pt x="682" y="1941"/>
                    <a:pt x="684" y="1938"/>
                    <a:pt x="687" y="1937"/>
                  </a:cubicBezTo>
                  <a:cubicBezTo>
                    <a:pt x="710" y="1898"/>
                    <a:pt x="721" y="1889"/>
                    <a:pt x="726" y="1875"/>
                  </a:cubicBezTo>
                  <a:cubicBezTo>
                    <a:pt x="749" y="1838"/>
                    <a:pt x="750" y="1835"/>
                    <a:pt x="749" y="1830"/>
                  </a:cubicBezTo>
                  <a:cubicBezTo>
                    <a:pt x="766" y="1792"/>
                    <a:pt x="762" y="1780"/>
                    <a:pt x="770" y="1778"/>
                  </a:cubicBezTo>
                  <a:cubicBezTo>
                    <a:pt x="774" y="1706"/>
                    <a:pt x="781" y="1717"/>
                    <a:pt x="776" y="1719"/>
                  </a:cubicBezTo>
                  <a:cubicBezTo>
                    <a:pt x="771" y="1756"/>
                    <a:pt x="768" y="1760"/>
                    <a:pt x="767" y="1765"/>
                  </a:cubicBezTo>
                  <a:cubicBezTo>
                    <a:pt x="751" y="1811"/>
                    <a:pt x="751" y="1818"/>
                    <a:pt x="746" y="1819"/>
                  </a:cubicBezTo>
                  <a:cubicBezTo>
                    <a:pt x="726" y="1861"/>
                    <a:pt x="723" y="1864"/>
                    <a:pt x="721" y="1869"/>
                  </a:cubicBezTo>
                  <a:cubicBezTo>
                    <a:pt x="686" y="1918"/>
                    <a:pt x="687" y="1914"/>
                    <a:pt x="683" y="1918"/>
                  </a:cubicBezTo>
                  <a:cubicBezTo>
                    <a:pt x="665" y="1944"/>
                    <a:pt x="666" y="1949"/>
                    <a:pt x="661" y="1950"/>
                  </a:cubicBezTo>
                  <a:cubicBezTo>
                    <a:pt x="649" y="1969"/>
                    <a:pt x="647" y="1972"/>
                    <a:pt x="646" y="1975"/>
                  </a:cubicBezTo>
                  <a:cubicBezTo>
                    <a:pt x="622" y="2004"/>
                    <a:pt x="620" y="2011"/>
                    <a:pt x="614" y="2014"/>
                  </a:cubicBezTo>
                  <a:cubicBezTo>
                    <a:pt x="595" y="2042"/>
                    <a:pt x="587" y="2040"/>
                    <a:pt x="590" y="2047"/>
                  </a:cubicBezTo>
                  <a:cubicBezTo>
                    <a:pt x="566" y="2088"/>
                    <a:pt x="559" y="2090"/>
                    <a:pt x="556" y="2097"/>
                  </a:cubicBezTo>
                  <a:cubicBezTo>
                    <a:pt x="535" y="2141"/>
                    <a:pt x="528" y="2144"/>
                    <a:pt x="527" y="2151"/>
                  </a:cubicBezTo>
                  <a:cubicBezTo>
                    <a:pt x="533" y="2157"/>
                    <a:pt x="535" y="2153"/>
                    <a:pt x="538" y="2151"/>
                  </a:cubicBezTo>
                  <a:cubicBezTo>
                    <a:pt x="549" y="2125"/>
                    <a:pt x="552" y="2123"/>
                    <a:pt x="556" y="2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73319" y="6442524"/>
            <a:ext cx="2743200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2210" y="6442524"/>
            <a:ext cx="4114800" cy="365125"/>
          </a:xfrm>
        </p:spPr>
        <p:txBody>
          <a:bodyPr/>
          <a:lstStyle>
            <a:lvl1pPr algn="ctr">
              <a:defRPr/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6432" y="6442524"/>
            <a:ext cx="2755378" cy="365125"/>
          </a:xfrm>
        </p:spPr>
        <p:txBody>
          <a:bodyPr anchor="ctr"/>
          <a:lstStyle>
            <a:lvl1pPr algn="l">
              <a:defRPr sz="1200"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68" name="Freeform 57"/>
          <p:cNvSpPr/>
          <p:nvPr/>
        </p:nvSpPr>
        <p:spPr bwMode="auto">
          <a:xfrm>
            <a:off x="4456113" y="31750"/>
            <a:ext cx="0" cy="1588"/>
          </a:xfrm>
          <a:custGeom>
            <a:avLst/>
            <a:gdLst/>
            <a:ahLst/>
            <a:cxnLst/>
            <a:rect l="0" t="0" r="r" b="b"/>
            <a:pathLst>
              <a:path w="2" h="2">
                <a:moveTo>
                  <a:pt x="0" y="0"/>
                </a:moveTo>
                <a:lnTo>
                  <a:pt x="2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30466D"/>
          </a:solidFill>
          <a:ln w="0">
            <a:solidFill>
              <a:srgbClr val="30466D"/>
            </a:solidFill>
            <a:prstDash val="solid"/>
            <a:round/>
            <a:headEnd/>
            <a:tailEnd/>
          </a:ln>
        </p:spPr>
      </p:sp>
      <p:grpSp>
        <p:nvGrpSpPr>
          <p:cNvPr id="9" name="Group 8" title="Text Container Shape"/>
          <p:cNvGrpSpPr/>
          <p:nvPr/>
        </p:nvGrpSpPr>
        <p:grpSpPr>
          <a:xfrm>
            <a:off x="7320300" y="467784"/>
            <a:ext cx="4875213" cy="5922963"/>
            <a:chOff x="7320300" y="467784"/>
            <a:chExt cx="4875213" cy="5922963"/>
          </a:xfrm>
        </p:grpSpPr>
        <p:sp>
          <p:nvSpPr>
            <p:cNvPr id="231" name="Freeform 206"/>
            <p:cNvSpPr/>
            <p:nvPr/>
          </p:nvSpPr>
          <p:spPr bwMode="auto">
            <a:xfrm>
              <a:off x="7320300" y="467784"/>
              <a:ext cx="4875213" cy="5922963"/>
            </a:xfrm>
            <a:custGeom>
              <a:avLst/>
              <a:gdLst/>
              <a:ahLst/>
              <a:cxnLst/>
              <a:rect l="0" t="0" r="r" b="b"/>
              <a:pathLst>
                <a:path w="3071" h="3731">
                  <a:moveTo>
                    <a:pt x="199" y="0"/>
                  </a:moveTo>
                  <a:lnTo>
                    <a:pt x="3071" y="0"/>
                  </a:lnTo>
                  <a:lnTo>
                    <a:pt x="3071" y="3731"/>
                  </a:lnTo>
                  <a:lnTo>
                    <a:pt x="199" y="3731"/>
                  </a:lnTo>
                  <a:lnTo>
                    <a:pt x="164" y="3728"/>
                  </a:lnTo>
                  <a:lnTo>
                    <a:pt x="130" y="3719"/>
                  </a:lnTo>
                  <a:lnTo>
                    <a:pt x="98" y="3704"/>
                  </a:lnTo>
                  <a:lnTo>
                    <a:pt x="71" y="3683"/>
                  </a:lnTo>
                  <a:lnTo>
                    <a:pt x="46" y="3660"/>
                  </a:lnTo>
                  <a:lnTo>
                    <a:pt x="27" y="3631"/>
                  </a:lnTo>
                  <a:lnTo>
                    <a:pt x="12" y="3601"/>
                  </a:lnTo>
                  <a:lnTo>
                    <a:pt x="3" y="3567"/>
                  </a:lnTo>
                  <a:lnTo>
                    <a:pt x="0" y="3531"/>
                  </a:lnTo>
                  <a:lnTo>
                    <a:pt x="0" y="199"/>
                  </a:lnTo>
                  <a:lnTo>
                    <a:pt x="3" y="164"/>
                  </a:lnTo>
                  <a:lnTo>
                    <a:pt x="12" y="130"/>
                  </a:lnTo>
                  <a:lnTo>
                    <a:pt x="27" y="98"/>
                  </a:lnTo>
                  <a:lnTo>
                    <a:pt x="46" y="71"/>
                  </a:lnTo>
                  <a:lnTo>
                    <a:pt x="71" y="46"/>
                  </a:lnTo>
                  <a:lnTo>
                    <a:pt x="98" y="27"/>
                  </a:lnTo>
                  <a:lnTo>
                    <a:pt x="130" y="12"/>
                  </a:lnTo>
                  <a:lnTo>
                    <a:pt x="164" y="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237" name="Freeform 211"/>
            <p:cNvSpPr/>
            <p:nvPr/>
          </p:nvSpPr>
          <p:spPr bwMode="auto">
            <a:xfrm>
              <a:off x="7505469" y="661988"/>
              <a:ext cx="4686300" cy="5543550"/>
            </a:xfrm>
            <a:custGeom>
              <a:avLst/>
              <a:gdLst/>
              <a:ahLst/>
              <a:cxnLst/>
              <a:rect l="0" t="0" r="r" b="b"/>
              <a:pathLst>
                <a:path w="2952" h="3492">
                  <a:moveTo>
                    <a:pt x="79" y="0"/>
                  </a:moveTo>
                  <a:lnTo>
                    <a:pt x="2952" y="0"/>
                  </a:lnTo>
                  <a:lnTo>
                    <a:pt x="2952" y="25"/>
                  </a:lnTo>
                  <a:lnTo>
                    <a:pt x="79" y="25"/>
                  </a:lnTo>
                  <a:lnTo>
                    <a:pt x="62" y="27"/>
                  </a:lnTo>
                  <a:lnTo>
                    <a:pt x="48" y="35"/>
                  </a:lnTo>
                  <a:lnTo>
                    <a:pt x="35" y="47"/>
                  </a:lnTo>
                  <a:lnTo>
                    <a:pt x="26" y="63"/>
                  </a:lnTo>
                  <a:lnTo>
                    <a:pt x="24" y="80"/>
                  </a:lnTo>
                  <a:lnTo>
                    <a:pt x="24" y="3411"/>
                  </a:lnTo>
                  <a:lnTo>
                    <a:pt x="26" y="3429"/>
                  </a:lnTo>
                  <a:lnTo>
                    <a:pt x="35" y="3444"/>
                  </a:lnTo>
                  <a:lnTo>
                    <a:pt x="48" y="3457"/>
                  </a:lnTo>
                  <a:lnTo>
                    <a:pt x="62" y="3466"/>
                  </a:lnTo>
                  <a:lnTo>
                    <a:pt x="79" y="3468"/>
                  </a:lnTo>
                  <a:lnTo>
                    <a:pt x="2951" y="3468"/>
                  </a:lnTo>
                  <a:lnTo>
                    <a:pt x="2951" y="3492"/>
                  </a:lnTo>
                  <a:lnTo>
                    <a:pt x="79" y="3492"/>
                  </a:lnTo>
                  <a:lnTo>
                    <a:pt x="59" y="3489"/>
                  </a:lnTo>
                  <a:lnTo>
                    <a:pt x="40" y="3481"/>
                  </a:lnTo>
                  <a:lnTo>
                    <a:pt x="23" y="3469"/>
                  </a:lnTo>
                  <a:lnTo>
                    <a:pt x="11" y="3452"/>
                  </a:lnTo>
                  <a:lnTo>
                    <a:pt x="3" y="3433"/>
                  </a:lnTo>
                  <a:lnTo>
                    <a:pt x="0" y="3411"/>
                  </a:lnTo>
                  <a:lnTo>
                    <a:pt x="0" y="80"/>
                  </a:lnTo>
                  <a:lnTo>
                    <a:pt x="3" y="60"/>
                  </a:lnTo>
                  <a:lnTo>
                    <a:pt x="11" y="41"/>
                  </a:lnTo>
                  <a:lnTo>
                    <a:pt x="23" y="24"/>
                  </a:lnTo>
                  <a:lnTo>
                    <a:pt x="40" y="11"/>
                  </a:lnTo>
                  <a:lnTo>
                    <a:pt x="59" y="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0" name="Straight Connector 9"/>
            <p:cNvCxnSpPr/>
            <p:nvPr/>
          </p:nvCxnSpPr>
          <p:spPr>
            <a:xfrm>
              <a:off x="8013399" y="4629095"/>
              <a:ext cx="694944" cy="0"/>
            </a:xfrm>
            <a:prstGeom prst="line">
              <a:avLst/>
            </a:prstGeom>
            <a:ln w="381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20752" y="1023867"/>
            <a:ext cx="3793678" cy="3349641"/>
          </a:xfrm>
        </p:spPr>
        <p:txBody>
          <a:bodyPr anchor="t">
            <a:normAutofit/>
          </a:bodyPr>
          <a:lstStyle>
            <a:lvl1pPr algn="l">
              <a:lnSpc>
                <a:spcPct val="105000"/>
              </a:lnSpc>
              <a:defRPr sz="39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20752" y="4945377"/>
            <a:ext cx="3793678" cy="1037760"/>
          </a:xfrm>
        </p:spPr>
        <p:txBody>
          <a:bodyPr anchor="t">
            <a:normAutofit/>
          </a:bodyPr>
          <a:lstStyle>
            <a:lvl1pPr marL="0" indent="0" algn="l">
              <a:lnSpc>
                <a:spcPct val="130000"/>
              </a:lnSpc>
              <a:buNone/>
              <a:defRPr sz="2000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158641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4056">
          <p15:clr>
            <a:srgbClr val="FBAE40"/>
          </p15:clr>
        </p15:guide>
      </p15:sldGuideLst>
    </p:ext>
  </p:extLst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13413246"/>
      </p:ext>
    </p:extLst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 title="Feather Background"/>
          <p:cNvSpPr>
            <a:spLocks noEditPoints="1"/>
          </p:cNvSpPr>
          <p:nvPr/>
        </p:nvSpPr>
        <p:spPr bwMode="auto">
          <a:xfrm>
            <a:off x="0" y="-4679"/>
            <a:ext cx="12200615" cy="6862679"/>
          </a:xfrm>
          <a:custGeom>
            <a:avLst/>
            <a:gdLst/>
            <a:ahLst/>
            <a:cxnLst/>
            <a:rect l="0" t="0" r="r" b="b"/>
            <a:pathLst>
              <a:path w="3845" h="2161">
                <a:moveTo>
                  <a:pt x="18" y="864"/>
                </a:moveTo>
                <a:cubicBezTo>
                  <a:pt x="16" y="855"/>
                  <a:pt x="21" y="853"/>
                  <a:pt x="20" y="846"/>
                </a:cubicBezTo>
                <a:cubicBezTo>
                  <a:pt x="41" y="815"/>
                  <a:pt x="37" y="806"/>
                  <a:pt x="42" y="805"/>
                </a:cubicBezTo>
                <a:cubicBezTo>
                  <a:pt x="72" y="726"/>
                  <a:pt x="76" y="720"/>
                  <a:pt x="81" y="714"/>
                </a:cubicBezTo>
                <a:cubicBezTo>
                  <a:pt x="129" y="628"/>
                  <a:pt x="132" y="626"/>
                  <a:pt x="131" y="620"/>
                </a:cubicBezTo>
                <a:cubicBezTo>
                  <a:pt x="150" y="599"/>
                  <a:pt x="153" y="596"/>
                  <a:pt x="156" y="593"/>
                </a:cubicBezTo>
                <a:cubicBezTo>
                  <a:pt x="188" y="551"/>
                  <a:pt x="199" y="551"/>
                  <a:pt x="201" y="543"/>
                </a:cubicBezTo>
                <a:cubicBezTo>
                  <a:pt x="164" y="580"/>
                  <a:pt x="148" y="580"/>
                  <a:pt x="147" y="594"/>
                </a:cubicBezTo>
                <a:cubicBezTo>
                  <a:pt x="113" y="629"/>
                  <a:pt x="116" y="637"/>
                  <a:pt x="108" y="635"/>
                </a:cubicBezTo>
                <a:cubicBezTo>
                  <a:pt x="92" y="669"/>
                  <a:pt x="83" y="676"/>
                  <a:pt x="80" y="688"/>
                </a:cubicBezTo>
                <a:cubicBezTo>
                  <a:pt x="41" y="758"/>
                  <a:pt x="42" y="774"/>
                  <a:pt x="33" y="782"/>
                </a:cubicBezTo>
                <a:cubicBezTo>
                  <a:pt x="5" y="857"/>
                  <a:pt x="3" y="863"/>
                  <a:pt x="0" y="869"/>
                </a:cubicBezTo>
                <a:cubicBezTo>
                  <a:pt x="4" y="883"/>
                  <a:pt x="10" y="873"/>
                  <a:pt x="18" y="864"/>
                </a:cubicBezTo>
                <a:close/>
                <a:moveTo>
                  <a:pt x="1" y="658"/>
                </a:moveTo>
                <a:cubicBezTo>
                  <a:pt x="13" y="648"/>
                  <a:pt x="15" y="628"/>
                  <a:pt x="26" y="617"/>
                </a:cubicBezTo>
                <a:cubicBezTo>
                  <a:pt x="26" y="607"/>
                  <a:pt x="36" y="606"/>
                  <a:pt x="37" y="597"/>
                </a:cubicBezTo>
                <a:cubicBezTo>
                  <a:pt x="43" y="590"/>
                  <a:pt x="46" y="582"/>
                  <a:pt x="51" y="576"/>
                </a:cubicBezTo>
                <a:cubicBezTo>
                  <a:pt x="51" y="565"/>
                  <a:pt x="63" y="565"/>
                  <a:pt x="62" y="552"/>
                </a:cubicBezTo>
                <a:cubicBezTo>
                  <a:pt x="66" y="551"/>
                  <a:pt x="69" y="548"/>
                  <a:pt x="71" y="543"/>
                </a:cubicBezTo>
                <a:cubicBezTo>
                  <a:pt x="71" y="538"/>
                  <a:pt x="80" y="541"/>
                  <a:pt x="79" y="535"/>
                </a:cubicBezTo>
                <a:cubicBezTo>
                  <a:pt x="66" y="533"/>
                  <a:pt x="70" y="547"/>
                  <a:pt x="59" y="547"/>
                </a:cubicBezTo>
                <a:cubicBezTo>
                  <a:pt x="58" y="556"/>
                  <a:pt x="51" y="560"/>
                  <a:pt x="48" y="567"/>
                </a:cubicBezTo>
                <a:cubicBezTo>
                  <a:pt x="34" y="575"/>
                  <a:pt x="31" y="593"/>
                  <a:pt x="20" y="603"/>
                </a:cubicBezTo>
                <a:cubicBezTo>
                  <a:pt x="20" y="613"/>
                  <a:pt x="13" y="617"/>
                  <a:pt x="12" y="626"/>
                </a:cubicBezTo>
                <a:cubicBezTo>
                  <a:pt x="4" y="628"/>
                  <a:pt x="6" y="639"/>
                  <a:pt x="0" y="643"/>
                </a:cubicBezTo>
                <a:cubicBezTo>
                  <a:pt x="0" y="666"/>
                  <a:pt x="0" y="666"/>
                  <a:pt x="0" y="666"/>
                </a:cubicBezTo>
                <a:cubicBezTo>
                  <a:pt x="1" y="664"/>
                  <a:pt x="1" y="662"/>
                  <a:pt x="1" y="658"/>
                </a:cubicBezTo>
                <a:close/>
                <a:moveTo>
                  <a:pt x="2647" y="983"/>
                </a:moveTo>
                <a:cubicBezTo>
                  <a:pt x="2653" y="990"/>
                  <a:pt x="2664" y="992"/>
                  <a:pt x="2673" y="995"/>
                </a:cubicBezTo>
                <a:cubicBezTo>
                  <a:pt x="2729" y="1039"/>
                  <a:pt x="2739" y="1042"/>
                  <a:pt x="2743" y="1052"/>
                </a:cubicBezTo>
                <a:cubicBezTo>
                  <a:pt x="2778" y="1086"/>
                  <a:pt x="2785" y="1084"/>
                  <a:pt x="2784" y="1094"/>
                </a:cubicBezTo>
                <a:cubicBezTo>
                  <a:pt x="2823" y="1157"/>
                  <a:pt x="2816" y="1157"/>
                  <a:pt x="2811" y="1154"/>
                </a:cubicBezTo>
                <a:cubicBezTo>
                  <a:pt x="2785" y="1115"/>
                  <a:pt x="2783" y="1107"/>
                  <a:pt x="2773" y="1111"/>
                </a:cubicBezTo>
                <a:cubicBezTo>
                  <a:pt x="2789" y="1138"/>
                  <a:pt x="2788" y="1145"/>
                  <a:pt x="2790" y="1149"/>
                </a:cubicBezTo>
                <a:cubicBezTo>
                  <a:pt x="2715" y="1159"/>
                  <a:pt x="2728" y="1162"/>
                  <a:pt x="2747" y="1158"/>
                </a:cubicBezTo>
                <a:cubicBezTo>
                  <a:pt x="2765" y="1165"/>
                  <a:pt x="2770" y="1166"/>
                  <a:pt x="2771" y="1174"/>
                </a:cubicBezTo>
                <a:cubicBezTo>
                  <a:pt x="2803" y="1190"/>
                  <a:pt x="2813" y="1186"/>
                  <a:pt x="2816" y="1194"/>
                </a:cubicBezTo>
                <a:cubicBezTo>
                  <a:pt x="2884" y="1309"/>
                  <a:pt x="2883" y="1320"/>
                  <a:pt x="2894" y="1314"/>
                </a:cubicBezTo>
                <a:cubicBezTo>
                  <a:pt x="2897" y="1284"/>
                  <a:pt x="2901" y="1280"/>
                  <a:pt x="2895" y="1279"/>
                </a:cubicBezTo>
                <a:cubicBezTo>
                  <a:pt x="2889" y="1253"/>
                  <a:pt x="2889" y="1246"/>
                  <a:pt x="2888" y="1242"/>
                </a:cubicBezTo>
                <a:cubicBezTo>
                  <a:pt x="2886" y="1169"/>
                  <a:pt x="2881" y="1155"/>
                  <a:pt x="2887" y="1150"/>
                </a:cubicBezTo>
                <a:cubicBezTo>
                  <a:pt x="2909" y="1094"/>
                  <a:pt x="2920" y="1091"/>
                  <a:pt x="2917" y="1079"/>
                </a:cubicBezTo>
                <a:cubicBezTo>
                  <a:pt x="2888" y="1116"/>
                  <a:pt x="2881" y="1119"/>
                  <a:pt x="2883" y="1127"/>
                </a:cubicBezTo>
                <a:cubicBezTo>
                  <a:pt x="2866" y="1168"/>
                  <a:pt x="2873" y="1182"/>
                  <a:pt x="2865" y="1184"/>
                </a:cubicBezTo>
                <a:cubicBezTo>
                  <a:pt x="2856" y="1131"/>
                  <a:pt x="2860" y="1123"/>
                  <a:pt x="2859" y="1111"/>
                </a:cubicBezTo>
                <a:cubicBezTo>
                  <a:pt x="2868" y="1077"/>
                  <a:pt x="2867" y="1071"/>
                  <a:pt x="2867" y="1065"/>
                </a:cubicBezTo>
                <a:cubicBezTo>
                  <a:pt x="2883" y="1010"/>
                  <a:pt x="2882" y="996"/>
                  <a:pt x="2890" y="987"/>
                </a:cubicBezTo>
                <a:cubicBezTo>
                  <a:pt x="2921" y="912"/>
                  <a:pt x="2929" y="909"/>
                  <a:pt x="2929" y="902"/>
                </a:cubicBezTo>
                <a:cubicBezTo>
                  <a:pt x="2962" y="842"/>
                  <a:pt x="2972" y="834"/>
                  <a:pt x="2975" y="822"/>
                </a:cubicBezTo>
                <a:cubicBezTo>
                  <a:pt x="3000" y="780"/>
                  <a:pt x="3007" y="781"/>
                  <a:pt x="3004" y="775"/>
                </a:cubicBezTo>
                <a:cubicBezTo>
                  <a:pt x="3028" y="742"/>
                  <a:pt x="3025" y="732"/>
                  <a:pt x="3030" y="728"/>
                </a:cubicBezTo>
                <a:cubicBezTo>
                  <a:pt x="3043" y="708"/>
                  <a:pt x="3026" y="705"/>
                  <a:pt x="3031" y="716"/>
                </a:cubicBezTo>
                <a:cubicBezTo>
                  <a:pt x="3014" y="740"/>
                  <a:pt x="3011" y="747"/>
                  <a:pt x="3012" y="755"/>
                </a:cubicBezTo>
                <a:cubicBezTo>
                  <a:pt x="2968" y="813"/>
                  <a:pt x="2972" y="824"/>
                  <a:pt x="2964" y="827"/>
                </a:cubicBezTo>
                <a:cubicBezTo>
                  <a:pt x="2937" y="869"/>
                  <a:pt x="2932" y="876"/>
                  <a:pt x="2928" y="882"/>
                </a:cubicBezTo>
                <a:cubicBezTo>
                  <a:pt x="2918" y="904"/>
                  <a:pt x="2916" y="906"/>
                  <a:pt x="2913" y="908"/>
                </a:cubicBezTo>
                <a:cubicBezTo>
                  <a:pt x="2884" y="974"/>
                  <a:pt x="2877" y="988"/>
                  <a:pt x="2869" y="1000"/>
                </a:cubicBezTo>
                <a:cubicBezTo>
                  <a:pt x="2854" y="1076"/>
                  <a:pt x="2854" y="1081"/>
                  <a:pt x="2850" y="1084"/>
                </a:cubicBezTo>
                <a:cubicBezTo>
                  <a:pt x="2852" y="1039"/>
                  <a:pt x="2849" y="1027"/>
                  <a:pt x="2855" y="1020"/>
                </a:cubicBezTo>
                <a:cubicBezTo>
                  <a:pt x="2863" y="985"/>
                  <a:pt x="2867" y="982"/>
                  <a:pt x="2867" y="977"/>
                </a:cubicBezTo>
                <a:cubicBezTo>
                  <a:pt x="2882" y="929"/>
                  <a:pt x="2889" y="928"/>
                  <a:pt x="2889" y="922"/>
                </a:cubicBezTo>
                <a:cubicBezTo>
                  <a:pt x="2919" y="867"/>
                  <a:pt x="2933" y="854"/>
                  <a:pt x="2943" y="837"/>
                </a:cubicBezTo>
                <a:cubicBezTo>
                  <a:pt x="2965" y="814"/>
                  <a:pt x="2963" y="807"/>
                  <a:pt x="2969" y="805"/>
                </a:cubicBezTo>
                <a:cubicBezTo>
                  <a:pt x="2996" y="760"/>
                  <a:pt x="3005" y="755"/>
                  <a:pt x="3007" y="745"/>
                </a:cubicBezTo>
                <a:cubicBezTo>
                  <a:pt x="3051" y="665"/>
                  <a:pt x="3052" y="660"/>
                  <a:pt x="3054" y="655"/>
                </a:cubicBezTo>
                <a:cubicBezTo>
                  <a:pt x="3034" y="678"/>
                  <a:pt x="3032" y="691"/>
                  <a:pt x="3025" y="700"/>
                </a:cubicBezTo>
                <a:cubicBezTo>
                  <a:pt x="3007" y="737"/>
                  <a:pt x="2998" y="737"/>
                  <a:pt x="3001" y="746"/>
                </a:cubicBezTo>
                <a:cubicBezTo>
                  <a:pt x="2985" y="770"/>
                  <a:pt x="2983" y="772"/>
                  <a:pt x="2980" y="774"/>
                </a:cubicBezTo>
                <a:cubicBezTo>
                  <a:pt x="2958" y="808"/>
                  <a:pt x="2951" y="811"/>
                  <a:pt x="2947" y="816"/>
                </a:cubicBezTo>
                <a:cubicBezTo>
                  <a:pt x="2895" y="882"/>
                  <a:pt x="2900" y="890"/>
                  <a:pt x="2895" y="891"/>
                </a:cubicBezTo>
                <a:cubicBezTo>
                  <a:pt x="2872" y="929"/>
                  <a:pt x="2874" y="933"/>
                  <a:pt x="2874" y="934"/>
                </a:cubicBezTo>
                <a:cubicBezTo>
                  <a:pt x="2865" y="962"/>
                  <a:pt x="2861" y="963"/>
                  <a:pt x="2859" y="966"/>
                </a:cubicBezTo>
                <a:cubicBezTo>
                  <a:pt x="2842" y="1004"/>
                  <a:pt x="2853" y="1017"/>
                  <a:pt x="2842" y="1014"/>
                </a:cubicBezTo>
                <a:cubicBezTo>
                  <a:pt x="2833" y="1044"/>
                  <a:pt x="2833" y="1036"/>
                  <a:pt x="2830" y="1026"/>
                </a:cubicBezTo>
                <a:cubicBezTo>
                  <a:pt x="2853" y="949"/>
                  <a:pt x="2852" y="936"/>
                  <a:pt x="2860" y="928"/>
                </a:cubicBezTo>
                <a:cubicBezTo>
                  <a:pt x="2885" y="865"/>
                  <a:pt x="2890" y="859"/>
                  <a:pt x="2896" y="853"/>
                </a:cubicBezTo>
                <a:cubicBezTo>
                  <a:pt x="2913" y="814"/>
                  <a:pt x="2923" y="815"/>
                  <a:pt x="2919" y="807"/>
                </a:cubicBezTo>
                <a:cubicBezTo>
                  <a:pt x="2946" y="758"/>
                  <a:pt x="2954" y="758"/>
                  <a:pt x="2956" y="755"/>
                </a:cubicBezTo>
                <a:cubicBezTo>
                  <a:pt x="2985" y="708"/>
                  <a:pt x="2995" y="695"/>
                  <a:pt x="3006" y="683"/>
                </a:cubicBezTo>
                <a:cubicBezTo>
                  <a:pt x="3029" y="648"/>
                  <a:pt x="3027" y="641"/>
                  <a:pt x="3033" y="639"/>
                </a:cubicBezTo>
                <a:cubicBezTo>
                  <a:pt x="3098" y="510"/>
                  <a:pt x="3106" y="507"/>
                  <a:pt x="3109" y="502"/>
                </a:cubicBezTo>
                <a:cubicBezTo>
                  <a:pt x="3087" y="511"/>
                  <a:pt x="3089" y="528"/>
                  <a:pt x="3075" y="524"/>
                </a:cubicBezTo>
                <a:cubicBezTo>
                  <a:pt x="3049" y="561"/>
                  <a:pt x="3048" y="567"/>
                  <a:pt x="3043" y="569"/>
                </a:cubicBezTo>
                <a:cubicBezTo>
                  <a:pt x="2965" y="656"/>
                  <a:pt x="2967" y="663"/>
                  <a:pt x="2961" y="665"/>
                </a:cubicBezTo>
                <a:cubicBezTo>
                  <a:pt x="2952" y="682"/>
                  <a:pt x="2945" y="683"/>
                  <a:pt x="2942" y="687"/>
                </a:cubicBezTo>
                <a:cubicBezTo>
                  <a:pt x="2891" y="759"/>
                  <a:pt x="2881" y="774"/>
                  <a:pt x="2871" y="790"/>
                </a:cubicBezTo>
                <a:cubicBezTo>
                  <a:pt x="2856" y="814"/>
                  <a:pt x="2855" y="816"/>
                  <a:pt x="2856" y="819"/>
                </a:cubicBezTo>
                <a:cubicBezTo>
                  <a:pt x="2839" y="846"/>
                  <a:pt x="2838" y="857"/>
                  <a:pt x="2833" y="865"/>
                </a:cubicBezTo>
                <a:cubicBezTo>
                  <a:pt x="2822" y="878"/>
                  <a:pt x="2825" y="870"/>
                  <a:pt x="2826" y="861"/>
                </a:cubicBezTo>
                <a:cubicBezTo>
                  <a:pt x="2839" y="832"/>
                  <a:pt x="2839" y="825"/>
                  <a:pt x="2845" y="821"/>
                </a:cubicBezTo>
                <a:cubicBezTo>
                  <a:pt x="2861" y="792"/>
                  <a:pt x="2866" y="780"/>
                  <a:pt x="2873" y="769"/>
                </a:cubicBezTo>
                <a:cubicBezTo>
                  <a:pt x="2895" y="729"/>
                  <a:pt x="2898" y="724"/>
                  <a:pt x="2901" y="719"/>
                </a:cubicBezTo>
                <a:cubicBezTo>
                  <a:pt x="2931" y="683"/>
                  <a:pt x="2922" y="669"/>
                  <a:pt x="2932" y="668"/>
                </a:cubicBezTo>
                <a:cubicBezTo>
                  <a:pt x="2960" y="609"/>
                  <a:pt x="2963" y="603"/>
                  <a:pt x="2969" y="599"/>
                </a:cubicBezTo>
                <a:cubicBezTo>
                  <a:pt x="3016" y="483"/>
                  <a:pt x="3024" y="480"/>
                  <a:pt x="3023" y="472"/>
                </a:cubicBezTo>
                <a:cubicBezTo>
                  <a:pt x="3041" y="433"/>
                  <a:pt x="3036" y="426"/>
                  <a:pt x="3040" y="424"/>
                </a:cubicBezTo>
                <a:cubicBezTo>
                  <a:pt x="3047" y="387"/>
                  <a:pt x="3057" y="384"/>
                  <a:pt x="3054" y="374"/>
                </a:cubicBezTo>
                <a:cubicBezTo>
                  <a:pt x="3069" y="330"/>
                  <a:pt x="3063" y="319"/>
                  <a:pt x="3069" y="315"/>
                </a:cubicBezTo>
                <a:cubicBezTo>
                  <a:pt x="3071" y="244"/>
                  <a:pt x="3069" y="244"/>
                  <a:pt x="3066" y="245"/>
                </a:cubicBezTo>
                <a:cubicBezTo>
                  <a:pt x="3061" y="226"/>
                  <a:pt x="3060" y="232"/>
                  <a:pt x="3058" y="235"/>
                </a:cubicBezTo>
                <a:cubicBezTo>
                  <a:pt x="3059" y="281"/>
                  <a:pt x="3059" y="290"/>
                  <a:pt x="3056" y="297"/>
                </a:cubicBezTo>
                <a:cubicBezTo>
                  <a:pt x="3041" y="354"/>
                  <a:pt x="3035" y="359"/>
                  <a:pt x="3035" y="369"/>
                </a:cubicBezTo>
                <a:cubicBezTo>
                  <a:pt x="3012" y="420"/>
                  <a:pt x="3014" y="431"/>
                  <a:pt x="3007" y="437"/>
                </a:cubicBezTo>
                <a:cubicBezTo>
                  <a:pt x="2997" y="477"/>
                  <a:pt x="2988" y="476"/>
                  <a:pt x="2990" y="482"/>
                </a:cubicBezTo>
                <a:cubicBezTo>
                  <a:pt x="2970" y="533"/>
                  <a:pt x="2969" y="537"/>
                  <a:pt x="2966" y="540"/>
                </a:cubicBezTo>
                <a:cubicBezTo>
                  <a:pt x="2950" y="561"/>
                  <a:pt x="2955" y="570"/>
                  <a:pt x="2948" y="570"/>
                </a:cubicBezTo>
                <a:cubicBezTo>
                  <a:pt x="2926" y="605"/>
                  <a:pt x="2930" y="612"/>
                  <a:pt x="2924" y="613"/>
                </a:cubicBezTo>
                <a:cubicBezTo>
                  <a:pt x="2909" y="650"/>
                  <a:pt x="2900" y="661"/>
                  <a:pt x="2895" y="675"/>
                </a:cubicBezTo>
                <a:cubicBezTo>
                  <a:pt x="2878" y="698"/>
                  <a:pt x="2880" y="708"/>
                  <a:pt x="2873" y="712"/>
                </a:cubicBezTo>
                <a:cubicBezTo>
                  <a:pt x="2854" y="733"/>
                  <a:pt x="2860" y="746"/>
                  <a:pt x="2851" y="749"/>
                </a:cubicBezTo>
                <a:cubicBezTo>
                  <a:pt x="2819" y="813"/>
                  <a:pt x="2819" y="822"/>
                  <a:pt x="2817" y="830"/>
                </a:cubicBezTo>
                <a:cubicBezTo>
                  <a:pt x="2786" y="921"/>
                  <a:pt x="2784" y="929"/>
                  <a:pt x="2779" y="935"/>
                </a:cubicBezTo>
                <a:cubicBezTo>
                  <a:pt x="2760" y="944"/>
                  <a:pt x="2775" y="940"/>
                  <a:pt x="2772" y="931"/>
                </a:cubicBezTo>
                <a:cubicBezTo>
                  <a:pt x="2818" y="764"/>
                  <a:pt x="2819" y="752"/>
                  <a:pt x="2823" y="743"/>
                </a:cubicBezTo>
                <a:cubicBezTo>
                  <a:pt x="2843" y="691"/>
                  <a:pt x="2853" y="690"/>
                  <a:pt x="2849" y="682"/>
                </a:cubicBezTo>
                <a:cubicBezTo>
                  <a:pt x="2911" y="580"/>
                  <a:pt x="2921" y="561"/>
                  <a:pt x="2931" y="541"/>
                </a:cubicBezTo>
                <a:cubicBezTo>
                  <a:pt x="2962" y="479"/>
                  <a:pt x="2960" y="472"/>
                  <a:pt x="2963" y="467"/>
                </a:cubicBezTo>
                <a:cubicBezTo>
                  <a:pt x="2973" y="430"/>
                  <a:pt x="2988" y="425"/>
                  <a:pt x="2978" y="422"/>
                </a:cubicBezTo>
                <a:cubicBezTo>
                  <a:pt x="2959" y="463"/>
                  <a:pt x="2955" y="475"/>
                  <a:pt x="2949" y="484"/>
                </a:cubicBezTo>
                <a:cubicBezTo>
                  <a:pt x="2929" y="540"/>
                  <a:pt x="2917" y="539"/>
                  <a:pt x="2920" y="549"/>
                </a:cubicBezTo>
                <a:cubicBezTo>
                  <a:pt x="2883" y="601"/>
                  <a:pt x="2881" y="608"/>
                  <a:pt x="2874" y="612"/>
                </a:cubicBezTo>
                <a:cubicBezTo>
                  <a:pt x="2842" y="670"/>
                  <a:pt x="2843" y="679"/>
                  <a:pt x="2835" y="682"/>
                </a:cubicBezTo>
                <a:cubicBezTo>
                  <a:pt x="2846" y="651"/>
                  <a:pt x="2848" y="648"/>
                  <a:pt x="2851" y="646"/>
                </a:cubicBezTo>
                <a:cubicBezTo>
                  <a:pt x="2884" y="566"/>
                  <a:pt x="2890" y="562"/>
                  <a:pt x="2892" y="555"/>
                </a:cubicBezTo>
                <a:cubicBezTo>
                  <a:pt x="2904" y="531"/>
                  <a:pt x="2911" y="528"/>
                  <a:pt x="2912" y="521"/>
                </a:cubicBezTo>
                <a:cubicBezTo>
                  <a:pt x="2922" y="495"/>
                  <a:pt x="2933" y="494"/>
                  <a:pt x="2931" y="485"/>
                </a:cubicBezTo>
                <a:cubicBezTo>
                  <a:pt x="2968" y="429"/>
                  <a:pt x="2971" y="424"/>
                  <a:pt x="2974" y="417"/>
                </a:cubicBezTo>
                <a:cubicBezTo>
                  <a:pt x="2984" y="407"/>
                  <a:pt x="2979" y="418"/>
                  <a:pt x="2986" y="418"/>
                </a:cubicBezTo>
                <a:cubicBezTo>
                  <a:pt x="2990" y="392"/>
                  <a:pt x="2993" y="391"/>
                  <a:pt x="2991" y="387"/>
                </a:cubicBezTo>
                <a:cubicBezTo>
                  <a:pt x="3036" y="293"/>
                  <a:pt x="3046" y="286"/>
                  <a:pt x="3045" y="273"/>
                </a:cubicBezTo>
                <a:cubicBezTo>
                  <a:pt x="3027" y="298"/>
                  <a:pt x="3032" y="307"/>
                  <a:pt x="3026" y="309"/>
                </a:cubicBezTo>
                <a:cubicBezTo>
                  <a:pt x="3006" y="362"/>
                  <a:pt x="2994" y="367"/>
                  <a:pt x="2992" y="378"/>
                </a:cubicBezTo>
                <a:cubicBezTo>
                  <a:pt x="2964" y="416"/>
                  <a:pt x="2966" y="421"/>
                  <a:pt x="2963" y="422"/>
                </a:cubicBezTo>
                <a:cubicBezTo>
                  <a:pt x="2949" y="447"/>
                  <a:pt x="2941" y="448"/>
                  <a:pt x="2940" y="454"/>
                </a:cubicBezTo>
                <a:cubicBezTo>
                  <a:pt x="2919" y="497"/>
                  <a:pt x="2914" y="497"/>
                  <a:pt x="2914" y="500"/>
                </a:cubicBezTo>
                <a:cubicBezTo>
                  <a:pt x="2892" y="540"/>
                  <a:pt x="2885" y="543"/>
                  <a:pt x="2885" y="550"/>
                </a:cubicBezTo>
                <a:cubicBezTo>
                  <a:pt x="2873" y="571"/>
                  <a:pt x="2871" y="574"/>
                  <a:pt x="2866" y="575"/>
                </a:cubicBezTo>
                <a:cubicBezTo>
                  <a:pt x="2854" y="618"/>
                  <a:pt x="2841" y="624"/>
                  <a:pt x="2841" y="639"/>
                </a:cubicBezTo>
                <a:cubicBezTo>
                  <a:pt x="2817" y="697"/>
                  <a:pt x="2810" y="700"/>
                  <a:pt x="2810" y="707"/>
                </a:cubicBezTo>
                <a:cubicBezTo>
                  <a:pt x="2778" y="792"/>
                  <a:pt x="2777" y="806"/>
                  <a:pt x="2770" y="816"/>
                </a:cubicBezTo>
                <a:cubicBezTo>
                  <a:pt x="2754" y="865"/>
                  <a:pt x="2754" y="881"/>
                  <a:pt x="2754" y="896"/>
                </a:cubicBezTo>
                <a:cubicBezTo>
                  <a:pt x="2775" y="855"/>
                  <a:pt x="2770" y="846"/>
                  <a:pt x="2776" y="844"/>
                </a:cubicBezTo>
                <a:cubicBezTo>
                  <a:pt x="2784" y="806"/>
                  <a:pt x="2791" y="799"/>
                  <a:pt x="2788" y="786"/>
                </a:cubicBezTo>
                <a:cubicBezTo>
                  <a:pt x="2824" y="703"/>
                  <a:pt x="2823" y="697"/>
                  <a:pt x="2828" y="695"/>
                </a:cubicBezTo>
                <a:cubicBezTo>
                  <a:pt x="2829" y="688"/>
                  <a:pt x="2840" y="700"/>
                  <a:pt x="2829" y="698"/>
                </a:cubicBezTo>
                <a:cubicBezTo>
                  <a:pt x="2809" y="738"/>
                  <a:pt x="2813" y="751"/>
                  <a:pt x="2805" y="756"/>
                </a:cubicBezTo>
                <a:cubicBezTo>
                  <a:pt x="2793" y="782"/>
                  <a:pt x="2799" y="791"/>
                  <a:pt x="2795" y="793"/>
                </a:cubicBezTo>
                <a:cubicBezTo>
                  <a:pt x="2780" y="832"/>
                  <a:pt x="2785" y="841"/>
                  <a:pt x="2781" y="843"/>
                </a:cubicBezTo>
                <a:cubicBezTo>
                  <a:pt x="2778" y="876"/>
                  <a:pt x="2774" y="879"/>
                  <a:pt x="2775" y="886"/>
                </a:cubicBezTo>
                <a:cubicBezTo>
                  <a:pt x="2765" y="916"/>
                  <a:pt x="2767" y="927"/>
                  <a:pt x="2761" y="933"/>
                </a:cubicBezTo>
                <a:cubicBezTo>
                  <a:pt x="2744" y="885"/>
                  <a:pt x="2752" y="885"/>
                  <a:pt x="2747" y="877"/>
                </a:cubicBezTo>
                <a:cubicBezTo>
                  <a:pt x="2746" y="830"/>
                  <a:pt x="2745" y="823"/>
                  <a:pt x="2743" y="815"/>
                </a:cubicBezTo>
                <a:cubicBezTo>
                  <a:pt x="2748" y="777"/>
                  <a:pt x="2752" y="764"/>
                  <a:pt x="2755" y="754"/>
                </a:cubicBezTo>
                <a:cubicBezTo>
                  <a:pt x="2765" y="726"/>
                  <a:pt x="2760" y="718"/>
                  <a:pt x="2765" y="716"/>
                </a:cubicBezTo>
                <a:cubicBezTo>
                  <a:pt x="2791" y="643"/>
                  <a:pt x="2786" y="634"/>
                  <a:pt x="2793" y="634"/>
                </a:cubicBezTo>
                <a:cubicBezTo>
                  <a:pt x="2803" y="609"/>
                  <a:pt x="2798" y="601"/>
                  <a:pt x="2803" y="599"/>
                </a:cubicBezTo>
                <a:cubicBezTo>
                  <a:pt x="2822" y="573"/>
                  <a:pt x="2819" y="562"/>
                  <a:pt x="2824" y="557"/>
                </a:cubicBezTo>
                <a:cubicBezTo>
                  <a:pt x="2850" y="507"/>
                  <a:pt x="2852" y="499"/>
                  <a:pt x="2859" y="493"/>
                </a:cubicBezTo>
                <a:cubicBezTo>
                  <a:pt x="2880" y="458"/>
                  <a:pt x="2882" y="455"/>
                  <a:pt x="2883" y="450"/>
                </a:cubicBezTo>
                <a:cubicBezTo>
                  <a:pt x="2924" y="384"/>
                  <a:pt x="2929" y="378"/>
                  <a:pt x="2935" y="372"/>
                </a:cubicBezTo>
                <a:cubicBezTo>
                  <a:pt x="2956" y="339"/>
                  <a:pt x="2959" y="336"/>
                  <a:pt x="2959" y="331"/>
                </a:cubicBezTo>
                <a:cubicBezTo>
                  <a:pt x="3018" y="236"/>
                  <a:pt x="3020" y="218"/>
                  <a:pt x="3032" y="207"/>
                </a:cubicBezTo>
                <a:cubicBezTo>
                  <a:pt x="3044" y="169"/>
                  <a:pt x="3058" y="173"/>
                  <a:pt x="3053" y="165"/>
                </a:cubicBezTo>
                <a:cubicBezTo>
                  <a:pt x="3070" y="136"/>
                  <a:pt x="3074" y="130"/>
                  <a:pt x="3080" y="124"/>
                </a:cubicBezTo>
                <a:cubicBezTo>
                  <a:pt x="3102" y="48"/>
                  <a:pt x="3114" y="39"/>
                  <a:pt x="3110" y="20"/>
                </a:cubicBezTo>
                <a:cubicBezTo>
                  <a:pt x="3108" y="5"/>
                  <a:pt x="3105" y="10"/>
                  <a:pt x="3103" y="16"/>
                </a:cubicBezTo>
                <a:cubicBezTo>
                  <a:pt x="3083" y="39"/>
                  <a:pt x="3088" y="48"/>
                  <a:pt x="3083" y="49"/>
                </a:cubicBezTo>
                <a:cubicBezTo>
                  <a:pt x="3046" y="83"/>
                  <a:pt x="3052" y="97"/>
                  <a:pt x="3043" y="102"/>
                </a:cubicBezTo>
                <a:cubicBezTo>
                  <a:pt x="2983" y="178"/>
                  <a:pt x="2970" y="190"/>
                  <a:pt x="2957" y="202"/>
                </a:cubicBezTo>
                <a:cubicBezTo>
                  <a:pt x="2922" y="253"/>
                  <a:pt x="2914" y="258"/>
                  <a:pt x="2908" y="265"/>
                </a:cubicBezTo>
                <a:cubicBezTo>
                  <a:pt x="2888" y="294"/>
                  <a:pt x="2883" y="302"/>
                  <a:pt x="2875" y="307"/>
                </a:cubicBezTo>
                <a:cubicBezTo>
                  <a:pt x="2858" y="333"/>
                  <a:pt x="2856" y="336"/>
                  <a:pt x="2855" y="340"/>
                </a:cubicBezTo>
                <a:cubicBezTo>
                  <a:pt x="2822" y="376"/>
                  <a:pt x="2827" y="390"/>
                  <a:pt x="2815" y="393"/>
                </a:cubicBezTo>
                <a:cubicBezTo>
                  <a:pt x="2767" y="468"/>
                  <a:pt x="2768" y="479"/>
                  <a:pt x="2763" y="486"/>
                </a:cubicBezTo>
                <a:cubicBezTo>
                  <a:pt x="2716" y="623"/>
                  <a:pt x="2714" y="633"/>
                  <a:pt x="2711" y="641"/>
                </a:cubicBezTo>
                <a:cubicBezTo>
                  <a:pt x="2701" y="687"/>
                  <a:pt x="2697" y="690"/>
                  <a:pt x="2699" y="697"/>
                </a:cubicBezTo>
                <a:cubicBezTo>
                  <a:pt x="2687" y="700"/>
                  <a:pt x="2685" y="700"/>
                  <a:pt x="2685" y="700"/>
                </a:cubicBezTo>
                <a:cubicBezTo>
                  <a:pt x="2689" y="682"/>
                  <a:pt x="2684" y="669"/>
                  <a:pt x="2685" y="658"/>
                </a:cubicBezTo>
                <a:cubicBezTo>
                  <a:pt x="2703" y="595"/>
                  <a:pt x="2701" y="589"/>
                  <a:pt x="2699" y="582"/>
                </a:cubicBezTo>
                <a:cubicBezTo>
                  <a:pt x="2711" y="526"/>
                  <a:pt x="2723" y="523"/>
                  <a:pt x="2720" y="509"/>
                </a:cubicBezTo>
                <a:cubicBezTo>
                  <a:pt x="2739" y="465"/>
                  <a:pt x="2744" y="462"/>
                  <a:pt x="2742" y="455"/>
                </a:cubicBezTo>
                <a:cubicBezTo>
                  <a:pt x="2787" y="376"/>
                  <a:pt x="2797" y="367"/>
                  <a:pt x="2805" y="356"/>
                </a:cubicBezTo>
                <a:cubicBezTo>
                  <a:pt x="2831" y="322"/>
                  <a:pt x="2831" y="317"/>
                  <a:pt x="2833" y="321"/>
                </a:cubicBezTo>
                <a:cubicBezTo>
                  <a:pt x="2859" y="285"/>
                  <a:pt x="2871" y="277"/>
                  <a:pt x="2878" y="265"/>
                </a:cubicBezTo>
                <a:cubicBezTo>
                  <a:pt x="2941" y="195"/>
                  <a:pt x="2951" y="186"/>
                  <a:pt x="2958" y="175"/>
                </a:cubicBezTo>
                <a:cubicBezTo>
                  <a:pt x="2971" y="155"/>
                  <a:pt x="2980" y="157"/>
                  <a:pt x="2980" y="153"/>
                </a:cubicBezTo>
                <a:cubicBezTo>
                  <a:pt x="3038" y="76"/>
                  <a:pt x="3048" y="75"/>
                  <a:pt x="3045" y="66"/>
                </a:cubicBezTo>
                <a:cubicBezTo>
                  <a:pt x="3084" y="11"/>
                  <a:pt x="3088" y="6"/>
                  <a:pt x="3091" y="1"/>
                </a:cubicBezTo>
                <a:cubicBezTo>
                  <a:pt x="3017" y="56"/>
                  <a:pt x="3016" y="65"/>
                  <a:pt x="3008" y="70"/>
                </a:cubicBezTo>
                <a:cubicBezTo>
                  <a:pt x="2991" y="82"/>
                  <a:pt x="2993" y="87"/>
                  <a:pt x="2991" y="88"/>
                </a:cubicBezTo>
                <a:cubicBezTo>
                  <a:pt x="2953" y="135"/>
                  <a:pt x="2944" y="134"/>
                  <a:pt x="2944" y="139"/>
                </a:cubicBezTo>
                <a:cubicBezTo>
                  <a:pt x="2907" y="177"/>
                  <a:pt x="2908" y="189"/>
                  <a:pt x="2896" y="193"/>
                </a:cubicBezTo>
                <a:cubicBezTo>
                  <a:pt x="2881" y="211"/>
                  <a:pt x="2883" y="216"/>
                  <a:pt x="2880" y="217"/>
                </a:cubicBezTo>
                <a:cubicBezTo>
                  <a:pt x="2844" y="246"/>
                  <a:pt x="2847" y="262"/>
                  <a:pt x="2831" y="265"/>
                </a:cubicBezTo>
                <a:cubicBezTo>
                  <a:pt x="2800" y="311"/>
                  <a:pt x="2792" y="314"/>
                  <a:pt x="2792" y="321"/>
                </a:cubicBezTo>
                <a:cubicBezTo>
                  <a:pt x="2765" y="356"/>
                  <a:pt x="2760" y="367"/>
                  <a:pt x="2753" y="376"/>
                </a:cubicBezTo>
                <a:cubicBezTo>
                  <a:pt x="2720" y="423"/>
                  <a:pt x="2720" y="431"/>
                  <a:pt x="2714" y="434"/>
                </a:cubicBezTo>
                <a:cubicBezTo>
                  <a:pt x="2699" y="468"/>
                  <a:pt x="2698" y="481"/>
                  <a:pt x="2695" y="473"/>
                </a:cubicBezTo>
                <a:cubicBezTo>
                  <a:pt x="2718" y="422"/>
                  <a:pt x="2719" y="415"/>
                  <a:pt x="2717" y="407"/>
                </a:cubicBezTo>
                <a:cubicBezTo>
                  <a:pt x="2751" y="339"/>
                  <a:pt x="2750" y="332"/>
                  <a:pt x="2756" y="337"/>
                </a:cubicBezTo>
                <a:cubicBezTo>
                  <a:pt x="2774" y="304"/>
                  <a:pt x="2780" y="300"/>
                  <a:pt x="2784" y="296"/>
                </a:cubicBezTo>
                <a:cubicBezTo>
                  <a:pt x="2810" y="255"/>
                  <a:pt x="2822" y="249"/>
                  <a:pt x="2825" y="237"/>
                </a:cubicBezTo>
                <a:cubicBezTo>
                  <a:pt x="2860" y="189"/>
                  <a:pt x="2866" y="185"/>
                  <a:pt x="2870" y="181"/>
                </a:cubicBezTo>
                <a:cubicBezTo>
                  <a:pt x="2905" y="133"/>
                  <a:pt x="2906" y="126"/>
                  <a:pt x="2915" y="124"/>
                </a:cubicBezTo>
                <a:cubicBezTo>
                  <a:pt x="2944" y="85"/>
                  <a:pt x="2953" y="78"/>
                  <a:pt x="2960" y="68"/>
                </a:cubicBezTo>
                <a:cubicBezTo>
                  <a:pt x="2994" y="27"/>
                  <a:pt x="3002" y="13"/>
                  <a:pt x="3012" y="1"/>
                </a:cubicBezTo>
                <a:cubicBezTo>
                  <a:pt x="2981" y="16"/>
                  <a:pt x="2986" y="24"/>
                  <a:pt x="2981" y="25"/>
                </a:cubicBezTo>
                <a:cubicBezTo>
                  <a:pt x="2930" y="92"/>
                  <a:pt x="2910" y="100"/>
                  <a:pt x="2905" y="118"/>
                </a:cubicBezTo>
                <a:cubicBezTo>
                  <a:pt x="2869" y="168"/>
                  <a:pt x="2861" y="174"/>
                  <a:pt x="2855" y="181"/>
                </a:cubicBezTo>
                <a:cubicBezTo>
                  <a:pt x="2844" y="198"/>
                  <a:pt x="2843" y="202"/>
                  <a:pt x="2841" y="198"/>
                </a:cubicBezTo>
                <a:cubicBezTo>
                  <a:pt x="2933" y="59"/>
                  <a:pt x="2943" y="36"/>
                  <a:pt x="2959" y="18"/>
                </a:cubicBezTo>
                <a:cubicBezTo>
                  <a:pt x="2954" y="1"/>
                  <a:pt x="2954" y="1"/>
                  <a:pt x="2954" y="1"/>
                </a:cubicBezTo>
                <a:cubicBezTo>
                  <a:pt x="2930" y="29"/>
                  <a:pt x="2935" y="37"/>
                  <a:pt x="2930" y="39"/>
                </a:cubicBezTo>
                <a:cubicBezTo>
                  <a:pt x="2900" y="90"/>
                  <a:pt x="2898" y="100"/>
                  <a:pt x="2890" y="106"/>
                </a:cubicBezTo>
                <a:cubicBezTo>
                  <a:pt x="2859" y="155"/>
                  <a:pt x="2855" y="158"/>
                  <a:pt x="2851" y="161"/>
                </a:cubicBezTo>
                <a:cubicBezTo>
                  <a:pt x="2832" y="194"/>
                  <a:pt x="2829" y="198"/>
                  <a:pt x="2824" y="202"/>
                </a:cubicBezTo>
                <a:cubicBezTo>
                  <a:pt x="2793" y="247"/>
                  <a:pt x="2791" y="252"/>
                  <a:pt x="2788" y="256"/>
                </a:cubicBezTo>
                <a:cubicBezTo>
                  <a:pt x="2762" y="289"/>
                  <a:pt x="2756" y="299"/>
                  <a:pt x="2754" y="310"/>
                </a:cubicBezTo>
                <a:cubicBezTo>
                  <a:pt x="2728" y="355"/>
                  <a:pt x="2727" y="358"/>
                  <a:pt x="2726" y="360"/>
                </a:cubicBezTo>
                <a:cubicBezTo>
                  <a:pt x="2737" y="312"/>
                  <a:pt x="2737" y="306"/>
                  <a:pt x="2737" y="299"/>
                </a:cubicBezTo>
                <a:cubicBezTo>
                  <a:pt x="2762" y="253"/>
                  <a:pt x="2765" y="247"/>
                  <a:pt x="2770" y="242"/>
                </a:cubicBezTo>
                <a:cubicBezTo>
                  <a:pt x="2795" y="199"/>
                  <a:pt x="2796" y="191"/>
                  <a:pt x="2800" y="186"/>
                </a:cubicBezTo>
                <a:cubicBezTo>
                  <a:pt x="2834" y="128"/>
                  <a:pt x="2836" y="125"/>
                  <a:pt x="2841" y="124"/>
                </a:cubicBezTo>
                <a:cubicBezTo>
                  <a:pt x="2862" y="84"/>
                  <a:pt x="2873" y="74"/>
                  <a:pt x="2878" y="61"/>
                </a:cubicBezTo>
                <a:cubicBezTo>
                  <a:pt x="2905" y="13"/>
                  <a:pt x="2909" y="11"/>
                  <a:pt x="2909" y="7"/>
                </a:cubicBezTo>
                <a:cubicBezTo>
                  <a:pt x="2897" y="17"/>
                  <a:pt x="2882" y="26"/>
                  <a:pt x="2881" y="43"/>
                </a:cubicBezTo>
                <a:cubicBezTo>
                  <a:pt x="2863" y="67"/>
                  <a:pt x="2856" y="71"/>
                  <a:pt x="2856" y="80"/>
                </a:cubicBezTo>
                <a:cubicBezTo>
                  <a:pt x="2818" y="140"/>
                  <a:pt x="2816" y="143"/>
                  <a:pt x="2813" y="145"/>
                </a:cubicBezTo>
                <a:cubicBezTo>
                  <a:pt x="2795" y="179"/>
                  <a:pt x="2789" y="180"/>
                  <a:pt x="2788" y="182"/>
                </a:cubicBezTo>
                <a:cubicBezTo>
                  <a:pt x="2770" y="222"/>
                  <a:pt x="2761" y="224"/>
                  <a:pt x="2763" y="235"/>
                </a:cubicBezTo>
                <a:cubicBezTo>
                  <a:pt x="2738" y="290"/>
                  <a:pt x="2728" y="288"/>
                  <a:pt x="2730" y="295"/>
                </a:cubicBezTo>
                <a:cubicBezTo>
                  <a:pt x="2713" y="340"/>
                  <a:pt x="2713" y="350"/>
                  <a:pt x="2710" y="358"/>
                </a:cubicBezTo>
                <a:cubicBezTo>
                  <a:pt x="2684" y="436"/>
                  <a:pt x="2683" y="440"/>
                  <a:pt x="2684" y="446"/>
                </a:cubicBezTo>
                <a:cubicBezTo>
                  <a:pt x="2673" y="473"/>
                  <a:pt x="2679" y="482"/>
                  <a:pt x="2674" y="483"/>
                </a:cubicBezTo>
                <a:cubicBezTo>
                  <a:pt x="2668" y="520"/>
                  <a:pt x="2659" y="525"/>
                  <a:pt x="2664" y="538"/>
                </a:cubicBezTo>
                <a:cubicBezTo>
                  <a:pt x="2652" y="556"/>
                  <a:pt x="2652" y="553"/>
                  <a:pt x="2649" y="553"/>
                </a:cubicBezTo>
                <a:cubicBezTo>
                  <a:pt x="2621" y="466"/>
                  <a:pt x="2630" y="443"/>
                  <a:pt x="2623" y="437"/>
                </a:cubicBezTo>
                <a:cubicBezTo>
                  <a:pt x="2637" y="353"/>
                  <a:pt x="2631" y="339"/>
                  <a:pt x="2634" y="332"/>
                </a:cubicBezTo>
                <a:cubicBezTo>
                  <a:pt x="2645" y="270"/>
                  <a:pt x="2642" y="258"/>
                  <a:pt x="2648" y="252"/>
                </a:cubicBezTo>
                <a:cubicBezTo>
                  <a:pt x="2678" y="173"/>
                  <a:pt x="2679" y="164"/>
                  <a:pt x="2685" y="159"/>
                </a:cubicBezTo>
                <a:cubicBezTo>
                  <a:pt x="2707" y="104"/>
                  <a:pt x="2705" y="93"/>
                  <a:pt x="2712" y="88"/>
                </a:cubicBezTo>
                <a:cubicBezTo>
                  <a:pt x="2728" y="64"/>
                  <a:pt x="2723" y="55"/>
                  <a:pt x="2726" y="53"/>
                </a:cubicBezTo>
                <a:cubicBezTo>
                  <a:pt x="2743" y="12"/>
                  <a:pt x="2747" y="7"/>
                  <a:pt x="2749" y="1"/>
                </a:cubicBezTo>
                <a:cubicBezTo>
                  <a:pt x="2729" y="27"/>
                  <a:pt x="2720" y="35"/>
                  <a:pt x="2719" y="48"/>
                </a:cubicBezTo>
                <a:cubicBezTo>
                  <a:pt x="2697" y="82"/>
                  <a:pt x="2700" y="90"/>
                  <a:pt x="2696" y="94"/>
                </a:cubicBezTo>
                <a:cubicBezTo>
                  <a:pt x="2683" y="133"/>
                  <a:pt x="2678" y="136"/>
                  <a:pt x="2680" y="145"/>
                </a:cubicBezTo>
                <a:cubicBezTo>
                  <a:pt x="2660" y="197"/>
                  <a:pt x="2657" y="198"/>
                  <a:pt x="2655" y="200"/>
                </a:cubicBezTo>
                <a:cubicBezTo>
                  <a:pt x="2674" y="116"/>
                  <a:pt x="2683" y="114"/>
                  <a:pt x="2680" y="104"/>
                </a:cubicBezTo>
                <a:cubicBezTo>
                  <a:pt x="2694" y="56"/>
                  <a:pt x="2694" y="47"/>
                  <a:pt x="2697" y="41"/>
                </a:cubicBezTo>
                <a:cubicBezTo>
                  <a:pt x="2706" y="14"/>
                  <a:pt x="2706" y="6"/>
                  <a:pt x="2709" y="1"/>
                </a:cubicBezTo>
                <a:cubicBezTo>
                  <a:pt x="2685" y="32"/>
                  <a:pt x="2688" y="48"/>
                  <a:pt x="2679" y="56"/>
                </a:cubicBezTo>
                <a:cubicBezTo>
                  <a:pt x="2654" y="139"/>
                  <a:pt x="2653" y="153"/>
                  <a:pt x="2651" y="166"/>
                </a:cubicBezTo>
                <a:cubicBezTo>
                  <a:pt x="2647" y="198"/>
                  <a:pt x="2636" y="206"/>
                  <a:pt x="2640" y="212"/>
                </a:cubicBezTo>
                <a:cubicBezTo>
                  <a:pt x="2624" y="254"/>
                  <a:pt x="2633" y="267"/>
                  <a:pt x="2625" y="268"/>
                </a:cubicBezTo>
                <a:cubicBezTo>
                  <a:pt x="2628" y="217"/>
                  <a:pt x="2628" y="212"/>
                  <a:pt x="2626" y="203"/>
                </a:cubicBezTo>
                <a:cubicBezTo>
                  <a:pt x="2637" y="163"/>
                  <a:pt x="2637" y="150"/>
                  <a:pt x="2643" y="141"/>
                </a:cubicBezTo>
                <a:cubicBezTo>
                  <a:pt x="2659" y="84"/>
                  <a:pt x="2651" y="72"/>
                  <a:pt x="2658" y="69"/>
                </a:cubicBezTo>
                <a:cubicBezTo>
                  <a:pt x="2662" y="1"/>
                  <a:pt x="2662" y="1"/>
                  <a:pt x="2662" y="1"/>
                </a:cubicBezTo>
                <a:cubicBezTo>
                  <a:pt x="2640" y="90"/>
                  <a:pt x="2639" y="107"/>
                  <a:pt x="2633" y="122"/>
                </a:cubicBezTo>
                <a:cubicBezTo>
                  <a:pt x="2614" y="203"/>
                  <a:pt x="2615" y="242"/>
                  <a:pt x="2611" y="277"/>
                </a:cubicBezTo>
                <a:cubicBezTo>
                  <a:pt x="2608" y="339"/>
                  <a:pt x="2621" y="355"/>
                  <a:pt x="2609" y="354"/>
                </a:cubicBezTo>
                <a:cubicBezTo>
                  <a:pt x="2594" y="215"/>
                  <a:pt x="2597" y="210"/>
                  <a:pt x="2597" y="203"/>
                </a:cubicBezTo>
                <a:cubicBezTo>
                  <a:pt x="2605" y="116"/>
                  <a:pt x="2602" y="100"/>
                  <a:pt x="2610" y="91"/>
                </a:cubicBezTo>
                <a:cubicBezTo>
                  <a:pt x="2620" y="21"/>
                  <a:pt x="2623" y="11"/>
                  <a:pt x="2624" y="1"/>
                </a:cubicBezTo>
                <a:cubicBezTo>
                  <a:pt x="2609" y="6"/>
                  <a:pt x="2614" y="13"/>
                  <a:pt x="2609" y="14"/>
                </a:cubicBezTo>
                <a:cubicBezTo>
                  <a:pt x="2600" y="57"/>
                  <a:pt x="2596" y="70"/>
                  <a:pt x="2596" y="85"/>
                </a:cubicBezTo>
                <a:cubicBezTo>
                  <a:pt x="2594" y="22"/>
                  <a:pt x="2592" y="12"/>
                  <a:pt x="2595" y="5"/>
                </a:cubicBezTo>
                <a:cubicBezTo>
                  <a:pt x="2584" y="6"/>
                  <a:pt x="2584" y="12"/>
                  <a:pt x="2583" y="17"/>
                </a:cubicBezTo>
                <a:cubicBezTo>
                  <a:pt x="2577" y="36"/>
                  <a:pt x="2573" y="24"/>
                  <a:pt x="2577" y="18"/>
                </a:cubicBezTo>
                <a:cubicBezTo>
                  <a:pt x="2565" y="5"/>
                  <a:pt x="2563" y="10"/>
                  <a:pt x="2565" y="17"/>
                </a:cubicBezTo>
                <a:cubicBezTo>
                  <a:pt x="2562" y="50"/>
                  <a:pt x="2560" y="58"/>
                  <a:pt x="2564" y="71"/>
                </a:cubicBezTo>
                <a:cubicBezTo>
                  <a:pt x="2558" y="85"/>
                  <a:pt x="2555" y="71"/>
                  <a:pt x="2553" y="58"/>
                </a:cubicBezTo>
                <a:cubicBezTo>
                  <a:pt x="2555" y="11"/>
                  <a:pt x="2554" y="6"/>
                  <a:pt x="2554" y="1"/>
                </a:cubicBezTo>
                <a:cubicBezTo>
                  <a:pt x="2544" y="74"/>
                  <a:pt x="2544" y="78"/>
                  <a:pt x="2542" y="81"/>
                </a:cubicBezTo>
                <a:cubicBezTo>
                  <a:pt x="2547" y="111"/>
                  <a:pt x="2554" y="121"/>
                  <a:pt x="2548" y="121"/>
                </a:cubicBezTo>
                <a:cubicBezTo>
                  <a:pt x="2517" y="31"/>
                  <a:pt x="2519" y="24"/>
                  <a:pt x="2511" y="10"/>
                </a:cubicBezTo>
                <a:cubicBezTo>
                  <a:pt x="2498" y="3"/>
                  <a:pt x="2502" y="0"/>
                  <a:pt x="2498" y="7"/>
                </a:cubicBezTo>
                <a:cubicBezTo>
                  <a:pt x="2519" y="72"/>
                  <a:pt x="2531" y="98"/>
                  <a:pt x="2540" y="129"/>
                </a:cubicBezTo>
                <a:cubicBezTo>
                  <a:pt x="2564" y="228"/>
                  <a:pt x="2564" y="233"/>
                  <a:pt x="2562" y="237"/>
                </a:cubicBezTo>
                <a:cubicBezTo>
                  <a:pt x="2578" y="287"/>
                  <a:pt x="2582" y="307"/>
                  <a:pt x="2586" y="326"/>
                </a:cubicBezTo>
                <a:cubicBezTo>
                  <a:pt x="2580" y="350"/>
                  <a:pt x="2572" y="341"/>
                  <a:pt x="2576" y="334"/>
                </a:cubicBezTo>
                <a:cubicBezTo>
                  <a:pt x="2543" y="217"/>
                  <a:pt x="2533" y="206"/>
                  <a:pt x="2531" y="184"/>
                </a:cubicBezTo>
                <a:cubicBezTo>
                  <a:pt x="2508" y="140"/>
                  <a:pt x="2506" y="132"/>
                  <a:pt x="2502" y="128"/>
                </a:cubicBezTo>
                <a:cubicBezTo>
                  <a:pt x="2471" y="62"/>
                  <a:pt x="2466" y="58"/>
                  <a:pt x="2463" y="53"/>
                </a:cubicBezTo>
                <a:cubicBezTo>
                  <a:pt x="2424" y="1"/>
                  <a:pt x="2424" y="1"/>
                  <a:pt x="2424" y="1"/>
                </a:cubicBezTo>
                <a:cubicBezTo>
                  <a:pt x="2441" y="28"/>
                  <a:pt x="2441" y="33"/>
                  <a:pt x="2444" y="33"/>
                </a:cubicBezTo>
                <a:cubicBezTo>
                  <a:pt x="2455" y="74"/>
                  <a:pt x="2468" y="76"/>
                  <a:pt x="2471" y="92"/>
                </a:cubicBezTo>
                <a:cubicBezTo>
                  <a:pt x="2504" y="146"/>
                  <a:pt x="2503" y="159"/>
                  <a:pt x="2508" y="162"/>
                </a:cubicBezTo>
                <a:cubicBezTo>
                  <a:pt x="2554" y="285"/>
                  <a:pt x="2555" y="292"/>
                  <a:pt x="2557" y="300"/>
                </a:cubicBezTo>
                <a:cubicBezTo>
                  <a:pt x="2554" y="295"/>
                  <a:pt x="2543" y="303"/>
                  <a:pt x="2544" y="294"/>
                </a:cubicBezTo>
                <a:cubicBezTo>
                  <a:pt x="2531" y="246"/>
                  <a:pt x="2530" y="240"/>
                  <a:pt x="2529" y="234"/>
                </a:cubicBezTo>
                <a:cubicBezTo>
                  <a:pt x="2500" y="168"/>
                  <a:pt x="2501" y="161"/>
                  <a:pt x="2496" y="161"/>
                </a:cubicBezTo>
                <a:cubicBezTo>
                  <a:pt x="2466" y="95"/>
                  <a:pt x="2458" y="84"/>
                  <a:pt x="2451" y="70"/>
                </a:cubicBezTo>
                <a:cubicBezTo>
                  <a:pt x="2430" y="44"/>
                  <a:pt x="2431" y="36"/>
                  <a:pt x="2427" y="36"/>
                </a:cubicBezTo>
                <a:cubicBezTo>
                  <a:pt x="2388" y="1"/>
                  <a:pt x="2388" y="1"/>
                  <a:pt x="2388" y="1"/>
                </a:cubicBezTo>
                <a:cubicBezTo>
                  <a:pt x="2404" y="21"/>
                  <a:pt x="2407" y="23"/>
                  <a:pt x="2408" y="28"/>
                </a:cubicBezTo>
                <a:cubicBezTo>
                  <a:pt x="2450" y="83"/>
                  <a:pt x="2452" y="92"/>
                  <a:pt x="2457" y="95"/>
                </a:cubicBezTo>
                <a:cubicBezTo>
                  <a:pt x="2503" y="182"/>
                  <a:pt x="2512" y="215"/>
                  <a:pt x="2525" y="244"/>
                </a:cubicBezTo>
                <a:cubicBezTo>
                  <a:pt x="2526" y="263"/>
                  <a:pt x="2510" y="258"/>
                  <a:pt x="2506" y="236"/>
                </a:cubicBezTo>
                <a:cubicBezTo>
                  <a:pt x="2482" y="214"/>
                  <a:pt x="2481" y="208"/>
                  <a:pt x="2474" y="210"/>
                </a:cubicBezTo>
                <a:cubicBezTo>
                  <a:pt x="2426" y="144"/>
                  <a:pt x="2422" y="139"/>
                  <a:pt x="2420" y="132"/>
                </a:cubicBezTo>
                <a:cubicBezTo>
                  <a:pt x="2377" y="81"/>
                  <a:pt x="2375" y="77"/>
                  <a:pt x="2375" y="70"/>
                </a:cubicBezTo>
                <a:cubicBezTo>
                  <a:pt x="2351" y="45"/>
                  <a:pt x="2351" y="40"/>
                  <a:pt x="2348" y="40"/>
                </a:cubicBezTo>
                <a:cubicBezTo>
                  <a:pt x="2331" y="10"/>
                  <a:pt x="2326" y="7"/>
                  <a:pt x="2323" y="1"/>
                </a:cubicBezTo>
                <a:cubicBezTo>
                  <a:pt x="2326" y="20"/>
                  <a:pt x="2333" y="38"/>
                  <a:pt x="2344" y="50"/>
                </a:cubicBezTo>
                <a:cubicBezTo>
                  <a:pt x="2377" y="95"/>
                  <a:pt x="2382" y="101"/>
                  <a:pt x="2386" y="109"/>
                </a:cubicBezTo>
                <a:cubicBezTo>
                  <a:pt x="2392" y="121"/>
                  <a:pt x="2386" y="113"/>
                  <a:pt x="2379" y="108"/>
                </a:cubicBezTo>
                <a:cubicBezTo>
                  <a:pt x="2336" y="59"/>
                  <a:pt x="2328" y="54"/>
                  <a:pt x="2320" y="49"/>
                </a:cubicBezTo>
                <a:cubicBezTo>
                  <a:pt x="2259" y="1"/>
                  <a:pt x="2260" y="1"/>
                  <a:pt x="2260" y="2"/>
                </a:cubicBezTo>
                <a:cubicBezTo>
                  <a:pt x="2336" y="75"/>
                  <a:pt x="2338" y="82"/>
                  <a:pt x="2342" y="86"/>
                </a:cubicBezTo>
                <a:cubicBezTo>
                  <a:pt x="2395" y="136"/>
                  <a:pt x="2408" y="158"/>
                  <a:pt x="2427" y="169"/>
                </a:cubicBezTo>
                <a:cubicBezTo>
                  <a:pt x="2505" y="258"/>
                  <a:pt x="2506" y="269"/>
                  <a:pt x="2513" y="273"/>
                </a:cubicBezTo>
                <a:cubicBezTo>
                  <a:pt x="2547" y="325"/>
                  <a:pt x="2548" y="321"/>
                  <a:pt x="2550" y="325"/>
                </a:cubicBezTo>
                <a:cubicBezTo>
                  <a:pt x="2568" y="363"/>
                  <a:pt x="2578" y="358"/>
                  <a:pt x="2577" y="370"/>
                </a:cubicBezTo>
                <a:cubicBezTo>
                  <a:pt x="2561" y="355"/>
                  <a:pt x="2554" y="357"/>
                  <a:pt x="2555" y="348"/>
                </a:cubicBezTo>
                <a:cubicBezTo>
                  <a:pt x="2543" y="332"/>
                  <a:pt x="2540" y="332"/>
                  <a:pt x="2539" y="330"/>
                </a:cubicBezTo>
                <a:cubicBezTo>
                  <a:pt x="2508" y="295"/>
                  <a:pt x="2504" y="287"/>
                  <a:pt x="2499" y="279"/>
                </a:cubicBezTo>
                <a:cubicBezTo>
                  <a:pt x="2423" y="198"/>
                  <a:pt x="2413" y="191"/>
                  <a:pt x="2403" y="183"/>
                </a:cubicBezTo>
                <a:cubicBezTo>
                  <a:pt x="2355" y="145"/>
                  <a:pt x="2342" y="122"/>
                  <a:pt x="2321" y="111"/>
                </a:cubicBezTo>
                <a:cubicBezTo>
                  <a:pt x="2285" y="75"/>
                  <a:pt x="2274" y="70"/>
                  <a:pt x="2266" y="60"/>
                </a:cubicBezTo>
                <a:cubicBezTo>
                  <a:pt x="2248" y="46"/>
                  <a:pt x="2245" y="40"/>
                  <a:pt x="2241" y="35"/>
                </a:cubicBezTo>
                <a:cubicBezTo>
                  <a:pt x="2212" y="6"/>
                  <a:pt x="2210" y="3"/>
                  <a:pt x="2208" y="1"/>
                </a:cubicBezTo>
                <a:cubicBezTo>
                  <a:pt x="2202" y="10"/>
                  <a:pt x="2211" y="18"/>
                  <a:pt x="2218" y="28"/>
                </a:cubicBezTo>
                <a:cubicBezTo>
                  <a:pt x="2307" y="112"/>
                  <a:pt x="2315" y="120"/>
                  <a:pt x="2324" y="128"/>
                </a:cubicBezTo>
                <a:cubicBezTo>
                  <a:pt x="2344" y="143"/>
                  <a:pt x="2346" y="151"/>
                  <a:pt x="2353" y="152"/>
                </a:cubicBezTo>
                <a:cubicBezTo>
                  <a:pt x="2396" y="194"/>
                  <a:pt x="2402" y="196"/>
                  <a:pt x="2407" y="200"/>
                </a:cubicBezTo>
                <a:cubicBezTo>
                  <a:pt x="2468" y="257"/>
                  <a:pt x="2471" y="274"/>
                  <a:pt x="2484" y="276"/>
                </a:cubicBezTo>
                <a:cubicBezTo>
                  <a:pt x="2498" y="301"/>
                  <a:pt x="2505" y="298"/>
                  <a:pt x="2505" y="304"/>
                </a:cubicBezTo>
                <a:cubicBezTo>
                  <a:pt x="2544" y="352"/>
                  <a:pt x="2548" y="358"/>
                  <a:pt x="2550" y="366"/>
                </a:cubicBezTo>
                <a:cubicBezTo>
                  <a:pt x="2577" y="410"/>
                  <a:pt x="2591" y="413"/>
                  <a:pt x="2589" y="429"/>
                </a:cubicBezTo>
                <a:cubicBezTo>
                  <a:pt x="2604" y="444"/>
                  <a:pt x="2610" y="461"/>
                  <a:pt x="2605" y="465"/>
                </a:cubicBezTo>
                <a:cubicBezTo>
                  <a:pt x="2580" y="426"/>
                  <a:pt x="2579" y="418"/>
                  <a:pt x="2572" y="418"/>
                </a:cubicBezTo>
                <a:cubicBezTo>
                  <a:pt x="2546" y="393"/>
                  <a:pt x="2545" y="389"/>
                  <a:pt x="2544" y="385"/>
                </a:cubicBezTo>
                <a:cubicBezTo>
                  <a:pt x="2506" y="349"/>
                  <a:pt x="2497" y="342"/>
                  <a:pt x="2492" y="331"/>
                </a:cubicBezTo>
                <a:cubicBezTo>
                  <a:pt x="2409" y="265"/>
                  <a:pt x="2408" y="254"/>
                  <a:pt x="2402" y="251"/>
                </a:cubicBezTo>
                <a:cubicBezTo>
                  <a:pt x="2358" y="208"/>
                  <a:pt x="2348" y="213"/>
                  <a:pt x="2346" y="206"/>
                </a:cubicBezTo>
                <a:cubicBezTo>
                  <a:pt x="2312" y="182"/>
                  <a:pt x="2308" y="171"/>
                  <a:pt x="2297" y="169"/>
                </a:cubicBezTo>
                <a:cubicBezTo>
                  <a:pt x="2251" y="119"/>
                  <a:pt x="2241" y="124"/>
                  <a:pt x="2242" y="115"/>
                </a:cubicBezTo>
                <a:cubicBezTo>
                  <a:pt x="2204" y="78"/>
                  <a:pt x="2199" y="77"/>
                  <a:pt x="2195" y="74"/>
                </a:cubicBezTo>
                <a:cubicBezTo>
                  <a:pt x="2189" y="66"/>
                  <a:pt x="2188" y="71"/>
                  <a:pt x="2192" y="72"/>
                </a:cubicBezTo>
                <a:cubicBezTo>
                  <a:pt x="2222" y="98"/>
                  <a:pt x="2214" y="104"/>
                  <a:pt x="2220" y="110"/>
                </a:cubicBezTo>
                <a:cubicBezTo>
                  <a:pt x="2279" y="163"/>
                  <a:pt x="2287" y="171"/>
                  <a:pt x="2296" y="178"/>
                </a:cubicBezTo>
                <a:cubicBezTo>
                  <a:pt x="2325" y="207"/>
                  <a:pt x="2330" y="210"/>
                  <a:pt x="2335" y="211"/>
                </a:cubicBezTo>
                <a:cubicBezTo>
                  <a:pt x="2365" y="237"/>
                  <a:pt x="2373" y="235"/>
                  <a:pt x="2377" y="241"/>
                </a:cubicBezTo>
                <a:cubicBezTo>
                  <a:pt x="2400" y="265"/>
                  <a:pt x="2402" y="267"/>
                  <a:pt x="2403" y="271"/>
                </a:cubicBezTo>
                <a:cubicBezTo>
                  <a:pt x="2438" y="305"/>
                  <a:pt x="2448" y="302"/>
                  <a:pt x="2450" y="312"/>
                </a:cubicBezTo>
                <a:cubicBezTo>
                  <a:pt x="2484" y="348"/>
                  <a:pt x="2493" y="346"/>
                  <a:pt x="2494" y="357"/>
                </a:cubicBezTo>
                <a:cubicBezTo>
                  <a:pt x="2540" y="405"/>
                  <a:pt x="2546" y="402"/>
                  <a:pt x="2546" y="408"/>
                </a:cubicBezTo>
                <a:cubicBezTo>
                  <a:pt x="2573" y="430"/>
                  <a:pt x="2572" y="438"/>
                  <a:pt x="2576" y="438"/>
                </a:cubicBezTo>
                <a:cubicBezTo>
                  <a:pt x="2606" y="495"/>
                  <a:pt x="2612" y="495"/>
                  <a:pt x="2613" y="504"/>
                </a:cubicBezTo>
                <a:cubicBezTo>
                  <a:pt x="2634" y="570"/>
                  <a:pt x="2636" y="577"/>
                  <a:pt x="2641" y="585"/>
                </a:cubicBezTo>
                <a:cubicBezTo>
                  <a:pt x="2649" y="625"/>
                  <a:pt x="2652" y="624"/>
                  <a:pt x="2654" y="638"/>
                </a:cubicBezTo>
                <a:cubicBezTo>
                  <a:pt x="2632" y="603"/>
                  <a:pt x="2620" y="596"/>
                  <a:pt x="2616" y="578"/>
                </a:cubicBezTo>
                <a:cubicBezTo>
                  <a:pt x="2580" y="533"/>
                  <a:pt x="2570" y="523"/>
                  <a:pt x="2561" y="512"/>
                </a:cubicBezTo>
                <a:cubicBezTo>
                  <a:pt x="2492" y="422"/>
                  <a:pt x="2486" y="419"/>
                  <a:pt x="2482" y="412"/>
                </a:cubicBezTo>
                <a:cubicBezTo>
                  <a:pt x="2465" y="388"/>
                  <a:pt x="2458" y="387"/>
                  <a:pt x="2452" y="383"/>
                </a:cubicBezTo>
                <a:cubicBezTo>
                  <a:pt x="2421" y="342"/>
                  <a:pt x="2414" y="343"/>
                  <a:pt x="2413" y="335"/>
                </a:cubicBezTo>
                <a:cubicBezTo>
                  <a:pt x="2376" y="303"/>
                  <a:pt x="2375" y="295"/>
                  <a:pt x="2367" y="297"/>
                </a:cubicBezTo>
                <a:cubicBezTo>
                  <a:pt x="2344" y="270"/>
                  <a:pt x="2339" y="269"/>
                  <a:pt x="2335" y="268"/>
                </a:cubicBezTo>
                <a:cubicBezTo>
                  <a:pt x="2309" y="240"/>
                  <a:pt x="2305" y="237"/>
                  <a:pt x="2301" y="233"/>
                </a:cubicBezTo>
                <a:cubicBezTo>
                  <a:pt x="2246" y="189"/>
                  <a:pt x="2241" y="179"/>
                  <a:pt x="2233" y="173"/>
                </a:cubicBezTo>
                <a:cubicBezTo>
                  <a:pt x="2179" y="126"/>
                  <a:pt x="2173" y="116"/>
                  <a:pt x="2167" y="109"/>
                </a:cubicBezTo>
                <a:cubicBezTo>
                  <a:pt x="2137" y="80"/>
                  <a:pt x="2128" y="75"/>
                  <a:pt x="2125" y="61"/>
                </a:cubicBezTo>
                <a:cubicBezTo>
                  <a:pt x="2112" y="42"/>
                  <a:pt x="2107" y="44"/>
                  <a:pt x="2106" y="41"/>
                </a:cubicBezTo>
                <a:cubicBezTo>
                  <a:pt x="2085" y="5"/>
                  <a:pt x="2087" y="10"/>
                  <a:pt x="2089" y="15"/>
                </a:cubicBezTo>
                <a:cubicBezTo>
                  <a:pt x="2106" y="41"/>
                  <a:pt x="2095" y="48"/>
                  <a:pt x="2104" y="48"/>
                </a:cubicBezTo>
                <a:cubicBezTo>
                  <a:pt x="2120" y="73"/>
                  <a:pt x="2127" y="76"/>
                  <a:pt x="2126" y="85"/>
                </a:cubicBezTo>
                <a:cubicBezTo>
                  <a:pt x="2177" y="147"/>
                  <a:pt x="2181" y="161"/>
                  <a:pt x="2190" y="166"/>
                </a:cubicBezTo>
                <a:cubicBezTo>
                  <a:pt x="2214" y="195"/>
                  <a:pt x="2218" y="193"/>
                  <a:pt x="2220" y="196"/>
                </a:cubicBezTo>
                <a:cubicBezTo>
                  <a:pt x="2243" y="215"/>
                  <a:pt x="2242" y="227"/>
                  <a:pt x="2249" y="226"/>
                </a:cubicBezTo>
                <a:cubicBezTo>
                  <a:pt x="2268" y="246"/>
                  <a:pt x="2276" y="254"/>
                  <a:pt x="2283" y="263"/>
                </a:cubicBezTo>
                <a:cubicBezTo>
                  <a:pt x="2317" y="292"/>
                  <a:pt x="2321" y="305"/>
                  <a:pt x="2329" y="313"/>
                </a:cubicBezTo>
                <a:cubicBezTo>
                  <a:pt x="2358" y="348"/>
                  <a:pt x="2362" y="349"/>
                  <a:pt x="2363" y="351"/>
                </a:cubicBezTo>
                <a:cubicBezTo>
                  <a:pt x="2388" y="382"/>
                  <a:pt x="2388" y="393"/>
                  <a:pt x="2395" y="391"/>
                </a:cubicBezTo>
                <a:cubicBezTo>
                  <a:pt x="2426" y="424"/>
                  <a:pt x="2430" y="438"/>
                  <a:pt x="2440" y="441"/>
                </a:cubicBezTo>
                <a:cubicBezTo>
                  <a:pt x="2449" y="455"/>
                  <a:pt x="2451" y="457"/>
                  <a:pt x="2453" y="460"/>
                </a:cubicBezTo>
                <a:cubicBezTo>
                  <a:pt x="2421" y="436"/>
                  <a:pt x="2417" y="435"/>
                  <a:pt x="2417" y="428"/>
                </a:cubicBezTo>
                <a:cubicBezTo>
                  <a:pt x="2372" y="389"/>
                  <a:pt x="2351" y="370"/>
                  <a:pt x="2331" y="351"/>
                </a:cubicBezTo>
                <a:cubicBezTo>
                  <a:pt x="2226" y="270"/>
                  <a:pt x="2225" y="259"/>
                  <a:pt x="2217" y="259"/>
                </a:cubicBezTo>
                <a:cubicBezTo>
                  <a:pt x="2183" y="219"/>
                  <a:pt x="2161" y="202"/>
                  <a:pt x="2140" y="182"/>
                </a:cubicBezTo>
                <a:cubicBezTo>
                  <a:pt x="2093" y="137"/>
                  <a:pt x="2090" y="135"/>
                  <a:pt x="2086" y="134"/>
                </a:cubicBezTo>
                <a:cubicBezTo>
                  <a:pt x="2016" y="59"/>
                  <a:pt x="2017" y="51"/>
                  <a:pt x="2013" y="51"/>
                </a:cubicBezTo>
                <a:cubicBezTo>
                  <a:pt x="1991" y="16"/>
                  <a:pt x="1982" y="18"/>
                  <a:pt x="1981" y="7"/>
                </a:cubicBezTo>
                <a:cubicBezTo>
                  <a:pt x="1973" y="3"/>
                  <a:pt x="1975" y="7"/>
                  <a:pt x="1976" y="11"/>
                </a:cubicBezTo>
                <a:cubicBezTo>
                  <a:pt x="1999" y="38"/>
                  <a:pt x="2005" y="53"/>
                  <a:pt x="2015" y="63"/>
                </a:cubicBezTo>
                <a:cubicBezTo>
                  <a:pt x="2083" y="138"/>
                  <a:pt x="2090" y="151"/>
                  <a:pt x="2102" y="157"/>
                </a:cubicBezTo>
                <a:cubicBezTo>
                  <a:pt x="2141" y="198"/>
                  <a:pt x="2153" y="205"/>
                  <a:pt x="2162" y="217"/>
                </a:cubicBezTo>
                <a:cubicBezTo>
                  <a:pt x="2176" y="224"/>
                  <a:pt x="2175" y="229"/>
                  <a:pt x="2179" y="228"/>
                </a:cubicBezTo>
                <a:cubicBezTo>
                  <a:pt x="2262" y="304"/>
                  <a:pt x="2265" y="312"/>
                  <a:pt x="2270" y="316"/>
                </a:cubicBezTo>
                <a:cubicBezTo>
                  <a:pt x="2296" y="339"/>
                  <a:pt x="2300" y="340"/>
                  <a:pt x="2302" y="342"/>
                </a:cubicBezTo>
                <a:cubicBezTo>
                  <a:pt x="2361" y="394"/>
                  <a:pt x="2371" y="405"/>
                  <a:pt x="2382" y="415"/>
                </a:cubicBezTo>
                <a:cubicBezTo>
                  <a:pt x="2422" y="455"/>
                  <a:pt x="2434" y="462"/>
                  <a:pt x="2446" y="470"/>
                </a:cubicBezTo>
                <a:cubicBezTo>
                  <a:pt x="2486" y="514"/>
                  <a:pt x="2491" y="518"/>
                  <a:pt x="2495" y="522"/>
                </a:cubicBezTo>
                <a:cubicBezTo>
                  <a:pt x="2522" y="556"/>
                  <a:pt x="2524" y="560"/>
                  <a:pt x="2525" y="566"/>
                </a:cubicBezTo>
                <a:cubicBezTo>
                  <a:pt x="2554" y="592"/>
                  <a:pt x="2554" y="596"/>
                  <a:pt x="2557" y="595"/>
                </a:cubicBezTo>
                <a:cubicBezTo>
                  <a:pt x="2536" y="580"/>
                  <a:pt x="2527" y="580"/>
                  <a:pt x="2523" y="573"/>
                </a:cubicBezTo>
                <a:cubicBezTo>
                  <a:pt x="2501" y="559"/>
                  <a:pt x="2500" y="555"/>
                  <a:pt x="2496" y="555"/>
                </a:cubicBezTo>
                <a:cubicBezTo>
                  <a:pt x="2486" y="535"/>
                  <a:pt x="2482" y="535"/>
                  <a:pt x="2482" y="531"/>
                </a:cubicBezTo>
                <a:cubicBezTo>
                  <a:pt x="2456" y="511"/>
                  <a:pt x="2449" y="507"/>
                  <a:pt x="2441" y="503"/>
                </a:cubicBezTo>
                <a:cubicBezTo>
                  <a:pt x="2417" y="480"/>
                  <a:pt x="2411" y="474"/>
                  <a:pt x="2407" y="466"/>
                </a:cubicBezTo>
                <a:cubicBezTo>
                  <a:pt x="2330" y="411"/>
                  <a:pt x="2327" y="404"/>
                  <a:pt x="2320" y="403"/>
                </a:cubicBezTo>
                <a:cubicBezTo>
                  <a:pt x="2277" y="359"/>
                  <a:pt x="2258" y="344"/>
                  <a:pt x="2240" y="328"/>
                </a:cubicBezTo>
                <a:cubicBezTo>
                  <a:pt x="2209" y="300"/>
                  <a:pt x="2205" y="295"/>
                  <a:pt x="2203" y="288"/>
                </a:cubicBezTo>
                <a:cubicBezTo>
                  <a:pt x="2158" y="248"/>
                  <a:pt x="2155" y="242"/>
                  <a:pt x="2151" y="236"/>
                </a:cubicBezTo>
                <a:cubicBezTo>
                  <a:pt x="2107" y="184"/>
                  <a:pt x="2096" y="179"/>
                  <a:pt x="2089" y="166"/>
                </a:cubicBezTo>
                <a:cubicBezTo>
                  <a:pt x="2056" y="132"/>
                  <a:pt x="2047" y="123"/>
                  <a:pt x="2040" y="111"/>
                </a:cubicBezTo>
                <a:cubicBezTo>
                  <a:pt x="2009" y="80"/>
                  <a:pt x="2007" y="71"/>
                  <a:pt x="2002" y="68"/>
                </a:cubicBezTo>
                <a:cubicBezTo>
                  <a:pt x="2002" y="79"/>
                  <a:pt x="2006" y="84"/>
                  <a:pt x="2011" y="87"/>
                </a:cubicBezTo>
                <a:cubicBezTo>
                  <a:pt x="2037" y="126"/>
                  <a:pt x="2044" y="128"/>
                  <a:pt x="2047" y="133"/>
                </a:cubicBezTo>
                <a:cubicBezTo>
                  <a:pt x="2078" y="166"/>
                  <a:pt x="2083" y="171"/>
                  <a:pt x="2086" y="179"/>
                </a:cubicBezTo>
                <a:cubicBezTo>
                  <a:pt x="2104" y="196"/>
                  <a:pt x="2106" y="204"/>
                  <a:pt x="2112" y="206"/>
                </a:cubicBezTo>
                <a:cubicBezTo>
                  <a:pt x="2128" y="226"/>
                  <a:pt x="2132" y="234"/>
                  <a:pt x="2139" y="236"/>
                </a:cubicBezTo>
                <a:cubicBezTo>
                  <a:pt x="2175" y="272"/>
                  <a:pt x="2182" y="285"/>
                  <a:pt x="2192" y="293"/>
                </a:cubicBezTo>
                <a:cubicBezTo>
                  <a:pt x="2257" y="354"/>
                  <a:pt x="2266" y="363"/>
                  <a:pt x="2275" y="371"/>
                </a:cubicBezTo>
                <a:cubicBezTo>
                  <a:pt x="2321" y="418"/>
                  <a:pt x="2327" y="419"/>
                  <a:pt x="2333" y="422"/>
                </a:cubicBezTo>
                <a:cubicBezTo>
                  <a:pt x="2375" y="452"/>
                  <a:pt x="2380" y="466"/>
                  <a:pt x="2393" y="469"/>
                </a:cubicBezTo>
                <a:cubicBezTo>
                  <a:pt x="2385" y="477"/>
                  <a:pt x="2377" y="470"/>
                  <a:pt x="2368" y="465"/>
                </a:cubicBezTo>
                <a:cubicBezTo>
                  <a:pt x="2326" y="437"/>
                  <a:pt x="2325" y="429"/>
                  <a:pt x="2317" y="431"/>
                </a:cubicBezTo>
                <a:cubicBezTo>
                  <a:pt x="2287" y="412"/>
                  <a:pt x="2285" y="406"/>
                  <a:pt x="2282" y="402"/>
                </a:cubicBezTo>
                <a:cubicBezTo>
                  <a:pt x="2242" y="368"/>
                  <a:pt x="2237" y="367"/>
                  <a:pt x="2235" y="361"/>
                </a:cubicBezTo>
                <a:cubicBezTo>
                  <a:pt x="2206" y="345"/>
                  <a:pt x="2209" y="332"/>
                  <a:pt x="2203" y="332"/>
                </a:cubicBezTo>
                <a:cubicBezTo>
                  <a:pt x="2159" y="290"/>
                  <a:pt x="2156" y="286"/>
                  <a:pt x="2151" y="284"/>
                </a:cubicBezTo>
                <a:cubicBezTo>
                  <a:pt x="2094" y="228"/>
                  <a:pt x="2089" y="219"/>
                  <a:pt x="2081" y="215"/>
                </a:cubicBezTo>
                <a:cubicBezTo>
                  <a:pt x="2070" y="213"/>
                  <a:pt x="2082" y="226"/>
                  <a:pt x="2095" y="239"/>
                </a:cubicBezTo>
                <a:cubicBezTo>
                  <a:pt x="2135" y="286"/>
                  <a:pt x="2142" y="283"/>
                  <a:pt x="2144" y="288"/>
                </a:cubicBezTo>
                <a:cubicBezTo>
                  <a:pt x="2161" y="304"/>
                  <a:pt x="2166" y="312"/>
                  <a:pt x="2173" y="318"/>
                </a:cubicBezTo>
                <a:cubicBezTo>
                  <a:pt x="2200" y="342"/>
                  <a:pt x="2205" y="353"/>
                  <a:pt x="2213" y="357"/>
                </a:cubicBezTo>
                <a:cubicBezTo>
                  <a:pt x="2244" y="401"/>
                  <a:pt x="2253" y="407"/>
                  <a:pt x="2261" y="415"/>
                </a:cubicBezTo>
                <a:cubicBezTo>
                  <a:pt x="2322" y="469"/>
                  <a:pt x="2330" y="480"/>
                  <a:pt x="2343" y="485"/>
                </a:cubicBezTo>
                <a:cubicBezTo>
                  <a:pt x="2369" y="507"/>
                  <a:pt x="2373" y="507"/>
                  <a:pt x="2375" y="511"/>
                </a:cubicBezTo>
                <a:cubicBezTo>
                  <a:pt x="2410" y="544"/>
                  <a:pt x="2420" y="541"/>
                  <a:pt x="2423" y="548"/>
                </a:cubicBezTo>
                <a:cubicBezTo>
                  <a:pt x="2448" y="564"/>
                  <a:pt x="2448" y="578"/>
                  <a:pt x="2459" y="577"/>
                </a:cubicBezTo>
                <a:cubicBezTo>
                  <a:pt x="2526" y="631"/>
                  <a:pt x="2528" y="642"/>
                  <a:pt x="2540" y="640"/>
                </a:cubicBezTo>
                <a:cubicBezTo>
                  <a:pt x="2563" y="667"/>
                  <a:pt x="2571" y="668"/>
                  <a:pt x="2574" y="678"/>
                </a:cubicBezTo>
                <a:cubicBezTo>
                  <a:pt x="2618" y="723"/>
                  <a:pt x="2624" y="730"/>
                  <a:pt x="2630" y="738"/>
                </a:cubicBezTo>
                <a:cubicBezTo>
                  <a:pt x="2691" y="806"/>
                  <a:pt x="2689" y="815"/>
                  <a:pt x="2695" y="813"/>
                </a:cubicBezTo>
                <a:cubicBezTo>
                  <a:pt x="2719" y="849"/>
                  <a:pt x="2700" y="842"/>
                  <a:pt x="2706" y="852"/>
                </a:cubicBezTo>
                <a:cubicBezTo>
                  <a:pt x="2685" y="828"/>
                  <a:pt x="2679" y="823"/>
                  <a:pt x="2675" y="814"/>
                </a:cubicBezTo>
                <a:cubicBezTo>
                  <a:pt x="2562" y="716"/>
                  <a:pt x="2559" y="705"/>
                  <a:pt x="2552" y="703"/>
                </a:cubicBezTo>
                <a:cubicBezTo>
                  <a:pt x="2523" y="676"/>
                  <a:pt x="2516" y="680"/>
                  <a:pt x="2516" y="672"/>
                </a:cubicBezTo>
                <a:cubicBezTo>
                  <a:pt x="2491" y="659"/>
                  <a:pt x="2488" y="657"/>
                  <a:pt x="2486" y="654"/>
                </a:cubicBezTo>
                <a:cubicBezTo>
                  <a:pt x="2454" y="630"/>
                  <a:pt x="2448" y="632"/>
                  <a:pt x="2446" y="630"/>
                </a:cubicBezTo>
                <a:cubicBezTo>
                  <a:pt x="2412" y="597"/>
                  <a:pt x="2398" y="599"/>
                  <a:pt x="2396" y="586"/>
                </a:cubicBezTo>
                <a:cubicBezTo>
                  <a:pt x="2361" y="565"/>
                  <a:pt x="2355" y="555"/>
                  <a:pt x="2344" y="552"/>
                </a:cubicBezTo>
                <a:cubicBezTo>
                  <a:pt x="2307" y="519"/>
                  <a:pt x="2304" y="514"/>
                  <a:pt x="2301" y="511"/>
                </a:cubicBezTo>
                <a:cubicBezTo>
                  <a:pt x="2224" y="442"/>
                  <a:pt x="2218" y="433"/>
                  <a:pt x="2210" y="429"/>
                </a:cubicBezTo>
                <a:cubicBezTo>
                  <a:pt x="2162" y="372"/>
                  <a:pt x="2156" y="363"/>
                  <a:pt x="2148" y="355"/>
                </a:cubicBezTo>
                <a:cubicBezTo>
                  <a:pt x="2097" y="289"/>
                  <a:pt x="2095" y="283"/>
                  <a:pt x="2093" y="275"/>
                </a:cubicBezTo>
                <a:cubicBezTo>
                  <a:pt x="2089" y="280"/>
                  <a:pt x="2090" y="292"/>
                  <a:pt x="2097" y="294"/>
                </a:cubicBezTo>
                <a:cubicBezTo>
                  <a:pt x="2145" y="364"/>
                  <a:pt x="2165" y="389"/>
                  <a:pt x="2186" y="413"/>
                </a:cubicBezTo>
                <a:cubicBezTo>
                  <a:pt x="2222" y="455"/>
                  <a:pt x="2229" y="456"/>
                  <a:pt x="2232" y="466"/>
                </a:cubicBezTo>
                <a:cubicBezTo>
                  <a:pt x="2329" y="554"/>
                  <a:pt x="2342" y="559"/>
                  <a:pt x="2348" y="572"/>
                </a:cubicBezTo>
                <a:cubicBezTo>
                  <a:pt x="2412" y="620"/>
                  <a:pt x="2421" y="622"/>
                  <a:pt x="2425" y="631"/>
                </a:cubicBezTo>
                <a:cubicBezTo>
                  <a:pt x="2494" y="679"/>
                  <a:pt x="2501" y="680"/>
                  <a:pt x="2507" y="682"/>
                </a:cubicBezTo>
                <a:cubicBezTo>
                  <a:pt x="2533" y="705"/>
                  <a:pt x="2546" y="710"/>
                  <a:pt x="2553" y="723"/>
                </a:cubicBezTo>
                <a:cubicBezTo>
                  <a:pt x="2596" y="760"/>
                  <a:pt x="2603" y="758"/>
                  <a:pt x="2606" y="763"/>
                </a:cubicBezTo>
                <a:cubicBezTo>
                  <a:pt x="2629" y="785"/>
                  <a:pt x="2629" y="790"/>
                  <a:pt x="2632" y="790"/>
                </a:cubicBezTo>
                <a:cubicBezTo>
                  <a:pt x="2674" y="838"/>
                  <a:pt x="2669" y="831"/>
                  <a:pt x="2663" y="826"/>
                </a:cubicBezTo>
                <a:cubicBezTo>
                  <a:pt x="2633" y="801"/>
                  <a:pt x="2623" y="795"/>
                  <a:pt x="2616" y="785"/>
                </a:cubicBezTo>
                <a:cubicBezTo>
                  <a:pt x="2592" y="775"/>
                  <a:pt x="2591" y="767"/>
                  <a:pt x="2583" y="768"/>
                </a:cubicBezTo>
                <a:cubicBezTo>
                  <a:pt x="2530" y="739"/>
                  <a:pt x="2532" y="725"/>
                  <a:pt x="2522" y="730"/>
                </a:cubicBezTo>
                <a:cubicBezTo>
                  <a:pt x="2453" y="693"/>
                  <a:pt x="2447" y="690"/>
                  <a:pt x="2442" y="687"/>
                </a:cubicBezTo>
                <a:cubicBezTo>
                  <a:pt x="2385" y="663"/>
                  <a:pt x="2385" y="654"/>
                  <a:pt x="2377" y="655"/>
                </a:cubicBezTo>
                <a:cubicBezTo>
                  <a:pt x="2341" y="632"/>
                  <a:pt x="2334" y="631"/>
                  <a:pt x="2327" y="630"/>
                </a:cubicBezTo>
                <a:cubicBezTo>
                  <a:pt x="2264" y="575"/>
                  <a:pt x="2255" y="568"/>
                  <a:pt x="2246" y="560"/>
                </a:cubicBezTo>
                <a:cubicBezTo>
                  <a:pt x="2210" y="525"/>
                  <a:pt x="2202" y="515"/>
                  <a:pt x="2193" y="506"/>
                </a:cubicBezTo>
                <a:cubicBezTo>
                  <a:pt x="2210" y="531"/>
                  <a:pt x="2215" y="539"/>
                  <a:pt x="2219" y="548"/>
                </a:cubicBezTo>
                <a:cubicBezTo>
                  <a:pt x="2267" y="593"/>
                  <a:pt x="2276" y="597"/>
                  <a:pt x="2281" y="606"/>
                </a:cubicBezTo>
                <a:cubicBezTo>
                  <a:pt x="2384" y="673"/>
                  <a:pt x="2393" y="674"/>
                  <a:pt x="2402" y="677"/>
                </a:cubicBezTo>
                <a:cubicBezTo>
                  <a:pt x="2432" y="692"/>
                  <a:pt x="2431" y="700"/>
                  <a:pt x="2438" y="696"/>
                </a:cubicBezTo>
                <a:cubicBezTo>
                  <a:pt x="2484" y="722"/>
                  <a:pt x="2493" y="727"/>
                  <a:pt x="2502" y="731"/>
                </a:cubicBezTo>
                <a:cubicBezTo>
                  <a:pt x="2545" y="761"/>
                  <a:pt x="2553" y="761"/>
                  <a:pt x="2556" y="767"/>
                </a:cubicBezTo>
                <a:cubicBezTo>
                  <a:pt x="2633" y="818"/>
                  <a:pt x="2637" y="824"/>
                  <a:pt x="2644" y="823"/>
                </a:cubicBezTo>
                <a:cubicBezTo>
                  <a:pt x="2684" y="867"/>
                  <a:pt x="2694" y="864"/>
                  <a:pt x="2693" y="876"/>
                </a:cubicBezTo>
                <a:cubicBezTo>
                  <a:pt x="2735" y="917"/>
                  <a:pt x="2735" y="928"/>
                  <a:pt x="2740" y="931"/>
                </a:cubicBezTo>
                <a:cubicBezTo>
                  <a:pt x="2748" y="947"/>
                  <a:pt x="2734" y="942"/>
                  <a:pt x="2727" y="925"/>
                </a:cubicBezTo>
                <a:cubicBezTo>
                  <a:pt x="2676" y="881"/>
                  <a:pt x="2668" y="875"/>
                  <a:pt x="2660" y="871"/>
                </a:cubicBezTo>
                <a:cubicBezTo>
                  <a:pt x="2623" y="840"/>
                  <a:pt x="2623" y="837"/>
                  <a:pt x="2620" y="837"/>
                </a:cubicBezTo>
                <a:cubicBezTo>
                  <a:pt x="2598" y="820"/>
                  <a:pt x="2597" y="812"/>
                  <a:pt x="2589" y="814"/>
                </a:cubicBezTo>
                <a:cubicBezTo>
                  <a:pt x="2524" y="770"/>
                  <a:pt x="2519" y="769"/>
                  <a:pt x="2515" y="767"/>
                </a:cubicBezTo>
                <a:cubicBezTo>
                  <a:pt x="2479" y="747"/>
                  <a:pt x="2471" y="743"/>
                  <a:pt x="2462" y="739"/>
                </a:cubicBezTo>
                <a:cubicBezTo>
                  <a:pt x="2444" y="730"/>
                  <a:pt x="2440" y="726"/>
                  <a:pt x="2433" y="727"/>
                </a:cubicBezTo>
                <a:cubicBezTo>
                  <a:pt x="2363" y="689"/>
                  <a:pt x="2361" y="685"/>
                  <a:pt x="2354" y="687"/>
                </a:cubicBezTo>
                <a:cubicBezTo>
                  <a:pt x="2309" y="659"/>
                  <a:pt x="2307" y="651"/>
                  <a:pt x="2302" y="650"/>
                </a:cubicBezTo>
                <a:cubicBezTo>
                  <a:pt x="2216" y="555"/>
                  <a:pt x="2204" y="551"/>
                  <a:pt x="2199" y="534"/>
                </a:cubicBezTo>
                <a:cubicBezTo>
                  <a:pt x="2188" y="536"/>
                  <a:pt x="2195" y="540"/>
                  <a:pt x="2199" y="549"/>
                </a:cubicBezTo>
                <a:cubicBezTo>
                  <a:pt x="2222" y="574"/>
                  <a:pt x="2226" y="583"/>
                  <a:pt x="2231" y="590"/>
                </a:cubicBezTo>
                <a:cubicBezTo>
                  <a:pt x="2307" y="664"/>
                  <a:pt x="2312" y="671"/>
                  <a:pt x="2319" y="676"/>
                </a:cubicBezTo>
                <a:cubicBezTo>
                  <a:pt x="2355" y="696"/>
                  <a:pt x="2370" y="704"/>
                  <a:pt x="2383" y="716"/>
                </a:cubicBezTo>
                <a:cubicBezTo>
                  <a:pt x="2446" y="745"/>
                  <a:pt x="2462" y="752"/>
                  <a:pt x="2478" y="759"/>
                </a:cubicBezTo>
                <a:cubicBezTo>
                  <a:pt x="2508" y="775"/>
                  <a:pt x="2515" y="779"/>
                  <a:pt x="2521" y="786"/>
                </a:cubicBezTo>
                <a:cubicBezTo>
                  <a:pt x="2550" y="804"/>
                  <a:pt x="2560" y="805"/>
                  <a:pt x="2565" y="813"/>
                </a:cubicBezTo>
                <a:cubicBezTo>
                  <a:pt x="2595" y="829"/>
                  <a:pt x="2599" y="838"/>
                  <a:pt x="2607" y="843"/>
                </a:cubicBezTo>
                <a:cubicBezTo>
                  <a:pt x="2638" y="867"/>
                  <a:pt x="2641" y="866"/>
                  <a:pt x="2642" y="868"/>
                </a:cubicBezTo>
                <a:cubicBezTo>
                  <a:pt x="2629" y="870"/>
                  <a:pt x="2628" y="864"/>
                  <a:pt x="2626" y="863"/>
                </a:cubicBezTo>
                <a:cubicBezTo>
                  <a:pt x="2552" y="837"/>
                  <a:pt x="2547" y="831"/>
                  <a:pt x="2537" y="833"/>
                </a:cubicBezTo>
                <a:cubicBezTo>
                  <a:pt x="2465" y="805"/>
                  <a:pt x="2457" y="801"/>
                  <a:pt x="2448" y="801"/>
                </a:cubicBezTo>
                <a:cubicBezTo>
                  <a:pt x="2376" y="757"/>
                  <a:pt x="2367" y="756"/>
                  <a:pt x="2363" y="747"/>
                </a:cubicBezTo>
                <a:cubicBezTo>
                  <a:pt x="2287" y="696"/>
                  <a:pt x="2281" y="682"/>
                  <a:pt x="2269" y="677"/>
                </a:cubicBezTo>
                <a:cubicBezTo>
                  <a:pt x="2312" y="722"/>
                  <a:pt x="2323" y="734"/>
                  <a:pt x="2336" y="743"/>
                </a:cubicBezTo>
                <a:cubicBezTo>
                  <a:pt x="2381" y="774"/>
                  <a:pt x="2387" y="778"/>
                  <a:pt x="2394" y="782"/>
                </a:cubicBezTo>
                <a:cubicBezTo>
                  <a:pt x="2423" y="790"/>
                  <a:pt x="2418" y="804"/>
                  <a:pt x="2427" y="799"/>
                </a:cubicBezTo>
                <a:cubicBezTo>
                  <a:pt x="2466" y="820"/>
                  <a:pt x="2475" y="820"/>
                  <a:pt x="2479" y="827"/>
                </a:cubicBezTo>
                <a:cubicBezTo>
                  <a:pt x="2536" y="845"/>
                  <a:pt x="2545" y="847"/>
                  <a:pt x="2554" y="847"/>
                </a:cubicBezTo>
                <a:cubicBezTo>
                  <a:pt x="2602" y="876"/>
                  <a:pt x="2616" y="870"/>
                  <a:pt x="2620" y="879"/>
                </a:cubicBezTo>
                <a:cubicBezTo>
                  <a:pt x="2633" y="887"/>
                  <a:pt x="2628" y="886"/>
                  <a:pt x="2624" y="884"/>
                </a:cubicBezTo>
                <a:cubicBezTo>
                  <a:pt x="2566" y="867"/>
                  <a:pt x="2556" y="864"/>
                  <a:pt x="2545" y="861"/>
                </a:cubicBezTo>
                <a:cubicBezTo>
                  <a:pt x="2443" y="830"/>
                  <a:pt x="2434" y="824"/>
                  <a:pt x="2425" y="820"/>
                </a:cubicBezTo>
                <a:cubicBezTo>
                  <a:pt x="2398" y="815"/>
                  <a:pt x="2409" y="812"/>
                  <a:pt x="2413" y="820"/>
                </a:cubicBezTo>
                <a:cubicBezTo>
                  <a:pt x="2460" y="845"/>
                  <a:pt x="2465" y="852"/>
                  <a:pt x="2475" y="851"/>
                </a:cubicBezTo>
                <a:cubicBezTo>
                  <a:pt x="2578" y="922"/>
                  <a:pt x="2590" y="925"/>
                  <a:pt x="2601" y="930"/>
                </a:cubicBezTo>
                <a:cubicBezTo>
                  <a:pt x="2628" y="940"/>
                  <a:pt x="2629" y="944"/>
                  <a:pt x="2633" y="944"/>
                </a:cubicBezTo>
                <a:cubicBezTo>
                  <a:pt x="2675" y="953"/>
                  <a:pt x="2672" y="968"/>
                  <a:pt x="2681" y="964"/>
                </a:cubicBezTo>
                <a:cubicBezTo>
                  <a:pt x="2735" y="1000"/>
                  <a:pt x="2745" y="1007"/>
                  <a:pt x="2754" y="1014"/>
                </a:cubicBezTo>
                <a:cubicBezTo>
                  <a:pt x="2775" y="1046"/>
                  <a:pt x="2782" y="1052"/>
                  <a:pt x="2789" y="1057"/>
                </a:cubicBezTo>
                <a:cubicBezTo>
                  <a:pt x="2815" y="1092"/>
                  <a:pt x="2819" y="1109"/>
                  <a:pt x="2814" y="1109"/>
                </a:cubicBezTo>
                <a:cubicBezTo>
                  <a:pt x="2781" y="1074"/>
                  <a:pt x="2783" y="1065"/>
                  <a:pt x="2779" y="1065"/>
                </a:cubicBezTo>
                <a:cubicBezTo>
                  <a:pt x="2742" y="1031"/>
                  <a:pt x="2732" y="1018"/>
                  <a:pt x="2718" y="1013"/>
                </a:cubicBezTo>
                <a:cubicBezTo>
                  <a:pt x="2646" y="969"/>
                  <a:pt x="2633" y="970"/>
                  <a:pt x="2625" y="963"/>
                </a:cubicBezTo>
                <a:cubicBezTo>
                  <a:pt x="2579" y="945"/>
                  <a:pt x="2570" y="936"/>
                  <a:pt x="2568" y="945"/>
                </a:cubicBezTo>
                <a:cubicBezTo>
                  <a:pt x="2600" y="966"/>
                  <a:pt x="2611" y="966"/>
                  <a:pt x="2618" y="974"/>
                </a:cubicBezTo>
                <a:close/>
                <a:moveTo>
                  <a:pt x="2842" y="1103"/>
                </a:moveTo>
                <a:cubicBezTo>
                  <a:pt x="2854" y="1100"/>
                  <a:pt x="2845" y="1115"/>
                  <a:pt x="2846" y="1120"/>
                </a:cubicBezTo>
                <a:cubicBezTo>
                  <a:pt x="2837" y="1119"/>
                  <a:pt x="2844" y="1108"/>
                  <a:pt x="2842" y="1103"/>
                </a:cubicBezTo>
                <a:close/>
                <a:moveTo>
                  <a:pt x="2845" y="1206"/>
                </a:moveTo>
                <a:cubicBezTo>
                  <a:pt x="2849" y="1209"/>
                  <a:pt x="2852" y="1213"/>
                  <a:pt x="2856" y="1216"/>
                </a:cubicBezTo>
                <a:cubicBezTo>
                  <a:pt x="2858" y="1223"/>
                  <a:pt x="2859" y="1231"/>
                  <a:pt x="2861" y="1238"/>
                </a:cubicBezTo>
                <a:cubicBezTo>
                  <a:pt x="2861" y="1243"/>
                  <a:pt x="2864" y="1243"/>
                  <a:pt x="2865" y="1246"/>
                </a:cubicBezTo>
                <a:cubicBezTo>
                  <a:pt x="2866" y="1249"/>
                  <a:pt x="2866" y="1252"/>
                  <a:pt x="2867" y="1255"/>
                </a:cubicBezTo>
                <a:cubicBezTo>
                  <a:pt x="2868" y="1258"/>
                  <a:pt x="2868" y="1260"/>
                  <a:pt x="2869" y="1263"/>
                </a:cubicBezTo>
                <a:cubicBezTo>
                  <a:pt x="2865" y="1263"/>
                  <a:pt x="2865" y="1257"/>
                  <a:pt x="2864" y="1252"/>
                </a:cubicBezTo>
                <a:cubicBezTo>
                  <a:pt x="2861" y="1245"/>
                  <a:pt x="2857" y="1240"/>
                  <a:pt x="2852" y="1237"/>
                </a:cubicBezTo>
                <a:cubicBezTo>
                  <a:pt x="2852" y="1228"/>
                  <a:pt x="2847" y="1227"/>
                  <a:pt x="2845" y="1221"/>
                </a:cubicBezTo>
                <a:cubicBezTo>
                  <a:pt x="2843" y="1216"/>
                  <a:pt x="2842" y="1209"/>
                  <a:pt x="2837" y="1208"/>
                </a:cubicBezTo>
                <a:cubicBezTo>
                  <a:pt x="2838" y="1202"/>
                  <a:pt x="2842" y="1206"/>
                  <a:pt x="2845" y="1206"/>
                </a:cubicBezTo>
                <a:close/>
                <a:moveTo>
                  <a:pt x="2868" y="743"/>
                </a:moveTo>
                <a:cubicBezTo>
                  <a:pt x="2872" y="739"/>
                  <a:pt x="2875" y="735"/>
                  <a:pt x="2877" y="729"/>
                </a:cubicBezTo>
                <a:cubicBezTo>
                  <a:pt x="2889" y="705"/>
                  <a:pt x="2900" y="699"/>
                  <a:pt x="2901" y="686"/>
                </a:cubicBezTo>
                <a:cubicBezTo>
                  <a:pt x="2948" y="586"/>
                  <a:pt x="2956" y="579"/>
                  <a:pt x="2963" y="570"/>
                </a:cubicBezTo>
                <a:cubicBezTo>
                  <a:pt x="2990" y="496"/>
                  <a:pt x="2997" y="488"/>
                  <a:pt x="3001" y="477"/>
                </a:cubicBezTo>
                <a:cubicBezTo>
                  <a:pt x="3018" y="436"/>
                  <a:pt x="3022" y="425"/>
                  <a:pt x="3023" y="413"/>
                </a:cubicBezTo>
                <a:cubicBezTo>
                  <a:pt x="3050" y="346"/>
                  <a:pt x="3049" y="338"/>
                  <a:pt x="3052" y="333"/>
                </a:cubicBezTo>
                <a:cubicBezTo>
                  <a:pt x="3058" y="320"/>
                  <a:pt x="3059" y="324"/>
                  <a:pt x="3059" y="326"/>
                </a:cubicBezTo>
                <a:cubicBezTo>
                  <a:pt x="3048" y="383"/>
                  <a:pt x="3037" y="395"/>
                  <a:pt x="3035" y="414"/>
                </a:cubicBezTo>
                <a:cubicBezTo>
                  <a:pt x="3023" y="447"/>
                  <a:pt x="3018" y="454"/>
                  <a:pt x="3019" y="464"/>
                </a:cubicBezTo>
                <a:cubicBezTo>
                  <a:pt x="2990" y="521"/>
                  <a:pt x="2986" y="536"/>
                  <a:pt x="2983" y="551"/>
                </a:cubicBezTo>
                <a:cubicBezTo>
                  <a:pt x="2943" y="627"/>
                  <a:pt x="2942" y="631"/>
                  <a:pt x="2937" y="632"/>
                </a:cubicBezTo>
                <a:cubicBezTo>
                  <a:pt x="2927" y="653"/>
                  <a:pt x="2925" y="656"/>
                  <a:pt x="2922" y="658"/>
                </a:cubicBezTo>
                <a:cubicBezTo>
                  <a:pt x="2888" y="720"/>
                  <a:pt x="2884" y="726"/>
                  <a:pt x="2880" y="732"/>
                </a:cubicBezTo>
                <a:cubicBezTo>
                  <a:pt x="2845" y="790"/>
                  <a:pt x="2848" y="801"/>
                  <a:pt x="2838" y="802"/>
                </a:cubicBezTo>
                <a:close/>
                <a:moveTo>
                  <a:pt x="2704" y="412"/>
                </a:moveTo>
                <a:cubicBezTo>
                  <a:pt x="2700" y="405"/>
                  <a:pt x="2708" y="405"/>
                  <a:pt x="2707" y="400"/>
                </a:cubicBezTo>
                <a:cubicBezTo>
                  <a:pt x="2709" y="390"/>
                  <a:pt x="2714" y="383"/>
                  <a:pt x="2717" y="374"/>
                </a:cubicBezTo>
                <a:cubicBezTo>
                  <a:pt x="2721" y="374"/>
                  <a:pt x="2718" y="379"/>
                  <a:pt x="2715" y="380"/>
                </a:cubicBezTo>
                <a:cubicBezTo>
                  <a:pt x="2715" y="398"/>
                  <a:pt x="2705" y="408"/>
                  <a:pt x="2703" y="424"/>
                </a:cubicBezTo>
                <a:cubicBezTo>
                  <a:pt x="2696" y="425"/>
                  <a:pt x="2701" y="414"/>
                  <a:pt x="2704" y="412"/>
                </a:cubicBezTo>
                <a:close/>
                <a:moveTo>
                  <a:pt x="2584" y="226"/>
                </a:moveTo>
                <a:cubicBezTo>
                  <a:pt x="2584" y="232"/>
                  <a:pt x="2589" y="240"/>
                  <a:pt x="2580" y="239"/>
                </a:cubicBezTo>
                <a:cubicBezTo>
                  <a:pt x="2584" y="233"/>
                  <a:pt x="2576" y="232"/>
                  <a:pt x="2577" y="222"/>
                </a:cubicBezTo>
                <a:cubicBezTo>
                  <a:pt x="2573" y="214"/>
                  <a:pt x="2580" y="213"/>
                  <a:pt x="2576" y="204"/>
                </a:cubicBezTo>
                <a:cubicBezTo>
                  <a:pt x="2574" y="194"/>
                  <a:pt x="2572" y="183"/>
                  <a:pt x="2570" y="173"/>
                </a:cubicBezTo>
                <a:cubicBezTo>
                  <a:pt x="2570" y="138"/>
                  <a:pt x="2575" y="106"/>
                  <a:pt x="2576" y="71"/>
                </a:cubicBezTo>
                <a:cubicBezTo>
                  <a:pt x="2579" y="71"/>
                  <a:pt x="2579" y="74"/>
                  <a:pt x="2580" y="76"/>
                </a:cubicBezTo>
                <a:cubicBezTo>
                  <a:pt x="2582" y="101"/>
                  <a:pt x="2579" y="123"/>
                  <a:pt x="2586" y="152"/>
                </a:cubicBezTo>
                <a:cubicBezTo>
                  <a:pt x="2587" y="162"/>
                  <a:pt x="2583" y="170"/>
                  <a:pt x="2586" y="182"/>
                </a:cubicBezTo>
                <a:cubicBezTo>
                  <a:pt x="2592" y="188"/>
                  <a:pt x="2574" y="191"/>
                  <a:pt x="2586" y="193"/>
                </a:cubicBezTo>
                <a:cubicBezTo>
                  <a:pt x="2584" y="198"/>
                  <a:pt x="2585" y="204"/>
                  <a:pt x="2583" y="209"/>
                </a:cubicBezTo>
                <a:cubicBezTo>
                  <a:pt x="2582" y="214"/>
                  <a:pt x="2590" y="225"/>
                  <a:pt x="2584" y="226"/>
                </a:cubicBezTo>
                <a:close/>
                <a:moveTo>
                  <a:pt x="2589" y="282"/>
                </a:moveTo>
                <a:cubicBezTo>
                  <a:pt x="2588" y="278"/>
                  <a:pt x="2587" y="274"/>
                  <a:pt x="2586" y="270"/>
                </a:cubicBezTo>
                <a:cubicBezTo>
                  <a:pt x="2587" y="266"/>
                  <a:pt x="2589" y="269"/>
                  <a:pt x="2590" y="272"/>
                </a:cubicBezTo>
                <a:cubicBezTo>
                  <a:pt x="2591" y="276"/>
                  <a:pt x="2591" y="280"/>
                  <a:pt x="2592" y="284"/>
                </a:cubicBezTo>
                <a:cubicBezTo>
                  <a:pt x="2591" y="289"/>
                  <a:pt x="2589" y="285"/>
                  <a:pt x="2589" y="282"/>
                </a:cubicBezTo>
                <a:close/>
                <a:moveTo>
                  <a:pt x="2594" y="100"/>
                </a:moveTo>
                <a:cubicBezTo>
                  <a:pt x="2588" y="99"/>
                  <a:pt x="2592" y="95"/>
                  <a:pt x="2592" y="92"/>
                </a:cubicBezTo>
                <a:cubicBezTo>
                  <a:pt x="2596" y="83"/>
                  <a:pt x="2593" y="96"/>
                  <a:pt x="2594" y="100"/>
                </a:cubicBezTo>
                <a:close/>
                <a:moveTo>
                  <a:pt x="2589" y="385"/>
                </a:moveTo>
                <a:cubicBezTo>
                  <a:pt x="2595" y="373"/>
                  <a:pt x="2601" y="394"/>
                  <a:pt x="2601" y="403"/>
                </a:cubicBezTo>
                <a:cubicBezTo>
                  <a:pt x="2594" y="402"/>
                  <a:pt x="2595" y="387"/>
                  <a:pt x="2589" y="385"/>
                </a:cubicBezTo>
                <a:close/>
                <a:moveTo>
                  <a:pt x="2602" y="421"/>
                </a:moveTo>
                <a:cubicBezTo>
                  <a:pt x="2601" y="417"/>
                  <a:pt x="2600" y="413"/>
                  <a:pt x="2600" y="409"/>
                </a:cubicBezTo>
                <a:cubicBezTo>
                  <a:pt x="2600" y="405"/>
                  <a:pt x="2603" y="409"/>
                  <a:pt x="2603" y="412"/>
                </a:cubicBezTo>
                <a:cubicBezTo>
                  <a:pt x="2604" y="416"/>
                  <a:pt x="2605" y="419"/>
                  <a:pt x="2605" y="423"/>
                </a:cubicBezTo>
                <a:cubicBezTo>
                  <a:pt x="2605" y="428"/>
                  <a:pt x="2602" y="424"/>
                  <a:pt x="2602" y="421"/>
                </a:cubicBezTo>
                <a:close/>
                <a:moveTo>
                  <a:pt x="2218" y="365"/>
                </a:moveTo>
                <a:cubicBezTo>
                  <a:pt x="2224" y="368"/>
                  <a:pt x="2230" y="369"/>
                  <a:pt x="2232" y="377"/>
                </a:cubicBezTo>
                <a:cubicBezTo>
                  <a:pt x="2227" y="374"/>
                  <a:pt x="2220" y="373"/>
                  <a:pt x="2218" y="365"/>
                </a:cubicBezTo>
                <a:close/>
                <a:moveTo>
                  <a:pt x="2247" y="392"/>
                </a:moveTo>
                <a:cubicBezTo>
                  <a:pt x="2242" y="390"/>
                  <a:pt x="2240" y="382"/>
                  <a:pt x="2233" y="383"/>
                </a:cubicBezTo>
                <a:cubicBezTo>
                  <a:pt x="2234" y="374"/>
                  <a:pt x="2241" y="388"/>
                  <a:pt x="2246" y="386"/>
                </a:cubicBezTo>
                <a:cubicBezTo>
                  <a:pt x="2250" y="390"/>
                  <a:pt x="2254" y="393"/>
                  <a:pt x="2260" y="395"/>
                </a:cubicBezTo>
                <a:cubicBezTo>
                  <a:pt x="2259" y="403"/>
                  <a:pt x="2249" y="395"/>
                  <a:pt x="2247" y="392"/>
                </a:cubicBezTo>
                <a:close/>
                <a:moveTo>
                  <a:pt x="2670" y="596"/>
                </a:moveTo>
                <a:cubicBezTo>
                  <a:pt x="2678" y="593"/>
                  <a:pt x="2668" y="577"/>
                  <a:pt x="2677" y="574"/>
                </a:cubicBezTo>
                <a:cubicBezTo>
                  <a:pt x="2690" y="518"/>
                  <a:pt x="2697" y="515"/>
                  <a:pt x="2696" y="505"/>
                </a:cubicBezTo>
                <a:cubicBezTo>
                  <a:pt x="2745" y="414"/>
                  <a:pt x="2753" y="392"/>
                  <a:pt x="2767" y="373"/>
                </a:cubicBezTo>
                <a:cubicBezTo>
                  <a:pt x="2819" y="299"/>
                  <a:pt x="2833" y="280"/>
                  <a:pt x="2851" y="264"/>
                </a:cubicBezTo>
                <a:cubicBezTo>
                  <a:pt x="2878" y="234"/>
                  <a:pt x="2881" y="229"/>
                  <a:pt x="2885" y="225"/>
                </a:cubicBezTo>
                <a:cubicBezTo>
                  <a:pt x="2909" y="199"/>
                  <a:pt x="2907" y="194"/>
                  <a:pt x="2911" y="193"/>
                </a:cubicBezTo>
                <a:cubicBezTo>
                  <a:pt x="2959" y="140"/>
                  <a:pt x="2966" y="133"/>
                  <a:pt x="2971" y="125"/>
                </a:cubicBezTo>
                <a:cubicBezTo>
                  <a:pt x="2994" y="96"/>
                  <a:pt x="3006" y="93"/>
                  <a:pt x="3010" y="85"/>
                </a:cubicBezTo>
                <a:cubicBezTo>
                  <a:pt x="3044" y="52"/>
                  <a:pt x="3045" y="46"/>
                  <a:pt x="3046" y="42"/>
                </a:cubicBezTo>
                <a:cubicBezTo>
                  <a:pt x="3058" y="32"/>
                  <a:pt x="3055" y="36"/>
                  <a:pt x="3055" y="40"/>
                </a:cubicBezTo>
                <a:cubicBezTo>
                  <a:pt x="3000" y="106"/>
                  <a:pt x="2991" y="120"/>
                  <a:pt x="2981" y="132"/>
                </a:cubicBezTo>
                <a:cubicBezTo>
                  <a:pt x="2963" y="150"/>
                  <a:pt x="2957" y="164"/>
                  <a:pt x="2950" y="168"/>
                </a:cubicBezTo>
                <a:cubicBezTo>
                  <a:pt x="2881" y="245"/>
                  <a:pt x="2877" y="251"/>
                  <a:pt x="2871" y="257"/>
                </a:cubicBezTo>
                <a:cubicBezTo>
                  <a:pt x="2859" y="269"/>
                  <a:pt x="2857" y="271"/>
                  <a:pt x="2856" y="275"/>
                </a:cubicBezTo>
                <a:cubicBezTo>
                  <a:pt x="2820" y="325"/>
                  <a:pt x="2810" y="323"/>
                  <a:pt x="2811" y="329"/>
                </a:cubicBezTo>
                <a:cubicBezTo>
                  <a:pt x="2781" y="370"/>
                  <a:pt x="2779" y="373"/>
                  <a:pt x="2776" y="377"/>
                </a:cubicBezTo>
                <a:cubicBezTo>
                  <a:pt x="2753" y="408"/>
                  <a:pt x="2759" y="417"/>
                  <a:pt x="2752" y="417"/>
                </a:cubicBezTo>
                <a:cubicBezTo>
                  <a:pt x="2735" y="457"/>
                  <a:pt x="2729" y="462"/>
                  <a:pt x="2727" y="470"/>
                </a:cubicBezTo>
                <a:cubicBezTo>
                  <a:pt x="2710" y="525"/>
                  <a:pt x="2699" y="527"/>
                  <a:pt x="2703" y="540"/>
                </a:cubicBezTo>
                <a:cubicBezTo>
                  <a:pt x="2683" y="628"/>
                  <a:pt x="2677" y="642"/>
                  <a:pt x="2677" y="660"/>
                </a:cubicBezTo>
                <a:cubicBezTo>
                  <a:pt x="2658" y="608"/>
                  <a:pt x="2673" y="608"/>
                  <a:pt x="2670" y="596"/>
                </a:cubicBezTo>
                <a:close/>
                <a:moveTo>
                  <a:pt x="2671" y="694"/>
                </a:moveTo>
                <a:cubicBezTo>
                  <a:pt x="2670" y="699"/>
                  <a:pt x="2668" y="693"/>
                  <a:pt x="2668" y="689"/>
                </a:cubicBezTo>
                <a:cubicBezTo>
                  <a:pt x="2669" y="683"/>
                  <a:pt x="2671" y="690"/>
                  <a:pt x="2671" y="694"/>
                </a:cubicBezTo>
                <a:close/>
                <a:moveTo>
                  <a:pt x="2167" y="124"/>
                </a:moveTo>
                <a:cubicBezTo>
                  <a:pt x="2175" y="123"/>
                  <a:pt x="2174" y="135"/>
                  <a:pt x="2181" y="136"/>
                </a:cubicBezTo>
                <a:cubicBezTo>
                  <a:pt x="2179" y="142"/>
                  <a:pt x="2168" y="131"/>
                  <a:pt x="2167" y="124"/>
                </a:cubicBezTo>
                <a:close/>
                <a:moveTo>
                  <a:pt x="2496" y="513"/>
                </a:moveTo>
                <a:cubicBezTo>
                  <a:pt x="2494" y="511"/>
                  <a:pt x="2492" y="509"/>
                  <a:pt x="2492" y="505"/>
                </a:cubicBezTo>
                <a:cubicBezTo>
                  <a:pt x="2484" y="506"/>
                  <a:pt x="2485" y="495"/>
                  <a:pt x="2478" y="496"/>
                </a:cubicBezTo>
                <a:cubicBezTo>
                  <a:pt x="2472" y="486"/>
                  <a:pt x="2464" y="478"/>
                  <a:pt x="2455" y="471"/>
                </a:cubicBezTo>
                <a:cubicBezTo>
                  <a:pt x="2456" y="466"/>
                  <a:pt x="2461" y="468"/>
                  <a:pt x="2462" y="473"/>
                </a:cubicBezTo>
                <a:cubicBezTo>
                  <a:pt x="2465" y="473"/>
                  <a:pt x="2467" y="477"/>
                  <a:pt x="2471" y="477"/>
                </a:cubicBezTo>
                <a:cubicBezTo>
                  <a:pt x="2479" y="493"/>
                  <a:pt x="2493" y="500"/>
                  <a:pt x="2502" y="515"/>
                </a:cubicBezTo>
                <a:cubicBezTo>
                  <a:pt x="2501" y="521"/>
                  <a:pt x="2500" y="512"/>
                  <a:pt x="2496" y="513"/>
                </a:cubicBezTo>
                <a:close/>
                <a:moveTo>
                  <a:pt x="2529" y="557"/>
                </a:moveTo>
                <a:cubicBezTo>
                  <a:pt x="2528" y="543"/>
                  <a:pt x="2516" y="546"/>
                  <a:pt x="2515" y="533"/>
                </a:cubicBezTo>
                <a:cubicBezTo>
                  <a:pt x="2523" y="537"/>
                  <a:pt x="2526" y="549"/>
                  <a:pt x="2534" y="553"/>
                </a:cubicBezTo>
                <a:cubicBezTo>
                  <a:pt x="2538" y="561"/>
                  <a:pt x="2546" y="564"/>
                  <a:pt x="2550" y="573"/>
                </a:cubicBezTo>
                <a:cubicBezTo>
                  <a:pt x="2540" y="572"/>
                  <a:pt x="2539" y="557"/>
                  <a:pt x="2529" y="557"/>
                </a:cubicBezTo>
                <a:close/>
                <a:moveTo>
                  <a:pt x="2518" y="518"/>
                </a:moveTo>
                <a:cubicBezTo>
                  <a:pt x="2508" y="500"/>
                  <a:pt x="2491" y="491"/>
                  <a:pt x="2482" y="472"/>
                </a:cubicBezTo>
                <a:cubicBezTo>
                  <a:pt x="2435" y="429"/>
                  <a:pt x="2435" y="413"/>
                  <a:pt x="2426" y="412"/>
                </a:cubicBezTo>
                <a:cubicBezTo>
                  <a:pt x="2383" y="364"/>
                  <a:pt x="2381" y="351"/>
                  <a:pt x="2374" y="345"/>
                </a:cubicBezTo>
                <a:cubicBezTo>
                  <a:pt x="2323" y="284"/>
                  <a:pt x="2313" y="279"/>
                  <a:pt x="2306" y="270"/>
                </a:cubicBezTo>
                <a:cubicBezTo>
                  <a:pt x="2257" y="215"/>
                  <a:pt x="2249" y="218"/>
                  <a:pt x="2246" y="211"/>
                </a:cubicBezTo>
                <a:cubicBezTo>
                  <a:pt x="2217" y="186"/>
                  <a:pt x="2215" y="179"/>
                  <a:pt x="2210" y="177"/>
                </a:cubicBezTo>
                <a:cubicBezTo>
                  <a:pt x="2186" y="148"/>
                  <a:pt x="2183" y="146"/>
                  <a:pt x="2182" y="141"/>
                </a:cubicBezTo>
                <a:cubicBezTo>
                  <a:pt x="2231" y="178"/>
                  <a:pt x="2230" y="192"/>
                  <a:pt x="2240" y="192"/>
                </a:cubicBezTo>
                <a:cubicBezTo>
                  <a:pt x="2298" y="245"/>
                  <a:pt x="2307" y="257"/>
                  <a:pt x="2319" y="265"/>
                </a:cubicBezTo>
                <a:cubicBezTo>
                  <a:pt x="2341" y="287"/>
                  <a:pt x="2346" y="292"/>
                  <a:pt x="2352" y="297"/>
                </a:cubicBezTo>
                <a:cubicBezTo>
                  <a:pt x="2448" y="398"/>
                  <a:pt x="2456" y="399"/>
                  <a:pt x="2462" y="402"/>
                </a:cubicBezTo>
                <a:cubicBezTo>
                  <a:pt x="2503" y="460"/>
                  <a:pt x="2512" y="459"/>
                  <a:pt x="2514" y="468"/>
                </a:cubicBezTo>
                <a:cubicBezTo>
                  <a:pt x="2557" y="528"/>
                  <a:pt x="2567" y="533"/>
                  <a:pt x="2573" y="542"/>
                </a:cubicBezTo>
                <a:cubicBezTo>
                  <a:pt x="2620" y="605"/>
                  <a:pt x="2622" y="613"/>
                  <a:pt x="2624" y="620"/>
                </a:cubicBezTo>
                <a:cubicBezTo>
                  <a:pt x="2651" y="697"/>
                  <a:pt x="2652" y="687"/>
                  <a:pt x="2646" y="687"/>
                </a:cubicBezTo>
                <a:cubicBezTo>
                  <a:pt x="2628" y="656"/>
                  <a:pt x="2626" y="652"/>
                  <a:pt x="2621" y="651"/>
                </a:cubicBezTo>
                <a:cubicBezTo>
                  <a:pt x="2601" y="617"/>
                  <a:pt x="2591" y="615"/>
                  <a:pt x="2588" y="604"/>
                </a:cubicBezTo>
                <a:close/>
                <a:moveTo>
                  <a:pt x="2558" y="584"/>
                </a:moveTo>
                <a:cubicBezTo>
                  <a:pt x="2570" y="588"/>
                  <a:pt x="2571" y="611"/>
                  <a:pt x="2584" y="614"/>
                </a:cubicBezTo>
                <a:cubicBezTo>
                  <a:pt x="2585" y="624"/>
                  <a:pt x="2593" y="623"/>
                  <a:pt x="2594" y="632"/>
                </a:cubicBezTo>
                <a:cubicBezTo>
                  <a:pt x="2583" y="627"/>
                  <a:pt x="2576" y="615"/>
                  <a:pt x="2566" y="608"/>
                </a:cubicBezTo>
                <a:cubicBezTo>
                  <a:pt x="2567" y="596"/>
                  <a:pt x="2563" y="595"/>
                  <a:pt x="2558" y="584"/>
                </a:cubicBezTo>
                <a:close/>
                <a:moveTo>
                  <a:pt x="2679" y="775"/>
                </a:moveTo>
                <a:cubicBezTo>
                  <a:pt x="2671" y="767"/>
                  <a:pt x="2664" y="755"/>
                  <a:pt x="2658" y="744"/>
                </a:cubicBezTo>
                <a:cubicBezTo>
                  <a:pt x="2603" y="689"/>
                  <a:pt x="2594" y="678"/>
                  <a:pt x="2584" y="670"/>
                </a:cubicBezTo>
                <a:cubicBezTo>
                  <a:pt x="2548" y="635"/>
                  <a:pt x="2538" y="628"/>
                  <a:pt x="2527" y="622"/>
                </a:cubicBezTo>
                <a:cubicBezTo>
                  <a:pt x="2495" y="589"/>
                  <a:pt x="2492" y="587"/>
                  <a:pt x="2487" y="586"/>
                </a:cubicBezTo>
                <a:cubicBezTo>
                  <a:pt x="2442" y="547"/>
                  <a:pt x="2434" y="544"/>
                  <a:pt x="2430" y="535"/>
                </a:cubicBezTo>
                <a:cubicBezTo>
                  <a:pt x="2377" y="492"/>
                  <a:pt x="2357" y="490"/>
                  <a:pt x="2349" y="472"/>
                </a:cubicBezTo>
                <a:cubicBezTo>
                  <a:pt x="2292" y="434"/>
                  <a:pt x="2291" y="422"/>
                  <a:pt x="2283" y="423"/>
                </a:cubicBezTo>
                <a:cubicBezTo>
                  <a:pt x="2300" y="431"/>
                  <a:pt x="2306" y="435"/>
                  <a:pt x="2313" y="438"/>
                </a:cubicBezTo>
                <a:cubicBezTo>
                  <a:pt x="2366" y="477"/>
                  <a:pt x="2371" y="481"/>
                  <a:pt x="2378" y="484"/>
                </a:cubicBezTo>
                <a:cubicBezTo>
                  <a:pt x="2447" y="528"/>
                  <a:pt x="2446" y="534"/>
                  <a:pt x="2447" y="535"/>
                </a:cubicBezTo>
                <a:cubicBezTo>
                  <a:pt x="2478" y="560"/>
                  <a:pt x="2486" y="560"/>
                  <a:pt x="2492" y="564"/>
                </a:cubicBezTo>
                <a:cubicBezTo>
                  <a:pt x="2547" y="608"/>
                  <a:pt x="2556" y="618"/>
                  <a:pt x="2569" y="623"/>
                </a:cubicBezTo>
                <a:cubicBezTo>
                  <a:pt x="2629" y="682"/>
                  <a:pt x="2635" y="694"/>
                  <a:pt x="2646" y="699"/>
                </a:cubicBezTo>
                <a:cubicBezTo>
                  <a:pt x="2678" y="752"/>
                  <a:pt x="2685" y="750"/>
                  <a:pt x="2685" y="759"/>
                </a:cubicBezTo>
                <a:cubicBezTo>
                  <a:pt x="2693" y="798"/>
                  <a:pt x="2686" y="786"/>
                  <a:pt x="2679" y="775"/>
                </a:cubicBezTo>
                <a:close/>
                <a:moveTo>
                  <a:pt x="2707" y="769"/>
                </a:moveTo>
                <a:cubicBezTo>
                  <a:pt x="2707" y="760"/>
                  <a:pt x="2703" y="756"/>
                  <a:pt x="2701" y="750"/>
                </a:cubicBezTo>
                <a:cubicBezTo>
                  <a:pt x="2708" y="683"/>
                  <a:pt x="2719" y="672"/>
                  <a:pt x="2716" y="652"/>
                </a:cubicBezTo>
                <a:cubicBezTo>
                  <a:pt x="2729" y="615"/>
                  <a:pt x="2729" y="610"/>
                  <a:pt x="2728" y="606"/>
                </a:cubicBezTo>
                <a:cubicBezTo>
                  <a:pt x="2739" y="567"/>
                  <a:pt x="2743" y="565"/>
                  <a:pt x="2742" y="561"/>
                </a:cubicBezTo>
                <a:cubicBezTo>
                  <a:pt x="2789" y="452"/>
                  <a:pt x="2797" y="452"/>
                  <a:pt x="2796" y="447"/>
                </a:cubicBezTo>
                <a:cubicBezTo>
                  <a:pt x="2831" y="388"/>
                  <a:pt x="2842" y="377"/>
                  <a:pt x="2851" y="365"/>
                </a:cubicBezTo>
                <a:cubicBezTo>
                  <a:pt x="2877" y="319"/>
                  <a:pt x="2887" y="317"/>
                  <a:pt x="2887" y="307"/>
                </a:cubicBezTo>
                <a:cubicBezTo>
                  <a:pt x="2921" y="268"/>
                  <a:pt x="2925" y="262"/>
                  <a:pt x="2930" y="257"/>
                </a:cubicBezTo>
                <a:cubicBezTo>
                  <a:pt x="3006" y="164"/>
                  <a:pt x="3022" y="140"/>
                  <a:pt x="3044" y="119"/>
                </a:cubicBezTo>
                <a:cubicBezTo>
                  <a:pt x="3048" y="131"/>
                  <a:pt x="3038" y="131"/>
                  <a:pt x="3039" y="138"/>
                </a:cubicBezTo>
                <a:cubicBezTo>
                  <a:pt x="3028" y="157"/>
                  <a:pt x="3025" y="162"/>
                  <a:pt x="3021" y="165"/>
                </a:cubicBezTo>
                <a:cubicBezTo>
                  <a:pt x="2972" y="241"/>
                  <a:pt x="2970" y="247"/>
                  <a:pt x="2964" y="251"/>
                </a:cubicBezTo>
                <a:cubicBezTo>
                  <a:pt x="2938" y="288"/>
                  <a:pt x="2935" y="294"/>
                  <a:pt x="2929" y="299"/>
                </a:cubicBezTo>
                <a:cubicBezTo>
                  <a:pt x="2901" y="357"/>
                  <a:pt x="2894" y="361"/>
                  <a:pt x="2890" y="366"/>
                </a:cubicBezTo>
                <a:cubicBezTo>
                  <a:pt x="2857" y="418"/>
                  <a:pt x="2855" y="420"/>
                  <a:pt x="2850" y="421"/>
                </a:cubicBezTo>
                <a:cubicBezTo>
                  <a:pt x="2834" y="447"/>
                  <a:pt x="2837" y="452"/>
                  <a:pt x="2836" y="454"/>
                </a:cubicBezTo>
                <a:cubicBezTo>
                  <a:pt x="2828" y="473"/>
                  <a:pt x="2814" y="471"/>
                  <a:pt x="2818" y="481"/>
                </a:cubicBezTo>
                <a:cubicBezTo>
                  <a:pt x="2790" y="525"/>
                  <a:pt x="2784" y="536"/>
                  <a:pt x="2782" y="550"/>
                </a:cubicBezTo>
                <a:cubicBezTo>
                  <a:pt x="2736" y="645"/>
                  <a:pt x="2730" y="672"/>
                  <a:pt x="2726" y="700"/>
                </a:cubicBezTo>
                <a:cubicBezTo>
                  <a:pt x="2718" y="757"/>
                  <a:pt x="2717" y="771"/>
                  <a:pt x="2716" y="785"/>
                </a:cubicBezTo>
                <a:close/>
                <a:moveTo>
                  <a:pt x="2714" y="863"/>
                </a:moveTo>
                <a:cubicBezTo>
                  <a:pt x="2717" y="862"/>
                  <a:pt x="2720" y="861"/>
                  <a:pt x="2723" y="861"/>
                </a:cubicBezTo>
                <a:cubicBezTo>
                  <a:pt x="2727" y="864"/>
                  <a:pt x="2728" y="870"/>
                  <a:pt x="2729" y="877"/>
                </a:cubicBezTo>
                <a:cubicBezTo>
                  <a:pt x="2723" y="875"/>
                  <a:pt x="2718" y="870"/>
                  <a:pt x="2714" y="863"/>
                </a:cubicBezTo>
                <a:close/>
                <a:moveTo>
                  <a:pt x="2736" y="855"/>
                </a:moveTo>
                <a:cubicBezTo>
                  <a:pt x="2726" y="849"/>
                  <a:pt x="2732" y="839"/>
                  <a:pt x="2726" y="831"/>
                </a:cubicBezTo>
                <a:cubicBezTo>
                  <a:pt x="2729" y="830"/>
                  <a:pt x="2731" y="829"/>
                  <a:pt x="2731" y="827"/>
                </a:cubicBezTo>
                <a:cubicBezTo>
                  <a:pt x="2739" y="830"/>
                  <a:pt x="2737" y="849"/>
                  <a:pt x="2736" y="855"/>
                </a:cubicBezTo>
                <a:close/>
                <a:moveTo>
                  <a:pt x="2735" y="820"/>
                </a:moveTo>
                <a:cubicBezTo>
                  <a:pt x="2725" y="820"/>
                  <a:pt x="2734" y="813"/>
                  <a:pt x="2729" y="803"/>
                </a:cubicBezTo>
                <a:cubicBezTo>
                  <a:pt x="2732" y="737"/>
                  <a:pt x="2730" y="728"/>
                  <a:pt x="2733" y="723"/>
                </a:cubicBezTo>
                <a:cubicBezTo>
                  <a:pt x="2741" y="692"/>
                  <a:pt x="2742" y="689"/>
                  <a:pt x="2739" y="689"/>
                </a:cubicBezTo>
                <a:cubicBezTo>
                  <a:pt x="2750" y="646"/>
                  <a:pt x="2751" y="643"/>
                  <a:pt x="2752" y="639"/>
                </a:cubicBezTo>
                <a:cubicBezTo>
                  <a:pt x="2766" y="607"/>
                  <a:pt x="2767" y="604"/>
                  <a:pt x="2768" y="600"/>
                </a:cubicBezTo>
                <a:cubicBezTo>
                  <a:pt x="2799" y="541"/>
                  <a:pt x="2800" y="525"/>
                  <a:pt x="2810" y="515"/>
                </a:cubicBezTo>
                <a:cubicBezTo>
                  <a:pt x="2867" y="421"/>
                  <a:pt x="2872" y="420"/>
                  <a:pt x="2870" y="414"/>
                </a:cubicBezTo>
                <a:cubicBezTo>
                  <a:pt x="2911" y="347"/>
                  <a:pt x="2929" y="325"/>
                  <a:pt x="2941" y="299"/>
                </a:cubicBezTo>
                <a:cubicBezTo>
                  <a:pt x="3021" y="183"/>
                  <a:pt x="3028" y="172"/>
                  <a:pt x="3034" y="160"/>
                </a:cubicBezTo>
                <a:cubicBezTo>
                  <a:pt x="3044" y="136"/>
                  <a:pt x="3050" y="137"/>
                  <a:pt x="3050" y="136"/>
                </a:cubicBezTo>
                <a:cubicBezTo>
                  <a:pt x="3066" y="96"/>
                  <a:pt x="3066" y="88"/>
                  <a:pt x="3069" y="82"/>
                </a:cubicBezTo>
                <a:cubicBezTo>
                  <a:pt x="3104" y="54"/>
                  <a:pt x="3097" y="55"/>
                  <a:pt x="3097" y="61"/>
                </a:cubicBezTo>
                <a:cubicBezTo>
                  <a:pt x="3072" y="112"/>
                  <a:pt x="3069" y="131"/>
                  <a:pt x="3055" y="144"/>
                </a:cubicBezTo>
                <a:cubicBezTo>
                  <a:pt x="3029" y="181"/>
                  <a:pt x="3039" y="192"/>
                  <a:pt x="3029" y="190"/>
                </a:cubicBezTo>
                <a:cubicBezTo>
                  <a:pt x="3015" y="235"/>
                  <a:pt x="3001" y="231"/>
                  <a:pt x="3006" y="239"/>
                </a:cubicBezTo>
                <a:cubicBezTo>
                  <a:pt x="2970" y="301"/>
                  <a:pt x="2958" y="314"/>
                  <a:pt x="2950" y="330"/>
                </a:cubicBezTo>
                <a:cubicBezTo>
                  <a:pt x="2925" y="367"/>
                  <a:pt x="2916" y="382"/>
                  <a:pt x="2904" y="396"/>
                </a:cubicBezTo>
                <a:cubicBezTo>
                  <a:pt x="2876" y="444"/>
                  <a:pt x="2871" y="447"/>
                  <a:pt x="2871" y="452"/>
                </a:cubicBezTo>
                <a:cubicBezTo>
                  <a:pt x="2848" y="489"/>
                  <a:pt x="2843" y="492"/>
                  <a:pt x="2845" y="499"/>
                </a:cubicBezTo>
                <a:cubicBezTo>
                  <a:pt x="2813" y="562"/>
                  <a:pt x="2806" y="563"/>
                  <a:pt x="2806" y="569"/>
                </a:cubicBezTo>
                <a:cubicBezTo>
                  <a:pt x="2786" y="621"/>
                  <a:pt x="2775" y="635"/>
                  <a:pt x="2773" y="656"/>
                </a:cubicBezTo>
                <a:cubicBezTo>
                  <a:pt x="2748" y="740"/>
                  <a:pt x="2743" y="743"/>
                  <a:pt x="2745" y="750"/>
                </a:cubicBezTo>
                <a:close/>
                <a:moveTo>
                  <a:pt x="2691" y="953"/>
                </a:moveTo>
                <a:cubicBezTo>
                  <a:pt x="2685" y="951"/>
                  <a:pt x="2678" y="950"/>
                  <a:pt x="2675" y="944"/>
                </a:cubicBezTo>
                <a:cubicBezTo>
                  <a:pt x="2667" y="944"/>
                  <a:pt x="2661" y="943"/>
                  <a:pt x="2658" y="936"/>
                </a:cubicBezTo>
                <a:cubicBezTo>
                  <a:pt x="2648" y="939"/>
                  <a:pt x="2645" y="934"/>
                  <a:pt x="2639" y="931"/>
                </a:cubicBezTo>
                <a:cubicBezTo>
                  <a:pt x="2631" y="934"/>
                  <a:pt x="2630" y="925"/>
                  <a:pt x="2623" y="925"/>
                </a:cubicBezTo>
                <a:cubicBezTo>
                  <a:pt x="2623" y="922"/>
                  <a:pt x="2619" y="924"/>
                  <a:pt x="2617" y="923"/>
                </a:cubicBezTo>
                <a:cubicBezTo>
                  <a:pt x="2615" y="923"/>
                  <a:pt x="2615" y="922"/>
                  <a:pt x="2614" y="921"/>
                </a:cubicBezTo>
                <a:cubicBezTo>
                  <a:pt x="2611" y="920"/>
                  <a:pt x="2606" y="917"/>
                  <a:pt x="2601" y="918"/>
                </a:cubicBezTo>
                <a:cubicBezTo>
                  <a:pt x="2598" y="918"/>
                  <a:pt x="2591" y="916"/>
                  <a:pt x="2588" y="912"/>
                </a:cubicBezTo>
                <a:cubicBezTo>
                  <a:pt x="2575" y="910"/>
                  <a:pt x="2565" y="904"/>
                  <a:pt x="2556" y="897"/>
                </a:cubicBezTo>
                <a:cubicBezTo>
                  <a:pt x="2550" y="900"/>
                  <a:pt x="2551" y="893"/>
                  <a:pt x="2546" y="893"/>
                </a:cubicBezTo>
                <a:cubicBezTo>
                  <a:pt x="2543" y="893"/>
                  <a:pt x="2540" y="892"/>
                  <a:pt x="2539" y="889"/>
                </a:cubicBezTo>
                <a:cubicBezTo>
                  <a:pt x="2534" y="885"/>
                  <a:pt x="2526" y="886"/>
                  <a:pt x="2523" y="880"/>
                </a:cubicBezTo>
                <a:cubicBezTo>
                  <a:pt x="2516" y="880"/>
                  <a:pt x="2513" y="872"/>
                  <a:pt x="2506" y="872"/>
                </a:cubicBezTo>
                <a:cubicBezTo>
                  <a:pt x="2505" y="869"/>
                  <a:pt x="2500" y="871"/>
                  <a:pt x="2499" y="867"/>
                </a:cubicBezTo>
                <a:cubicBezTo>
                  <a:pt x="2498" y="865"/>
                  <a:pt x="2496" y="863"/>
                  <a:pt x="2493" y="863"/>
                </a:cubicBezTo>
                <a:cubicBezTo>
                  <a:pt x="2494" y="855"/>
                  <a:pt x="2504" y="864"/>
                  <a:pt x="2508" y="866"/>
                </a:cubicBezTo>
                <a:cubicBezTo>
                  <a:pt x="2513" y="867"/>
                  <a:pt x="2523" y="862"/>
                  <a:pt x="2524" y="871"/>
                </a:cubicBezTo>
                <a:cubicBezTo>
                  <a:pt x="2533" y="867"/>
                  <a:pt x="2536" y="872"/>
                  <a:pt x="2542" y="873"/>
                </a:cubicBezTo>
                <a:cubicBezTo>
                  <a:pt x="2550" y="871"/>
                  <a:pt x="2552" y="878"/>
                  <a:pt x="2560" y="876"/>
                </a:cubicBezTo>
                <a:cubicBezTo>
                  <a:pt x="2568" y="884"/>
                  <a:pt x="2582" y="883"/>
                  <a:pt x="2592" y="887"/>
                </a:cubicBezTo>
                <a:cubicBezTo>
                  <a:pt x="2604" y="888"/>
                  <a:pt x="2612" y="896"/>
                  <a:pt x="2626" y="895"/>
                </a:cubicBezTo>
                <a:cubicBezTo>
                  <a:pt x="2637" y="905"/>
                  <a:pt x="2652" y="910"/>
                  <a:pt x="2666" y="917"/>
                </a:cubicBezTo>
                <a:cubicBezTo>
                  <a:pt x="2670" y="921"/>
                  <a:pt x="2674" y="924"/>
                  <a:pt x="2680" y="926"/>
                </a:cubicBezTo>
                <a:cubicBezTo>
                  <a:pt x="2679" y="937"/>
                  <a:pt x="2691" y="928"/>
                  <a:pt x="2691" y="938"/>
                </a:cubicBezTo>
                <a:cubicBezTo>
                  <a:pt x="2702" y="941"/>
                  <a:pt x="2710" y="949"/>
                  <a:pt x="2721" y="953"/>
                </a:cubicBezTo>
                <a:cubicBezTo>
                  <a:pt x="2729" y="970"/>
                  <a:pt x="2744" y="977"/>
                  <a:pt x="2752" y="994"/>
                </a:cubicBezTo>
                <a:cubicBezTo>
                  <a:pt x="2732" y="980"/>
                  <a:pt x="2711" y="967"/>
                  <a:pt x="2691" y="953"/>
                </a:cubicBezTo>
                <a:close/>
                <a:moveTo>
                  <a:pt x="2756" y="996"/>
                </a:moveTo>
                <a:cubicBezTo>
                  <a:pt x="2759" y="998"/>
                  <a:pt x="2761" y="1000"/>
                  <a:pt x="2763" y="1003"/>
                </a:cubicBezTo>
                <a:cubicBezTo>
                  <a:pt x="2764" y="1011"/>
                  <a:pt x="2756" y="1000"/>
                  <a:pt x="2756" y="996"/>
                </a:cubicBezTo>
                <a:close/>
                <a:moveTo>
                  <a:pt x="2815" y="895"/>
                </a:moveTo>
                <a:cubicBezTo>
                  <a:pt x="2818" y="885"/>
                  <a:pt x="2822" y="900"/>
                  <a:pt x="2819" y="901"/>
                </a:cubicBezTo>
                <a:cubicBezTo>
                  <a:pt x="2818" y="901"/>
                  <a:pt x="2815" y="897"/>
                  <a:pt x="2815" y="895"/>
                </a:cubicBezTo>
                <a:close/>
                <a:moveTo>
                  <a:pt x="2784" y="988"/>
                </a:moveTo>
                <a:cubicBezTo>
                  <a:pt x="2780" y="988"/>
                  <a:pt x="2780" y="983"/>
                  <a:pt x="2779" y="980"/>
                </a:cubicBezTo>
                <a:cubicBezTo>
                  <a:pt x="2784" y="978"/>
                  <a:pt x="2785" y="981"/>
                  <a:pt x="2786" y="984"/>
                </a:cubicBezTo>
                <a:cubicBezTo>
                  <a:pt x="2783" y="984"/>
                  <a:pt x="2784" y="986"/>
                  <a:pt x="2784" y="988"/>
                </a:cubicBezTo>
                <a:close/>
                <a:moveTo>
                  <a:pt x="2796" y="1018"/>
                </a:moveTo>
                <a:cubicBezTo>
                  <a:pt x="2794" y="1018"/>
                  <a:pt x="2791" y="1014"/>
                  <a:pt x="2792" y="1013"/>
                </a:cubicBezTo>
                <a:cubicBezTo>
                  <a:pt x="2794" y="1002"/>
                  <a:pt x="2798" y="1017"/>
                  <a:pt x="2796" y="1018"/>
                </a:cubicBezTo>
                <a:close/>
                <a:moveTo>
                  <a:pt x="2798" y="928"/>
                </a:moveTo>
                <a:cubicBezTo>
                  <a:pt x="2800" y="935"/>
                  <a:pt x="2796" y="938"/>
                  <a:pt x="2796" y="944"/>
                </a:cubicBezTo>
                <a:cubicBezTo>
                  <a:pt x="2797" y="947"/>
                  <a:pt x="2792" y="948"/>
                  <a:pt x="2791" y="951"/>
                </a:cubicBezTo>
                <a:cubicBezTo>
                  <a:pt x="2791" y="952"/>
                  <a:pt x="2793" y="955"/>
                  <a:pt x="2792" y="956"/>
                </a:cubicBezTo>
                <a:cubicBezTo>
                  <a:pt x="2792" y="957"/>
                  <a:pt x="2790" y="956"/>
                  <a:pt x="2789" y="957"/>
                </a:cubicBezTo>
                <a:cubicBezTo>
                  <a:pt x="2788" y="961"/>
                  <a:pt x="2792" y="971"/>
                  <a:pt x="2783" y="970"/>
                </a:cubicBezTo>
                <a:cubicBezTo>
                  <a:pt x="2779" y="961"/>
                  <a:pt x="2786" y="960"/>
                  <a:pt x="2786" y="955"/>
                </a:cubicBezTo>
                <a:cubicBezTo>
                  <a:pt x="2788" y="950"/>
                  <a:pt x="2789" y="945"/>
                  <a:pt x="2792" y="942"/>
                </a:cubicBezTo>
                <a:cubicBezTo>
                  <a:pt x="2792" y="931"/>
                  <a:pt x="2800" y="925"/>
                  <a:pt x="2798" y="914"/>
                </a:cubicBezTo>
                <a:cubicBezTo>
                  <a:pt x="2806" y="914"/>
                  <a:pt x="2802" y="927"/>
                  <a:pt x="2798" y="928"/>
                </a:cubicBezTo>
                <a:close/>
                <a:moveTo>
                  <a:pt x="2804" y="1046"/>
                </a:moveTo>
                <a:cubicBezTo>
                  <a:pt x="2801" y="1038"/>
                  <a:pt x="2809" y="1039"/>
                  <a:pt x="2808" y="1033"/>
                </a:cubicBezTo>
                <a:cubicBezTo>
                  <a:pt x="2811" y="972"/>
                  <a:pt x="2808" y="961"/>
                  <a:pt x="2809" y="953"/>
                </a:cubicBezTo>
                <a:cubicBezTo>
                  <a:pt x="2827" y="913"/>
                  <a:pt x="2831" y="903"/>
                  <a:pt x="2833" y="892"/>
                </a:cubicBezTo>
                <a:cubicBezTo>
                  <a:pt x="2866" y="831"/>
                  <a:pt x="2864" y="821"/>
                  <a:pt x="2871" y="816"/>
                </a:cubicBezTo>
                <a:cubicBezTo>
                  <a:pt x="2892" y="787"/>
                  <a:pt x="2888" y="781"/>
                  <a:pt x="2893" y="779"/>
                </a:cubicBezTo>
                <a:cubicBezTo>
                  <a:pt x="2920" y="738"/>
                  <a:pt x="2924" y="732"/>
                  <a:pt x="2926" y="725"/>
                </a:cubicBezTo>
                <a:cubicBezTo>
                  <a:pt x="3006" y="618"/>
                  <a:pt x="3015" y="620"/>
                  <a:pt x="3013" y="613"/>
                </a:cubicBezTo>
                <a:cubicBezTo>
                  <a:pt x="3042" y="578"/>
                  <a:pt x="3056" y="570"/>
                  <a:pt x="3061" y="556"/>
                </a:cubicBezTo>
                <a:cubicBezTo>
                  <a:pt x="3048" y="583"/>
                  <a:pt x="3050" y="590"/>
                  <a:pt x="3048" y="594"/>
                </a:cubicBezTo>
                <a:cubicBezTo>
                  <a:pt x="3026" y="632"/>
                  <a:pt x="3025" y="638"/>
                  <a:pt x="3022" y="641"/>
                </a:cubicBezTo>
                <a:cubicBezTo>
                  <a:pt x="3005" y="668"/>
                  <a:pt x="2999" y="669"/>
                  <a:pt x="2999" y="675"/>
                </a:cubicBezTo>
                <a:cubicBezTo>
                  <a:pt x="2979" y="700"/>
                  <a:pt x="2978" y="705"/>
                  <a:pt x="2976" y="709"/>
                </a:cubicBezTo>
                <a:cubicBezTo>
                  <a:pt x="2944" y="744"/>
                  <a:pt x="2950" y="757"/>
                  <a:pt x="2939" y="758"/>
                </a:cubicBezTo>
                <a:cubicBezTo>
                  <a:pt x="2913" y="800"/>
                  <a:pt x="2911" y="802"/>
                  <a:pt x="2906" y="803"/>
                </a:cubicBezTo>
                <a:cubicBezTo>
                  <a:pt x="2888" y="838"/>
                  <a:pt x="2888" y="847"/>
                  <a:pt x="2880" y="850"/>
                </a:cubicBezTo>
                <a:cubicBezTo>
                  <a:pt x="2863" y="873"/>
                  <a:pt x="2870" y="887"/>
                  <a:pt x="2858" y="887"/>
                </a:cubicBezTo>
                <a:cubicBezTo>
                  <a:pt x="2848" y="932"/>
                  <a:pt x="2838" y="937"/>
                  <a:pt x="2838" y="950"/>
                </a:cubicBezTo>
                <a:cubicBezTo>
                  <a:pt x="2811" y="1075"/>
                  <a:pt x="2812" y="1054"/>
                  <a:pt x="2804" y="1046"/>
                </a:cubicBezTo>
                <a:close/>
                <a:moveTo>
                  <a:pt x="5" y="592"/>
                </a:moveTo>
                <a:cubicBezTo>
                  <a:pt x="9" y="591"/>
                  <a:pt x="8" y="584"/>
                  <a:pt x="2" y="586"/>
                </a:cubicBezTo>
                <a:cubicBezTo>
                  <a:pt x="1" y="586"/>
                  <a:pt x="1" y="587"/>
                  <a:pt x="0" y="588"/>
                </a:cubicBezTo>
                <a:cubicBezTo>
                  <a:pt x="0" y="597"/>
                  <a:pt x="0" y="597"/>
                  <a:pt x="0" y="597"/>
                </a:cubicBezTo>
                <a:cubicBezTo>
                  <a:pt x="3" y="596"/>
                  <a:pt x="4" y="594"/>
                  <a:pt x="5" y="592"/>
                </a:cubicBezTo>
                <a:close/>
                <a:moveTo>
                  <a:pt x="3831" y="2118"/>
                </a:moveTo>
                <a:cubicBezTo>
                  <a:pt x="3824" y="2121"/>
                  <a:pt x="3821" y="2125"/>
                  <a:pt x="3822" y="2130"/>
                </a:cubicBezTo>
                <a:cubicBezTo>
                  <a:pt x="3815" y="2138"/>
                  <a:pt x="3807" y="2145"/>
                  <a:pt x="3801" y="2153"/>
                </a:cubicBezTo>
                <a:cubicBezTo>
                  <a:pt x="3803" y="2156"/>
                  <a:pt x="3799" y="2158"/>
                  <a:pt x="3796" y="2161"/>
                </a:cubicBezTo>
                <a:cubicBezTo>
                  <a:pt x="3805" y="2161"/>
                  <a:pt x="3805" y="2161"/>
                  <a:pt x="3805" y="2161"/>
                </a:cubicBezTo>
                <a:cubicBezTo>
                  <a:pt x="3806" y="2159"/>
                  <a:pt x="3808" y="2158"/>
                  <a:pt x="3807" y="2156"/>
                </a:cubicBezTo>
                <a:cubicBezTo>
                  <a:pt x="3821" y="2145"/>
                  <a:pt x="3824" y="2132"/>
                  <a:pt x="3836" y="2121"/>
                </a:cubicBezTo>
                <a:cubicBezTo>
                  <a:pt x="3834" y="2118"/>
                  <a:pt x="3839" y="2116"/>
                  <a:pt x="3840" y="2114"/>
                </a:cubicBezTo>
                <a:cubicBezTo>
                  <a:pt x="3840" y="2099"/>
                  <a:pt x="3840" y="2099"/>
                  <a:pt x="3840" y="2099"/>
                </a:cubicBezTo>
                <a:cubicBezTo>
                  <a:pt x="3839" y="2101"/>
                  <a:pt x="3838" y="2104"/>
                  <a:pt x="3838" y="2107"/>
                </a:cubicBezTo>
                <a:cubicBezTo>
                  <a:pt x="3834" y="2110"/>
                  <a:pt x="3824" y="2112"/>
                  <a:pt x="3831" y="2118"/>
                </a:cubicBezTo>
                <a:close/>
                <a:moveTo>
                  <a:pt x="3838" y="2069"/>
                </a:moveTo>
                <a:cubicBezTo>
                  <a:pt x="3825" y="2083"/>
                  <a:pt x="3823" y="2099"/>
                  <a:pt x="3819" y="2115"/>
                </a:cubicBezTo>
                <a:cubicBezTo>
                  <a:pt x="3831" y="2110"/>
                  <a:pt x="3824" y="2101"/>
                  <a:pt x="3830" y="2094"/>
                </a:cubicBezTo>
                <a:cubicBezTo>
                  <a:pt x="3837" y="2088"/>
                  <a:pt x="3833" y="2080"/>
                  <a:pt x="3840" y="2074"/>
                </a:cubicBezTo>
                <a:cubicBezTo>
                  <a:pt x="3840" y="2056"/>
                  <a:pt x="3840" y="2056"/>
                  <a:pt x="3840" y="2056"/>
                </a:cubicBezTo>
                <a:cubicBezTo>
                  <a:pt x="3838" y="2060"/>
                  <a:pt x="3837" y="2064"/>
                  <a:pt x="3838" y="2069"/>
                </a:cubicBezTo>
                <a:close/>
                <a:moveTo>
                  <a:pt x="79" y="331"/>
                </a:moveTo>
                <a:cubicBezTo>
                  <a:pt x="90" y="333"/>
                  <a:pt x="97" y="344"/>
                  <a:pt x="106" y="349"/>
                </a:cubicBezTo>
                <a:cubicBezTo>
                  <a:pt x="180" y="397"/>
                  <a:pt x="187" y="395"/>
                  <a:pt x="192" y="398"/>
                </a:cubicBezTo>
                <a:cubicBezTo>
                  <a:pt x="227" y="412"/>
                  <a:pt x="232" y="415"/>
                  <a:pt x="238" y="416"/>
                </a:cubicBezTo>
                <a:cubicBezTo>
                  <a:pt x="257" y="426"/>
                  <a:pt x="262" y="430"/>
                  <a:pt x="269" y="428"/>
                </a:cubicBezTo>
                <a:cubicBezTo>
                  <a:pt x="306" y="444"/>
                  <a:pt x="312" y="447"/>
                  <a:pt x="318" y="448"/>
                </a:cubicBezTo>
                <a:cubicBezTo>
                  <a:pt x="366" y="463"/>
                  <a:pt x="369" y="464"/>
                  <a:pt x="372" y="464"/>
                </a:cubicBezTo>
                <a:cubicBezTo>
                  <a:pt x="414" y="472"/>
                  <a:pt x="415" y="483"/>
                  <a:pt x="425" y="477"/>
                </a:cubicBezTo>
                <a:cubicBezTo>
                  <a:pt x="453" y="500"/>
                  <a:pt x="463" y="489"/>
                  <a:pt x="463" y="499"/>
                </a:cubicBezTo>
                <a:cubicBezTo>
                  <a:pt x="521" y="515"/>
                  <a:pt x="525" y="516"/>
                  <a:pt x="529" y="517"/>
                </a:cubicBezTo>
                <a:cubicBezTo>
                  <a:pt x="549" y="528"/>
                  <a:pt x="561" y="521"/>
                  <a:pt x="565" y="532"/>
                </a:cubicBezTo>
                <a:cubicBezTo>
                  <a:pt x="575" y="542"/>
                  <a:pt x="561" y="538"/>
                  <a:pt x="546" y="539"/>
                </a:cubicBezTo>
                <a:cubicBezTo>
                  <a:pt x="512" y="546"/>
                  <a:pt x="509" y="549"/>
                  <a:pt x="503" y="549"/>
                </a:cubicBezTo>
                <a:cubicBezTo>
                  <a:pt x="570" y="549"/>
                  <a:pt x="575" y="557"/>
                  <a:pt x="587" y="553"/>
                </a:cubicBezTo>
                <a:cubicBezTo>
                  <a:pt x="583" y="580"/>
                  <a:pt x="598" y="570"/>
                  <a:pt x="606" y="574"/>
                </a:cubicBezTo>
                <a:cubicBezTo>
                  <a:pt x="626" y="583"/>
                  <a:pt x="622" y="575"/>
                  <a:pt x="611" y="581"/>
                </a:cubicBezTo>
                <a:cubicBezTo>
                  <a:pt x="592" y="595"/>
                  <a:pt x="584" y="591"/>
                  <a:pt x="583" y="597"/>
                </a:cubicBezTo>
                <a:cubicBezTo>
                  <a:pt x="649" y="599"/>
                  <a:pt x="655" y="604"/>
                  <a:pt x="663" y="601"/>
                </a:cubicBezTo>
                <a:cubicBezTo>
                  <a:pt x="701" y="612"/>
                  <a:pt x="698" y="629"/>
                  <a:pt x="707" y="623"/>
                </a:cubicBezTo>
                <a:cubicBezTo>
                  <a:pt x="745" y="638"/>
                  <a:pt x="742" y="633"/>
                  <a:pt x="749" y="631"/>
                </a:cubicBezTo>
                <a:cubicBezTo>
                  <a:pt x="726" y="564"/>
                  <a:pt x="728" y="560"/>
                  <a:pt x="728" y="556"/>
                </a:cubicBezTo>
                <a:cubicBezTo>
                  <a:pt x="762" y="514"/>
                  <a:pt x="754" y="499"/>
                  <a:pt x="770" y="496"/>
                </a:cubicBezTo>
                <a:cubicBezTo>
                  <a:pt x="747" y="506"/>
                  <a:pt x="742" y="511"/>
                  <a:pt x="736" y="516"/>
                </a:cubicBezTo>
                <a:cubicBezTo>
                  <a:pt x="708" y="553"/>
                  <a:pt x="705" y="559"/>
                  <a:pt x="700" y="565"/>
                </a:cubicBezTo>
                <a:cubicBezTo>
                  <a:pt x="672" y="523"/>
                  <a:pt x="679" y="523"/>
                  <a:pt x="676" y="518"/>
                </a:cubicBezTo>
                <a:cubicBezTo>
                  <a:pt x="670" y="468"/>
                  <a:pt x="680" y="468"/>
                  <a:pt x="676" y="460"/>
                </a:cubicBezTo>
                <a:cubicBezTo>
                  <a:pt x="679" y="424"/>
                  <a:pt x="679" y="419"/>
                  <a:pt x="682" y="415"/>
                </a:cubicBezTo>
                <a:cubicBezTo>
                  <a:pt x="703" y="321"/>
                  <a:pt x="705" y="311"/>
                  <a:pt x="710" y="303"/>
                </a:cubicBezTo>
                <a:cubicBezTo>
                  <a:pt x="729" y="235"/>
                  <a:pt x="738" y="233"/>
                  <a:pt x="737" y="227"/>
                </a:cubicBezTo>
                <a:cubicBezTo>
                  <a:pt x="754" y="170"/>
                  <a:pt x="752" y="162"/>
                  <a:pt x="754" y="157"/>
                </a:cubicBezTo>
                <a:cubicBezTo>
                  <a:pt x="772" y="108"/>
                  <a:pt x="770" y="97"/>
                  <a:pt x="775" y="89"/>
                </a:cubicBezTo>
                <a:cubicBezTo>
                  <a:pt x="775" y="23"/>
                  <a:pt x="773" y="11"/>
                  <a:pt x="771" y="1"/>
                </a:cubicBezTo>
                <a:cubicBezTo>
                  <a:pt x="764" y="45"/>
                  <a:pt x="770" y="53"/>
                  <a:pt x="767" y="55"/>
                </a:cubicBezTo>
                <a:cubicBezTo>
                  <a:pt x="760" y="88"/>
                  <a:pt x="763" y="94"/>
                  <a:pt x="763" y="99"/>
                </a:cubicBezTo>
                <a:cubicBezTo>
                  <a:pt x="706" y="271"/>
                  <a:pt x="708" y="278"/>
                  <a:pt x="703" y="281"/>
                </a:cubicBezTo>
                <a:cubicBezTo>
                  <a:pt x="698" y="308"/>
                  <a:pt x="685" y="313"/>
                  <a:pt x="690" y="327"/>
                </a:cubicBezTo>
                <a:cubicBezTo>
                  <a:pt x="672" y="409"/>
                  <a:pt x="665" y="412"/>
                  <a:pt x="668" y="420"/>
                </a:cubicBezTo>
                <a:cubicBezTo>
                  <a:pt x="658" y="515"/>
                  <a:pt x="666" y="529"/>
                  <a:pt x="660" y="535"/>
                </a:cubicBezTo>
                <a:cubicBezTo>
                  <a:pt x="665" y="561"/>
                  <a:pt x="670" y="561"/>
                  <a:pt x="666" y="564"/>
                </a:cubicBezTo>
                <a:cubicBezTo>
                  <a:pt x="652" y="539"/>
                  <a:pt x="651" y="534"/>
                  <a:pt x="649" y="529"/>
                </a:cubicBezTo>
                <a:cubicBezTo>
                  <a:pt x="650" y="434"/>
                  <a:pt x="654" y="430"/>
                  <a:pt x="652" y="425"/>
                </a:cubicBezTo>
                <a:cubicBezTo>
                  <a:pt x="665" y="346"/>
                  <a:pt x="670" y="343"/>
                  <a:pt x="673" y="339"/>
                </a:cubicBezTo>
                <a:cubicBezTo>
                  <a:pt x="684" y="302"/>
                  <a:pt x="682" y="295"/>
                  <a:pt x="684" y="290"/>
                </a:cubicBezTo>
                <a:cubicBezTo>
                  <a:pt x="696" y="242"/>
                  <a:pt x="701" y="242"/>
                  <a:pt x="701" y="238"/>
                </a:cubicBezTo>
                <a:cubicBezTo>
                  <a:pt x="709" y="214"/>
                  <a:pt x="709" y="211"/>
                  <a:pt x="710" y="208"/>
                </a:cubicBezTo>
                <a:cubicBezTo>
                  <a:pt x="716" y="181"/>
                  <a:pt x="716" y="178"/>
                  <a:pt x="721" y="177"/>
                </a:cubicBezTo>
                <a:cubicBezTo>
                  <a:pt x="729" y="98"/>
                  <a:pt x="740" y="98"/>
                  <a:pt x="735" y="90"/>
                </a:cubicBezTo>
                <a:cubicBezTo>
                  <a:pt x="738" y="25"/>
                  <a:pt x="740" y="14"/>
                  <a:pt x="740" y="3"/>
                </a:cubicBezTo>
                <a:cubicBezTo>
                  <a:pt x="734" y="1"/>
                  <a:pt x="734" y="2"/>
                  <a:pt x="734" y="2"/>
                </a:cubicBezTo>
                <a:cubicBezTo>
                  <a:pt x="727" y="68"/>
                  <a:pt x="728" y="76"/>
                  <a:pt x="727" y="84"/>
                </a:cubicBezTo>
                <a:cubicBezTo>
                  <a:pt x="712" y="148"/>
                  <a:pt x="713" y="156"/>
                  <a:pt x="710" y="162"/>
                </a:cubicBezTo>
                <a:cubicBezTo>
                  <a:pt x="691" y="223"/>
                  <a:pt x="692" y="231"/>
                  <a:pt x="688" y="236"/>
                </a:cubicBezTo>
                <a:cubicBezTo>
                  <a:pt x="681" y="269"/>
                  <a:pt x="679" y="272"/>
                  <a:pt x="676" y="274"/>
                </a:cubicBezTo>
                <a:cubicBezTo>
                  <a:pt x="663" y="318"/>
                  <a:pt x="664" y="325"/>
                  <a:pt x="661" y="331"/>
                </a:cubicBezTo>
                <a:cubicBezTo>
                  <a:pt x="637" y="411"/>
                  <a:pt x="639" y="420"/>
                  <a:pt x="641" y="429"/>
                </a:cubicBezTo>
                <a:cubicBezTo>
                  <a:pt x="636" y="477"/>
                  <a:pt x="632" y="482"/>
                  <a:pt x="637" y="491"/>
                </a:cubicBezTo>
                <a:cubicBezTo>
                  <a:pt x="623" y="532"/>
                  <a:pt x="626" y="513"/>
                  <a:pt x="621" y="499"/>
                </a:cubicBezTo>
                <a:cubicBezTo>
                  <a:pt x="626" y="456"/>
                  <a:pt x="619" y="442"/>
                  <a:pt x="624" y="434"/>
                </a:cubicBezTo>
                <a:cubicBezTo>
                  <a:pt x="641" y="343"/>
                  <a:pt x="639" y="332"/>
                  <a:pt x="647" y="326"/>
                </a:cubicBezTo>
                <a:cubicBezTo>
                  <a:pt x="654" y="290"/>
                  <a:pt x="662" y="284"/>
                  <a:pt x="660" y="273"/>
                </a:cubicBezTo>
                <a:cubicBezTo>
                  <a:pt x="671" y="239"/>
                  <a:pt x="675" y="231"/>
                  <a:pt x="677" y="222"/>
                </a:cubicBezTo>
                <a:cubicBezTo>
                  <a:pt x="689" y="207"/>
                  <a:pt x="676" y="196"/>
                  <a:pt x="688" y="197"/>
                </a:cubicBezTo>
                <a:cubicBezTo>
                  <a:pt x="697" y="151"/>
                  <a:pt x="705" y="151"/>
                  <a:pt x="701" y="144"/>
                </a:cubicBezTo>
                <a:cubicBezTo>
                  <a:pt x="713" y="80"/>
                  <a:pt x="716" y="72"/>
                  <a:pt x="721" y="64"/>
                </a:cubicBezTo>
                <a:cubicBezTo>
                  <a:pt x="712" y="1"/>
                  <a:pt x="712" y="1"/>
                  <a:pt x="712" y="1"/>
                </a:cubicBezTo>
                <a:cubicBezTo>
                  <a:pt x="709" y="61"/>
                  <a:pt x="702" y="71"/>
                  <a:pt x="703" y="85"/>
                </a:cubicBezTo>
                <a:cubicBezTo>
                  <a:pt x="690" y="147"/>
                  <a:pt x="687" y="149"/>
                  <a:pt x="689" y="154"/>
                </a:cubicBezTo>
                <a:cubicBezTo>
                  <a:pt x="675" y="188"/>
                  <a:pt x="675" y="195"/>
                  <a:pt x="674" y="201"/>
                </a:cubicBezTo>
                <a:cubicBezTo>
                  <a:pt x="659" y="224"/>
                  <a:pt x="665" y="234"/>
                  <a:pt x="662" y="239"/>
                </a:cubicBezTo>
                <a:cubicBezTo>
                  <a:pt x="652" y="264"/>
                  <a:pt x="647" y="268"/>
                  <a:pt x="649" y="276"/>
                </a:cubicBezTo>
                <a:cubicBezTo>
                  <a:pt x="618" y="362"/>
                  <a:pt x="625" y="381"/>
                  <a:pt x="616" y="391"/>
                </a:cubicBezTo>
                <a:cubicBezTo>
                  <a:pt x="612" y="443"/>
                  <a:pt x="611" y="453"/>
                  <a:pt x="609" y="463"/>
                </a:cubicBezTo>
                <a:cubicBezTo>
                  <a:pt x="604" y="488"/>
                  <a:pt x="596" y="479"/>
                  <a:pt x="602" y="478"/>
                </a:cubicBezTo>
                <a:cubicBezTo>
                  <a:pt x="599" y="439"/>
                  <a:pt x="599" y="431"/>
                  <a:pt x="600" y="424"/>
                </a:cubicBezTo>
                <a:cubicBezTo>
                  <a:pt x="601" y="393"/>
                  <a:pt x="601" y="384"/>
                  <a:pt x="606" y="379"/>
                </a:cubicBezTo>
                <a:cubicBezTo>
                  <a:pt x="612" y="304"/>
                  <a:pt x="623" y="301"/>
                  <a:pt x="617" y="290"/>
                </a:cubicBezTo>
                <a:cubicBezTo>
                  <a:pt x="639" y="225"/>
                  <a:pt x="642" y="218"/>
                  <a:pt x="644" y="211"/>
                </a:cubicBezTo>
                <a:cubicBezTo>
                  <a:pt x="658" y="181"/>
                  <a:pt x="656" y="164"/>
                  <a:pt x="664" y="153"/>
                </a:cubicBezTo>
                <a:cubicBezTo>
                  <a:pt x="685" y="100"/>
                  <a:pt x="679" y="93"/>
                  <a:pt x="684" y="92"/>
                </a:cubicBezTo>
                <a:cubicBezTo>
                  <a:pt x="690" y="64"/>
                  <a:pt x="694" y="58"/>
                  <a:pt x="692" y="49"/>
                </a:cubicBezTo>
                <a:cubicBezTo>
                  <a:pt x="701" y="5"/>
                  <a:pt x="701" y="3"/>
                  <a:pt x="702" y="1"/>
                </a:cubicBezTo>
                <a:cubicBezTo>
                  <a:pt x="683" y="28"/>
                  <a:pt x="686" y="47"/>
                  <a:pt x="680" y="62"/>
                </a:cubicBezTo>
                <a:cubicBezTo>
                  <a:pt x="669" y="102"/>
                  <a:pt x="668" y="105"/>
                  <a:pt x="664" y="107"/>
                </a:cubicBezTo>
                <a:cubicBezTo>
                  <a:pt x="645" y="182"/>
                  <a:pt x="637" y="183"/>
                  <a:pt x="639" y="188"/>
                </a:cubicBezTo>
                <a:cubicBezTo>
                  <a:pt x="622" y="227"/>
                  <a:pt x="625" y="237"/>
                  <a:pt x="620" y="243"/>
                </a:cubicBezTo>
                <a:cubicBezTo>
                  <a:pt x="607" y="306"/>
                  <a:pt x="596" y="318"/>
                  <a:pt x="602" y="338"/>
                </a:cubicBezTo>
                <a:cubicBezTo>
                  <a:pt x="587" y="411"/>
                  <a:pt x="584" y="413"/>
                  <a:pt x="585" y="416"/>
                </a:cubicBezTo>
                <a:cubicBezTo>
                  <a:pt x="592" y="456"/>
                  <a:pt x="589" y="476"/>
                  <a:pt x="586" y="486"/>
                </a:cubicBezTo>
                <a:cubicBezTo>
                  <a:pt x="576" y="486"/>
                  <a:pt x="582" y="466"/>
                  <a:pt x="574" y="456"/>
                </a:cubicBezTo>
                <a:cubicBezTo>
                  <a:pt x="572" y="408"/>
                  <a:pt x="575" y="405"/>
                  <a:pt x="574" y="401"/>
                </a:cubicBezTo>
                <a:cubicBezTo>
                  <a:pt x="570" y="359"/>
                  <a:pt x="578" y="356"/>
                  <a:pt x="578" y="348"/>
                </a:cubicBezTo>
                <a:cubicBezTo>
                  <a:pt x="591" y="269"/>
                  <a:pt x="606" y="253"/>
                  <a:pt x="607" y="229"/>
                </a:cubicBezTo>
                <a:cubicBezTo>
                  <a:pt x="628" y="172"/>
                  <a:pt x="635" y="153"/>
                  <a:pt x="636" y="131"/>
                </a:cubicBezTo>
                <a:cubicBezTo>
                  <a:pt x="651" y="107"/>
                  <a:pt x="647" y="100"/>
                  <a:pt x="649" y="97"/>
                </a:cubicBezTo>
                <a:cubicBezTo>
                  <a:pt x="666" y="58"/>
                  <a:pt x="663" y="48"/>
                  <a:pt x="671" y="44"/>
                </a:cubicBezTo>
                <a:cubicBezTo>
                  <a:pt x="683" y="4"/>
                  <a:pt x="683" y="2"/>
                  <a:pt x="683" y="1"/>
                </a:cubicBezTo>
                <a:cubicBezTo>
                  <a:pt x="666" y="15"/>
                  <a:pt x="663" y="20"/>
                  <a:pt x="662" y="25"/>
                </a:cubicBezTo>
                <a:cubicBezTo>
                  <a:pt x="656" y="53"/>
                  <a:pt x="651" y="53"/>
                  <a:pt x="651" y="56"/>
                </a:cubicBezTo>
                <a:cubicBezTo>
                  <a:pt x="614" y="161"/>
                  <a:pt x="615" y="172"/>
                  <a:pt x="609" y="180"/>
                </a:cubicBezTo>
                <a:cubicBezTo>
                  <a:pt x="604" y="215"/>
                  <a:pt x="593" y="215"/>
                  <a:pt x="598" y="223"/>
                </a:cubicBezTo>
                <a:cubicBezTo>
                  <a:pt x="586" y="276"/>
                  <a:pt x="579" y="282"/>
                  <a:pt x="579" y="293"/>
                </a:cubicBezTo>
                <a:cubicBezTo>
                  <a:pt x="560" y="338"/>
                  <a:pt x="569" y="347"/>
                  <a:pt x="564" y="350"/>
                </a:cubicBezTo>
                <a:cubicBezTo>
                  <a:pt x="556" y="408"/>
                  <a:pt x="565" y="420"/>
                  <a:pt x="560" y="424"/>
                </a:cubicBezTo>
                <a:cubicBezTo>
                  <a:pt x="561" y="455"/>
                  <a:pt x="552" y="459"/>
                  <a:pt x="548" y="453"/>
                </a:cubicBezTo>
                <a:cubicBezTo>
                  <a:pt x="532" y="389"/>
                  <a:pt x="527" y="378"/>
                  <a:pt x="530" y="370"/>
                </a:cubicBezTo>
                <a:cubicBezTo>
                  <a:pt x="539" y="313"/>
                  <a:pt x="532" y="301"/>
                  <a:pt x="540" y="297"/>
                </a:cubicBezTo>
                <a:cubicBezTo>
                  <a:pt x="549" y="257"/>
                  <a:pt x="550" y="254"/>
                  <a:pt x="552" y="250"/>
                </a:cubicBezTo>
                <a:cubicBezTo>
                  <a:pt x="596" y="123"/>
                  <a:pt x="598" y="112"/>
                  <a:pt x="602" y="103"/>
                </a:cubicBezTo>
                <a:cubicBezTo>
                  <a:pt x="625" y="40"/>
                  <a:pt x="632" y="38"/>
                  <a:pt x="631" y="32"/>
                </a:cubicBezTo>
                <a:cubicBezTo>
                  <a:pt x="639" y="15"/>
                  <a:pt x="637" y="12"/>
                  <a:pt x="640" y="11"/>
                </a:cubicBezTo>
                <a:cubicBezTo>
                  <a:pt x="630" y="1"/>
                  <a:pt x="630" y="1"/>
                  <a:pt x="630" y="1"/>
                </a:cubicBezTo>
                <a:cubicBezTo>
                  <a:pt x="607" y="52"/>
                  <a:pt x="609" y="69"/>
                  <a:pt x="598" y="80"/>
                </a:cubicBezTo>
                <a:cubicBezTo>
                  <a:pt x="569" y="164"/>
                  <a:pt x="566" y="166"/>
                  <a:pt x="566" y="169"/>
                </a:cubicBezTo>
                <a:cubicBezTo>
                  <a:pt x="552" y="205"/>
                  <a:pt x="550" y="211"/>
                  <a:pt x="552" y="220"/>
                </a:cubicBezTo>
                <a:cubicBezTo>
                  <a:pt x="537" y="253"/>
                  <a:pt x="536" y="256"/>
                  <a:pt x="538" y="261"/>
                </a:cubicBezTo>
                <a:cubicBezTo>
                  <a:pt x="521" y="307"/>
                  <a:pt x="526" y="318"/>
                  <a:pt x="522" y="324"/>
                </a:cubicBezTo>
                <a:cubicBezTo>
                  <a:pt x="510" y="398"/>
                  <a:pt x="520" y="411"/>
                  <a:pt x="515" y="418"/>
                </a:cubicBezTo>
                <a:cubicBezTo>
                  <a:pt x="503" y="393"/>
                  <a:pt x="505" y="389"/>
                  <a:pt x="505" y="384"/>
                </a:cubicBezTo>
                <a:cubicBezTo>
                  <a:pt x="498" y="348"/>
                  <a:pt x="502" y="342"/>
                  <a:pt x="500" y="334"/>
                </a:cubicBezTo>
                <a:cubicBezTo>
                  <a:pt x="515" y="273"/>
                  <a:pt x="518" y="271"/>
                  <a:pt x="515" y="265"/>
                </a:cubicBezTo>
                <a:cubicBezTo>
                  <a:pt x="538" y="213"/>
                  <a:pt x="532" y="203"/>
                  <a:pt x="539" y="200"/>
                </a:cubicBezTo>
                <a:cubicBezTo>
                  <a:pt x="551" y="167"/>
                  <a:pt x="552" y="164"/>
                  <a:pt x="550" y="159"/>
                </a:cubicBezTo>
                <a:cubicBezTo>
                  <a:pt x="581" y="93"/>
                  <a:pt x="581" y="77"/>
                  <a:pt x="594" y="69"/>
                </a:cubicBezTo>
                <a:cubicBezTo>
                  <a:pt x="600" y="44"/>
                  <a:pt x="602" y="37"/>
                  <a:pt x="603" y="29"/>
                </a:cubicBezTo>
                <a:cubicBezTo>
                  <a:pt x="603" y="1"/>
                  <a:pt x="603" y="1"/>
                  <a:pt x="603" y="1"/>
                </a:cubicBezTo>
                <a:cubicBezTo>
                  <a:pt x="584" y="53"/>
                  <a:pt x="582" y="60"/>
                  <a:pt x="581" y="67"/>
                </a:cubicBezTo>
                <a:cubicBezTo>
                  <a:pt x="568" y="85"/>
                  <a:pt x="569" y="93"/>
                  <a:pt x="564" y="97"/>
                </a:cubicBezTo>
                <a:cubicBezTo>
                  <a:pt x="549" y="137"/>
                  <a:pt x="552" y="145"/>
                  <a:pt x="543" y="146"/>
                </a:cubicBezTo>
                <a:cubicBezTo>
                  <a:pt x="525" y="205"/>
                  <a:pt x="525" y="211"/>
                  <a:pt x="520" y="215"/>
                </a:cubicBezTo>
                <a:cubicBezTo>
                  <a:pt x="503" y="255"/>
                  <a:pt x="509" y="265"/>
                  <a:pt x="504" y="269"/>
                </a:cubicBezTo>
                <a:cubicBezTo>
                  <a:pt x="495" y="313"/>
                  <a:pt x="495" y="319"/>
                  <a:pt x="491" y="325"/>
                </a:cubicBezTo>
                <a:cubicBezTo>
                  <a:pt x="487" y="349"/>
                  <a:pt x="488" y="356"/>
                  <a:pt x="485" y="360"/>
                </a:cubicBezTo>
                <a:cubicBezTo>
                  <a:pt x="469" y="364"/>
                  <a:pt x="476" y="349"/>
                  <a:pt x="467" y="336"/>
                </a:cubicBezTo>
                <a:cubicBezTo>
                  <a:pt x="481" y="253"/>
                  <a:pt x="485" y="249"/>
                  <a:pt x="486" y="244"/>
                </a:cubicBezTo>
                <a:cubicBezTo>
                  <a:pt x="495" y="202"/>
                  <a:pt x="498" y="192"/>
                  <a:pt x="503" y="184"/>
                </a:cubicBezTo>
                <a:cubicBezTo>
                  <a:pt x="523" y="137"/>
                  <a:pt x="520" y="129"/>
                  <a:pt x="524" y="125"/>
                </a:cubicBezTo>
                <a:cubicBezTo>
                  <a:pt x="535" y="89"/>
                  <a:pt x="543" y="85"/>
                  <a:pt x="542" y="77"/>
                </a:cubicBezTo>
                <a:cubicBezTo>
                  <a:pt x="563" y="25"/>
                  <a:pt x="574" y="20"/>
                  <a:pt x="572" y="9"/>
                </a:cubicBezTo>
                <a:cubicBezTo>
                  <a:pt x="562" y="5"/>
                  <a:pt x="561" y="8"/>
                  <a:pt x="561" y="13"/>
                </a:cubicBezTo>
                <a:cubicBezTo>
                  <a:pt x="539" y="57"/>
                  <a:pt x="539" y="67"/>
                  <a:pt x="532" y="74"/>
                </a:cubicBezTo>
                <a:cubicBezTo>
                  <a:pt x="517" y="115"/>
                  <a:pt x="506" y="115"/>
                  <a:pt x="511" y="123"/>
                </a:cubicBezTo>
                <a:cubicBezTo>
                  <a:pt x="494" y="184"/>
                  <a:pt x="485" y="190"/>
                  <a:pt x="484" y="199"/>
                </a:cubicBezTo>
                <a:cubicBezTo>
                  <a:pt x="471" y="262"/>
                  <a:pt x="463" y="268"/>
                  <a:pt x="464" y="279"/>
                </a:cubicBezTo>
                <a:cubicBezTo>
                  <a:pt x="447" y="319"/>
                  <a:pt x="453" y="311"/>
                  <a:pt x="446" y="297"/>
                </a:cubicBezTo>
                <a:cubicBezTo>
                  <a:pt x="451" y="252"/>
                  <a:pt x="460" y="248"/>
                  <a:pt x="454" y="236"/>
                </a:cubicBezTo>
                <a:cubicBezTo>
                  <a:pt x="474" y="171"/>
                  <a:pt x="475" y="167"/>
                  <a:pt x="479" y="164"/>
                </a:cubicBezTo>
                <a:cubicBezTo>
                  <a:pt x="510" y="88"/>
                  <a:pt x="518" y="88"/>
                  <a:pt x="513" y="80"/>
                </a:cubicBezTo>
                <a:cubicBezTo>
                  <a:pt x="525" y="51"/>
                  <a:pt x="532" y="49"/>
                  <a:pt x="535" y="45"/>
                </a:cubicBezTo>
                <a:cubicBezTo>
                  <a:pt x="549" y="1"/>
                  <a:pt x="550" y="1"/>
                  <a:pt x="551" y="1"/>
                </a:cubicBezTo>
                <a:cubicBezTo>
                  <a:pt x="527" y="19"/>
                  <a:pt x="529" y="30"/>
                  <a:pt x="519" y="35"/>
                </a:cubicBezTo>
                <a:cubicBezTo>
                  <a:pt x="513" y="72"/>
                  <a:pt x="498" y="74"/>
                  <a:pt x="499" y="85"/>
                </a:cubicBezTo>
                <a:cubicBezTo>
                  <a:pt x="486" y="116"/>
                  <a:pt x="478" y="122"/>
                  <a:pt x="477" y="131"/>
                </a:cubicBezTo>
                <a:cubicBezTo>
                  <a:pt x="449" y="196"/>
                  <a:pt x="458" y="206"/>
                  <a:pt x="450" y="207"/>
                </a:cubicBezTo>
                <a:cubicBezTo>
                  <a:pt x="436" y="264"/>
                  <a:pt x="442" y="272"/>
                  <a:pt x="439" y="275"/>
                </a:cubicBezTo>
                <a:cubicBezTo>
                  <a:pt x="425" y="265"/>
                  <a:pt x="431" y="254"/>
                  <a:pt x="430" y="238"/>
                </a:cubicBezTo>
                <a:cubicBezTo>
                  <a:pt x="448" y="140"/>
                  <a:pt x="454" y="128"/>
                  <a:pt x="456" y="114"/>
                </a:cubicBezTo>
                <a:cubicBezTo>
                  <a:pt x="464" y="89"/>
                  <a:pt x="467" y="83"/>
                  <a:pt x="469" y="76"/>
                </a:cubicBezTo>
                <a:cubicBezTo>
                  <a:pt x="483" y="52"/>
                  <a:pt x="480" y="49"/>
                  <a:pt x="481" y="48"/>
                </a:cubicBezTo>
                <a:cubicBezTo>
                  <a:pt x="506" y="2"/>
                  <a:pt x="506" y="1"/>
                  <a:pt x="507" y="1"/>
                </a:cubicBezTo>
                <a:cubicBezTo>
                  <a:pt x="486" y="11"/>
                  <a:pt x="488" y="23"/>
                  <a:pt x="477" y="28"/>
                </a:cubicBezTo>
                <a:cubicBezTo>
                  <a:pt x="464" y="64"/>
                  <a:pt x="460" y="72"/>
                  <a:pt x="458" y="82"/>
                </a:cubicBezTo>
                <a:cubicBezTo>
                  <a:pt x="445" y="116"/>
                  <a:pt x="441" y="120"/>
                  <a:pt x="439" y="125"/>
                </a:cubicBezTo>
                <a:cubicBezTo>
                  <a:pt x="428" y="163"/>
                  <a:pt x="432" y="171"/>
                  <a:pt x="424" y="173"/>
                </a:cubicBezTo>
                <a:cubicBezTo>
                  <a:pt x="418" y="232"/>
                  <a:pt x="416" y="240"/>
                  <a:pt x="415" y="249"/>
                </a:cubicBezTo>
                <a:cubicBezTo>
                  <a:pt x="407" y="213"/>
                  <a:pt x="405" y="196"/>
                  <a:pt x="408" y="181"/>
                </a:cubicBezTo>
                <a:cubicBezTo>
                  <a:pt x="424" y="109"/>
                  <a:pt x="422" y="100"/>
                  <a:pt x="422" y="91"/>
                </a:cubicBezTo>
                <a:cubicBezTo>
                  <a:pt x="441" y="48"/>
                  <a:pt x="439" y="41"/>
                  <a:pt x="444" y="38"/>
                </a:cubicBezTo>
                <a:cubicBezTo>
                  <a:pt x="455" y="8"/>
                  <a:pt x="456" y="4"/>
                  <a:pt x="457" y="1"/>
                </a:cubicBezTo>
                <a:cubicBezTo>
                  <a:pt x="421" y="65"/>
                  <a:pt x="416" y="75"/>
                  <a:pt x="414" y="88"/>
                </a:cubicBezTo>
                <a:cubicBezTo>
                  <a:pt x="401" y="145"/>
                  <a:pt x="400" y="152"/>
                  <a:pt x="397" y="157"/>
                </a:cubicBezTo>
                <a:cubicBezTo>
                  <a:pt x="398" y="212"/>
                  <a:pt x="390" y="221"/>
                  <a:pt x="396" y="237"/>
                </a:cubicBezTo>
                <a:cubicBezTo>
                  <a:pt x="386" y="261"/>
                  <a:pt x="383" y="257"/>
                  <a:pt x="386" y="255"/>
                </a:cubicBezTo>
                <a:cubicBezTo>
                  <a:pt x="376" y="202"/>
                  <a:pt x="382" y="193"/>
                  <a:pt x="381" y="181"/>
                </a:cubicBezTo>
                <a:cubicBezTo>
                  <a:pt x="388" y="120"/>
                  <a:pt x="382" y="112"/>
                  <a:pt x="385" y="109"/>
                </a:cubicBezTo>
                <a:cubicBezTo>
                  <a:pt x="399" y="34"/>
                  <a:pt x="404" y="27"/>
                  <a:pt x="400" y="16"/>
                </a:cubicBezTo>
                <a:cubicBezTo>
                  <a:pt x="394" y="1"/>
                  <a:pt x="394" y="2"/>
                  <a:pt x="393" y="3"/>
                </a:cubicBezTo>
                <a:cubicBezTo>
                  <a:pt x="380" y="78"/>
                  <a:pt x="376" y="85"/>
                  <a:pt x="373" y="92"/>
                </a:cubicBezTo>
                <a:cubicBezTo>
                  <a:pt x="372" y="133"/>
                  <a:pt x="366" y="134"/>
                  <a:pt x="371" y="141"/>
                </a:cubicBezTo>
                <a:cubicBezTo>
                  <a:pt x="364" y="197"/>
                  <a:pt x="370" y="209"/>
                  <a:pt x="368" y="216"/>
                </a:cubicBezTo>
                <a:cubicBezTo>
                  <a:pt x="357" y="219"/>
                  <a:pt x="356" y="217"/>
                  <a:pt x="358" y="216"/>
                </a:cubicBezTo>
                <a:cubicBezTo>
                  <a:pt x="355" y="162"/>
                  <a:pt x="352" y="147"/>
                  <a:pt x="350" y="133"/>
                </a:cubicBezTo>
                <a:cubicBezTo>
                  <a:pt x="362" y="59"/>
                  <a:pt x="364" y="48"/>
                  <a:pt x="368" y="39"/>
                </a:cubicBezTo>
                <a:cubicBezTo>
                  <a:pt x="365" y="1"/>
                  <a:pt x="365" y="1"/>
                  <a:pt x="365" y="1"/>
                </a:cubicBezTo>
                <a:cubicBezTo>
                  <a:pt x="349" y="51"/>
                  <a:pt x="346" y="61"/>
                  <a:pt x="348" y="72"/>
                </a:cubicBezTo>
                <a:cubicBezTo>
                  <a:pt x="352" y="86"/>
                  <a:pt x="338" y="94"/>
                  <a:pt x="345" y="101"/>
                </a:cubicBezTo>
                <a:cubicBezTo>
                  <a:pt x="336" y="147"/>
                  <a:pt x="338" y="154"/>
                  <a:pt x="340" y="160"/>
                </a:cubicBezTo>
                <a:cubicBezTo>
                  <a:pt x="330" y="154"/>
                  <a:pt x="325" y="142"/>
                  <a:pt x="321" y="130"/>
                </a:cubicBezTo>
                <a:cubicBezTo>
                  <a:pt x="326" y="18"/>
                  <a:pt x="325" y="12"/>
                  <a:pt x="323" y="4"/>
                </a:cubicBezTo>
                <a:cubicBezTo>
                  <a:pt x="312" y="22"/>
                  <a:pt x="309" y="43"/>
                  <a:pt x="310" y="67"/>
                </a:cubicBezTo>
                <a:cubicBezTo>
                  <a:pt x="310" y="113"/>
                  <a:pt x="308" y="119"/>
                  <a:pt x="311" y="127"/>
                </a:cubicBezTo>
                <a:cubicBezTo>
                  <a:pt x="299" y="84"/>
                  <a:pt x="299" y="81"/>
                  <a:pt x="299" y="70"/>
                </a:cubicBezTo>
                <a:cubicBezTo>
                  <a:pt x="302" y="16"/>
                  <a:pt x="304" y="9"/>
                  <a:pt x="303" y="1"/>
                </a:cubicBezTo>
                <a:cubicBezTo>
                  <a:pt x="289" y="13"/>
                  <a:pt x="290" y="21"/>
                  <a:pt x="288" y="28"/>
                </a:cubicBezTo>
                <a:cubicBezTo>
                  <a:pt x="287" y="102"/>
                  <a:pt x="295" y="113"/>
                  <a:pt x="287" y="117"/>
                </a:cubicBezTo>
                <a:cubicBezTo>
                  <a:pt x="280" y="84"/>
                  <a:pt x="274" y="76"/>
                  <a:pt x="279" y="74"/>
                </a:cubicBezTo>
                <a:cubicBezTo>
                  <a:pt x="262" y="7"/>
                  <a:pt x="262" y="13"/>
                  <a:pt x="264" y="20"/>
                </a:cubicBezTo>
                <a:cubicBezTo>
                  <a:pt x="261" y="51"/>
                  <a:pt x="259" y="54"/>
                  <a:pt x="259" y="59"/>
                </a:cubicBezTo>
                <a:cubicBezTo>
                  <a:pt x="248" y="7"/>
                  <a:pt x="247" y="4"/>
                  <a:pt x="247" y="1"/>
                </a:cubicBezTo>
                <a:cubicBezTo>
                  <a:pt x="229" y="6"/>
                  <a:pt x="229" y="3"/>
                  <a:pt x="229" y="1"/>
                </a:cubicBezTo>
                <a:cubicBezTo>
                  <a:pt x="177" y="11"/>
                  <a:pt x="185" y="9"/>
                  <a:pt x="189" y="14"/>
                </a:cubicBezTo>
                <a:cubicBezTo>
                  <a:pt x="216" y="33"/>
                  <a:pt x="219" y="35"/>
                  <a:pt x="219" y="41"/>
                </a:cubicBezTo>
                <a:cubicBezTo>
                  <a:pt x="189" y="23"/>
                  <a:pt x="185" y="25"/>
                  <a:pt x="183" y="23"/>
                </a:cubicBezTo>
                <a:cubicBezTo>
                  <a:pt x="73" y="1"/>
                  <a:pt x="73" y="1"/>
                  <a:pt x="73" y="1"/>
                </a:cubicBezTo>
                <a:cubicBezTo>
                  <a:pt x="119" y="16"/>
                  <a:pt x="134" y="17"/>
                  <a:pt x="146" y="22"/>
                </a:cubicBezTo>
                <a:cubicBezTo>
                  <a:pt x="175" y="40"/>
                  <a:pt x="180" y="39"/>
                  <a:pt x="183" y="41"/>
                </a:cubicBezTo>
                <a:cubicBezTo>
                  <a:pt x="212" y="56"/>
                  <a:pt x="217" y="59"/>
                  <a:pt x="214" y="61"/>
                </a:cubicBezTo>
                <a:cubicBezTo>
                  <a:pt x="179" y="49"/>
                  <a:pt x="169" y="49"/>
                  <a:pt x="162" y="42"/>
                </a:cubicBezTo>
                <a:cubicBezTo>
                  <a:pt x="119" y="25"/>
                  <a:pt x="110" y="31"/>
                  <a:pt x="108" y="26"/>
                </a:cubicBezTo>
                <a:cubicBezTo>
                  <a:pt x="42" y="13"/>
                  <a:pt x="33" y="12"/>
                  <a:pt x="25" y="7"/>
                </a:cubicBezTo>
                <a:cubicBezTo>
                  <a:pt x="13" y="18"/>
                  <a:pt x="19" y="25"/>
                  <a:pt x="31" y="23"/>
                </a:cubicBezTo>
                <a:cubicBezTo>
                  <a:pt x="134" y="48"/>
                  <a:pt x="141" y="45"/>
                  <a:pt x="143" y="51"/>
                </a:cubicBezTo>
                <a:cubicBezTo>
                  <a:pt x="177" y="59"/>
                  <a:pt x="179" y="61"/>
                  <a:pt x="181" y="63"/>
                </a:cubicBezTo>
                <a:cubicBezTo>
                  <a:pt x="226" y="82"/>
                  <a:pt x="237" y="84"/>
                  <a:pt x="243" y="95"/>
                </a:cubicBezTo>
                <a:cubicBezTo>
                  <a:pt x="205" y="81"/>
                  <a:pt x="200" y="78"/>
                  <a:pt x="194" y="77"/>
                </a:cubicBezTo>
                <a:cubicBezTo>
                  <a:pt x="174" y="64"/>
                  <a:pt x="166" y="67"/>
                  <a:pt x="162" y="63"/>
                </a:cubicBezTo>
                <a:cubicBezTo>
                  <a:pt x="101" y="49"/>
                  <a:pt x="97" y="45"/>
                  <a:pt x="90" y="47"/>
                </a:cubicBezTo>
                <a:cubicBezTo>
                  <a:pt x="30" y="30"/>
                  <a:pt x="23" y="32"/>
                  <a:pt x="18" y="30"/>
                </a:cubicBezTo>
                <a:cubicBezTo>
                  <a:pt x="14" y="43"/>
                  <a:pt x="28" y="45"/>
                  <a:pt x="42" y="47"/>
                </a:cubicBezTo>
                <a:cubicBezTo>
                  <a:pt x="148" y="75"/>
                  <a:pt x="165" y="75"/>
                  <a:pt x="178" y="82"/>
                </a:cubicBezTo>
                <a:cubicBezTo>
                  <a:pt x="205" y="96"/>
                  <a:pt x="213" y="96"/>
                  <a:pt x="220" y="99"/>
                </a:cubicBezTo>
                <a:cubicBezTo>
                  <a:pt x="266" y="125"/>
                  <a:pt x="274" y="125"/>
                  <a:pt x="281" y="128"/>
                </a:cubicBezTo>
                <a:cubicBezTo>
                  <a:pt x="283" y="148"/>
                  <a:pt x="277" y="143"/>
                  <a:pt x="272" y="137"/>
                </a:cubicBezTo>
                <a:cubicBezTo>
                  <a:pt x="247" y="129"/>
                  <a:pt x="244" y="127"/>
                  <a:pt x="243" y="122"/>
                </a:cubicBezTo>
                <a:cubicBezTo>
                  <a:pt x="206" y="110"/>
                  <a:pt x="203" y="108"/>
                  <a:pt x="201" y="105"/>
                </a:cubicBezTo>
                <a:cubicBezTo>
                  <a:pt x="163" y="90"/>
                  <a:pt x="151" y="98"/>
                  <a:pt x="147" y="89"/>
                </a:cubicBezTo>
                <a:cubicBezTo>
                  <a:pt x="93" y="76"/>
                  <a:pt x="85" y="75"/>
                  <a:pt x="77" y="72"/>
                </a:cubicBezTo>
                <a:cubicBezTo>
                  <a:pt x="3" y="63"/>
                  <a:pt x="2" y="63"/>
                  <a:pt x="0" y="63"/>
                </a:cubicBezTo>
                <a:cubicBezTo>
                  <a:pt x="49" y="82"/>
                  <a:pt x="61" y="86"/>
                  <a:pt x="75" y="85"/>
                </a:cubicBezTo>
                <a:cubicBezTo>
                  <a:pt x="108" y="95"/>
                  <a:pt x="111" y="94"/>
                  <a:pt x="115" y="94"/>
                </a:cubicBezTo>
                <a:cubicBezTo>
                  <a:pt x="171" y="111"/>
                  <a:pt x="174" y="115"/>
                  <a:pt x="179" y="112"/>
                </a:cubicBezTo>
                <a:cubicBezTo>
                  <a:pt x="211" y="121"/>
                  <a:pt x="214" y="128"/>
                  <a:pt x="222" y="126"/>
                </a:cubicBezTo>
                <a:cubicBezTo>
                  <a:pt x="234" y="144"/>
                  <a:pt x="232" y="142"/>
                  <a:pt x="228" y="142"/>
                </a:cubicBezTo>
                <a:cubicBezTo>
                  <a:pt x="183" y="124"/>
                  <a:pt x="175" y="125"/>
                  <a:pt x="169" y="121"/>
                </a:cubicBezTo>
                <a:cubicBezTo>
                  <a:pt x="55" y="106"/>
                  <a:pt x="27" y="103"/>
                  <a:pt x="2" y="94"/>
                </a:cubicBezTo>
                <a:cubicBezTo>
                  <a:pt x="1" y="106"/>
                  <a:pt x="2" y="106"/>
                  <a:pt x="3" y="106"/>
                </a:cubicBezTo>
                <a:cubicBezTo>
                  <a:pt x="98" y="123"/>
                  <a:pt x="108" y="118"/>
                  <a:pt x="112" y="125"/>
                </a:cubicBezTo>
                <a:cubicBezTo>
                  <a:pt x="196" y="142"/>
                  <a:pt x="210" y="145"/>
                  <a:pt x="222" y="153"/>
                </a:cubicBezTo>
                <a:cubicBezTo>
                  <a:pt x="248" y="160"/>
                  <a:pt x="253" y="158"/>
                  <a:pt x="253" y="164"/>
                </a:cubicBezTo>
                <a:cubicBezTo>
                  <a:pt x="286" y="179"/>
                  <a:pt x="290" y="179"/>
                  <a:pt x="293" y="182"/>
                </a:cubicBezTo>
                <a:cubicBezTo>
                  <a:pt x="318" y="191"/>
                  <a:pt x="317" y="201"/>
                  <a:pt x="323" y="200"/>
                </a:cubicBezTo>
                <a:cubicBezTo>
                  <a:pt x="270" y="188"/>
                  <a:pt x="256" y="175"/>
                  <a:pt x="239" y="166"/>
                </a:cubicBezTo>
                <a:cubicBezTo>
                  <a:pt x="191" y="149"/>
                  <a:pt x="183" y="150"/>
                  <a:pt x="177" y="146"/>
                </a:cubicBezTo>
                <a:cubicBezTo>
                  <a:pt x="94" y="133"/>
                  <a:pt x="76" y="135"/>
                  <a:pt x="64" y="125"/>
                </a:cubicBezTo>
                <a:cubicBezTo>
                  <a:pt x="0" y="137"/>
                  <a:pt x="0" y="137"/>
                  <a:pt x="0" y="137"/>
                </a:cubicBezTo>
                <a:cubicBezTo>
                  <a:pt x="60" y="143"/>
                  <a:pt x="71" y="141"/>
                  <a:pt x="79" y="145"/>
                </a:cubicBezTo>
                <a:cubicBezTo>
                  <a:pt x="136" y="155"/>
                  <a:pt x="151" y="153"/>
                  <a:pt x="163" y="157"/>
                </a:cubicBezTo>
                <a:cubicBezTo>
                  <a:pt x="211" y="169"/>
                  <a:pt x="211" y="177"/>
                  <a:pt x="217" y="173"/>
                </a:cubicBezTo>
                <a:cubicBezTo>
                  <a:pt x="252" y="192"/>
                  <a:pt x="257" y="191"/>
                  <a:pt x="260" y="193"/>
                </a:cubicBezTo>
                <a:cubicBezTo>
                  <a:pt x="198" y="184"/>
                  <a:pt x="190" y="179"/>
                  <a:pt x="179" y="179"/>
                </a:cubicBezTo>
                <a:cubicBezTo>
                  <a:pt x="135" y="174"/>
                  <a:pt x="123" y="169"/>
                  <a:pt x="107" y="172"/>
                </a:cubicBezTo>
                <a:cubicBezTo>
                  <a:pt x="88" y="173"/>
                  <a:pt x="75" y="167"/>
                  <a:pt x="71" y="166"/>
                </a:cubicBezTo>
                <a:cubicBezTo>
                  <a:pt x="36" y="163"/>
                  <a:pt x="30" y="168"/>
                  <a:pt x="28" y="164"/>
                </a:cubicBezTo>
                <a:cubicBezTo>
                  <a:pt x="0" y="176"/>
                  <a:pt x="0" y="176"/>
                  <a:pt x="0" y="176"/>
                </a:cubicBezTo>
                <a:cubicBezTo>
                  <a:pt x="86" y="183"/>
                  <a:pt x="97" y="181"/>
                  <a:pt x="106" y="181"/>
                </a:cubicBezTo>
                <a:cubicBezTo>
                  <a:pt x="182" y="188"/>
                  <a:pt x="198" y="195"/>
                  <a:pt x="215" y="198"/>
                </a:cubicBezTo>
                <a:cubicBezTo>
                  <a:pt x="250" y="208"/>
                  <a:pt x="258" y="212"/>
                  <a:pt x="269" y="211"/>
                </a:cubicBezTo>
                <a:cubicBezTo>
                  <a:pt x="350" y="250"/>
                  <a:pt x="354" y="255"/>
                  <a:pt x="358" y="261"/>
                </a:cubicBezTo>
                <a:cubicBezTo>
                  <a:pt x="381" y="276"/>
                  <a:pt x="386" y="279"/>
                  <a:pt x="383" y="281"/>
                </a:cubicBezTo>
                <a:cubicBezTo>
                  <a:pt x="348" y="269"/>
                  <a:pt x="346" y="260"/>
                  <a:pt x="340" y="261"/>
                </a:cubicBezTo>
                <a:cubicBezTo>
                  <a:pt x="282" y="242"/>
                  <a:pt x="276" y="230"/>
                  <a:pt x="263" y="231"/>
                </a:cubicBezTo>
                <a:cubicBezTo>
                  <a:pt x="187" y="212"/>
                  <a:pt x="177" y="207"/>
                  <a:pt x="164" y="209"/>
                </a:cubicBezTo>
                <a:cubicBezTo>
                  <a:pt x="75" y="195"/>
                  <a:pt x="69" y="190"/>
                  <a:pt x="61" y="190"/>
                </a:cubicBezTo>
                <a:cubicBezTo>
                  <a:pt x="26" y="185"/>
                  <a:pt x="19" y="191"/>
                  <a:pt x="17" y="186"/>
                </a:cubicBezTo>
                <a:cubicBezTo>
                  <a:pt x="4" y="200"/>
                  <a:pt x="8" y="200"/>
                  <a:pt x="12" y="200"/>
                </a:cubicBezTo>
                <a:cubicBezTo>
                  <a:pt x="84" y="208"/>
                  <a:pt x="94" y="205"/>
                  <a:pt x="98" y="212"/>
                </a:cubicBezTo>
                <a:cubicBezTo>
                  <a:pt x="158" y="221"/>
                  <a:pt x="174" y="220"/>
                  <a:pt x="188" y="225"/>
                </a:cubicBezTo>
                <a:cubicBezTo>
                  <a:pt x="287" y="256"/>
                  <a:pt x="298" y="253"/>
                  <a:pt x="303" y="261"/>
                </a:cubicBezTo>
                <a:cubicBezTo>
                  <a:pt x="343" y="277"/>
                  <a:pt x="347" y="278"/>
                  <a:pt x="351" y="279"/>
                </a:cubicBezTo>
                <a:cubicBezTo>
                  <a:pt x="398" y="315"/>
                  <a:pt x="404" y="310"/>
                  <a:pt x="406" y="316"/>
                </a:cubicBezTo>
                <a:cubicBezTo>
                  <a:pt x="404" y="328"/>
                  <a:pt x="403" y="314"/>
                  <a:pt x="392" y="320"/>
                </a:cubicBezTo>
                <a:cubicBezTo>
                  <a:pt x="333" y="287"/>
                  <a:pt x="323" y="290"/>
                  <a:pt x="317" y="284"/>
                </a:cubicBezTo>
                <a:cubicBezTo>
                  <a:pt x="253" y="264"/>
                  <a:pt x="235" y="264"/>
                  <a:pt x="221" y="254"/>
                </a:cubicBezTo>
                <a:cubicBezTo>
                  <a:pt x="139" y="237"/>
                  <a:pt x="136" y="240"/>
                  <a:pt x="134" y="239"/>
                </a:cubicBezTo>
                <a:cubicBezTo>
                  <a:pt x="119" y="241"/>
                  <a:pt x="118" y="238"/>
                  <a:pt x="113" y="240"/>
                </a:cubicBezTo>
                <a:cubicBezTo>
                  <a:pt x="34" y="230"/>
                  <a:pt x="18" y="226"/>
                  <a:pt x="0" y="224"/>
                </a:cubicBezTo>
                <a:cubicBezTo>
                  <a:pt x="36" y="244"/>
                  <a:pt x="73" y="237"/>
                  <a:pt x="99" y="251"/>
                </a:cubicBezTo>
                <a:cubicBezTo>
                  <a:pt x="160" y="259"/>
                  <a:pt x="168" y="253"/>
                  <a:pt x="171" y="258"/>
                </a:cubicBezTo>
                <a:cubicBezTo>
                  <a:pt x="221" y="269"/>
                  <a:pt x="227" y="269"/>
                  <a:pt x="230" y="272"/>
                </a:cubicBezTo>
                <a:cubicBezTo>
                  <a:pt x="269" y="284"/>
                  <a:pt x="273" y="282"/>
                  <a:pt x="274" y="285"/>
                </a:cubicBezTo>
                <a:cubicBezTo>
                  <a:pt x="324" y="295"/>
                  <a:pt x="325" y="305"/>
                  <a:pt x="332" y="303"/>
                </a:cubicBezTo>
                <a:cubicBezTo>
                  <a:pt x="361" y="321"/>
                  <a:pt x="356" y="321"/>
                  <a:pt x="352" y="318"/>
                </a:cubicBezTo>
                <a:cubicBezTo>
                  <a:pt x="316" y="309"/>
                  <a:pt x="312" y="304"/>
                  <a:pt x="304" y="310"/>
                </a:cubicBezTo>
                <a:cubicBezTo>
                  <a:pt x="260" y="293"/>
                  <a:pt x="249" y="291"/>
                  <a:pt x="240" y="284"/>
                </a:cubicBezTo>
                <a:cubicBezTo>
                  <a:pt x="179" y="278"/>
                  <a:pt x="175" y="277"/>
                  <a:pt x="171" y="276"/>
                </a:cubicBezTo>
                <a:cubicBezTo>
                  <a:pt x="131" y="266"/>
                  <a:pt x="118" y="274"/>
                  <a:pt x="113" y="268"/>
                </a:cubicBezTo>
                <a:cubicBezTo>
                  <a:pt x="79" y="264"/>
                  <a:pt x="73" y="259"/>
                  <a:pt x="65" y="259"/>
                </a:cubicBezTo>
                <a:cubicBezTo>
                  <a:pt x="0" y="260"/>
                  <a:pt x="0" y="260"/>
                  <a:pt x="0" y="260"/>
                </a:cubicBezTo>
                <a:cubicBezTo>
                  <a:pt x="44" y="273"/>
                  <a:pt x="54" y="282"/>
                  <a:pt x="67" y="286"/>
                </a:cubicBezTo>
                <a:cubicBezTo>
                  <a:pt x="111" y="307"/>
                  <a:pt x="127" y="305"/>
                  <a:pt x="137" y="312"/>
                </a:cubicBezTo>
                <a:cubicBezTo>
                  <a:pt x="179" y="324"/>
                  <a:pt x="190" y="319"/>
                  <a:pt x="195" y="323"/>
                </a:cubicBezTo>
                <a:cubicBezTo>
                  <a:pt x="222" y="325"/>
                  <a:pt x="223" y="337"/>
                  <a:pt x="232" y="333"/>
                </a:cubicBezTo>
                <a:cubicBezTo>
                  <a:pt x="292" y="351"/>
                  <a:pt x="302" y="345"/>
                  <a:pt x="305" y="352"/>
                </a:cubicBezTo>
                <a:cubicBezTo>
                  <a:pt x="329" y="363"/>
                  <a:pt x="340" y="358"/>
                  <a:pt x="343" y="367"/>
                </a:cubicBezTo>
                <a:cubicBezTo>
                  <a:pt x="373" y="376"/>
                  <a:pt x="382" y="374"/>
                  <a:pt x="389" y="376"/>
                </a:cubicBezTo>
                <a:cubicBezTo>
                  <a:pt x="406" y="389"/>
                  <a:pt x="413" y="387"/>
                  <a:pt x="416" y="392"/>
                </a:cubicBezTo>
                <a:cubicBezTo>
                  <a:pt x="467" y="419"/>
                  <a:pt x="477" y="429"/>
                  <a:pt x="490" y="432"/>
                </a:cubicBezTo>
                <a:cubicBezTo>
                  <a:pt x="509" y="449"/>
                  <a:pt x="516" y="448"/>
                  <a:pt x="519" y="456"/>
                </a:cubicBezTo>
                <a:cubicBezTo>
                  <a:pt x="469" y="428"/>
                  <a:pt x="454" y="428"/>
                  <a:pt x="443" y="420"/>
                </a:cubicBezTo>
                <a:cubicBezTo>
                  <a:pt x="419" y="407"/>
                  <a:pt x="408" y="412"/>
                  <a:pt x="405" y="405"/>
                </a:cubicBezTo>
                <a:cubicBezTo>
                  <a:pt x="306" y="379"/>
                  <a:pt x="297" y="374"/>
                  <a:pt x="287" y="370"/>
                </a:cubicBezTo>
                <a:cubicBezTo>
                  <a:pt x="211" y="350"/>
                  <a:pt x="203" y="340"/>
                  <a:pt x="190" y="344"/>
                </a:cubicBezTo>
                <a:cubicBezTo>
                  <a:pt x="149" y="329"/>
                  <a:pt x="146" y="328"/>
                  <a:pt x="144" y="325"/>
                </a:cubicBezTo>
                <a:cubicBezTo>
                  <a:pt x="107" y="320"/>
                  <a:pt x="106" y="307"/>
                  <a:pt x="94" y="313"/>
                </a:cubicBezTo>
                <a:cubicBezTo>
                  <a:pt x="53" y="301"/>
                  <a:pt x="49" y="294"/>
                  <a:pt x="42" y="294"/>
                </a:cubicBezTo>
                <a:cubicBezTo>
                  <a:pt x="16" y="282"/>
                  <a:pt x="8" y="278"/>
                  <a:pt x="0" y="273"/>
                </a:cubicBezTo>
                <a:cubicBezTo>
                  <a:pt x="60" y="320"/>
                  <a:pt x="73" y="318"/>
                  <a:pt x="79" y="331"/>
                </a:cubicBezTo>
                <a:close/>
                <a:moveTo>
                  <a:pt x="604" y="502"/>
                </a:moveTo>
                <a:cubicBezTo>
                  <a:pt x="608" y="501"/>
                  <a:pt x="608" y="508"/>
                  <a:pt x="610" y="512"/>
                </a:cubicBezTo>
                <a:cubicBezTo>
                  <a:pt x="603" y="513"/>
                  <a:pt x="601" y="506"/>
                  <a:pt x="604" y="502"/>
                </a:cubicBezTo>
                <a:close/>
                <a:moveTo>
                  <a:pt x="404" y="338"/>
                </a:moveTo>
                <a:cubicBezTo>
                  <a:pt x="406" y="345"/>
                  <a:pt x="395" y="341"/>
                  <a:pt x="395" y="338"/>
                </a:cubicBezTo>
                <a:cubicBezTo>
                  <a:pt x="392" y="333"/>
                  <a:pt x="384" y="339"/>
                  <a:pt x="383" y="329"/>
                </a:cubicBezTo>
                <a:cubicBezTo>
                  <a:pt x="393" y="327"/>
                  <a:pt x="395" y="339"/>
                  <a:pt x="404" y="338"/>
                </a:cubicBezTo>
                <a:close/>
                <a:moveTo>
                  <a:pt x="477" y="412"/>
                </a:moveTo>
                <a:cubicBezTo>
                  <a:pt x="474" y="408"/>
                  <a:pt x="470" y="406"/>
                  <a:pt x="466" y="406"/>
                </a:cubicBezTo>
                <a:cubicBezTo>
                  <a:pt x="452" y="392"/>
                  <a:pt x="445" y="397"/>
                  <a:pt x="445" y="389"/>
                </a:cubicBezTo>
                <a:cubicBezTo>
                  <a:pt x="413" y="374"/>
                  <a:pt x="403" y="373"/>
                  <a:pt x="398" y="364"/>
                </a:cubicBezTo>
                <a:cubicBezTo>
                  <a:pt x="332" y="349"/>
                  <a:pt x="327" y="344"/>
                  <a:pt x="321" y="344"/>
                </a:cubicBezTo>
                <a:cubicBezTo>
                  <a:pt x="277" y="328"/>
                  <a:pt x="268" y="331"/>
                  <a:pt x="263" y="326"/>
                </a:cubicBezTo>
                <a:cubicBezTo>
                  <a:pt x="192" y="308"/>
                  <a:pt x="184" y="312"/>
                  <a:pt x="178" y="308"/>
                </a:cubicBezTo>
                <a:cubicBezTo>
                  <a:pt x="158" y="302"/>
                  <a:pt x="153" y="305"/>
                  <a:pt x="151" y="301"/>
                </a:cubicBezTo>
                <a:cubicBezTo>
                  <a:pt x="61" y="275"/>
                  <a:pt x="60" y="273"/>
                  <a:pt x="57" y="274"/>
                </a:cubicBezTo>
                <a:cubicBezTo>
                  <a:pt x="96" y="277"/>
                  <a:pt x="101" y="280"/>
                  <a:pt x="106" y="282"/>
                </a:cubicBezTo>
                <a:cubicBezTo>
                  <a:pt x="170" y="289"/>
                  <a:pt x="182" y="289"/>
                  <a:pt x="192" y="294"/>
                </a:cubicBezTo>
                <a:cubicBezTo>
                  <a:pt x="250" y="297"/>
                  <a:pt x="250" y="305"/>
                  <a:pt x="256" y="304"/>
                </a:cubicBezTo>
                <a:cubicBezTo>
                  <a:pt x="293" y="316"/>
                  <a:pt x="296" y="316"/>
                  <a:pt x="300" y="317"/>
                </a:cubicBezTo>
                <a:cubicBezTo>
                  <a:pt x="317" y="321"/>
                  <a:pt x="319" y="322"/>
                  <a:pt x="320" y="323"/>
                </a:cubicBezTo>
                <a:cubicBezTo>
                  <a:pt x="363" y="337"/>
                  <a:pt x="369" y="340"/>
                  <a:pt x="375" y="341"/>
                </a:cubicBezTo>
                <a:cubicBezTo>
                  <a:pt x="408" y="364"/>
                  <a:pt x="416" y="361"/>
                  <a:pt x="421" y="363"/>
                </a:cubicBezTo>
                <a:cubicBezTo>
                  <a:pt x="473" y="405"/>
                  <a:pt x="479" y="400"/>
                  <a:pt x="481" y="404"/>
                </a:cubicBezTo>
                <a:close/>
                <a:moveTo>
                  <a:pt x="574" y="496"/>
                </a:moveTo>
                <a:cubicBezTo>
                  <a:pt x="568" y="500"/>
                  <a:pt x="567" y="492"/>
                  <a:pt x="563" y="490"/>
                </a:cubicBezTo>
                <a:cubicBezTo>
                  <a:pt x="562" y="485"/>
                  <a:pt x="555" y="489"/>
                  <a:pt x="554" y="481"/>
                </a:cubicBezTo>
                <a:cubicBezTo>
                  <a:pt x="561" y="486"/>
                  <a:pt x="571" y="485"/>
                  <a:pt x="574" y="496"/>
                </a:cubicBezTo>
                <a:close/>
                <a:moveTo>
                  <a:pt x="103" y="329"/>
                </a:moveTo>
                <a:cubicBezTo>
                  <a:pt x="109" y="325"/>
                  <a:pt x="110" y="333"/>
                  <a:pt x="115" y="331"/>
                </a:cubicBezTo>
                <a:cubicBezTo>
                  <a:pt x="171" y="348"/>
                  <a:pt x="180" y="348"/>
                  <a:pt x="187" y="354"/>
                </a:cubicBezTo>
                <a:cubicBezTo>
                  <a:pt x="252" y="368"/>
                  <a:pt x="264" y="379"/>
                  <a:pt x="281" y="381"/>
                </a:cubicBezTo>
                <a:cubicBezTo>
                  <a:pt x="354" y="410"/>
                  <a:pt x="361" y="404"/>
                  <a:pt x="363" y="409"/>
                </a:cubicBezTo>
                <a:cubicBezTo>
                  <a:pt x="405" y="413"/>
                  <a:pt x="402" y="428"/>
                  <a:pt x="410" y="421"/>
                </a:cubicBezTo>
                <a:cubicBezTo>
                  <a:pt x="445" y="442"/>
                  <a:pt x="452" y="438"/>
                  <a:pt x="456" y="440"/>
                </a:cubicBezTo>
                <a:cubicBezTo>
                  <a:pt x="488" y="458"/>
                  <a:pt x="495" y="458"/>
                  <a:pt x="498" y="466"/>
                </a:cubicBezTo>
                <a:cubicBezTo>
                  <a:pt x="561" y="506"/>
                  <a:pt x="568" y="512"/>
                  <a:pt x="575" y="517"/>
                </a:cubicBezTo>
                <a:cubicBezTo>
                  <a:pt x="558" y="513"/>
                  <a:pt x="551" y="516"/>
                  <a:pt x="549" y="510"/>
                </a:cubicBezTo>
                <a:cubicBezTo>
                  <a:pt x="513" y="494"/>
                  <a:pt x="503" y="492"/>
                  <a:pt x="493" y="489"/>
                </a:cubicBezTo>
                <a:cubicBezTo>
                  <a:pt x="404" y="458"/>
                  <a:pt x="396" y="460"/>
                  <a:pt x="391" y="458"/>
                </a:cubicBezTo>
                <a:cubicBezTo>
                  <a:pt x="326" y="439"/>
                  <a:pt x="303" y="432"/>
                  <a:pt x="282" y="420"/>
                </a:cubicBezTo>
                <a:cubicBezTo>
                  <a:pt x="227" y="398"/>
                  <a:pt x="222" y="396"/>
                  <a:pt x="216" y="396"/>
                </a:cubicBezTo>
                <a:cubicBezTo>
                  <a:pt x="173" y="374"/>
                  <a:pt x="170" y="375"/>
                  <a:pt x="166" y="375"/>
                </a:cubicBezTo>
                <a:cubicBezTo>
                  <a:pt x="119" y="342"/>
                  <a:pt x="112" y="342"/>
                  <a:pt x="106" y="340"/>
                </a:cubicBezTo>
                <a:close/>
                <a:moveTo>
                  <a:pt x="3826" y="1984"/>
                </a:moveTo>
                <a:cubicBezTo>
                  <a:pt x="3826" y="1988"/>
                  <a:pt x="3827" y="1993"/>
                  <a:pt x="3819" y="1999"/>
                </a:cubicBezTo>
                <a:cubicBezTo>
                  <a:pt x="3821" y="2007"/>
                  <a:pt x="3806" y="2010"/>
                  <a:pt x="3810" y="2018"/>
                </a:cubicBezTo>
                <a:cubicBezTo>
                  <a:pt x="3803" y="2023"/>
                  <a:pt x="3802" y="2030"/>
                  <a:pt x="3797" y="2036"/>
                </a:cubicBezTo>
                <a:cubicBezTo>
                  <a:pt x="3779" y="2061"/>
                  <a:pt x="3766" y="2086"/>
                  <a:pt x="3744" y="2110"/>
                </a:cubicBezTo>
                <a:cubicBezTo>
                  <a:pt x="3742" y="2117"/>
                  <a:pt x="3735" y="2123"/>
                  <a:pt x="3729" y="2130"/>
                </a:cubicBezTo>
                <a:cubicBezTo>
                  <a:pt x="3727" y="2136"/>
                  <a:pt x="3717" y="2141"/>
                  <a:pt x="3716" y="2148"/>
                </a:cubicBezTo>
                <a:cubicBezTo>
                  <a:pt x="3711" y="2152"/>
                  <a:pt x="3707" y="2156"/>
                  <a:pt x="3703" y="2161"/>
                </a:cubicBezTo>
                <a:cubicBezTo>
                  <a:pt x="3713" y="2161"/>
                  <a:pt x="3713" y="2161"/>
                  <a:pt x="3713" y="2161"/>
                </a:cubicBezTo>
                <a:cubicBezTo>
                  <a:pt x="3720" y="2153"/>
                  <a:pt x="3727" y="2145"/>
                  <a:pt x="3734" y="2137"/>
                </a:cubicBezTo>
                <a:cubicBezTo>
                  <a:pt x="3735" y="2132"/>
                  <a:pt x="3741" y="2129"/>
                  <a:pt x="3743" y="2124"/>
                </a:cubicBezTo>
                <a:cubicBezTo>
                  <a:pt x="3746" y="2120"/>
                  <a:pt x="3752" y="2117"/>
                  <a:pt x="3752" y="2112"/>
                </a:cubicBezTo>
                <a:cubicBezTo>
                  <a:pt x="3762" y="2104"/>
                  <a:pt x="3768" y="2096"/>
                  <a:pt x="3771" y="2087"/>
                </a:cubicBezTo>
                <a:cubicBezTo>
                  <a:pt x="3797" y="2054"/>
                  <a:pt x="3817" y="2020"/>
                  <a:pt x="3838" y="1987"/>
                </a:cubicBezTo>
                <a:cubicBezTo>
                  <a:pt x="3839" y="1985"/>
                  <a:pt x="3840" y="1983"/>
                  <a:pt x="3840" y="1982"/>
                </a:cubicBezTo>
                <a:cubicBezTo>
                  <a:pt x="3840" y="1963"/>
                  <a:pt x="3840" y="1963"/>
                  <a:pt x="3840" y="1963"/>
                </a:cubicBezTo>
                <a:cubicBezTo>
                  <a:pt x="3837" y="1969"/>
                  <a:pt x="3834" y="1975"/>
                  <a:pt x="3831" y="1981"/>
                </a:cubicBezTo>
                <a:cubicBezTo>
                  <a:pt x="3831" y="1982"/>
                  <a:pt x="3826" y="1983"/>
                  <a:pt x="3826" y="1984"/>
                </a:cubicBezTo>
                <a:close/>
                <a:moveTo>
                  <a:pt x="3810" y="1936"/>
                </a:moveTo>
                <a:cubicBezTo>
                  <a:pt x="3798" y="1951"/>
                  <a:pt x="3791" y="1968"/>
                  <a:pt x="3782" y="1984"/>
                </a:cubicBezTo>
                <a:cubicBezTo>
                  <a:pt x="3772" y="2000"/>
                  <a:pt x="3766" y="2017"/>
                  <a:pt x="3758" y="2033"/>
                </a:cubicBezTo>
                <a:cubicBezTo>
                  <a:pt x="3749" y="2044"/>
                  <a:pt x="3744" y="2055"/>
                  <a:pt x="3738" y="2066"/>
                </a:cubicBezTo>
                <a:cubicBezTo>
                  <a:pt x="3734" y="2078"/>
                  <a:pt x="3725" y="2089"/>
                  <a:pt x="3721" y="2100"/>
                </a:cubicBezTo>
                <a:cubicBezTo>
                  <a:pt x="3715" y="2112"/>
                  <a:pt x="3706" y="2122"/>
                  <a:pt x="3705" y="2134"/>
                </a:cubicBezTo>
                <a:cubicBezTo>
                  <a:pt x="3697" y="2139"/>
                  <a:pt x="3694" y="2144"/>
                  <a:pt x="3695" y="2151"/>
                </a:cubicBezTo>
                <a:cubicBezTo>
                  <a:pt x="3688" y="2153"/>
                  <a:pt x="3686" y="2157"/>
                  <a:pt x="3684" y="2161"/>
                </a:cubicBezTo>
                <a:cubicBezTo>
                  <a:pt x="3697" y="2161"/>
                  <a:pt x="3697" y="2161"/>
                  <a:pt x="3697" y="2161"/>
                </a:cubicBezTo>
                <a:cubicBezTo>
                  <a:pt x="3704" y="2154"/>
                  <a:pt x="3710" y="2146"/>
                  <a:pt x="3710" y="2138"/>
                </a:cubicBezTo>
                <a:cubicBezTo>
                  <a:pt x="3722" y="2132"/>
                  <a:pt x="3719" y="2123"/>
                  <a:pt x="3724" y="2116"/>
                </a:cubicBezTo>
                <a:cubicBezTo>
                  <a:pt x="3729" y="2109"/>
                  <a:pt x="3730" y="2102"/>
                  <a:pt x="3735" y="2095"/>
                </a:cubicBezTo>
                <a:cubicBezTo>
                  <a:pt x="3737" y="2087"/>
                  <a:pt x="3745" y="2081"/>
                  <a:pt x="3749" y="2073"/>
                </a:cubicBezTo>
                <a:cubicBezTo>
                  <a:pt x="3747" y="2064"/>
                  <a:pt x="3759" y="2059"/>
                  <a:pt x="3758" y="2050"/>
                </a:cubicBezTo>
                <a:cubicBezTo>
                  <a:pt x="3767" y="2044"/>
                  <a:pt x="3765" y="2035"/>
                  <a:pt x="3772" y="2028"/>
                </a:cubicBezTo>
                <a:cubicBezTo>
                  <a:pt x="3774" y="2021"/>
                  <a:pt x="3781" y="2015"/>
                  <a:pt x="3783" y="2007"/>
                </a:cubicBezTo>
                <a:cubicBezTo>
                  <a:pt x="3788" y="1992"/>
                  <a:pt x="3797" y="1977"/>
                  <a:pt x="3806" y="1962"/>
                </a:cubicBezTo>
                <a:cubicBezTo>
                  <a:pt x="3800" y="1957"/>
                  <a:pt x="3819" y="1957"/>
                  <a:pt x="3813" y="1951"/>
                </a:cubicBezTo>
                <a:cubicBezTo>
                  <a:pt x="3816" y="1948"/>
                  <a:pt x="3817" y="1944"/>
                  <a:pt x="3820" y="1940"/>
                </a:cubicBezTo>
                <a:cubicBezTo>
                  <a:pt x="3821" y="1933"/>
                  <a:pt x="3828" y="1927"/>
                  <a:pt x="3831" y="1920"/>
                </a:cubicBezTo>
                <a:cubicBezTo>
                  <a:pt x="3832" y="1914"/>
                  <a:pt x="3837" y="1910"/>
                  <a:pt x="3840" y="1905"/>
                </a:cubicBezTo>
                <a:cubicBezTo>
                  <a:pt x="3840" y="1885"/>
                  <a:pt x="3840" y="1885"/>
                  <a:pt x="3840" y="1885"/>
                </a:cubicBezTo>
                <a:cubicBezTo>
                  <a:pt x="3840" y="1886"/>
                  <a:pt x="3839" y="1887"/>
                  <a:pt x="3838" y="1888"/>
                </a:cubicBezTo>
                <a:cubicBezTo>
                  <a:pt x="3828" y="1904"/>
                  <a:pt x="3816" y="1919"/>
                  <a:pt x="3810" y="1936"/>
                </a:cubicBezTo>
                <a:close/>
                <a:moveTo>
                  <a:pt x="3827" y="853"/>
                </a:moveTo>
                <a:cubicBezTo>
                  <a:pt x="3813" y="863"/>
                  <a:pt x="3798" y="861"/>
                  <a:pt x="3784" y="868"/>
                </a:cubicBezTo>
                <a:cubicBezTo>
                  <a:pt x="3747" y="873"/>
                  <a:pt x="3744" y="883"/>
                  <a:pt x="3740" y="882"/>
                </a:cubicBezTo>
                <a:cubicBezTo>
                  <a:pt x="3688" y="888"/>
                  <a:pt x="3681" y="898"/>
                  <a:pt x="3674" y="897"/>
                </a:cubicBezTo>
                <a:cubicBezTo>
                  <a:pt x="3645" y="906"/>
                  <a:pt x="3638" y="910"/>
                  <a:pt x="3630" y="912"/>
                </a:cubicBezTo>
                <a:cubicBezTo>
                  <a:pt x="3580" y="930"/>
                  <a:pt x="3573" y="940"/>
                  <a:pt x="3566" y="939"/>
                </a:cubicBezTo>
                <a:cubicBezTo>
                  <a:pt x="3521" y="966"/>
                  <a:pt x="3517" y="968"/>
                  <a:pt x="3514" y="969"/>
                </a:cubicBezTo>
                <a:cubicBezTo>
                  <a:pt x="3487" y="983"/>
                  <a:pt x="3484" y="993"/>
                  <a:pt x="3480" y="990"/>
                </a:cubicBezTo>
                <a:cubicBezTo>
                  <a:pt x="3470" y="1008"/>
                  <a:pt x="3482" y="995"/>
                  <a:pt x="3495" y="994"/>
                </a:cubicBezTo>
                <a:cubicBezTo>
                  <a:pt x="3557" y="953"/>
                  <a:pt x="3583" y="947"/>
                  <a:pt x="3608" y="931"/>
                </a:cubicBezTo>
                <a:cubicBezTo>
                  <a:pt x="3710" y="900"/>
                  <a:pt x="3716" y="894"/>
                  <a:pt x="3723" y="895"/>
                </a:cubicBezTo>
                <a:cubicBezTo>
                  <a:pt x="3788" y="882"/>
                  <a:pt x="3794" y="872"/>
                  <a:pt x="3801" y="873"/>
                </a:cubicBezTo>
                <a:cubicBezTo>
                  <a:pt x="3827" y="863"/>
                  <a:pt x="3834" y="869"/>
                  <a:pt x="3840" y="864"/>
                </a:cubicBezTo>
                <a:close/>
                <a:moveTo>
                  <a:pt x="2555" y="2043"/>
                </a:moveTo>
                <a:cubicBezTo>
                  <a:pt x="2556" y="2071"/>
                  <a:pt x="2547" y="2096"/>
                  <a:pt x="2551" y="2126"/>
                </a:cubicBezTo>
                <a:cubicBezTo>
                  <a:pt x="2546" y="2133"/>
                  <a:pt x="2544" y="2141"/>
                  <a:pt x="2543" y="2149"/>
                </a:cubicBezTo>
                <a:cubicBezTo>
                  <a:pt x="2536" y="2151"/>
                  <a:pt x="2544" y="2158"/>
                  <a:pt x="2539" y="2161"/>
                </a:cubicBezTo>
                <a:cubicBezTo>
                  <a:pt x="2554" y="2161"/>
                  <a:pt x="2554" y="2161"/>
                  <a:pt x="2554" y="2161"/>
                </a:cubicBezTo>
                <a:cubicBezTo>
                  <a:pt x="2553" y="2158"/>
                  <a:pt x="2552" y="2155"/>
                  <a:pt x="2551" y="2152"/>
                </a:cubicBezTo>
                <a:cubicBezTo>
                  <a:pt x="2560" y="2136"/>
                  <a:pt x="2553" y="2115"/>
                  <a:pt x="2560" y="2099"/>
                </a:cubicBezTo>
                <a:cubicBezTo>
                  <a:pt x="2555" y="2087"/>
                  <a:pt x="2564" y="2081"/>
                  <a:pt x="2559" y="2070"/>
                </a:cubicBezTo>
                <a:cubicBezTo>
                  <a:pt x="2561" y="2066"/>
                  <a:pt x="2561" y="2061"/>
                  <a:pt x="2562" y="2056"/>
                </a:cubicBezTo>
                <a:cubicBezTo>
                  <a:pt x="2558" y="2052"/>
                  <a:pt x="2564" y="2041"/>
                  <a:pt x="2555" y="2043"/>
                </a:cubicBezTo>
                <a:close/>
                <a:moveTo>
                  <a:pt x="3812" y="907"/>
                </a:moveTo>
                <a:cubicBezTo>
                  <a:pt x="3803" y="905"/>
                  <a:pt x="3794" y="910"/>
                  <a:pt x="3786" y="913"/>
                </a:cubicBezTo>
                <a:cubicBezTo>
                  <a:pt x="3729" y="928"/>
                  <a:pt x="3724" y="926"/>
                  <a:pt x="3720" y="932"/>
                </a:cubicBezTo>
                <a:cubicBezTo>
                  <a:pt x="3672" y="946"/>
                  <a:pt x="3662" y="944"/>
                  <a:pt x="3654" y="952"/>
                </a:cubicBezTo>
                <a:cubicBezTo>
                  <a:pt x="3593" y="974"/>
                  <a:pt x="3584" y="976"/>
                  <a:pt x="3576" y="983"/>
                </a:cubicBezTo>
                <a:cubicBezTo>
                  <a:pt x="3533" y="993"/>
                  <a:pt x="3529" y="999"/>
                  <a:pt x="3525" y="1003"/>
                </a:cubicBezTo>
                <a:cubicBezTo>
                  <a:pt x="3481" y="1019"/>
                  <a:pt x="3477" y="1025"/>
                  <a:pt x="3472" y="1024"/>
                </a:cubicBezTo>
                <a:cubicBezTo>
                  <a:pt x="3392" y="1085"/>
                  <a:pt x="3391" y="1089"/>
                  <a:pt x="3391" y="1094"/>
                </a:cubicBezTo>
                <a:cubicBezTo>
                  <a:pt x="3389" y="1100"/>
                  <a:pt x="3391" y="1098"/>
                  <a:pt x="3393" y="1095"/>
                </a:cubicBezTo>
                <a:cubicBezTo>
                  <a:pt x="3476" y="1037"/>
                  <a:pt x="3483" y="1026"/>
                  <a:pt x="3491" y="1028"/>
                </a:cubicBezTo>
                <a:cubicBezTo>
                  <a:pt x="3531" y="1015"/>
                  <a:pt x="3534" y="1006"/>
                  <a:pt x="3538" y="1009"/>
                </a:cubicBezTo>
                <a:cubicBezTo>
                  <a:pt x="3595" y="988"/>
                  <a:pt x="3603" y="981"/>
                  <a:pt x="3611" y="980"/>
                </a:cubicBezTo>
                <a:cubicBezTo>
                  <a:pt x="3651" y="964"/>
                  <a:pt x="3655" y="958"/>
                  <a:pt x="3659" y="955"/>
                </a:cubicBezTo>
                <a:cubicBezTo>
                  <a:pt x="3690" y="953"/>
                  <a:pt x="3697" y="945"/>
                  <a:pt x="3706" y="947"/>
                </a:cubicBezTo>
                <a:cubicBezTo>
                  <a:pt x="3744" y="927"/>
                  <a:pt x="3750" y="943"/>
                  <a:pt x="3753" y="932"/>
                </a:cubicBezTo>
                <a:cubicBezTo>
                  <a:pt x="3783" y="923"/>
                  <a:pt x="3792" y="925"/>
                  <a:pt x="3799" y="919"/>
                </a:cubicBezTo>
                <a:cubicBezTo>
                  <a:pt x="3840" y="899"/>
                  <a:pt x="3840" y="899"/>
                  <a:pt x="3840" y="899"/>
                </a:cubicBezTo>
                <a:close/>
                <a:moveTo>
                  <a:pt x="18" y="991"/>
                </a:moveTo>
                <a:cubicBezTo>
                  <a:pt x="19" y="988"/>
                  <a:pt x="21" y="987"/>
                  <a:pt x="24" y="985"/>
                </a:cubicBezTo>
                <a:cubicBezTo>
                  <a:pt x="41" y="954"/>
                  <a:pt x="52" y="950"/>
                  <a:pt x="55" y="938"/>
                </a:cubicBezTo>
                <a:cubicBezTo>
                  <a:pt x="77" y="912"/>
                  <a:pt x="76" y="910"/>
                  <a:pt x="77" y="909"/>
                </a:cubicBezTo>
                <a:cubicBezTo>
                  <a:pt x="85" y="893"/>
                  <a:pt x="91" y="890"/>
                  <a:pt x="94" y="885"/>
                </a:cubicBezTo>
                <a:cubicBezTo>
                  <a:pt x="117" y="847"/>
                  <a:pt x="125" y="839"/>
                  <a:pt x="127" y="826"/>
                </a:cubicBezTo>
                <a:cubicBezTo>
                  <a:pt x="144" y="805"/>
                  <a:pt x="143" y="800"/>
                  <a:pt x="147" y="800"/>
                </a:cubicBezTo>
                <a:cubicBezTo>
                  <a:pt x="208" y="707"/>
                  <a:pt x="208" y="692"/>
                  <a:pt x="219" y="688"/>
                </a:cubicBezTo>
                <a:cubicBezTo>
                  <a:pt x="270" y="630"/>
                  <a:pt x="278" y="623"/>
                  <a:pt x="284" y="613"/>
                </a:cubicBezTo>
                <a:cubicBezTo>
                  <a:pt x="313" y="588"/>
                  <a:pt x="318" y="585"/>
                  <a:pt x="321" y="581"/>
                </a:cubicBezTo>
                <a:cubicBezTo>
                  <a:pt x="347" y="553"/>
                  <a:pt x="359" y="556"/>
                  <a:pt x="361" y="551"/>
                </a:cubicBezTo>
                <a:cubicBezTo>
                  <a:pt x="311" y="579"/>
                  <a:pt x="302" y="591"/>
                  <a:pt x="289" y="599"/>
                </a:cubicBezTo>
                <a:cubicBezTo>
                  <a:pt x="258" y="633"/>
                  <a:pt x="251" y="631"/>
                  <a:pt x="253" y="637"/>
                </a:cubicBezTo>
                <a:cubicBezTo>
                  <a:pt x="226" y="662"/>
                  <a:pt x="224" y="664"/>
                  <a:pt x="219" y="664"/>
                </a:cubicBezTo>
                <a:cubicBezTo>
                  <a:pt x="196" y="698"/>
                  <a:pt x="191" y="703"/>
                  <a:pt x="188" y="709"/>
                </a:cubicBezTo>
                <a:cubicBezTo>
                  <a:pt x="146" y="779"/>
                  <a:pt x="135" y="788"/>
                  <a:pt x="132" y="806"/>
                </a:cubicBezTo>
                <a:cubicBezTo>
                  <a:pt x="97" y="854"/>
                  <a:pt x="91" y="860"/>
                  <a:pt x="88" y="868"/>
                </a:cubicBezTo>
                <a:cubicBezTo>
                  <a:pt x="70" y="899"/>
                  <a:pt x="64" y="905"/>
                  <a:pt x="60" y="912"/>
                </a:cubicBezTo>
                <a:cubicBezTo>
                  <a:pt x="43" y="944"/>
                  <a:pt x="31" y="945"/>
                  <a:pt x="29" y="953"/>
                </a:cubicBezTo>
                <a:cubicBezTo>
                  <a:pt x="9" y="980"/>
                  <a:pt x="5" y="985"/>
                  <a:pt x="0" y="989"/>
                </a:cubicBezTo>
                <a:cubicBezTo>
                  <a:pt x="14" y="1002"/>
                  <a:pt x="13" y="994"/>
                  <a:pt x="18" y="991"/>
                </a:cubicBezTo>
                <a:close/>
                <a:moveTo>
                  <a:pt x="3610" y="40"/>
                </a:moveTo>
                <a:cubicBezTo>
                  <a:pt x="3615" y="31"/>
                  <a:pt x="3617" y="22"/>
                  <a:pt x="3618" y="15"/>
                </a:cubicBezTo>
                <a:cubicBezTo>
                  <a:pt x="3619" y="9"/>
                  <a:pt x="3616" y="6"/>
                  <a:pt x="3616" y="1"/>
                </a:cubicBezTo>
                <a:cubicBezTo>
                  <a:pt x="3612" y="1"/>
                  <a:pt x="3612" y="1"/>
                  <a:pt x="3612" y="1"/>
                </a:cubicBezTo>
                <a:cubicBezTo>
                  <a:pt x="3612" y="10"/>
                  <a:pt x="3612" y="19"/>
                  <a:pt x="3612" y="28"/>
                </a:cubicBezTo>
                <a:cubicBezTo>
                  <a:pt x="3611" y="32"/>
                  <a:pt x="3607" y="38"/>
                  <a:pt x="3610" y="40"/>
                </a:cubicBezTo>
                <a:close/>
                <a:moveTo>
                  <a:pt x="19" y="916"/>
                </a:moveTo>
                <a:cubicBezTo>
                  <a:pt x="19" y="903"/>
                  <a:pt x="26" y="898"/>
                  <a:pt x="30" y="890"/>
                </a:cubicBezTo>
                <a:cubicBezTo>
                  <a:pt x="76" y="798"/>
                  <a:pt x="87" y="794"/>
                  <a:pt x="88" y="781"/>
                </a:cubicBezTo>
                <a:cubicBezTo>
                  <a:pt x="108" y="743"/>
                  <a:pt x="114" y="734"/>
                  <a:pt x="122" y="728"/>
                </a:cubicBezTo>
                <a:cubicBezTo>
                  <a:pt x="159" y="672"/>
                  <a:pt x="164" y="670"/>
                  <a:pt x="166" y="666"/>
                </a:cubicBezTo>
                <a:cubicBezTo>
                  <a:pt x="223" y="605"/>
                  <a:pt x="228" y="603"/>
                  <a:pt x="232" y="600"/>
                </a:cubicBezTo>
                <a:cubicBezTo>
                  <a:pt x="247" y="569"/>
                  <a:pt x="246" y="586"/>
                  <a:pt x="228" y="589"/>
                </a:cubicBezTo>
                <a:cubicBezTo>
                  <a:pt x="207" y="610"/>
                  <a:pt x="209" y="617"/>
                  <a:pt x="203" y="615"/>
                </a:cubicBezTo>
                <a:cubicBezTo>
                  <a:pt x="173" y="649"/>
                  <a:pt x="165" y="650"/>
                  <a:pt x="163" y="657"/>
                </a:cubicBezTo>
                <a:cubicBezTo>
                  <a:pt x="144" y="680"/>
                  <a:pt x="141" y="682"/>
                  <a:pt x="138" y="684"/>
                </a:cubicBezTo>
                <a:cubicBezTo>
                  <a:pt x="99" y="747"/>
                  <a:pt x="91" y="751"/>
                  <a:pt x="91" y="760"/>
                </a:cubicBezTo>
                <a:cubicBezTo>
                  <a:pt x="66" y="804"/>
                  <a:pt x="62" y="805"/>
                  <a:pt x="63" y="810"/>
                </a:cubicBezTo>
                <a:cubicBezTo>
                  <a:pt x="19" y="878"/>
                  <a:pt x="9" y="898"/>
                  <a:pt x="0" y="918"/>
                </a:cubicBezTo>
                <a:cubicBezTo>
                  <a:pt x="9" y="931"/>
                  <a:pt x="10" y="920"/>
                  <a:pt x="19" y="916"/>
                </a:cubicBezTo>
                <a:close/>
                <a:moveTo>
                  <a:pt x="101" y="952"/>
                </a:moveTo>
                <a:cubicBezTo>
                  <a:pt x="107" y="933"/>
                  <a:pt x="124" y="926"/>
                  <a:pt x="129" y="907"/>
                </a:cubicBezTo>
                <a:cubicBezTo>
                  <a:pt x="153" y="887"/>
                  <a:pt x="154" y="883"/>
                  <a:pt x="155" y="878"/>
                </a:cubicBezTo>
                <a:cubicBezTo>
                  <a:pt x="186" y="849"/>
                  <a:pt x="185" y="838"/>
                  <a:pt x="197" y="839"/>
                </a:cubicBezTo>
                <a:cubicBezTo>
                  <a:pt x="226" y="799"/>
                  <a:pt x="231" y="800"/>
                  <a:pt x="234" y="797"/>
                </a:cubicBezTo>
                <a:cubicBezTo>
                  <a:pt x="261" y="768"/>
                  <a:pt x="267" y="763"/>
                  <a:pt x="273" y="759"/>
                </a:cubicBezTo>
                <a:cubicBezTo>
                  <a:pt x="334" y="706"/>
                  <a:pt x="348" y="698"/>
                  <a:pt x="358" y="687"/>
                </a:cubicBezTo>
                <a:cubicBezTo>
                  <a:pt x="387" y="672"/>
                  <a:pt x="392" y="667"/>
                  <a:pt x="398" y="663"/>
                </a:cubicBezTo>
                <a:cubicBezTo>
                  <a:pt x="445" y="635"/>
                  <a:pt x="453" y="633"/>
                  <a:pt x="458" y="629"/>
                </a:cubicBezTo>
                <a:cubicBezTo>
                  <a:pt x="471" y="618"/>
                  <a:pt x="463" y="619"/>
                  <a:pt x="458" y="623"/>
                </a:cubicBezTo>
                <a:cubicBezTo>
                  <a:pt x="388" y="656"/>
                  <a:pt x="381" y="668"/>
                  <a:pt x="367" y="672"/>
                </a:cubicBezTo>
                <a:cubicBezTo>
                  <a:pt x="297" y="725"/>
                  <a:pt x="290" y="728"/>
                  <a:pt x="284" y="732"/>
                </a:cubicBezTo>
                <a:cubicBezTo>
                  <a:pt x="256" y="751"/>
                  <a:pt x="251" y="765"/>
                  <a:pt x="239" y="771"/>
                </a:cubicBezTo>
                <a:cubicBezTo>
                  <a:pt x="216" y="797"/>
                  <a:pt x="214" y="800"/>
                  <a:pt x="211" y="801"/>
                </a:cubicBezTo>
                <a:cubicBezTo>
                  <a:pt x="180" y="835"/>
                  <a:pt x="174" y="839"/>
                  <a:pt x="168" y="843"/>
                </a:cubicBezTo>
                <a:cubicBezTo>
                  <a:pt x="151" y="871"/>
                  <a:pt x="144" y="869"/>
                  <a:pt x="146" y="875"/>
                </a:cubicBezTo>
                <a:cubicBezTo>
                  <a:pt x="128" y="897"/>
                  <a:pt x="124" y="895"/>
                  <a:pt x="123" y="896"/>
                </a:cubicBezTo>
                <a:cubicBezTo>
                  <a:pt x="104" y="928"/>
                  <a:pt x="98" y="932"/>
                  <a:pt x="92" y="934"/>
                </a:cubicBezTo>
                <a:cubicBezTo>
                  <a:pt x="62" y="972"/>
                  <a:pt x="61" y="980"/>
                  <a:pt x="53" y="982"/>
                </a:cubicBezTo>
                <a:cubicBezTo>
                  <a:pt x="19" y="1020"/>
                  <a:pt x="10" y="1027"/>
                  <a:pt x="0" y="1035"/>
                </a:cubicBezTo>
                <a:cubicBezTo>
                  <a:pt x="55" y="1004"/>
                  <a:pt x="76" y="975"/>
                  <a:pt x="101" y="952"/>
                </a:cubicBezTo>
                <a:close/>
                <a:moveTo>
                  <a:pt x="26" y="733"/>
                </a:moveTo>
                <a:cubicBezTo>
                  <a:pt x="36" y="726"/>
                  <a:pt x="41" y="714"/>
                  <a:pt x="46" y="701"/>
                </a:cubicBezTo>
                <a:cubicBezTo>
                  <a:pt x="50" y="697"/>
                  <a:pt x="53" y="691"/>
                  <a:pt x="54" y="683"/>
                </a:cubicBezTo>
                <a:cubicBezTo>
                  <a:pt x="60" y="679"/>
                  <a:pt x="63" y="673"/>
                  <a:pt x="65" y="665"/>
                </a:cubicBezTo>
                <a:cubicBezTo>
                  <a:pt x="74" y="657"/>
                  <a:pt x="79" y="645"/>
                  <a:pt x="87" y="636"/>
                </a:cubicBezTo>
                <a:cubicBezTo>
                  <a:pt x="87" y="632"/>
                  <a:pt x="92" y="633"/>
                  <a:pt x="93" y="630"/>
                </a:cubicBezTo>
                <a:cubicBezTo>
                  <a:pt x="93" y="625"/>
                  <a:pt x="95" y="622"/>
                  <a:pt x="99" y="621"/>
                </a:cubicBezTo>
                <a:cubicBezTo>
                  <a:pt x="99" y="617"/>
                  <a:pt x="103" y="616"/>
                  <a:pt x="104" y="612"/>
                </a:cubicBezTo>
                <a:cubicBezTo>
                  <a:pt x="104" y="608"/>
                  <a:pt x="112" y="610"/>
                  <a:pt x="110" y="603"/>
                </a:cubicBezTo>
                <a:cubicBezTo>
                  <a:pt x="118" y="594"/>
                  <a:pt x="125" y="584"/>
                  <a:pt x="135" y="577"/>
                </a:cubicBezTo>
                <a:cubicBezTo>
                  <a:pt x="137" y="570"/>
                  <a:pt x="145" y="569"/>
                  <a:pt x="146" y="562"/>
                </a:cubicBezTo>
                <a:cubicBezTo>
                  <a:pt x="155" y="560"/>
                  <a:pt x="153" y="549"/>
                  <a:pt x="161" y="547"/>
                </a:cubicBezTo>
                <a:cubicBezTo>
                  <a:pt x="169" y="543"/>
                  <a:pt x="171" y="533"/>
                  <a:pt x="183" y="532"/>
                </a:cubicBezTo>
                <a:cubicBezTo>
                  <a:pt x="185" y="528"/>
                  <a:pt x="188" y="525"/>
                  <a:pt x="192" y="523"/>
                </a:cubicBezTo>
                <a:cubicBezTo>
                  <a:pt x="191" y="519"/>
                  <a:pt x="203" y="514"/>
                  <a:pt x="194" y="511"/>
                </a:cubicBezTo>
                <a:cubicBezTo>
                  <a:pt x="194" y="517"/>
                  <a:pt x="185" y="513"/>
                  <a:pt x="183" y="517"/>
                </a:cubicBezTo>
                <a:cubicBezTo>
                  <a:pt x="180" y="521"/>
                  <a:pt x="175" y="523"/>
                  <a:pt x="175" y="529"/>
                </a:cubicBezTo>
                <a:cubicBezTo>
                  <a:pt x="164" y="532"/>
                  <a:pt x="160" y="541"/>
                  <a:pt x="149" y="544"/>
                </a:cubicBezTo>
                <a:cubicBezTo>
                  <a:pt x="150" y="555"/>
                  <a:pt x="139" y="554"/>
                  <a:pt x="138" y="562"/>
                </a:cubicBezTo>
                <a:cubicBezTo>
                  <a:pt x="131" y="565"/>
                  <a:pt x="129" y="572"/>
                  <a:pt x="124" y="577"/>
                </a:cubicBezTo>
                <a:cubicBezTo>
                  <a:pt x="117" y="590"/>
                  <a:pt x="102" y="594"/>
                  <a:pt x="98" y="609"/>
                </a:cubicBezTo>
                <a:cubicBezTo>
                  <a:pt x="78" y="628"/>
                  <a:pt x="64" y="652"/>
                  <a:pt x="48" y="675"/>
                </a:cubicBezTo>
                <a:cubicBezTo>
                  <a:pt x="45" y="681"/>
                  <a:pt x="38" y="684"/>
                  <a:pt x="40" y="695"/>
                </a:cubicBezTo>
                <a:cubicBezTo>
                  <a:pt x="33" y="698"/>
                  <a:pt x="29" y="704"/>
                  <a:pt x="28" y="713"/>
                </a:cubicBezTo>
                <a:cubicBezTo>
                  <a:pt x="19" y="723"/>
                  <a:pt x="15" y="737"/>
                  <a:pt x="6" y="748"/>
                </a:cubicBezTo>
                <a:cubicBezTo>
                  <a:pt x="4" y="751"/>
                  <a:pt x="2" y="753"/>
                  <a:pt x="0" y="756"/>
                </a:cubicBezTo>
                <a:cubicBezTo>
                  <a:pt x="0" y="781"/>
                  <a:pt x="0" y="781"/>
                  <a:pt x="0" y="781"/>
                </a:cubicBezTo>
                <a:cubicBezTo>
                  <a:pt x="3" y="777"/>
                  <a:pt x="7" y="775"/>
                  <a:pt x="7" y="768"/>
                </a:cubicBezTo>
                <a:cubicBezTo>
                  <a:pt x="12" y="756"/>
                  <a:pt x="23" y="748"/>
                  <a:pt x="26" y="733"/>
                </a:cubicBezTo>
                <a:close/>
                <a:moveTo>
                  <a:pt x="3187" y="40"/>
                </a:moveTo>
                <a:cubicBezTo>
                  <a:pt x="3188" y="27"/>
                  <a:pt x="3189" y="13"/>
                  <a:pt x="3189" y="1"/>
                </a:cubicBezTo>
                <a:cubicBezTo>
                  <a:pt x="3183" y="1"/>
                  <a:pt x="3183" y="1"/>
                  <a:pt x="3183" y="1"/>
                </a:cubicBezTo>
                <a:cubicBezTo>
                  <a:pt x="3183" y="5"/>
                  <a:pt x="3183" y="9"/>
                  <a:pt x="3183" y="13"/>
                </a:cubicBezTo>
                <a:cubicBezTo>
                  <a:pt x="3181" y="18"/>
                  <a:pt x="3181" y="23"/>
                  <a:pt x="3184" y="26"/>
                </a:cubicBezTo>
                <a:cubicBezTo>
                  <a:pt x="3183" y="31"/>
                  <a:pt x="3180" y="38"/>
                  <a:pt x="3187" y="40"/>
                </a:cubicBezTo>
                <a:close/>
                <a:moveTo>
                  <a:pt x="2732" y="114"/>
                </a:moveTo>
                <a:cubicBezTo>
                  <a:pt x="2734" y="119"/>
                  <a:pt x="2732" y="121"/>
                  <a:pt x="2728" y="123"/>
                </a:cubicBezTo>
                <a:cubicBezTo>
                  <a:pt x="2709" y="162"/>
                  <a:pt x="2703" y="166"/>
                  <a:pt x="2703" y="176"/>
                </a:cubicBezTo>
                <a:cubicBezTo>
                  <a:pt x="2684" y="207"/>
                  <a:pt x="2689" y="215"/>
                  <a:pt x="2685" y="218"/>
                </a:cubicBezTo>
                <a:cubicBezTo>
                  <a:pt x="2667" y="269"/>
                  <a:pt x="2658" y="272"/>
                  <a:pt x="2663" y="284"/>
                </a:cubicBezTo>
                <a:cubicBezTo>
                  <a:pt x="2644" y="335"/>
                  <a:pt x="2647" y="346"/>
                  <a:pt x="2641" y="351"/>
                </a:cubicBezTo>
                <a:cubicBezTo>
                  <a:pt x="2639" y="382"/>
                  <a:pt x="2639" y="386"/>
                  <a:pt x="2637" y="390"/>
                </a:cubicBezTo>
                <a:cubicBezTo>
                  <a:pt x="2637" y="425"/>
                  <a:pt x="2634" y="438"/>
                  <a:pt x="2641" y="437"/>
                </a:cubicBezTo>
                <a:cubicBezTo>
                  <a:pt x="2651" y="364"/>
                  <a:pt x="2648" y="354"/>
                  <a:pt x="2652" y="349"/>
                </a:cubicBezTo>
                <a:cubicBezTo>
                  <a:pt x="2709" y="187"/>
                  <a:pt x="2709" y="180"/>
                  <a:pt x="2715" y="176"/>
                </a:cubicBezTo>
                <a:cubicBezTo>
                  <a:pt x="2743" y="114"/>
                  <a:pt x="2749" y="110"/>
                  <a:pt x="2748" y="102"/>
                </a:cubicBezTo>
                <a:cubicBezTo>
                  <a:pt x="2765" y="72"/>
                  <a:pt x="2767" y="70"/>
                  <a:pt x="2770" y="68"/>
                </a:cubicBezTo>
                <a:cubicBezTo>
                  <a:pt x="2795" y="1"/>
                  <a:pt x="2795" y="1"/>
                  <a:pt x="2795" y="1"/>
                </a:cubicBezTo>
                <a:cubicBezTo>
                  <a:pt x="2777" y="34"/>
                  <a:pt x="2773" y="46"/>
                  <a:pt x="2761" y="52"/>
                </a:cubicBezTo>
                <a:close/>
                <a:moveTo>
                  <a:pt x="2792" y="99"/>
                </a:moveTo>
                <a:cubicBezTo>
                  <a:pt x="2784" y="104"/>
                  <a:pt x="2782" y="114"/>
                  <a:pt x="2778" y="122"/>
                </a:cubicBezTo>
                <a:cubicBezTo>
                  <a:pt x="2752" y="174"/>
                  <a:pt x="2748" y="177"/>
                  <a:pt x="2750" y="184"/>
                </a:cubicBezTo>
                <a:cubicBezTo>
                  <a:pt x="2728" y="230"/>
                  <a:pt x="2720" y="235"/>
                  <a:pt x="2721" y="246"/>
                </a:cubicBezTo>
                <a:cubicBezTo>
                  <a:pt x="2696" y="307"/>
                  <a:pt x="2692" y="315"/>
                  <a:pt x="2692" y="326"/>
                </a:cubicBezTo>
                <a:cubicBezTo>
                  <a:pt x="2671" y="365"/>
                  <a:pt x="2673" y="371"/>
                  <a:pt x="2673" y="377"/>
                </a:cubicBezTo>
                <a:cubicBezTo>
                  <a:pt x="2656" y="421"/>
                  <a:pt x="2658" y="428"/>
                  <a:pt x="2654" y="431"/>
                </a:cubicBezTo>
                <a:cubicBezTo>
                  <a:pt x="2647" y="531"/>
                  <a:pt x="2649" y="535"/>
                  <a:pt x="2652" y="538"/>
                </a:cubicBezTo>
                <a:cubicBezTo>
                  <a:pt x="2656" y="543"/>
                  <a:pt x="2655" y="540"/>
                  <a:pt x="2655" y="537"/>
                </a:cubicBezTo>
                <a:cubicBezTo>
                  <a:pt x="2666" y="437"/>
                  <a:pt x="2662" y="424"/>
                  <a:pt x="2670" y="419"/>
                </a:cubicBezTo>
                <a:cubicBezTo>
                  <a:pt x="2686" y="381"/>
                  <a:pt x="2681" y="373"/>
                  <a:pt x="2687" y="371"/>
                </a:cubicBezTo>
                <a:cubicBezTo>
                  <a:pt x="2709" y="315"/>
                  <a:pt x="2708" y="304"/>
                  <a:pt x="2713" y="298"/>
                </a:cubicBezTo>
                <a:cubicBezTo>
                  <a:pt x="2727" y="257"/>
                  <a:pt x="2726" y="250"/>
                  <a:pt x="2726" y="245"/>
                </a:cubicBezTo>
                <a:cubicBezTo>
                  <a:pt x="2745" y="221"/>
                  <a:pt x="2744" y="210"/>
                  <a:pt x="2751" y="205"/>
                </a:cubicBezTo>
                <a:cubicBezTo>
                  <a:pt x="2762" y="163"/>
                  <a:pt x="2778" y="168"/>
                  <a:pt x="2771" y="159"/>
                </a:cubicBezTo>
                <a:cubicBezTo>
                  <a:pt x="2784" y="131"/>
                  <a:pt x="2792" y="126"/>
                  <a:pt x="2792" y="117"/>
                </a:cubicBezTo>
                <a:cubicBezTo>
                  <a:pt x="2824" y="61"/>
                  <a:pt x="2826" y="58"/>
                  <a:pt x="2827" y="53"/>
                </a:cubicBezTo>
                <a:cubicBezTo>
                  <a:pt x="2852" y="7"/>
                  <a:pt x="2854" y="4"/>
                  <a:pt x="2855" y="1"/>
                </a:cubicBezTo>
                <a:cubicBezTo>
                  <a:pt x="2819" y="29"/>
                  <a:pt x="2828" y="46"/>
                  <a:pt x="2814" y="47"/>
                </a:cubicBezTo>
                <a:close/>
                <a:moveTo>
                  <a:pt x="3206" y="61"/>
                </a:moveTo>
                <a:cubicBezTo>
                  <a:pt x="3210" y="70"/>
                  <a:pt x="3206" y="82"/>
                  <a:pt x="3213" y="89"/>
                </a:cubicBezTo>
                <a:cubicBezTo>
                  <a:pt x="3220" y="70"/>
                  <a:pt x="3208" y="57"/>
                  <a:pt x="3213" y="38"/>
                </a:cubicBezTo>
                <a:cubicBezTo>
                  <a:pt x="3212" y="31"/>
                  <a:pt x="3212" y="23"/>
                  <a:pt x="3214" y="14"/>
                </a:cubicBezTo>
                <a:cubicBezTo>
                  <a:pt x="3218" y="8"/>
                  <a:pt x="3218" y="3"/>
                  <a:pt x="3213" y="1"/>
                </a:cubicBezTo>
                <a:cubicBezTo>
                  <a:pt x="3213" y="1"/>
                  <a:pt x="3214" y="1"/>
                  <a:pt x="3214" y="1"/>
                </a:cubicBezTo>
                <a:cubicBezTo>
                  <a:pt x="3208" y="1"/>
                  <a:pt x="3208" y="1"/>
                  <a:pt x="3208" y="1"/>
                </a:cubicBezTo>
                <a:cubicBezTo>
                  <a:pt x="3210" y="10"/>
                  <a:pt x="3205" y="21"/>
                  <a:pt x="3207" y="30"/>
                </a:cubicBezTo>
                <a:cubicBezTo>
                  <a:pt x="3203" y="42"/>
                  <a:pt x="3208" y="50"/>
                  <a:pt x="3206" y="61"/>
                </a:cubicBezTo>
                <a:close/>
                <a:moveTo>
                  <a:pt x="3548" y="95"/>
                </a:moveTo>
                <a:cubicBezTo>
                  <a:pt x="3562" y="84"/>
                  <a:pt x="3563" y="61"/>
                  <a:pt x="3570" y="45"/>
                </a:cubicBezTo>
                <a:cubicBezTo>
                  <a:pt x="3566" y="37"/>
                  <a:pt x="3574" y="24"/>
                  <a:pt x="3570" y="16"/>
                </a:cubicBezTo>
                <a:cubicBezTo>
                  <a:pt x="3571" y="11"/>
                  <a:pt x="3571" y="6"/>
                  <a:pt x="3571" y="1"/>
                </a:cubicBezTo>
                <a:cubicBezTo>
                  <a:pt x="3561" y="1"/>
                  <a:pt x="3561" y="1"/>
                  <a:pt x="3561" y="1"/>
                </a:cubicBezTo>
                <a:cubicBezTo>
                  <a:pt x="3561" y="3"/>
                  <a:pt x="3561" y="6"/>
                  <a:pt x="3561" y="9"/>
                </a:cubicBezTo>
                <a:cubicBezTo>
                  <a:pt x="3564" y="17"/>
                  <a:pt x="3561" y="28"/>
                  <a:pt x="3561" y="38"/>
                </a:cubicBezTo>
                <a:cubicBezTo>
                  <a:pt x="3562" y="42"/>
                  <a:pt x="3561" y="46"/>
                  <a:pt x="3558" y="52"/>
                </a:cubicBezTo>
                <a:cubicBezTo>
                  <a:pt x="3562" y="56"/>
                  <a:pt x="3552" y="65"/>
                  <a:pt x="3557" y="68"/>
                </a:cubicBezTo>
                <a:cubicBezTo>
                  <a:pt x="3557" y="72"/>
                  <a:pt x="3548" y="80"/>
                  <a:pt x="3554" y="82"/>
                </a:cubicBezTo>
                <a:cubicBezTo>
                  <a:pt x="3552" y="83"/>
                  <a:pt x="3543" y="92"/>
                  <a:pt x="3548" y="95"/>
                </a:cubicBezTo>
                <a:close/>
                <a:moveTo>
                  <a:pt x="76" y="1103"/>
                </a:moveTo>
                <a:cubicBezTo>
                  <a:pt x="81" y="1103"/>
                  <a:pt x="85" y="1103"/>
                  <a:pt x="88" y="1106"/>
                </a:cubicBezTo>
                <a:cubicBezTo>
                  <a:pt x="152" y="1133"/>
                  <a:pt x="158" y="1136"/>
                  <a:pt x="167" y="1136"/>
                </a:cubicBezTo>
                <a:cubicBezTo>
                  <a:pt x="227" y="1170"/>
                  <a:pt x="234" y="1172"/>
                  <a:pt x="240" y="1174"/>
                </a:cubicBezTo>
                <a:cubicBezTo>
                  <a:pt x="321" y="1207"/>
                  <a:pt x="340" y="1214"/>
                  <a:pt x="358" y="1223"/>
                </a:cubicBezTo>
                <a:cubicBezTo>
                  <a:pt x="404" y="1238"/>
                  <a:pt x="411" y="1238"/>
                  <a:pt x="413" y="1242"/>
                </a:cubicBezTo>
                <a:cubicBezTo>
                  <a:pt x="447" y="1249"/>
                  <a:pt x="457" y="1244"/>
                  <a:pt x="457" y="1250"/>
                </a:cubicBezTo>
                <a:cubicBezTo>
                  <a:pt x="517" y="1256"/>
                  <a:pt x="529" y="1259"/>
                  <a:pt x="535" y="1251"/>
                </a:cubicBezTo>
                <a:cubicBezTo>
                  <a:pt x="336" y="1206"/>
                  <a:pt x="322" y="1195"/>
                  <a:pt x="299" y="1193"/>
                </a:cubicBezTo>
                <a:cubicBezTo>
                  <a:pt x="271" y="1176"/>
                  <a:pt x="265" y="1177"/>
                  <a:pt x="266" y="1171"/>
                </a:cubicBezTo>
                <a:cubicBezTo>
                  <a:pt x="194" y="1139"/>
                  <a:pt x="185" y="1135"/>
                  <a:pt x="175" y="1130"/>
                </a:cubicBezTo>
                <a:cubicBezTo>
                  <a:pt x="105" y="1104"/>
                  <a:pt x="108" y="1094"/>
                  <a:pt x="99" y="1097"/>
                </a:cubicBezTo>
                <a:cubicBezTo>
                  <a:pt x="50" y="1083"/>
                  <a:pt x="46" y="1082"/>
                  <a:pt x="44" y="1078"/>
                </a:cubicBezTo>
                <a:cubicBezTo>
                  <a:pt x="93" y="1083"/>
                  <a:pt x="131" y="1095"/>
                  <a:pt x="166" y="1109"/>
                </a:cubicBezTo>
                <a:cubicBezTo>
                  <a:pt x="213" y="1124"/>
                  <a:pt x="213" y="1131"/>
                  <a:pt x="222" y="1128"/>
                </a:cubicBezTo>
                <a:cubicBezTo>
                  <a:pt x="338" y="1176"/>
                  <a:pt x="340" y="1187"/>
                  <a:pt x="354" y="1186"/>
                </a:cubicBezTo>
                <a:cubicBezTo>
                  <a:pt x="440" y="1224"/>
                  <a:pt x="457" y="1219"/>
                  <a:pt x="462" y="1227"/>
                </a:cubicBezTo>
                <a:cubicBezTo>
                  <a:pt x="557" y="1225"/>
                  <a:pt x="569" y="1230"/>
                  <a:pt x="569" y="1224"/>
                </a:cubicBezTo>
                <a:cubicBezTo>
                  <a:pt x="440" y="1206"/>
                  <a:pt x="429" y="1207"/>
                  <a:pt x="424" y="1201"/>
                </a:cubicBezTo>
                <a:cubicBezTo>
                  <a:pt x="366" y="1182"/>
                  <a:pt x="359" y="1178"/>
                  <a:pt x="351" y="1174"/>
                </a:cubicBezTo>
                <a:cubicBezTo>
                  <a:pt x="275" y="1141"/>
                  <a:pt x="269" y="1135"/>
                  <a:pt x="257" y="1136"/>
                </a:cubicBezTo>
                <a:cubicBezTo>
                  <a:pt x="219" y="1120"/>
                  <a:pt x="221" y="1112"/>
                  <a:pt x="213" y="1114"/>
                </a:cubicBezTo>
                <a:cubicBezTo>
                  <a:pt x="148" y="1090"/>
                  <a:pt x="134" y="1083"/>
                  <a:pt x="116" y="1079"/>
                </a:cubicBezTo>
                <a:cubicBezTo>
                  <a:pt x="82" y="1067"/>
                  <a:pt x="68" y="1070"/>
                  <a:pt x="64" y="1063"/>
                </a:cubicBezTo>
                <a:cubicBezTo>
                  <a:pt x="151" y="1077"/>
                  <a:pt x="159" y="1074"/>
                  <a:pt x="160" y="1078"/>
                </a:cubicBezTo>
                <a:cubicBezTo>
                  <a:pt x="189" y="1083"/>
                  <a:pt x="187" y="1091"/>
                  <a:pt x="195" y="1088"/>
                </a:cubicBezTo>
                <a:cubicBezTo>
                  <a:pt x="215" y="1101"/>
                  <a:pt x="223" y="1098"/>
                  <a:pt x="224" y="1102"/>
                </a:cubicBezTo>
                <a:cubicBezTo>
                  <a:pt x="288" y="1122"/>
                  <a:pt x="291" y="1129"/>
                  <a:pt x="297" y="1132"/>
                </a:cubicBezTo>
                <a:cubicBezTo>
                  <a:pt x="370" y="1168"/>
                  <a:pt x="383" y="1174"/>
                  <a:pt x="397" y="1179"/>
                </a:cubicBezTo>
                <a:cubicBezTo>
                  <a:pt x="433" y="1178"/>
                  <a:pt x="410" y="1183"/>
                  <a:pt x="403" y="1170"/>
                </a:cubicBezTo>
                <a:cubicBezTo>
                  <a:pt x="313" y="1125"/>
                  <a:pt x="296" y="1122"/>
                  <a:pt x="285" y="1112"/>
                </a:cubicBezTo>
                <a:cubicBezTo>
                  <a:pt x="252" y="1097"/>
                  <a:pt x="247" y="1098"/>
                  <a:pt x="244" y="1096"/>
                </a:cubicBezTo>
                <a:cubicBezTo>
                  <a:pt x="172" y="1070"/>
                  <a:pt x="166" y="1066"/>
                  <a:pt x="159" y="1063"/>
                </a:cubicBezTo>
                <a:cubicBezTo>
                  <a:pt x="136" y="1042"/>
                  <a:pt x="141" y="1046"/>
                  <a:pt x="165" y="1049"/>
                </a:cubicBezTo>
                <a:cubicBezTo>
                  <a:pt x="235" y="1074"/>
                  <a:pt x="239" y="1084"/>
                  <a:pt x="253" y="1084"/>
                </a:cubicBezTo>
                <a:cubicBezTo>
                  <a:pt x="281" y="1103"/>
                  <a:pt x="298" y="1092"/>
                  <a:pt x="297" y="1100"/>
                </a:cubicBezTo>
                <a:cubicBezTo>
                  <a:pt x="347" y="1120"/>
                  <a:pt x="357" y="1124"/>
                  <a:pt x="367" y="1127"/>
                </a:cubicBezTo>
                <a:cubicBezTo>
                  <a:pt x="445" y="1150"/>
                  <a:pt x="459" y="1156"/>
                  <a:pt x="472" y="1157"/>
                </a:cubicBezTo>
                <a:cubicBezTo>
                  <a:pt x="550" y="1146"/>
                  <a:pt x="566" y="1152"/>
                  <a:pt x="567" y="1146"/>
                </a:cubicBezTo>
                <a:cubicBezTo>
                  <a:pt x="601" y="1124"/>
                  <a:pt x="598" y="1131"/>
                  <a:pt x="593" y="1133"/>
                </a:cubicBezTo>
                <a:cubicBezTo>
                  <a:pt x="510" y="1147"/>
                  <a:pt x="491" y="1148"/>
                  <a:pt x="472" y="1148"/>
                </a:cubicBezTo>
                <a:cubicBezTo>
                  <a:pt x="441" y="1135"/>
                  <a:pt x="429" y="1141"/>
                  <a:pt x="428" y="1135"/>
                </a:cubicBezTo>
                <a:cubicBezTo>
                  <a:pt x="326" y="1104"/>
                  <a:pt x="324" y="1094"/>
                  <a:pt x="311" y="1094"/>
                </a:cubicBezTo>
                <a:cubicBezTo>
                  <a:pt x="246" y="1066"/>
                  <a:pt x="233" y="1065"/>
                  <a:pt x="223" y="1062"/>
                </a:cubicBezTo>
                <a:cubicBezTo>
                  <a:pt x="182" y="1047"/>
                  <a:pt x="179" y="1041"/>
                  <a:pt x="173" y="1040"/>
                </a:cubicBezTo>
                <a:cubicBezTo>
                  <a:pt x="231" y="1046"/>
                  <a:pt x="245" y="1047"/>
                  <a:pt x="255" y="1052"/>
                </a:cubicBezTo>
                <a:cubicBezTo>
                  <a:pt x="317" y="1068"/>
                  <a:pt x="319" y="1075"/>
                  <a:pt x="328" y="1073"/>
                </a:cubicBezTo>
                <a:cubicBezTo>
                  <a:pt x="367" y="1091"/>
                  <a:pt x="373" y="1092"/>
                  <a:pt x="380" y="1092"/>
                </a:cubicBezTo>
                <a:cubicBezTo>
                  <a:pt x="423" y="1104"/>
                  <a:pt x="431" y="1104"/>
                  <a:pt x="436" y="1108"/>
                </a:cubicBezTo>
                <a:cubicBezTo>
                  <a:pt x="614" y="1117"/>
                  <a:pt x="617" y="1115"/>
                  <a:pt x="619" y="1112"/>
                </a:cubicBezTo>
                <a:cubicBezTo>
                  <a:pt x="640" y="1096"/>
                  <a:pt x="638" y="1106"/>
                  <a:pt x="627" y="1106"/>
                </a:cubicBezTo>
                <a:cubicBezTo>
                  <a:pt x="519" y="1110"/>
                  <a:pt x="510" y="1108"/>
                  <a:pt x="500" y="1110"/>
                </a:cubicBezTo>
                <a:cubicBezTo>
                  <a:pt x="460" y="1102"/>
                  <a:pt x="454" y="1100"/>
                  <a:pt x="450" y="1096"/>
                </a:cubicBezTo>
                <a:cubicBezTo>
                  <a:pt x="384" y="1077"/>
                  <a:pt x="366" y="1080"/>
                  <a:pt x="357" y="1073"/>
                </a:cubicBezTo>
                <a:cubicBezTo>
                  <a:pt x="244" y="1029"/>
                  <a:pt x="222" y="1035"/>
                  <a:pt x="216" y="1024"/>
                </a:cubicBezTo>
                <a:cubicBezTo>
                  <a:pt x="238" y="1032"/>
                  <a:pt x="253" y="1026"/>
                  <a:pt x="257" y="1032"/>
                </a:cubicBezTo>
                <a:cubicBezTo>
                  <a:pt x="397" y="1064"/>
                  <a:pt x="404" y="1064"/>
                  <a:pt x="409" y="1066"/>
                </a:cubicBezTo>
                <a:cubicBezTo>
                  <a:pt x="549" y="1075"/>
                  <a:pt x="573" y="1082"/>
                  <a:pt x="621" y="1072"/>
                </a:cubicBezTo>
                <a:cubicBezTo>
                  <a:pt x="670" y="1061"/>
                  <a:pt x="671" y="1056"/>
                  <a:pt x="678" y="1056"/>
                </a:cubicBezTo>
                <a:cubicBezTo>
                  <a:pt x="721" y="1036"/>
                  <a:pt x="728" y="1036"/>
                  <a:pt x="727" y="1028"/>
                </a:cubicBezTo>
                <a:cubicBezTo>
                  <a:pt x="646" y="1060"/>
                  <a:pt x="641" y="1059"/>
                  <a:pt x="641" y="1060"/>
                </a:cubicBezTo>
                <a:cubicBezTo>
                  <a:pt x="623" y="1064"/>
                  <a:pt x="620" y="1064"/>
                  <a:pt x="618" y="1066"/>
                </a:cubicBezTo>
                <a:cubicBezTo>
                  <a:pt x="489" y="1066"/>
                  <a:pt x="464" y="1062"/>
                  <a:pt x="435" y="1062"/>
                </a:cubicBezTo>
                <a:cubicBezTo>
                  <a:pt x="410" y="1046"/>
                  <a:pt x="395" y="1056"/>
                  <a:pt x="397" y="1048"/>
                </a:cubicBezTo>
                <a:cubicBezTo>
                  <a:pt x="365" y="1040"/>
                  <a:pt x="354" y="1045"/>
                  <a:pt x="350" y="1044"/>
                </a:cubicBezTo>
                <a:cubicBezTo>
                  <a:pt x="390" y="1049"/>
                  <a:pt x="401" y="1044"/>
                  <a:pt x="405" y="1045"/>
                </a:cubicBezTo>
                <a:cubicBezTo>
                  <a:pt x="484" y="1055"/>
                  <a:pt x="513" y="1054"/>
                  <a:pt x="542" y="1053"/>
                </a:cubicBezTo>
                <a:cubicBezTo>
                  <a:pt x="672" y="1032"/>
                  <a:pt x="671" y="1025"/>
                  <a:pt x="680" y="1027"/>
                </a:cubicBezTo>
                <a:cubicBezTo>
                  <a:pt x="744" y="995"/>
                  <a:pt x="757" y="994"/>
                  <a:pt x="760" y="984"/>
                </a:cubicBezTo>
                <a:cubicBezTo>
                  <a:pt x="685" y="1014"/>
                  <a:pt x="681" y="1016"/>
                  <a:pt x="680" y="1021"/>
                </a:cubicBezTo>
                <a:cubicBezTo>
                  <a:pt x="616" y="1034"/>
                  <a:pt x="613" y="1029"/>
                  <a:pt x="611" y="1034"/>
                </a:cubicBezTo>
                <a:cubicBezTo>
                  <a:pt x="555" y="1041"/>
                  <a:pt x="545" y="1042"/>
                  <a:pt x="536" y="1042"/>
                </a:cubicBezTo>
                <a:cubicBezTo>
                  <a:pt x="438" y="1039"/>
                  <a:pt x="430" y="1043"/>
                  <a:pt x="417" y="1036"/>
                </a:cubicBezTo>
                <a:cubicBezTo>
                  <a:pt x="383" y="1031"/>
                  <a:pt x="377" y="1033"/>
                  <a:pt x="376" y="1029"/>
                </a:cubicBezTo>
                <a:cubicBezTo>
                  <a:pt x="301" y="1014"/>
                  <a:pt x="292" y="1013"/>
                  <a:pt x="288" y="1008"/>
                </a:cubicBezTo>
                <a:cubicBezTo>
                  <a:pt x="475" y="1026"/>
                  <a:pt x="514" y="1025"/>
                  <a:pt x="553" y="1024"/>
                </a:cubicBezTo>
                <a:cubicBezTo>
                  <a:pt x="587" y="1017"/>
                  <a:pt x="595" y="1016"/>
                  <a:pt x="596" y="1020"/>
                </a:cubicBezTo>
                <a:cubicBezTo>
                  <a:pt x="700" y="991"/>
                  <a:pt x="704" y="985"/>
                  <a:pt x="714" y="985"/>
                </a:cubicBezTo>
                <a:cubicBezTo>
                  <a:pt x="664" y="990"/>
                  <a:pt x="653" y="1000"/>
                  <a:pt x="633" y="1002"/>
                </a:cubicBezTo>
                <a:cubicBezTo>
                  <a:pt x="589" y="1013"/>
                  <a:pt x="578" y="1009"/>
                  <a:pt x="579" y="1015"/>
                </a:cubicBezTo>
                <a:cubicBezTo>
                  <a:pt x="444" y="1014"/>
                  <a:pt x="424" y="1017"/>
                  <a:pt x="413" y="1010"/>
                </a:cubicBezTo>
                <a:cubicBezTo>
                  <a:pt x="404" y="1004"/>
                  <a:pt x="431" y="1002"/>
                  <a:pt x="456" y="1003"/>
                </a:cubicBezTo>
                <a:cubicBezTo>
                  <a:pt x="488" y="1002"/>
                  <a:pt x="486" y="997"/>
                  <a:pt x="494" y="997"/>
                </a:cubicBezTo>
                <a:cubicBezTo>
                  <a:pt x="541" y="984"/>
                  <a:pt x="558" y="990"/>
                  <a:pt x="563" y="983"/>
                </a:cubicBezTo>
                <a:cubicBezTo>
                  <a:pt x="676" y="951"/>
                  <a:pt x="685" y="950"/>
                  <a:pt x="693" y="948"/>
                </a:cubicBezTo>
                <a:cubicBezTo>
                  <a:pt x="696" y="934"/>
                  <a:pt x="697" y="940"/>
                  <a:pt x="690" y="939"/>
                </a:cubicBezTo>
                <a:cubicBezTo>
                  <a:pt x="530" y="982"/>
                  <a:pt x="521" y="983"/>
                  <a:pt x="500" y="988"/>
                </a:cubicBezTo>
                <a:cubicBezTo>
                  <a:pt x="465" y="989"/>
                  <a:pt x="459" y="989"/>
                  <a:pt x="453" y="989"/>
                </a:cubicBezTo>
                <a:cubicBezTo>
                  <a:pt x="506" y="970"/>
                  <a:pt x="522" y="965"/>
                  <a:pt x="539" y="961"/>
                </a:cubicBezTo>
                <a:cubicBezTo>
                  <a:pt x="597" y="943"/>
                  <a:pt x="603" y="938"/>
                  <a:pt x="611" y="936"/>
                </a:cubicBezTo>
                <a:cubicBezTo>
                  <a:pt x="580" y="940"/>
                  <a:pt x="567" y="944"/>
                  <a:pt x="554" y="949"/>
                </a:cubicBezTo>
                <a:cubicBezTo>
                  <a:pt x="401" y="981"/>
                  <a:pt x="381" y="986"/>
                  <a:pt x="360" y="988"/>
                </a:cubicBezTo>
                <a:cubicBezTo>
                  <a:pt x="316" y="997"/>
                  <a:pt x="300" y="998"/>
                  <a:pt x="302" y="993"/>
                </a:cubicBezTo>
                <a:cubicBezTo>
                  <a:pt x="400" y="959"/>
                  <a:pt x="420" y="956"/>
                  <a:pt x="438" y="952"/>
                </a:cubicBezTo>
                <a:cubicBezTo>
                  <a:pt x="507" y="931"/>
                  <a:pt x="523" y="925"/>
                  <a:pt x="541" y="920"/>
                </a:cubicBezTo>
                <a:cubicBezTo>
                  <a:pt x="618" y="894"/>
                  <a:pt x="618" y="888"/>
                  <a:pt x="625" y="889"/>
                </a:cubicBezTo>
                <a:cubicBezTo>
                  <a:pt x="689" y="858"/>
                  <a:pt x="701" y="859"/>
                  <a:pt x="705" y="852"/>
                </a:cubicBezTo>
                <a:cubicBezTo>
                  <a:pt x="722" y="841"/>
                  <a:pt x="720" y="840"/>
                  <a:pt x="719" y="843"/>
                </a:cubicBezTo>
                <a:cubicBezTo>
                  <a:pt x="646" y="876"/>
                  <a:pt x="634" y="871"/>
                  <a:pt x="633" y="877"/>
                </a:cubicBezTo>
                <a:cubicBezTo>
                  <a:pt x="541" y="910"/>
                  <a:pt x="522" y="912"/>
                  <a:pt x="506" y="918"/>
                </a:cubicBezTo>
                <a:cubicBezTo>
                  <a:pt x="431" y="942"/>
                  <a:pt x="425" y="940"/>
                  <a:pt x="420" y="941"/>
                </a:cubicBezTo>
                <a:cubicBezTo>
                  <a:pt x="432" y="927"/>
                  <a:pt x="438" y="928"/>
                  <a:pt x="440" y="926"/>
                </a:cubicBezTo>
                <a:cubicBezTo>
                  <a:pt x="473" y="899"/>
                  <a:pt x="488" y="902"/>
                  <a:pt x="488" y="892"/>
                </a:cubicBezTo>
                <a:cubicBezTo>
                  <a:pt x="545" y="862"/>
                  <a:pt x="559" y="854"/>
                  <a:pt x="574" y="847"/>
                </a:cubicBezTo>
                <a:cubicBezTo>
                  <a:pt x="711" y="785"/>
                  <a:pt x="715" y="784"/>
                  <a:pt x="718" y="782"/>
                </a:cubicBezTo>
                <a:cubicBezTo>
                  <a:pt x="746" y="773"/>
                  <a:pt x="759" y="769"/>
                  <a:pt x="749" y="767"/>
                </a:cubicBezTo>
                <a:cubicBezTo>
                  <a:pt x="669" y="789"/>
                  <a:pt x="670" y="794"/>
                  <a:pt x="666" y="795"/>
                </a:cubicBezTo>
                <a:cubicBezTo>
                  <a:pt x="642" y="808"/>
                  <a:pt x="630" y="805"/>
                  <a:pt x="628" y="810"/>
                </a:cubicBezTo>
                <a:cubicBezTo>
                  <a:pt x="521" y="866"/>
                  <a:pt x="509" y="865"/>
                  <a:pt x="505" y="872"/>
                </a:cubicBezTo>
                <a:cubicBezTo>
                  <a:pt x="462" y="897"/>
                  <a:pt x="456" y="897"/>
                  <a:pt x="454" y="899"/>
                </a:cubicBezTo>
                <a:cubicBezTo>
                  <a:pt x="465" y="886"/>
                  <a:pt x="470" y="882"/>
                  <a:pt x="476" y="878"/>
                </a:cubicBezTo>
                <a:cubicBezTo>
                  <a:pt x="554" y="827"/>
                  <a:pt x="572" y="825"/>
                  <a:pt x="579" y="815"/>
                </a:cubicBezTo>
                <a:cubicBezTo>
                  <a:pt x="643" y="787"/>
                  <a:pt x="651" y="785"/>
                  <a:pt x="657" y="781"/>
                </a:cubicBezTo>
                <a:cubicBezTo>
                  <a:pt x="722" y="751"/>
                  <a:pt x="738" y="757"/>
                  <a:pt x="737" y="747"/>
                </a:cubicBezTo>
                <a:cubicBezTo>
                  <a:pt x="667" y="777"/>
                  <a:pt x="649" y="767"/>
                  <a:pt x="651" y="775"/>
                </a:cubicBezTo>
                <a:cubicBezTo>
                  <a:pt x="560" y="811"/>
                  <a:pt x="554" y="818"/>
                  <a:pt x="545" y="821"/>
                </a:cubicBezTo>
                <a:cubicBezTo>
                  <a:pt x="469" y="872"/>
                  <a:pt x="457" y="873"/>
                  <a:pt x="450" y="879"/>
                </a:cubicBezTo>
                <a:cubicBezTo>
                  <a:pt x="421" y="900"/>
                  <a:pt x="415" y="906"/>
                  <a:pt x="405" y="909"/>
                </a:cubicBezTo>
                <a:cubicBezTo>
                  <a:pt x="349" y="942"/>
                  <a:pt x="342" y="950"/>
                  <a:pt x="330" y="952"/>
                </a:cubicBezTo>
                <a:cubicBezTo>
                  <a:pt x="304" y="975"/>
                  <a:pt x="288" y="965"/>
                  <a:pt x="290" y="973"/>
                </a:cubicBezTo>
                <a:cubicBezTo>
                  <a:pt x="293" y="964"/>
                  <a:pt x="296" y="956"/>
                  <a:pt x="307" y="955"/>
                </a:cubicBezTo>
                <a:cubicBezTo>
                  <a:pt x="361" y="916"/>
                  <a:pt x="374" y="905"/>
                  <a:pt x="387" y="895"/>
                </a:cubicBezTo>
                <a:cubicBezTo>
                  <a:pt x="440" y="852"/>
                  <a:pt x="459" y="847"/>
                  <a:pt x="470" y="835"/>
                </a:cubicBezTo>
                <a:cubicBezTo>
                  <a:pt x="534" y="803"/>
                  <a:pt x="537" y="800"/>
                  <a:pt x="541" y="798"/>
                </a:cubicBezTo>
                <a:cubicBezTo>
                  <a:pt x="601" y="775"/>
                  <a:pt x="607" y="768"/>
                  <a:pt x="616" y="764"/>
                </a:cubicBezTo>
                <a:cubicBezTo>
                  <a:pt x="644" y="755"/>
                  <a:pt x="637" y="759"/>
                  <a:pt x="624" y="756"/>
                </a:cubicBezTo>
                <a:cubicBezTo>
                  <a:pt x="598" y="770"/>
                  <a:pt x="588" y="767"/>
                  <a:pt x="587" y="771"/>
                </a:cubicBezTo>
                <a:cubicBezTo>
                  <a:pt x="543" y="791"/>
                  <a:pt x="533" y="793"/>
                  <a:pt x="524" y="796"/>
                </a:cubicBezTo>
                <a:cubicBezTo>
                  <a:pt x="488" y="818"/>
                  <a:pt x="478" y="815"/>
                  <a:pt x="478" y="820"/>
                </a:cubicBezTo>
                <a:cubicBezTo>
                  <a:pt x="419" y="857"/>
                  <a:pt x="415" y="859"/>
                  <a:pt x="409" y="860"/>
                </a:cubicBezTo>
                <a:cubicBezTo>
                  <a:pt x="376" y="885"/>
                  <a:pt x="379" y="893"/>
                  <a:pt x="369" y="890"/>
                </a:cubicBezTo>
                <a:cubicBezTo>
                  <a:pt x="323" y="929"/>
                  <a:pt x="293" y="946"/>
                  <a:pt x="264" y="965"/>
                </a:cubicBezTo>
                <a:cubicBezTo>
                  <a:pt x="329" y="916"/>
                  <a:pt x="326" y="908"/>
                  <a:pt x="332" y="908"/>
                </a:cubicBezTo>
                <a:cubicBezTo>
                  <a:pt x="386" y="863"/>
                  <a:pt x="389" y="860"/>
                  <a:pt x="392" y="857"/>
                </a:cubicBezTo>
                <a:cubicBezTo>
                  <a:pt x="429" y="825"/>
                  <a:pt x="440" y="824"/>
                  <a:pt x="446" y="818"/>
                </a:cubicBezTo>
                <a:cubicBezTo>
                  <a:pt x="529" y="763"/>
                  <a:pt x="551" y="761"/>
                  <a:pt x="563" y="748"/>
                </a:cubicBezTo>
                <a:cubicBezTo>
                  <a:pt x="594" y="736"/>
                  <a:pt x="598" y="734"/>
                  <a:pt x="600" y="730"/>
                </a:cubicBezTo>
                <a:cubicBezTo>
                  <a:pt x="580" y="736"/>
                  <a:pt x="568" y="736"/>
                  <a:pt x="563" y="743"/>
                </a:cubicBezTo>
                <a:cubicBezTo>
                  <a:pt x="483" y="783"/>
                  <a:pt x="474" y="786"/>
                  <a:pt x="468" y="791"/>
                </a:cubicBezTo>
                <a:cubicBezTo>
                  <a:pt x="420" y="828"/>
                  <a:pt x="407" y="826"/>
                  <a:pt x="403" y="834"/>
                </a:cubicBezTo>
                <a:cubicBezTo>
                  <a:pt x="317" y="904"/>
                  <a:pt x="288" y="923"/>
                  <a:pt x="264" y="947"/>
                </a:cubicBezTo>
                <a:cubicBezTo>
                  <a:pt x="201" y="992"/>
                  <a:pt x="194" y="992"/>
                  <a:pt x="189" y="996"/>
                </a:cubicBezTo>
                <a:cubicBezTo>
                  <a:pt x="155" y="1017"/>
                  <a:pt x="150" y="1017"/>
                  <a:pt x="149" y="1020"/>
                </a:cubicBezTo>
                <a:cubicBezTo>
                  <a:pt x="158" y="1010"/>
                  <a:pt x="159" y="1005"/>
                  <a:pt x="166" y="1005"/>
                </a:cubicBezTo>
                <a:cubicBezTo>
                  <a:pt x="222" y="962"/>
                  <a:pt x="230" y="955"/>
                  <a:pt x="240" y="951"/>
                </a:cubicBezTo>
                <a:cubicBezTo>
                  <a:pt x="268" y="923"/>
                  <a:pt x="278" y="919"/>
                  <a:pt x="286" y="912"/>
                </a:cubicBezTo>
                <a:cubicBezTo>
                  <a:pt x="330" y="884"/>
                  <a:pt x="323" y="870"/>
                  <a:pt x="334" y="873"/>
                </a:cubicBezTo>
                <a:cubicBezTo>
                  <a:pt x="409" y="805"/>
                  <a:pt x="425" y="807"/>
                  <a:pt x="428" y="795"/>
                </a:cubicBezTo>
                <a:cubicBezTo>
                  <a:pt x="515" y="747"/>
                  <a:pt x="520" y="745"/>
                  <a:pt x="522" y="741"/>
                </a:cubicBezTo>
                <a:cubicBezTo>
                  <a:pt x="509" y="740"/>
                  <a:pt x="505" y="746"/>
                  <a:pt x="496" y="747"/>
                </a:cubicBezTo>
                <a:cubicBezTo>
                  <a:pt x="390" y="816"/>
                  <a:pt x="382" y="817"/>
                  <a:pt x="379" y="823"/>
                </a:cubicBezTo>
                <a:cubicBezTo>
                  <a:pt x="320" y="867"/>
                  <a:pt x="314" y="878"/>
                  <a:pt x="300" y="883"/>
                </a:cubicBezTo>
                <a:cubicBezTo>
                  <a:pt x="276" y="904"/>
                  <a:pt x="273" y="907"/>
                  <a:pt x="268" y="907"/>
                </a:cubicBezTo>
                <a:cubicBezTo>
                  <a:pt x="239" y="935"/>
                  <a:pt x="231" y="942"/>
                  <a:pt x="223" y="948"/>
                </a:cubicBezTo>
                <a:cubicBezTo>
                  <a:pt x="183" y="979"/>
                  <a:pt x="180" y="980"/>
                  <a:pt x="177" y="982"/>
                </a:cubicBezTo>
                <a:cubicBezTo>
                  <a:pt x="191" y="973"/>
                  <a:pt x="185" y="961"/>
                  <a:pt x="194" y="964"/>
                </a:cubicBezTo>
                <a:cubicBezTo>
                  <a:pt x="215" y="948"/>
                  <a:pt x="216" y="945"/>
                  <a:pt x="217" y="943"/>
                </a:cubicBezTo>
                <a:cubicBezTo>
                  <a:pt x="277" y="892"/>
                  <a:pt x="274" y="884"/>
                  <a:pt x="282" y="886"/>
                </a:cubicBezTo>
                <a:cubicBezTo>
                  <a:pt x="318" y="843"/>
                  <a:pt x="332" y="852"/>
                  <a:pt x="328" y="841"/>
                </a:cubicBezTo>
                <a:cubicBezTo>
                  <a:pt x="393" y="789"/>
                  <a:pt x="411" y="781"/>
                  <a:pt x="424" y="769"/>
                </a:cubicBezTo>
                <a:cubicBezTo>
                  <a:pt x="487" y="734"/>
                  <a:pt x="496" y="718"/>
                  <a:pt x="519" y="715"/>
                </a:cubicBezTo>
                <a:cubicBezTo>
                  <a:pt x="571" y="688"/>
                  <a:pt x="575" y="686"/>
                  <a:pt x="582" y="687"/>
                </a:cubicBezTo>
                <a:cubicBezTo>
                  <a:pt x="612" y="679"/>
                  <a:pt x="624" y="684"/>
                  <a:pt x="625" y="677"/>
                </a:cubicBezTo>
                <a:cubicBezTo>
                  <a:pt x="534" y="694"/>
                  <a:pt x="524" y="699"/>
                  <a:pt x="515" y="703"/>
                </a:cubicBezTo>
                <a:cubicBezTo>
                  <a:pt x="430" y="748"/>
                  <a:pt x="426" y="757"/>
                  <a:pt x="415" y="761"/>
                </a:cubicBezTo>
                <a:cubicBezTo>
                  <a:pt x="356" y="807"/>
                  <a:pt x="351" y="809"/>
                  <a:pt x="347" y="812"/>
                </a:cubicBezTo>
                <a:cubicBezTo>
                  <a:pt x="283" y="872"/>
                  <a:pt x="274" y="869"/>
                  <a:pt x="273" y="875"/>
                </a:cubicBezTo>
                <a:cubicBezTo>
                  <a:pt x="234" y="910"/>
                  <a:pt x="227" y="917"/>
                  <a:pt x="219" y="922"/>
                </a:cubicBezTo>
                <a:cubicBezTo>
                  <a:pt x="118" y="1004"/>
                  <a:pt x="104" y="1019"/>
                  <a:pt x="86" y="1030"/>
                </a:cubicBezTo>
                <a:cubicBezTo>
                  <a:pt x="56" y="1040"/>
                  <a:pt x="55" y="1048"/>
                  <a:pt x="43" y="1046"/>
                </a:cubicBezTo>
                <a:cubicBezTo>
                  <a:pt x="80" y="1008"/>
                  <a:pt x="90" y="1008"/>
                  <a:pt x="94" y="1001"/>
                </a:cubicBezTo>
                <a:cubicBezTo>
                  <a:pt x="146" y="953"/>
                  <a:pt x="150" y="948"/>
                  <a:pt x="156" y="944"/>
                </a:cubicBezTo>
                <a:cubicBezTo>
                  <a:pt x="185" y="910"/>
                  <a:pt x="188" y="909"/>
                  <a:pt x="190" y="906"/>
                </a:cubicBezTo>
                <a:cubicBezTo>
                  <a:pt x="234" y="866"/>
                  <a:pt x="235" y="857"/>
                  <a:pt x="244" y="855"/>
                </a:cubicBezTo>
                <a:cubicBezTo>
                  <a:pt x="280" y="816"/>
                  <a:pt x="288" y="813"/>
                  <a:pt x="292" y="805"/>
                </a:cubicBezTo>
                <a:cubicBezTo>
                  <a:pt x="343" y="766"/>
                  <a:pt x="354" y="756"/>
                  <a:pt x="369" y="748"/>
                </a:cubicBezTo>
                <a:cubicBezTo>
                  <a:pt x="419" y="708"/>
                  <a:pt x="435" y="702"/>
                  <a:pt x="448" y="693"/>
                </a:cubicBezTo>
                <a:cubicBezTo>
                  <a:pt x="507" y="662"/>
                  <a:pt x="522" y="655"/>
                  <a:pt x="537" y="648"/>
                </a:cubicBezTo>
                <a:cubicBezTo>
                  <a:pt x="514" y="649"/>
                  <a:pt x="514" y="658"/>
                  <a:pt x="503" y="657"/>
                </a:cubicBezTo>
                <a:cubicBezTo>
                  <a:pt x="453" y="679"/>
                  <a:pt x="447" y="683"/>
                  <a:pt x="443" y="688"/>
                </a:cubicBezTo>
                <a:cubicBezTo>
                  <a:pt x="399" y="716"/>
                  <a:pt x="388" y="716"/>
                  <a:pt x="385" y="724"/>
                </a:cubicBezTo>
                <a:cubicBezTo>
                  <a:pt x="335" y="755"/>
                  <a:pt x="328" y="768"/>
                  <a:pt x="311" y="772"/>
                </a:cubicBezTo>
                <a:cubicBezTo>
                  <a:pt x="262" y="818"/>
                  <a:pt x="258" y="819"/>
                  <a:pt x="258" y="823"/>
                </a:cubicBezTo>
                <a:cubicBezTo>
                  <a:pt x="224" y="847"/>
                  <a:pt x="222" y="855"/>
                  <a:pt x="218" y="862"/>
                </a:cubicBezTo>
                <a:cubicBezTo>
                  <a:pt x="189" y="882"/>
                  <a:pt x="192" y="891"/>
                  <a:pt x="187" y="891"/>
                </a:cubicBezTo>
                <a:cubicBezTo>
                  <a:pt x="139" y="944"/>
                  <a:pt x="136" y="952"/>
                  <a:pt x="127" y="954"/>
                </a:cubicBezTo>
                <a:cubicBezTo>
                  <a:pt x="24" y="1043"/>
                  <a:pt x="16" y="1045"/>
                  <a:pt x="11" y="1050"/>
                </a:cubicBezTo>
                <a:cubicBezTo>
                  <a:pt x="19" y="1089"/>
                  <a:pt x="35" y="1093"/>
                  <a:pt x="53" y="1095"/>
                </a:cubicBezTo>
                <a:close/>
                <a:moveTo>
                  <a:pt x="434" y="905"/>
                </a:moveTo>
                <a:cubicBezTo>
                  <a:pt x="436" y="905"/>
                  <a:pt x="437" y="905"/>
                  <a:pt x="439" y="905"/>
                </a:cubicBezTo>
                <a:cubicBezTo>
                  <a:pt x="441" y="911"/>
                  <a:pt x="435" y="911"/>
                  <a:pt x="431" y="911"/>
                </a:cubicBezTo>
                <a:cubicBezTo>
                  <a:pt x="431" y="909"/>
                  <a:pt x="434" y="908"/>
                  <a:pt x="434" y="905"/>
                </a:cubicBezTo>
                <a:close/>
                <a:moveTo>
                  <a:pt x="402" y="926"/>
                </a:moveTo>
                <a:cubicBezTo>
                  <a:pt x="410" y="929"/>
                  <a:pt x="396" y="933"/>
                  <a:pt x="397" y="938"/>
                </a:cubicBezTo>
                <a:cubicBezTo>
                  <a:pt x="393" y="938"/>
                  <a:pt x="389" y="938"/>
                  <a:pt x="388" y="941"/>
                </a:cubicBezTo>
                <a:cubicBezTo>
                  <a:pt x="379" y="935"/>
                  <a:pt x="402" y="934"/>
                  <a:pt x="402" y="926"/>
                </a:cubicBezTo>
                <a:close/>
                <a:moveTo>
                  <a:pt x="274" y="1011"/>
                </a:moveTo>
                <a:cubicBezTo>
                  <a:pt x="271" y="1015"/>
                  <a:pt x="271" y="1018"/>
                  <a:pt x="274" y="1023"/>
                </a:cubicBezTo>
                <a:cubicBezTo>
                  <a:pt x="289" y="1020"/>
                  <a:pt x="295" y="1026"/>
                  <a:pt x="306" y="1028"/>
                </a:cubicBezTo>
                <a:cubicBezTo>
                  <a:pt x="317" y="1028"/>
                  <a:pt x="298" y="1035"/>
                  <a:pt x="300" y="1028"/>
                </a:cubicBezTo>
                <a:cubicBezTo>
                  <a:pt x="278" y="1029"/>
                  <a:pt x="267" y="1019"/>
                  <a:pt x="248" y="1017"/>
                </a:cubicBezTo>
                <a:cubicBezTo>
                  <a:pt x="252" y="1011"/>
                  <a:pt x="268" y="1016"/>
                  <a:pt x="274" y="1011"/>
                </a:cubicBezTo>
                <a:close/>
                <a:moveTo>
                  <a:pt x="244" y="991"/>
                </a:moveTo>
                <a:cubicBezTo>
                  <a:pt x="243" y="997"/>
                  <a:pt x="237" y="999"/>
                  <a:pt x="230" y="1000"/>
                </a:cubicBezTo>
                <a:cubicBezTo>
                  <a:pt x="232" y="995"/>
                  <a:pt x="238" y="993"/>
                  <a:pt x="244" y="991"/>
                </a:cubicBezTo>
                <a:close/>
                <a:moveTo>
                  <a:pt x="9" y="1076"/>
                </a:moveTo>
                <a:cubicBezTo>
                  <a:pt x="11" y="1065"/>
                  <a:pt x="24" y="1072"/>
                  <a:pt x="29" y="1075"/>
                </a:cubicBezTo>
                <a:cubicBezTo>
                  <a:pt x="25" y="1084"/>
                  <a:pt x="18" y="1072"/>
                  <a:pt x="9" y="1076"/>
                </a:cubicBezTo>
                <a:close/>
                <a:moveTo>
                  <a:pt x="3234" y="70"/>
                </a:moveTo>
                <a:cubicBezTo>
                  <a:pt x="3242" y="49"/>
                  <a:pt x="3239" y="35"/>
                  <a:pt x="3240" y="19"/>
                </a:cubicBezTo>
                <a:cubicBezTo>
                  <a:pt x="3243" y="12"/>
                  <a:pt x="3244" y="6"/>
                  <a:pt x="3245" y="1"/>
                </a:cubicBezTo>
                <a:cubicBezTo>
                  <a:pt x="3237" y="1"/>
                  <a:pt x="3237" y="1"/>
                  <a:pt x="3237" y="1"/>
                </a:cubicBezTo>
                <a:cubicBezTo>
                  <a:pt x="3236" y="8"/>
                  <a:pt x="3236" y="16"/>
                  <a:pt x="3235" y="23"/>
                </a:cubicBezTo>
                <a:cubicBezTo>
                  <a:pt x="3232" y="32"/>
                  <a:pt x="3236" y="37"/>
                  <a:pt x="3232" y="47"/>
                </a:cubicBezTo>
                <a:cubicBezTo>
                  <a:pt x="3237" y="52"/>
                  <a:pt x="3228" y="64"/>
                  <a:pt x="3234" y="70"/>
                </a:cubicBezTo>
                <a:close/>
                <a:moveTo>
                  <a:pt x="3757" y="273"/>
                </a:moveTo>
                <a:cubicBezTo>
                  <a:pt x="3761" y="261"/>
                  <a:pt x="3767" y="248"/>
                  <a:pt x="3775" y="236"/>
                </a:cubicBezTo>
                <a:cubicBezTo>
                  <a:pt x="3836" y="136"/>
                  <a:pt x="3838" y="133"/>
                  <a:pt x="3840" y="131"/>
                </a:cubicBezTo>
                <a:cubicBezTo>
                  <a:pt x="3812" y="151"/>
                  <a:pt x="3794" y="184"/>
                  <a:pt x="3770" y="218"/>
                </a:cubicBezTo>
                <a:cubicBezTo>
                  <a:pt x="3714" y="341"/>
                  <a:pt x="3715" y="347"/>
                  <a:pt x="3711" y="354"/>
                </a:cubicBezTo>
                <a:cubicBezTo>
                  <a:pt x="3708" y="378"/>
                  <a:pt x="3704" y="383"/>
                  <a:pt x="3699" y="389"/>
                </a:cubicBezTo>
                <a:cubicBezTo>
                  <a:pt x="3679" y="449"/>
                  <a:pt x="3679" y="460"/>
                  <a:pt x="3673" y="471"/>
                </a:cubicBezTo>
                <a:cubicBezTo>
                  <a:pt x="3649" y="556"/>
                  <a:pt x="3641" y="564"/>
                  <a:pt x="3641" y="571"/>
                </a:cubicBezTo>
                <a:cubicBezTo>
                  <a:pt x="3629" y="606"/>
                  <a:pt x="3625" y="604"/>
                  <a:pt x="3628" y="608"/>
                </a:cubicBezTo>
                <a:cubicBezTo>
                  <a:pt x="3603" y="675"/>
                  <a:pt x="3595" y="687"/>
                  <a:pt x="3591" y="700"/>
                </a:cubicBezTo>
                <a:cubicBezTo>
                  <a:pt x="3566" y="761"/>
                  <a:pt x="3550" y="791"/>
                  <a:pt x="3542" y="808"/>
                </a:cubicBezTo>
                <a:cubicBezTo>
                  <a:pt x="3507" y="868"/>
                  <a:pt x="3500" y="883"/>
                  <a:pt x="3494" y="881"/>
                </a:cubicBezTo>
                <a:cubicBezTo>
                  <a:pt x="3504" y="842"/>
                  <a:pt x="3512" y="840"/>
                  <a:pt x="3519" y="827"/>
                </a:cubicBezTo>
                <a:cubicBezTo>
                  <a:pt x="3541" y="787"/>
                  <a:pt x="3551" y="772"/>
                  <a:pt x="3557" y="758"/>
                </a:cubicBezTo>
                <a:cubicBezTo>
                  <a:pt x="3572" y="724"/>
                  <a:pt x="3577" y="719"/>
                  <a:pt x="3574" y="716"/>
                </a:cubicBezTo>
                <a:cubicBezTo>
                  <a:pt x="3610" y="627"/>
                  <a:pt x="3611" y="620"/>
                  <a:pt x="3612" y="614"/>
                </a:cubicBezTo>
                <a:cubicBezTo>
                  <a:pt x="3626" y="578"/>
                  <a:pt x="3619" y="566"/>
                  <a:pt x="3626" y="552"/>
                </a:cubicBezTo>
                <a:cubicBezTo>
                  <a:pt x="3638" y="497"/>
                  <a:pt x="3641" y="483"/>
                  <a:pt x="3650" y="468"/>
                </a:cubicBezTo>
                <a:cubicBezTo>
                  <a:pt x="3660" y="391"/>
                  <a:pt x="3671" y="379"/>
                  <a:pt x="3671" y="368"/>
                </a:cubicBezTo>
                <a:cubicBezTo>
                  <a:pt x="3699" y="286"/>
                  <a:pt x="3697" y="275"/>
                  <a:pt x="3700" y="262"/>
                </a:cubicBezTo>
                <a:cubicBezTo>
                  <a:pt x="3760" y="136"/>
                  <a:pt x="3757" y="124"/>
                  <a:pt x="3767" y="117"/>
                </a:cubicBezTo>
                <a:cubicBezTo>
                  <a:pt x="3790" y="76"/>
                  <a:pt x="3794" y="72"/>
                  <a:pt x="3797" y="67"/>
                </a:cubicBezTo>
                <a:cubicBezTo>
                  <a:pt x="3835" y="16"/>
                  <a:pt x="3845" y="9"/>
                  <a:pt x="3838" y="3"/>
                </a:cubicBezTo>
                <a:cubicBezTo>
                  <a:pt x="3814" y="18"/>
                  <a:pt x="3804" y="31"/>
                  <a:pt x="3809" y="32"/>
                </a:cubicBezTo>
                <a:cubicBezTo>
                  <a:pt x="3769" y="96"/>
                  <a:pt x="3753" y="119"/>
                  <a:pt x="3737" y="141"/>
                </a:cubicBezTo>
                <a:cubicBezTo>
                  <a:pt x="3695" y="232"/>
                  <a:pt x="3701" y="237"/>
                  <a:pt x="3696" y="244"/>
                </a:cubicBezTo>
                <a:cubicBezTo>
                  <a:pt x="3684" y="292"/>
                  <a:pt x="3679" y="300"/>
                  <a:pt x="3681" y="306"/>
                </a:cubicBezTo>
                <a:cubicBezTo>
                  <a:pt x="3651" y="396"/>
                  <a:pt x="3653" y="396"/>
                  <a:pt x="3652" y="397"/>
                </a:cubicBezTo>
                <a:cubicBezTo>
                  <a:pt x="3638" y="444"/>
                  <a:pt x="3641" y="447"/>
                  <a:pt x="3637" y="451"/>
                </a:cubicBezTo>
                <a:cubicBezTo>
                  <a:pt x="3625" y="516"/>
                  <a:pt x="3623" y="519"/>
                  <a:pt x="3620" y="522"/>
                </a:cubicBezTo>
                <a:cubicBezTo>
                  <a:pt x="3616" y="556"/>
                  <a:pt x="3614" y="559"/>
                  <a:pt x="3611" y="562"/>
                </a:cubicBezTo>
                <a:cubicBezTo>
                  <a:pt x="3605" y="607"/>
                  <a:pt x="3603" y="621"/>
                  <a:pt x="3596" y="635"/>
                </a:cubicBezTo>
                <a:cubicBezTo>
                  <a:pt x="3579" y="690"/>
                  <a:pt x="3572" y="704"/>
                  <a:pt x="3566" y="718"/>
                </a:cubicBezTo>
                <a:cubicBezTo>
                  <a:pt x="3510" y="823"/>
                  <a:pt x="3512" y="836"/>
                  <a:pt x="3504" y="834"/>
                </a:cubicBezTo>
                <a:cubicBezTo>
                  <a:pt x="3516" y="767"/>
                  <a:pt x="3518" y="762"/>
                  <a:pt x="3518" y="757"/>
                </a:cubicBezTo>
                <a:cubicBezTo>
                  <a:pt x="3527" y="708"/>
                  <a:pt x="3526" y="690"/>
                  <a:pt x="3537" y="670"/>
                </a:cubicBezTo>
                <a:cubicBezTo>
                  <a:pt x="3551" y="615"/>
                  <a:pt x="3545" y="603"/>
                  <a:pt x="3551" y="589"/>
                </a:cubicBezTo>
                <a:cubicBezTo>
                  <a:pt x="3558" y="556"/>
                  <a:pt x="3560" y="550"/>
                  <a:pt x="3563" y="544"/>
                </a:cubicBezTo>
                <a:cubicBezTo>
                  <a:pt x="3571" y="525"/>
                  <a:pt x="3565" y="517"/>
                  <a:pt x="3571" y="510"/>
                </a:cubicBezTo>
                <a:cubicBezTo>
                  <a:pt x="3581" y="460"/>
                  <a:pt x="3589" y="452"/>
                  <a:pt x="3587" y="446"/>
                </a:cubicBezTo>
                <a:cubicBezTo>
                  <a:pt x="3607" y="374"/>
                  <a:pt x="3605" y="367"/>
                  <a:pt x="3604" y="361"/>
                </a:cubicBezTo>
                <a:cubicBezTo>
                  <a:pt x="3638" y="247"/>
                  <a:pt x="3639" y="241"/>
                  <a:pt x="3640" y="235"/>
                </a:cubicBezTo>
                <a:cubicBezTo>
                  <a:pt x="3662" y="190"/>
                  <a:pt x="3665" y="167"/>
                  <a:pt x="3679" y="141"/>
                </a:cubicBezTo>
                <a:cubicBezTo>
                  <a:pt x="3700" y="101"/>
                  <a:pt x="3700" y="97"/>
                  <a:pt x="3703" y="90"/>
                </a:cubicBezTo>
                <a:cubicBezTo>
                  <a:pt x="3708" y="82"/>
                  <a:pt x="3707" y="79"/>
                  <a:pt x="3711" y="75"/>
                </a:cubicBezTo>
                <a:cubicBezTo>
                  <a:pt x="3742" y="28"/>
                  <a:pt x="3747" y="23"/>
                  <a:pt x="3751" y="17"/>
                </a:cubicBezTo>
                <a:cubicBezTo>
                  <a:pt x="3748" y="5"/>
                  <a:pt x="3744" y="9"/>
                  <a:pt x="3740" y="13"/>
                </a:cubicBezTo>
                <a:cubicBezTo>
                  <a:pt x="3710" y="57"/>
                  <a:pt x="3706" y="62"/>
                  <a:pt x="3702" y="68"/>
                </a:cubicBezTo>
                <a:cubicBezTo>
                  <a:pt x="3646" y="191"/>
                  <a:pt x="3645" y="198"/>
                  <a:pt x="3641" y="206"/>
                </a:cubicBezTo>
                <a:cubicBezTo>
                  <a:pt x="3631" y="245"/>
                  <a:pt x="3622" y="250"/>
                  <a:pt x="3626" y="254"/>
                </a:cubicBezTo>
                <a:cubicBezTo>
                  <a:pt x="3570" y="459"/>
                  <a:pt x="3570" y="474"/>
                  <a:pt x="3564" y="490"/>
                </a:cubicBezTo>
                <a:cubicBezTo>
                  <a:pt x="3545" y="571"/>
                  <a:pt x="3545" y="578"/>
                  <a:pt x="3542" y="586"/>
                </a:cubicBezTo>
                <a:cubicBezTo>
                  <a:pt x="3534" y="624"/>
                  <a:pt x="3534" y="636"/>
                  <a:pt x="3530" y="632"/>
                </a:cubicBezTo>
                <a:cubicBezTo>
                  <a:pt x="3539" y="568"/>
                  <a:pt x="3537" y="559"/>
                  <a:pt x="3537" y="550"/>
                </a:cubicBezTo>
                <a:cubicBezTo>
                  <a:pt x="3543" y="396"/>
                  <a:pt x="3545" y="365"/>
                  <a:pt x="3548" y="333"/>
                </a:cubicBezTo>
                <a:cubicBezTo>
                  <a:pt x="3551" y="302"/>
                  <a:pt x="3551" y="295"/>
                  <a:pt x="3554" y="287"/>
                </a:cubicBezTo>
                <a:cubicBezTo>
                  <a:pt x="3554" y="256"/>
                  <a:pt x="3557" y="247"/>
                  <a:pt x="3558" y="239"/>
                </a:cubicBezTo>
                <a:cubicBezTo>
                  <a:pt x="3557" y="208"/>
                  <a:pt x="3563" y="200"/>
                  <a:pt x="3560" y="193"/>
                </a:cubicBezTo>
                <a:cubicBezTo>
                  <a:pt x="3554" y="154"/>
                  <a:pt x="3571" y="148"/>
                  <a:pt x="3564" y="145"/>
                </a:cubicBezTo>
                <a:cubicBezTo>
                  <a:pt x="3553" y="219"/>
                  <a:pt x="3551" y="231"/>
                  <a:pt x="3548" y="242"/>
                </a:cubicBezTo>
                <a:cubicBezTo>
                  <a:pt x="3545" y="287"/>
                  <a:pt x="3547" y="297"/>
                  <a:pt x="3541" y="309"/>
                </a:cubicBezTo>
                <a:cubicBezTo>
                  <a:pt x="3539" y="365"/>
                  <a:pt x="3537" y="370"/>
                  <a:pt x="3534" y="376"/>
                </a:cubicBezTo>
                <a:cubicBezTo>
                  <a:pt x="3538" y="422"/>
                  <a:pt x="3529" y="434"/>
                  <a:pt x="3533" y="445"/>
                </a:cubicBezTo>
                <a:cubicBezTo>
                  <a:pt x="3528" y="550"/>
                  <a:pt x="3524" y="556"/>
                  <a:pt x="3524" y="562"/>
                </a:cubicBezTo>
                <a:cubicBezTo>
                  <a:pt x="3521" y="635"/>
                  <a:pt x="3513" y="659"/>
                  <a:pt x="3518" y="681"/>
                </a:cubicBezTo>
                <a:cubicBezTo>
                  <a:pt x="3503" y="798"/>
                  <a:pt x="3495" y="807"/>
                  <a:pt x="3497" y="814"/>
                </a:cubicBezTo>
                <a:cubicBezTo>
                  <a:pt x="3480" y="874"/>
                  <a:pt x="3484" y="872"/>
                  <a:pt x="3483" y="876"/>
                </a:cubicBezTo>
                <a:cubicBezTo>
                  <a:pt x="3466" y="915"/>
                  <a:pt x="3476" y="919"/>
                  <a:pt x="3467" y="926"/>
                </a:cubicBezTo>
                <a:cubicBezTo>
                  <a:pt x="3467" y="904"/>
                  <a:pt x="3461" y="900"/>
                  <a:pt x="3469" y="894"/>
                </a:cubicBezTo>
                <a:cubicBezTo>
                  <a:pt x="3472" y="875"/>
                  <a:pt x="3471" y="874"/>
                  <a:pt x="3472" y="871"/>
                </a:cubicBezTo>
                <a:cubicBezTo>
                  <a:pt x="3477" y="825"/>
                  <a:pt x="3480" y="816"/>
                  <a:pt x="3484" y="808"/>
                </a:cubicBezTo>
                <a:cubicBezTo>
                  <a:pt x="3493" y="697"/>
                  <a:pt x="3492" y="684"/>
                  <a:pt x="3492" y="672"/>
                </a:cubicBezTo>
                <a:cubicBezTo>
                  <a:pt x="3488" y="611"/>
                  <a:pt x="3497" y="586"/>
                  <a:pt x="3491" y="562"/>
                </a:cubicBezTo>
                <a:cubicBezTo>
                  <a:pt x="3494" y="512"/>
                  <a:pt x="3491" y="500"/>
                  <a:pt x="3493" y="488"/>
                </a:cubicBezTo>
                <a:cubicBezTo>
                  <a:pt x="3491" y="465"/>
                  <a:pt x="3493" y="459"/>
                  <a:pt x="3495" y="452"/>
                </a:cubicBezTo>
                <a:cubicBezTo>
                  <a:pt x="3497" y="408"/>
                  <a:pt x="3501" y="402"/>
                  <a:pt x="3497" y="396"/>
                </a:cubicBezTo>
                <a:cubicBezTo>
                  <a:pt x="3508" y="327"/>
                  <a:pt x="3513" y="315"/>
                  <a:pt x="3513" y="303"/>
                </a:cubicBezTo>
                <a:cubicBezTo>
                  <a:pt x="3527" y="239"/>
                  <a:pt x="3533" y="232"/>
                  <a:pt x="3532" y="226"/>
                </a:cubicBezTo>
                <a:cubicBezTo>
                  <a:pt x="3535" y="205"/>
                  <a:pt x="3525" y="222"/>
                  <a:pt x="3521" y="240"/>
                </a:cubicBezTo>
                <a:cubicBezTo>
                  <a:pt x="3499" y="309"/>
                  <a:pt x="3506" y="324"/>
                  <a:pt x="3494" y="343"/>
                </a:cubicBezTo>
                <a:cubicBezTo>
                  <a:pt x="3487" y="407"/>
                  <a:pt x="3488" y="419"/>
                  <a:pt x="3485" y="431"/>
                </a:cubicBezTo>
                <a:cubicBezTo>
                  <a:pt x="3481" y="553"/>
                  <a:pt x="3480" y="565"/>
                  <a:pt x="3481" y="576"/>
                </a:cubicBezTo>
                <a:cubicBezTo>
                  <a:pt x="3482" y="601"/>
                  <a:pt x="3478" y="608"/>
                  <a:pt x="3482" y="613"/>
                </a:cubicBezTo>
                <a:cubicBezTo>
                  <a:pt x="3478" y="674"/>
                  <a:pt x="3481" y="680"/>
                  <a:pt x="3481" y="686"/>
                </a:cubicBezTo>
                <a:cubicBezTo>
                  <a:pt x="3479" y="770"/>
                  <a:pt x="3468" y="784"/>
                  <a:pt x="3475" y="794"/>
                </a:cubicBezTo>
                <a:cubicBezTo>
                  <a:pt x="3466" y="822"/>
                  <a:pt x="3473" y="824"/>
                  <a:pt x="3468" y="828"/>
                </a:cubicBezTo>
                <a:cubicBezTo>
                  <a:pt x="3458" y="890"/>
                  <a:pt x="3457" y="896"/>
                  <a:pt x="3451" y="903"/>
                </a:cubicBezTo>
                <a:cubicBezTo>
                  <a:pt x="3437" y="953"/>
                  <a:pt x="3444" y="965"/>
                  <a:pt x="3430" y="974"/>
                </a:cubicBezTo>
                <a:cubicBezTo>
                  <a:pt x="3429" y="995"/>
                  <a:pt x="3420" y="1011"/>
                  <a:pt x="3414" y="1010"/>
                </a:cubicBezTo>
                <a:cubicBezTo>
                  <a:pt x="3427" y="965"/>
                  <a:pt x="3432" y="959"/>
                  <a:pt x="3427" y="954"/>
                </a:cubicBezTo>
                <a:cubicBezTo>
                  <a:pt x="3428" y="918"/>
                  <a:pt x="3431" y="915"/>
                  <a:pt x="3434" y="912"/>
                </a:cubicBezTo>
                <a:cubicBezTo>
                  <a:pt x="3435" y="859"/>
                  <a:pt x="3434" y="848"/>
                  <a:pt x="3440" y="836"/>
                </a:cubicBezTo>
                <a:cubicBezTo>
                  <a:pt x="3434" y="731"/>
                  <a:pt x="3442" y="723"/>
                  <a:pt x="3440" y="716"/>
                </a:cubicBezTo>
                <a:cubicBezTo>
                  <a:pt x="3443" y="655"/>
                  <a:pt x="3432" y="651"/>
                  <a:pt x="3436" y="644"/>
                </a:cubicBezTo>
                <a:cubicBezTo>
                  <a:pt x="3432" y="604"/>
                  <a:pt x="3437" y="593"/>
                  <a:pt x="3432" y="583"/>
                </a:cubicBezTo>
                <a:cubicBezTo>
                  <a:pt x="3439" y="515"/>
                  <a:pt x="3429" y="512"/>
                  <a:pt x="3436" y="506"/>
                </a:cubicBezTo>
                <a:cubicBezTo>
                  <a:pt x="3438" y="453"/>
                  <a:pt x="3435" y="449"/>
                  <a:pt x="3435" y="444"/>
                </a:cubicBezTo>
                <a:cubicBezTo>
                  <a:pt x="3437" y="434"/>
                  <a:pt x="3433" y="437"/>
                  <a:pt x="3435" y="440"/>
                </a:cubicBezTo>
                <a:cubicBezTo>
                  <a:pt x="3435" y="480"/>
                  <a:pt x="3425" y="478"/>
                  <a:pt x="3425" y="487"/>
                </a:cubicBezTo>
                <a:cubicBezTo>
                  <a:pt x="3425" y="566"/>
                  <a:pt x="3424" y="577"/>
                  <a:pt x="3424" y="588"/>
                </a:cubicBezTo>
                <a:cubicBezTo>
                  <a:pt x="3422" y="629"/>
                  <a:pt x="3423" y="635"/>
                  <a:pt x="3425" y="640"/>
                </a:cubicBezTo>
                <a:cubicBezTo>
                  <a:pt x="3425" y="679"/>
                  <a:pt x="3432" y="684"/>
                  <a:pt x="3430" y="691"/>
                </a:cubicBezTo>
                <a:cubicBezTo>
                  <a:pt x="3428" y="723"/>
                  <a:pt x="3428" y="727"/>
                  <a:pt x="3425" y="731"/>
                </a:cubicBezTo>
                <a:cubicBezTo>
                  <a:pt x="3424" y="779"/>
                  <a:pt x="3432" y="785"/>
                  <a:pt x="3426" y="793"/>
                </a:cubicBezTo>
                <a:cubicBezTo>
                  <a:pt x="3421" y="842"/>
                  <a:pt x="3429" y="848"/>
                  <a:pt x="3422" y="855"/>
                </a:cubicBezTo>
                <a:cubicBezTo>
                  <a:pt x="3416" y="922"/>
                  <a:pt x="3423" y="924"/>
                  <a:pt x="3417" y="928"/>
                </a:cubicBezTo>
                <a:cubicBezTo>
                  <a:pt x="3419" y="963"/>
                  <a:pt x="3412" y="967"/>
                  <a:pt x="3415" y="970"/>
                </a:cubicBezTo>
                <a:cubicBezTo>
                  <a:pt x="3392" y="1031"/>
                  <a:pt x="3396" y="1036"/>
                  <a:pt x="3390" y="1042"/>
                </a:cubicBezTo>
                <a:cubicBezTo>
                  <a:pt x="3355" y="1102"/>
                  <a:pt x="3350" y="1107"/>
                  <a:pt x="3348" y="1116"/>
                </a:cubicBezTo>
                <a:cubicBezTo>
                  <a:pt x="3323" y="1149"/>
                  <a:pt x="3326" y="1150"/>
                  <a:pt x="3317" y="1162"/>
                </a:cubicBezTo>
                <a:cubicBezTo>
                  <a:pt x="3329" y="1121"/>
                  <a:pt x="3326" y="1108"/>
                  <a:pt x="3337" y="1093"/>
                </a:cubicBezTo>
                <a:cubicBezTo>
                  <a:pt x="3347" y="1036"/>
                  <a:pt x="3348" y="1022"/>
                  <a:pt x="3350" y="1008"/>
                </a:cubicBezTo>
                <a:cubicBezTo>
                  <a:pt x="3371" y="897"/>
                  <a:pt x="3369" y="890"/>
                  <a:pt x="3372" y="883"/>
                </a:cubicBezTo>
                <a:cubicBezTo>
                  <a:pt x="3379" y="854"/>
                  <a:pt x="3375" y="848"/>
                  <a:pt x="3374" y="841"/>
                </a:cubicBezTo>
                <a:cubicBezTo>
                  <a:pt x="3384" y="791"/>
                  <a:pt x="3379" y="786"/>
                  <a:pt x="3384" y="780"/>
                </a:cubicBezTo>
                <a:cubicBezTo>
                  <a:pt x="3383" y="731"/>
                  <a:pt x="3389" y="725"/>
                  <a:pt x="3382" y="720"/>
                </a:cubicBezTo>
                <a:cubicBezTo>
                  <a:pt x="3387" y="686"/>
                  <a:pt x="3385" y="681"/>
                  <a:pt x="3383" y="677"/>
                </a:cubicBezTo>
                <a:cubicBezTo>
                  <a:pt x="3387" y="640"/>
                  <a:pt x="3385" y="634"/>
                  <a:pt x="3386" y="629"/>
                </a:cubicBezTo>
                <a:cubicBezTo>
                  <a:pt x="3383" y="559"/>
                  <a:pt x="3387" y="548"/>
                  <a:pt x="3386" y="537"/>
                </a:cubicBezTo>
                <a:cubicBezTo>
                  <a:pt x="3386" y="466"/>
                  <a:pt x="3389" y="456"/>
                  <a:pt x="3390" y="446"/>
                </a:cubicBezTo>
                <a:cubicBezTo>
                  <a:pt x="3392" y="404"/>
                  <a:pt x="3390" y="394"/>
                  <a:pt x="3398" y="383"/>
                </a:cubicBezTo>
                <a:cubicBezTo>
                  <a:pt x="3404" y="361"/>
                  <a:pt x="3399" y="358"/>
                  <a:pt x="3400" y="356"/>
                </a:cubicBezTo>
                <a:cubicBezTo>
                  <a:pt x="3424" y="303"/>
                  <a:pt x="3423" y="300"/>
                  <a:pt x="3427" y="296"/>
                </a:cubicBezTo>
                <a:cubicBezTo>
                  <a:pt x="3405" y="329"/>
                  <a:pt x="3404" y="333"/>
                  <a:pt x="3404" y="336"/>
                </a:cubicBezTo>
                <a:cubicBezTo>
                  <a:pt x="3400" y="363"/>
                  <a:pt x="3389" y="367"/>
                  <a:pt x="3388" y="368"/>
                </a:cubicBezTo>
                <a:cubicBezTo>
                  <a:pt x="3386" y="410"/>
                  <a:pt x="3379" y="422"/>
                  <a:pt x="3378" y="433"/>
                </a:cubicBezTo>
                <a:cubicBezTo>
                  <a:pt x="3363" y="507"/>
                  <a:pt x="3358" y="513"/>
                  <a:pt x="3361" y="518"/>
                </a:cubicBezTo>
                <a:cubicBezTo>
                  <a:pt x="3358" y="546"/>
                  <a:pt x="3355" y="549"/>
                  <a:pt x="3357" y="552"/>
                </a:cubicBezTo>
                <a:cubicBezTo>
                  <a:pt x="3354" y="588"/>
                  <a:pt x="3355" y="591"/>
                  <a:pt x="3355" y="594"/>
                </a:cubicBezTo>
                <a:cubicBezTo>
                  <a:pt x="3353" y="641"/>
                  <a:pt x="3349" y="647"/>
                  <a:pt x="3350" y="652"/>
                </a:cubicBezTo>
                <a:cubicBezTo>
                  <a:pt x="3346" y="713"/>
                  <a:pt x="3338" y="726"/>
                  <a:pt x="3341" y="736"/>
                </a:cubicBezTo>
                <a:cubicBezTo>
                  <a:pt x="3334" y="759"/>
                  <a:pt x="3339" y="764"/>
                  <a:pt x="3334" y="770"/>
                </a:cubicBezTo>
                <a:cubicBezTo>
                  <a:pt x="3326" y="810"/>
                  <a:pt x="3328" y="815"/>
                  <a:pt x="3328" y="821"/>
                </a:cubicBezTo>
                <a:cubicBezTo>
                  <a:pt x="3320" y="874"/>
                  <a:pt x="3320" y="877"/>
                  <a:pt x="3320" y="880"/>
                </a:cubicBezTo>
                <a:cubicBezTo>
                  <a:pt x="3315" y="895"/>
                  <a:pt x="3318" y="899"/>
                  <a:pt x="3314" y="897"/>
                </a:cubicBezTo>
                <a:cubicBezTo>
                  <a:pt x="3313" y="842"/>
                  <a:pt x="3312" y="839"/>
                  <a:pt x="3313" y="835"/>
                </a:cubicBezTo>
                <a:cubicBezTo>
                  <a:pt x="3317" y="701"/>
                  <a:pt x="3313" y="673"/>
                  <a:pt x="3316" y="644"/>
                </a:cubicBezTo>
                <a:cubicBezTo>
                  <a:pt x="3315" y="579"/>
                  <a:pt x="3315" y="576"/>
                  <a:pt x="3312" y="573"/>
                </a:cubicBezTo>
                <a:cubicBezTo>
                  <a:pt x="3315" y="461"/>
                  <a:pt x="3320" y="447"/>
                  <a:pt x="3316" y="433"/>
                </a:cubicBezTo>
                <a:cubicBezTo>
                  <a:pt x="3321" y="398"/>
                  <a:pt x="3322" y="393"/>
                  <a:pt x="3320" y="389"/>
                </a:cubicBezTo>
                <a:cubicBezTo>
                  <a:pt x="3336" y="289"/>
                  <a:pt x="3333" y="285"/>
                  <a:pt x="3336" y="282"/>
                </a:cubicBezTo>
                <a:cubicBezTo>
                  <a:pt x="3345" y="231"/>
                  <a:pt x="3348" y="223"/>
                  <a:pt x="3346" y="216"/>
                </a:cubicBezTo>
                <a:cubicBezTo>
                  <a:pt x="3334" y="252"/>
                  <a:pt x="3336" y="255"/>
                  <a:pt x="3331" y="259"/>
                </a:cubicBezTo>
                <a:cubicBezTo>
                  <a:pt x="3318" y="359"/>
                  <a:pt x="3314" y="374"/>
                  <a:pt x="3314" y="388"/>
                </a:cubicBezTo>
                <a:cubicBezTo>
                  <a:pt x="3311" y="458"/>
                  <a:pt x="3307" y="465"/>
                  <a:pt x="3309" y="472"/>
                </a:cubicBezTo>
                <a:cubicBezTo>
                  <a:pt x="3306" y="525"/>
                  <a:pt x="3310" y="526"/>
                  <a:pt x="3310" y="527"/>
                </a:cubicBezTo>
                <a:cubicBezTo>
                  <a:pt x="3299" y="585"/>
                  <a:pt x="3304" y="612"/>
                  <a:pt x="3305" y="640"/>
                </a:cubicBezTo>
                <a:cubicBezTo>
                  <a:pt x="3305" y="685"/>
                  <a:pt x="3305" y="688"/>
                  <a:pt x="3302" y="692"/>
                </a:cubicBezTo>
                <a:cubicBezTo>
                  <a:pt x="3308" y="738"/>
                  <a:pt x="3305" y="752"/>
                  <a:pt x="3308" y="766"/>
                </a:cubicBezTo>
                <a:cubicBezTo>
                  <a:pt x="3302" y="837"/>
                  <a:pt x="3302" y="844"/>
                  <a:pt x="3305" y="851"/>
                </a:cubicBezTo>
                <a:cubicBezTo>
                  <a:pt x="3301" y="936"/>
                  <a:pt x="3297" y="942"/>
                  <a:pt x="3298" y="947"/>
                </a:cubicBezTo>
                <a:cubicBezTo>
                  <a:pt x="3292" y="995"/>
                  <a:pt x="3290" y="1000"/>
                  <a:pt x="3287" y="1004"/>
                </a:cubicBezTo>
                <a:cubicBezTo>
                  <a:pt x="3288" y="1046"/>
                  <a:pt x="3280" y="1051"/>
                  <a:pt x="3286" y="1054"/>
                </a:cubicBezTo>
                <a:cubicBezTo>
                  <a:pt x="3277" y="1058"/>
                  <a:pt x="3283" y="1050"/>
                  <a:pt x="3280" y="1043"/>
                </a:cubicBezTo>
                <a:cubicBezTo>
                  <a:pt x="3274" y="1006"/>
                  <a:pt x="3274" y="1002"/>
                  <a:pt x="3278" y="997"/>
                </a:cubicBezTo>
                <a:cubicBezTo>
                  <a:pt x="3276" y="977"/>
                  <a:pt x="3278" y="974"/>
                  <a:pt x="3280" y="970"/>
                </a:cubicBezTo>
                <a:cubicBezTo>
                  <a:pt x="3285" y="945"/>
                  <a:pt x="3275" y="942"/>
                  <a:pt x="3280" y="937"/>
                </a:cubicBezTo>
                <a:cubicBezTo>
                  <a:pt x="3273" y="897"/>
                  <a:pt x="3281" y="891"/>
                  <a:pt x="3277" y="888"/>
                </a:cubicBezTo>
                <a:cubicBezTo>
                  <a:pt x="3282" y="784"/>
                  <a:pt x="3267" y="781"/>
                  <a:pt x="3276" y="774"/>
                </a:cubicBezTo>
                <a:cubicBezTo>
                  <a:pt x="3273" y="731"/>
                  <a:pt x="3277" y="724"/>
                  <a:pt x="3275" y="718"/>
                </a:cubicBezTo>
                <a:cubicBezTo>
                  <a:pt x="3273" y="623"/>
                  <a:pt x="3277" y="617"/>
                  <a:pt x="3276" y="611"/>
                </a:cubicBezTo>
                <a:cubicBezTo>
                  <a:pt x="3283" y="561"/>
                  <a:pt x="3278" y="550"/>
                  <a:pt x="3285" y="537"/>
                </a:cubicBezTo>
                <a:cubicBezTo>
                  <a:pt x="3283" y="488"/>
                  <a:pt x="3291" y="475"/>
                  <a:pt x="3289" y="464"/>
                </a:cubicBezTo>
                <a:cubicBezTo>
                  <a:pt x="3292" y="404"/>
                  <a:pt x="3301" y="396"/>
                  <a:pt x="3298" y="390"/>
                </a:cubicBezTo>
                <a:cubicBezTo>
                  <a:pt x="3312" y="326"/>
                  <a:pt x="3300" y="322"/>
                  <a:pt x="3308" y="314"/>
                </a:cubicBezTo>
                <a:cubicBezTo>
                  <a:pt x="3307" y="284"/>
                  <a:pt x="3309" y="289"/>
                  <a:pt x="3307" y="296"/>
                </a:cubicBezTo>
                <a:cubicBezTo>
                  <a:pt x="3297" y="341"/>
                  <a:pt x="3295" y="347"/>
                  <a:pt x="3297" y="353"/>
                </a:cubicBezTo>
                <a:cubicBezTo>
                  <a:pt x="3287" y="398"/>
                  <a:pt x="3295" y="403"/>
                  <a:pt x="3286" y="411"/>
                </a:cubicBezTo>
                <a:cubicBezTo>
                  <a:pt x="3284" y="443"/>
                  <a:pt x="3284" y="447"/>
                  <a:pt x="3281" y="451"/>
                </a:cubicBezTo>
                <a:cubicBezTo>
                  <a:pt x="3276" y="487"/>
                  <a:pt x="3278" y="487"/>
                  <a:pt x="3278" y="488"/>
                </a:cubicBezTo>
                <a:cubicBezTo>
                  <a:pt x="3272" y="535"/>
                  <a:pt x="3275" y="540"/>
                  <a:pt x="3270" y="547"/>
                </a:cubicBezTo>
                <a:cubicBezTo>
                  <a:pt x="3268" y="637"/>
                  <a:pt x="3264" y="651"/>
                  <a:pt x="3265" y="664"/>
                </a:cubicBezTo>
                <a:cubicBezTo>
                  <a:pt x="3260" y="747"/>
                  <a:pt x="3264" y="753"/>
                  <a:pt x="3266" y="759"/>
                </a:cubicBezTo>
                <a:cubicBezTo>
                  <a:pt x="3266" y="803"/>
                  <a:pt x="3266" y="810"/>
                  <a:pt x="3265" y="817"/>
                </a:cubicBezTo>
                <a:cubicBezTo>
                  <a:pt x="3265" y="883"/>
                  <a:pt x="3262" y="873"/>
                  <a:pt x="3259" y="863"/>
                </a:cubicBezTo>
                <a:cubicBezTo>
                  <a:pt x="3249" y="798"/>
                  <a:pt x="3260" y="792"/>
                  <a:pt x="3251" y="788"/>
                </a:cubicBezTo>
                <a:cubicBezTo>
                  <a:pt x="3244" y="752"/>
                  <a:pt x="3249" y="746"/>
                  <a:pt x="3247" y="741"/>
                </a:cubicBezTo>
                <a:cubicBezTo>
                  <a:pt x="3244" y="700"/>
                  <a:pt x="3249" y="689"/>
                  <a:pt x="3246" y="679"/>
                </a:cubicBezTo>
                <a:cubicBezTo>
                  <a:pt x="3246" y="644"/>
                  <a:pt x="3245" y="640"/>
                  <a:pt x="3247" y="635"/>
                </a:cubicBezTo>
                <a:cubicBezTo>
                  <a:pt x="3249" y="583"/>
                  <a:pt x="3251" y="573"/>
                  <a:pt x="3249" y="565"/>
                </a:cubicBezTo>
                <a:cubicBezTo>
                  <a:pt x="3256" y="516"/>
                  <a:pt x="3250" y="498"/>
                  <a:pt x="3256" y="479"/>
                </a:cubicBezTo>
                <a:cubicBezTo>
                  <a:pt x="3259" y="432"/>
                  <a:pt x="3256" y="428"/>
                  <a:pt x="3255" y="423"/>
                </a:cubicBezTo>
                <a:cubicBezTo>
                  <a:pt x="3245" y="515"/>
                  <a:pt x="3239" y="525"/>
                  <a:pt x="3243" y="534"/>
                </a:cubicBezTo>
                <a:cubicBezTo>
                  <a:pt x="3242" y="556"/>
                  <a:pt x="3238" y="559"/>
                  <a:pt x="3241" y="562"/>
                </a:cubicBezTo>
                <a:cubicBezTo>
                  <a:pt x="3245" y="605"/>
                  <a:pt x="3233" y="612"/>
                  <a:pt x="3236" y="616"/>
                </a:cubicBezTo>
                <a:cubicBezTo>
                  <a:pt x="3227" y="664"/>
                  <a:pt x="3220" y="676"/>
                  <a:pt x="3223" y="686"/>
                </a:cubicBezTo>
                <a:cubicBezTo>
                  <a:pt x="3219" y="765"/>
                  <a:pt x="3223" y="776"/>
                  <a:pt x="3218" y="788"/>
                </a:cubicBezTo>
                <a:cubicBezTo>
                  <a:pt x="3228" y="850"/>
                  <a:pt x="3221" y="855"/>
                  <a:pt x="3228" y="857"/>
                </a:cubicBezTo>
                <a:cubicBezTo>
                  <a:pt x="3231" y="895"/>
                  <a:pt x="3228" y="902"/>
                  <a:pt x="3233" y="908"/>
                </a:cubicBezTo>
                <a:cubicBezTo>
                  <a:pt x="3229" y="943"/>
                  <a:pt x="3231" y="947"/>
                  <a:pt x="3226" y="951"/>
                </a:cubicBezTo>
                <a:cubicBezTo>
                  <a:pt x="3233" y="1019"/>
                  <a:pt x="3235" y="1036"/>
                  <a:pt x="3232" y="1053"/>
                </a:cubicBezTo>
                <a:cubicBezTo>
                  <a:pt x="3238" y="1095"/>
                  <a:pt x="3241" y="1099"/>
                  <a:pt x="3241" y="1104"/>
                </a:cubicBezTo>
                <a:cubicBezTo>
                  <a:pt x="3231" y="1164"/>
                  <a:pt x="3234" y="1172"/>
                  <a:pt x="3229" y="1182"/>
                </a:cubicBezTo>
                <a:cubicBezTo>
                  <a:pt x="3221" y="1258"/>
                  <a:pt x="3219" y="1277"/>
                  <a:pt x="3212" y="1296"/>
                </a:cubicBezTo>
                <a:cubicBezTo>
                  <a:pt x="3204" y="1329"/>
                  <a:pt x="3200" y="1334"/>
                  <a:pt x="3205" y="1339"/>
                </a:cubicBezTo>
                <a:cubicBezTo>
                  <a:pt x="3190" y="1328"/>
                  <a:pt x="3191" y="1324"/>
                  <a:pt x="3194" y="1319"/>
                </a:cubicBezTo>
                <a:cubicBezTo>
                  <a:pt x="3201" y="1214"/>
                  <a:pt x="3206" y="1182"/>
                  <a:pt x="3202" y="1151"/>
                </a:cubicBezTo>
                <a:cubicBezTo>
                  <a:pt x="3196" y="1100"/>
                  <a:pt x="3199" y="1097"/>
                  <a:pt x="3198" y="1093"/>
                </a:cubicBezTo>
                <a:cubicBezTo>
                  <a:pt x="3203" y="1064"/>
                  <a:pt x="3189" y="1061"/>
                  <a:pt x="3197" y="1056"/>
                </a:cubicBezTo>
                <a:cubicBezTo>
                  <a:pt x="3188" y="1026"/>
                  <a:pt x="3194" y="1017"/>
                  <a:pt x="3189" y="1010"/>
                </a:cubicBezTo>
                <a:cubicBezTo>
                  <a:pt x="3184" y="979"/>
                  <a:pt x="3183" y="971"/>
                  <a:pt x="3180" y="963"/>
                </a:cubicBezTo>
                <a:cubicBezTo>
                  <a:pt x="3174" y="915"/>
                  <a:pt x="3187" y="908"/>
                  <a:pt x="3178" y="904"/>
                </a:cubicBezTo>
                <a:cubicBezTo>
                  <a:pt x="3178" y="837"/>
                  <a:pt x="3182" y="831"/>
                  <a:pt x="3178" y="827"/>
                </a:cubicBezTo>
                <a:cubicBezTo>
                  <a:pt x="3175" y="761"/>
                  <a:pt x="3177" y="740"/>
                  <a:pt x="3180" y="719"/>
                </a:cubicBezTo>
                <a:cubicBezTo>
                  <a:pt x="3184" y="648"/>
                  <a:pt x="3190" y="637"/>
                  <a:pt x="3188" y="627"/>
                </a:cubicBezTo>
                <a:cubicBezTo>
                  <a:pt x="3206" y="529"/>
                  <a:pt x="3210" y="523"/>
                  <a:pt x="3212" y="518"/>
                </a:cubicBezTo>
                <a:cubicBezTo>
                  <a:pt x="3215" y="478"/>
                  <a:pt x="3213" y="486"/>
                  <a:pt x="3213" y="493"/>
                </a:cubicBezTo>
                <a:cubicBezTo>
                  <a:pt x="3197" y="549"/>
                  <a:pt x="3191" y="558"/>
                  <a:pt x="3194" y="566"/>
                </a:cubicBezTo>
                <a:cubicBezTo>
                  <a:pt x="3172" y="693"/>
                  <a:pt x="3170" y="700"/>
                  <a:pt x="3170" y="708"/>
                </a:cubicBezTo>
                <a:cubicBezTo>
                  <a:pt x="3163" y="788"/>
                  <a:pt x="3167" y="818"/>
                  <a:pt x="3168" y="849"/>
                </a:cubicBezTo>
                <a:cubicBezTo>
                  <a:pt x="3172" y="944"/>
                  <a:pt x="3169" y="952"/>
                  <a:pt x="3171" y="960"/>
                </a:cubicBezTo>
                <a:cubicBezTo>
                  <a:pt x="3187" y="1035"/>
                  <a:pt x="3173" y="1051"/>
                  <a:pt x="3185" y="1062"/>
                </a:cubicBezTo>
                <a:cubicBezTo>
                  <a:pt x="3190" y="1094"/>
                  <a:pt x="3188" y="1097"/>
                  <a:pt x="3189" y="1101"/>
                </a:cubicBezTo>
                <a:cubicBezTo>
                  <a:pt x="3192" y="1176"/>
                  <a:pt x="3190" y="1185"/>
                  <a:pt x="3195" y="1193"/>
                </a:cubicBezTo>
                <a:cubicBezTo>
                  <a:pt x="3189" y="1228"/>
                  <a:pt x="3192" y="1232"/>
                  <a:pt x="3187" y="1238"/>
                </a:cubicBezTo>
                <a:cubicBezTo>
                  <a:pt x="3185" y="1275"/>
                  <a:pt x="3189" y="1295"/>
                  <a:pt x="3181" y="1317"/>
                </a:cubicBezTo>
                <a:cubicBezTo>
                  <a:pt x="3187" y="1274"/>
                  <a:pt x="3177" y="1271"/>
                  <a:pt x="3184" y="1265"/>
                </a:cubicBezTo>
                <a:cubicBezTo>
                  <a:pt x="3181" y="1218"/>
                  <a:pt x="3177" y="1215"/>
                  <a:pt x="3177" y="1212"/>
                </a:cubicBezTo>
                <a:cubicBezTo>
                  <a:pt x="3168" y="1153"/>
                  <a:pt x="3163" y="1148"/>
                  <a:pt x="3165" y="1141"/>
                </a:cubicBezTo>
                <a:cubicBezTo>
                  <a:pt x="3150" y="1077"/>
                  <a:pt x="3148" y="1065"/>
                  <a:pt x="3145" y="1053"/>
                </a:cubicBezTo>
                <a:cubicBezTo>
                  <a:pt x="3135" y="1005"/>
                  <a:pt x="3126" y="994"/>
                  <a:pt x="3127" y="981"/>
                </a:cubicBezTo>
                <a:cubicBezTo>
                  <a:pt x="3115" y="941"/>
                  <a:pt x="3113" y="935"/>
                  <a:pt x="3111" y="929"/>
                </a:cubicBezTo>
                <a:cubicBezTo>
                  <a:pt x="3102" y="864"/>
                  <a:pt x="3107" y="851"/>
                  <a:pt x="3103" y="839"/>
                </a:cubicBezTo>
                <a:cubicBezTo>
                  <a:pt x="3109" y="779"/>
                  <a:pt x="3104" y="773"/>
                  <a:pt x="3107" y="766"/>
                </a:cubicBezTo>
                <a:cubicBezTo>
                  <a:pt x="3102" y="711"/>
                  <a:pt x="3107" y="729"/>
                  <a:pt x="3099" y="749"/>
                </a:cubicBezTo>
                <a:cubicBezTo>
                  <a:pt x="3097" y="814"/>
                  <a:pt x="3095" y="823"/>
                  <a:pt x="3094" y="832"/>
                </a:cubicBezTo>
                <a:cubicBezTo>
                  <a:pt x="3101" y="937"/>
                  <a:pt x="3107" y="955"/>
                  <a:pt x="3111" y="973"/>
                </a:cubicBezTo>
                <a:cubicBezTo>
                  <a:pt x="3117" y="1018"/>
                  <a:pt x="3130" y="1021"/>
                  <a:pt x="3125" y="1027"/>
                </a:cubicBezTo>
                <a:cubicBezTo>
                  <a:pt x="3132" y="1062"/>
                  <a:pt x="3142" y="1071"/>
                  <a:pt x="3138" y="1081"/>
                </a:cubicBezTo>
                <a:cubicBezTo>
                  <a:pt x="3150" y="1143"/>
                  <a:pt x="3157" y="1149"/>
                  <a:pt x="3155" y="1155"/>
                </a:cubicBezTo>
                <a:cubicBezTo>
                  <a:pt x="3169" y="1248"/>
                  <a:pt x="3163" y="1254"/>
                  <a:pt x="3171" y="1258"/>
                </a:cubicBezTo>
                <a:cubicBezTo>
                  <a:pt x="3169" y="1318"/>
                  <a:pt x="3169" y="1323"/>
                  <a:pt x="3168" y="1329"/>
                </a:cubicBezTo>
                <a:cubicBezTo>
                  <a:pt x="3165" y="1389"/>
                  <a:pt x="3157" y="1396"/>
                  <a:pt x="3158" y="1401"/>
                </a:cubicBezTo>
                <a:cubicBezTo>
                  <a:pt x="3146" y="1441"/>
                  <a:pt x="3147" y="1455"/>
                  <a:pt x="3140" y="1453"/>
                </a:cubicBezTo>
                <a:cubicBezTo>
                  <a:pt x="3150" y="1368"/>
                  <a:pt x="3151" y="1358"/>
                  <a:pt x="3146" y="1349"/>
                </a:cubicBezTo>
                <a:cubicBezTo>
                  <a:pt x="3139" y="1285"/>
                  <a:pt x="3151" y="1278"/>
                  <a:pt x="3144" y="1274"/>
                </a:cubicBezTo>
                <a:cubicBezTo>
                  <a:pt x="3144" y="1255"/>
                  <a:pt x="3149" y="1250"/>
                  <a:pt x="3145" y="1245"/>
                </a:cubicBezTo>
                <a:cubicBezTo>
                  <a:pt x="3130" y="1166"/>
                  <a:pt x="3132" y="1161"/>
                  <a:pt x="3132" y="1156"/>
                </a:cubicBezTo>
                <a:cubicBezTo>
                  <a:pt x="3122" y="1123"/>
                  <a:pt x="3127" y="1117"/>
                  <a:pt x="3122" y="1112"/>
                </a:cubicBezTo>
                <a:cubicBezTo>
                  <a:pt x="3108" y="1076"/>
                  <a:pt x="3112" y="1073"/>
                  <a:pt x="3110" y="1070"/>
                </a:cubicBezTo>
                <a:cubicBezTo>
                  <a:pt x="3090" y="992"/>
                  <a:pt x="3087" y="987"/>
                  <a:pt x="3085" y="983"/>
                </a:cubicBezTo>
                <a:cubicBezTo>
                  <a:pt x="3078" y="933"/>
                  <a:pt x="3076" y="927"/>
                  <a:pt x="3077" y="922"/>
                </a:cubicBezTo>
                <a:cubicBezTo>
                  <a:pt x="3079" y="845"/>
                  <a:pt x="3081" y="819"/>
                  <a:pt x="3084" y="792"/>
                </a:cubicBezTo>
                <a:cubicBezTo>
                  <a:pt x="3090" y="720"/>
                  <a:pt x="3087" y="729"/>
                  <a:pt x="3091" y="736"/>
                </a:cubicBezTo>
                <a:cubicBezTo>
                  <a:pt x="3078" y="779"/>
                  <a:pt x="3079" y="783"/>
                  <a:pt x="3077" y="787"/>
                </a:cubicBezTo>
                <a:cubicBezTo>
                  <a:pt x="3065" y="878"/>
                  <a:pt x="3069" y="894"/>
                  <a:pt x="3063" y="911"/>
                </a:cubicBezTo>
                <a:cubicBezTo>
                  <a:pt x="3069" y="952"/>
                  <a:pt x="3069" y="956"/>
                  <a:pt x="3070" y="960"/>
                </a:cubicBezTo>
                <a:cubicBezTo>
                  <a:pt x="3089" y="1043"/>
                  <a:pt x="3092" y="1051"/>
                  <a:pt x="3096" y="1060"/>
                </a:cubicBezTo>
                <a:cubicBezTo>
                  <a:pt x="3108" y="1126"/>
                  <a:pt x="3117" y="1129"/>
                  <a:pt x="3113" y="1134"/>
                </a:cubicBezTo>
                <a:cubicBezTo>
                  <a:pt x="3128" y="1175"/>
                  <a:pt x="3121" y="1180"/>
                  <a:pt x="3126" y="1184"/>
                </a:cubicBezTo>
                <a:cubicBezTo>
                  <a:pt x="3136" y="1226"/>
                  <a:pt x="3130" y="1231"/>
                  <a:pt x="3131" y="1235"/>
                </a:cubicBezTo>
                <a:cubicBezTo>
                  <a:pt x="3134" y="1290"/>
                  <a:pt x="3134" y="1294"/>
                  <a:pt x="3133" y="1299"/>
                </a:cubicBezTo>
                <a:cubicBezTo>
                  <a:pt x="3129" y="1306"/>
                  <a:pt x="3135" y="1302"/>
                  <a:pt x="3129" y="1299"/>
                </a:cubicBezTo>
                <a:cubicBezTo>
                  <a:pt x="3119" y="1252"/>
                  <a:pt x="3109" y="1239"/>
                  <a:pt x="3106" y="1224"/>
                </a:cubicBezTo>
                <a:cubicBezTo>
                  <a:pt x="3078" y="1167"/>
                  <a:pt x="3078" y="1152"/>
                  <a:pt x="3066" y="1138"/>
                </a:cubicBezTo>
                <a:cubicBezTo>
                  <a:pt x="3050" y="1074"/>
                  <a:pt x="3046" y="1057"/>
                  <a:pt x="3046" y="1040"/>
                </a:cubicBezTo>
                <a:cubicBezTo>
                  <a:pt x="3035" y="972"/>
                  <a:pt x="3034" y="955"/>
                  <a:pt x="3032" y="938"/>
                </a:cubicBezTo>
                <a:cubicBezTo>
                  <a:pt x="3026" y="930"/>
                  <a:pt x="3027" y="937"/>
                  <a:pt x="3022" y="946"/>
                </a:cubicBezTo>
                <a:cubicBezTo>
                  <a:pt x="3033" y="1023"/>
                  <a:pt x="3031" y="1031"/>
                  <a:pt x="3031" y="1040"/>
                </a:cubicBezTo>
                <a:cubicBezTo>
                  <a:pt x="3035" y="1078"/>
                  <a:pt x="3045" y="1081"/>
                  <a:pt x="3040" y="1086"/>
                </a:cubicBezTo>
                <a:cubicBezTo>
                  <a:pt x="3049" y="1118"/>
                  <a:pt x="3053" y="1126"/>
                  <a:pt x="3055" y="1134"/>
                </a:cubicBezTo>
                <a:cubicBezTo>
                  <a:pt x="3080" y="1186"/>
                  <a:pt x="3074" y="1195"/>
                  <a:pt x="3083" y="1202"/>
                </a:cubicBezTo>
                <a:cubicBezTo>
                  <a:pt x="3109" y="1254"/>
                  <a:pt x="3102" y="1264"/>
                  <a:pt x="3111" y="1271"/>
                </a:cubicBezTo>
                <a:cubicBezTo>
                  <a:pt x="3116" y="1309"/>
                  <a:pt x="3125" y="1319"/>
                  <a:pt x="3117" y="1316"/>
                </a:cubicBezTo>
                <a:cubicBezTo>
                  <a:pt x="3103" y="1276"/>
                  <a:pt x="3095" y="1267"/>
                  <a:pt x="3092" y="1257"/>
                </a:cubicBezTo>
                <a:cubicBezTo>
                  <a:pt x="3057" y="1179"/>
                  <a:pt x="3038" y="1161"/>
                  <a:pt x="3039" y="1140"/>
                </a:cubicBezTo>
                <a:cubicBezTo>
                  <a:pt x="3025" y="1089"/>
                  <a:pt x="3031" y="1082"/>
                  <a:pt x="3024" y="1078"/>
                </a:cubicBezTo>
                <a:cubicBezTo>
                  <a:pt x="3025" y="1131"/>
                  <a:pt x="3027" y="1138"/>
                  <a:pt x="3031" y="1145"/>
                </a:cubicBezTo>
                <a:cubicBezTo>
                  <a:pt x="3045" y="1237"/>
                  <a:pt x="3045" y="1259"/>
                  <a:pt x="3052" y="1281"/>
                </a:cubicBezTo>
                <a:cubicBezTo>
                  <a:pt x="3067" y="1333"/>
                  <a:pt x="3072" y="1336"/>
                  <a:pt x="3070" y="1338"/>
                </a:cubicBezTo>
                <a:cubicBezTo>
                  <a:pt x="3085" y="1370"/>
                  <a:pt x="3084" y="1376"/>
                  <a:pt x="3085" y="1382"/>
                </a:cubicBezTo>
                <a:cubicBezTo>
                  <a:pt x="3099" y="1427"/>
                  <a:pt x="3097" y="1439"/>
                  <a:pt x="3098" y="1451"/>
                </a:cubicBezTo>
                <a:cubicBezTo>
                  <a:pt x="3103" y="1502"/>
                  <a:pt x="3091" y="1509"/>
                  <a:pt x="3099" y="1513"/>
                </a:cubicBezTo>
                <a:cubicBezTo>
                  <a:pt x="3085" y="1572"/>
                  <a:pt x="3084" y="1577"/>
                  <a:pt x="3079" y="1581"/>
                </a:cubicBezTo>
                <a:cubicBezTo>
                  <a:pt x="3072" y="1591"/>
                  <a:pt x="3073" y="1589"/>
                  <a:pt x="3073" y="1587"/>
                </a:cubicBezTo>
                <a:cubicBezTo>
                  <a:pt x="3075" y="1545"/>
                  <a:pt x="3082" y="1541"/>
                  <a:pt x="3079" y="1538"/>
                </a:cubicBezTo>
                <a:cubicBezTo>
                  <a:pt x="3081" y="1487"/>
                  <a:pt x="3084" y="1472"/>
                  <a:pt x="3079" y="1457"/>
                </a:cubicBezTo>
                <a:cubicBezTo>
                  <a:pt x="3063" y="1375"/>
                  <a:pt x="3054" y="1366"/>
                  <a:pt x="3054" y="1355"/>
                </a:cubicBezTo>
                <a:cubicBezTo>
                  <a:pt x="3038" y="1309"/>
                  <a:pt x="3038" y="1296"/>
                  <a:pt x="3030" y="1301"/>
                </a:cubicBezTo>
                <a:cubicBezTo>
                  <a:pt x="3035" y="1339"/>
                  <a:pt x="3043" y="1347"/>
                  <a:pt x="3042" y="1357"/>
                </a:cubicBezTo>
                <a:cubicBezTo>
                  <a:pt x="3060" y="1423"/>
                  <a:pt x="3066" y="1432"/>
                  <a:pt x="3064" y="1443"/>
                </a:cubicBezTo>
                <a:cubicBezTo>
                  <a:pt x="3070" y="1512"/>
                  <a:pt x="3065" y="1522"/>
                  <a:pt x="3066" y="1532"/>
                </a:cubicBezTo>
                <a:cubicBezTo>
                  <a:pt x="3061" y="1570"/>
                  <a:pt x="3061" y="1578"/>
                  <a:pt x="3060" y="1587"/>
                </a:cubicBezTo>
                <a:cubicBezTo>
                  <a:pt x="3040" y="1632"/>
                  <a:pt x="3036" y="1627"/>
                  <a:pt x="3035" y="1621"/>
                </a:cubicBezTo>
                <a:cubicBezTo>
                  <a:pt x="3043" y="1586"/>
                  <a:pt x="3043" y="1584"/>
                  <a:pt x="3042" y="1582"/>
                </a:cubicBezTo>
                <a:cubicBezTo>
                  <a:pt x="3036" y="1582"/>
                  <a:pt x="3034" y="1584"/>
                  <a:pt x="3031" y="1587"/>
                </a:cubicBezTo>
                <a:cubicBezTo>
                  <a:pt x="3023" y="1596"/>
                  <a:pt x="3020" y="1592"/>
                  <a:pt x="3016" y="1587"/>
                </a:cubicBezTo>
                <a:cubicBezTo>
                  <a:pt x="2967" y="1552"/>
                  <a:pt x="2974" y="1564"/>
                  <a:pt x="2989" y="1575"/>
                </a:cubicBezTo>
                <a:cubicBezTo>
                  <a:pt x="2989" y="1588"/>
                  <a:pt x="2990" y="1589"/>
                  <a:pt x="2989" y="1590"/>
                </a:cubicBezTo>
                <a:cubicBezTo>
                  <a:pt x="3003" y="1622"/>
                  <a:pt x="3005" y="1626"/>
                  <a:pt x="3005" y="1631"/>
                </a:cubicBezTo>
                <a:cubicBezTo>
                  <a:pt x="2978" y="1732"/>
                  <a:pt x="2973" y="1741"/>
                  <a:pt x="2966" y="1750"/>
                </a:cubicBezTo>
                <a:cubicBezTo>
                  <a:pt x="2976" y="1791"/>
                  <a:pt x="2980" y="1771"/>
                  <a:pt x="2989" y="1782"/>
                </a:cubicBezTo>
                <a:cubicBezTo>
                  <a:pt x="3002" y="1755"/>
                  <a:pt x="3010" y="1760"/>
                  <a:pt x="3016" y="1756"/>
                </a:cubicBezTo>
                <a:cubicBezTo>
                  <a:pt x="3024" y="1731"/>
                  <a:pt x="3029" y="1727"/>
                  <a:pt x="3034" y="1723"/>
                </a:cubicBezTo>
                <a:cubicBezTo>
                  <a:pt x="3073" y="1687"/>
                  <a:pt x="3079" y="1674"/>
                  <a:pt x="3088" y="1675"/>
                </a:cubicBezTo>
                <a:cubicBezTo>
                  <a:pt x="3144" y="1654"/>
                  <a:pt x="3154" y="1661"/>
                  <a:pt x="3161" y="1651"/>
                </a:cubicBezTo>
                <a:cubicBezTo>
                  <a:pt x="3114" y="1654"/>
                  <a:pt x="3107" y="1650"/>
                  <a:pt x="3102" y="1657"/>
                </a:cubicBezTo>
                <a:cubicBezTo>
                  <a:pt x="3060" y="1671"/>
                  <a:pt x="3055" y="1686"/>
                  <a:pt x="3047" y="1681"/>
                </a:cubicBezTo>
                <a:cubicBezTo>
                  <a:pt x="3082" y="1640"/>
                  <a:pt x="3090" y="1637"/>
                  <a:pt x="3098" y="1629"/>
                </a:cubicBezTo>
                <a:cubicBezTo>
                  <a:pt x="3130" y="1613"/>
                  <a:pt x="3134" y="1608"/>
                  <a:pt x="3138" y="1604"/>
                </a:cubicBezTo>
                <a:cubicBezTo>
                  <a:pt x="3173" y="1585"/>
                  <a:pt x="3176" y="1583"/>
                  <a:pt x="3178" y="1580"/>
                </a:cubicBezTo>
                <a:cubicBezTo>
                  <a:pt x="3259" y="1554"/>
                  <a:pt x="3272" y="1554"/>
                  <a:pt x="3283" y="1547"/>
                </a:cubicBezTo>
                <a:cubicBezTo>
                  <a:pt x="3332" y="1540"/>
                  <a:pt x="3344" y="1534"/>
                  <a:pt x="3356" y="1533"/>
                </a:cubicBezTo>
                <a:cubicBezTo>
                  <a:pt x="3432" y="1521"/>
                  <a:pt x="3434" y="1516"/>
                  <a:pt x="3437" y="1518"/>
                </a:cubicBezTo>
                <a:cubicBezTo>
                  <a:pt x="3470" y="1511"/>
                  <a:pt x="3475" y="1508"/>
                  <a:pt x="3480" y="1503"/>
                </a:cubicBezTo>
                <a:cubicBezTo>
                  <a:pt x="3518" y="1495"/>
                  <a:pt x="3532" y="1496"/>
                  <a:pt x="3528" y="1489"/>
                </a:cubicBezTo>
                <a:cubicBezTo>
                  <a:pt x="3494" y="1499"/>
                  <a:pt x="3490" y="1500"/>
                  <a:pt x="3486" y="1500"/>
                </a:cubicBezTo>
                <a:cubicBezTo>
                  <a:pt x="3429" y="1509"/>
                  <a:pt x="3415" y="1514"/>
                  <a:pt x="3401" y="1516"/>
                </a:cubicBezTo>
                <a:cubicBezTo>
                  <a:pt x="3352" y="1523"/>
                  <a:pt x="3345" y="1522"/>
                  <a:pt x="3339" y="1527"/>
                </a:cubicBezTo>
                <a:cubicBezTo>
                  <a:pt x="3303" y="1531"/>
                  <a:pt x="3300" y="1536"/>
                  <a:pt x="3296" y="1531"/>
                </a:cubicBezTo>
                <a:cubicBezTo>
                  <a:pt x="3260" y="1542"/>
                  <a:pt x="3247" y="1550"/>
                  <a:pt x="3232" y="1552"/>
                </a:cubicBezTo>
                <a:cubicBezTo>
                  <a:pt x="3151" y="1588"/>
                  <a:pt x="3150" y="1589"/>
                  <a:pt x="3149" y="1591"/>
                </a:cubicBezTo>
                <a:cubicBezTo>
                  <a:pt x="3109" y="1607"/>
                  <a:pt x="3105" y="1612"/>
                  <a:pt x="3100" y="1612"/>
                </a:cubicBezTo>
                <a:cubicBezTo>
                  <a:pt x="3147" y="1576"/>
                  <a:pt x="3155" y="1565"/>
                  <a:pt x="3164" y="1566"/>
                </a:cubicBezTo>
                <a:cubicBezTo>
                  <a:pt x="3195" y="1548"/>
                  <a:pt x="3200" y="1549"/>
                  <a:pt x="3205" y="1546"/>
                </a:cubicBezTo>
                <a:cubicBezTo>
                  <a:pt x="3250" y="1525"/>
                  <a:pt x="3255" y="1530"/>
                  <a:pt x="3260" y="1526"/>
                </a:cubicBezTo>
                <a:cubicBezTo>
                  <a:pt x="3321" y="1512"/>
                  <a:pt x="3340" y="1513"/>
                  <a:pt x="3359" y="1510"/>
                </a:cubicBezTo>
                <a:cubicBezTo>
                  <a:pt x="3391" y="1511"/>
                  <a:pt x="3395" y="1505"/>
                  <a:pt x="3400" y="1508"/>
                </a:cubicBezTo>
                <a:cubicBezTo>
                  <a:pt x="3452" y="1499"/>
                  <a:pt x="3462" y="1502"/>
                  <a:pt x="3471" y="1496"/>
                </a:cubicBezTo>
                <a:cubicBezTo>
                  <a:pt x="3560" y="1477"/>
                  <a:pt x="3564" y="1474"/>
                  <a:pt x="3569" y="1472"/>
                </a:cubicBezTo>
                <a:cubicBezTo>
                  <a:pt x="3539" y="1473"/>
                  <a:pt x="3528" y="1480"/>
                  <a:pt x="3516" y="1480"/>
                </a:cubicBezTo>
                <a:cubicBezTo>
                  <a:pt x="3477" y="1491"/>
                  <a:pt x="3471" y="1485"/>
                  <a:pt x="3466" y="1493"/>
                </a:cubicBezTo>
                <a:cubicBezTo>
                  <a:pt x="3437" y="1497"/>
                  <a:pt x="3434" y="1496"/>
                  <a:pt x="3432" y="1496"/>
                </a:cubicBezTo>
                <a:cubicBezTo>
                  <a:pt x="3391" y="1502"/>
                  <a:pt x="3384" y="1498"/>
                  <a:pt x="3378" y="1499"/>
                </a:cubicBezTo>
                <a:cubicBezTo>
                  <a:pt x="3294" y="1503"/>
                  <a:pt x="3291" y="1512"/>
                  <a:pt x="3286" y="1509"/>
                </a:cubicBezTo>
                <a:cubicBezTo>
                  <a:pt x="3243" y="1517"/>
                  <a:pt x="3242" y="1522"/>
                  <a:pt x="3241" y="1522"/>
                </a:cubicBezTo>
                <a:cubicBezTo>
                  <a:pt x="3214" y="1534"/>
                  <a:pt x="3210" y="1532"/>
                  <a:pt x="3207" y="1533"/>
                </a:cubicBezTo>
                <a:cubicBezTo>
                  <a:pt x="3167" y="1545"/>
                  <a:pt x="3165" y="1562"/>
                  <a:pt x="3160" y="1552"/>
                </a:cubicBezTo>
                <a:cubicBezTo>
                  <a:pt x="3131" y="1565"/>
                  <a:pt x="3137" y="1559"/>
                  <a:pt x="3143" y="1550"/>
                </a:cubicBezTo>
                <a:cubicBezTo>
                  <a:pt x="3216" y="1516"/>
                  <a:pt x="3225" y="1507"/>
                  <a:pt x="3237" y="1508"/>
                </a:cubicBezTo>
                <a:cubicBezTo>
                  <a:pt x="3300" y="1485"/>
                  <a:pt x="3308" y="1484"/>
                  <a:pt x="3316" y="1485"/>
                </a:cubicBezTo>
                <a:cubicBezTo>
                  <a:pt x="3356" y="1472"/>
                  <a:pt x="3363" y="1480"/>
                  <a:pt x="3366" y="1472"/>
                </a:cubicBezTo>
                <a:cubicBezTo>
                  <a:pt x="3420" y="1459"/>
                  <a:pt x="3425" y="1466"/>
                  <a:pt x="3429" y="1465"/>
                </a:cubicBezTo>
                <a:cubicBezTo>
                  <a:pt x="3484" y="1456"/>
                  <a:pt x="3500" y="1455"/>
                  <a:pt x="3517" y="1455"/>
                </a:cubicBezTo>
                <a:cubicBezTo>
                  <a:pt x="3558" y="1449"/>
                  <a:pt x="3562" y="1443"/>
                  <a:pt x="3567" y="1446"/>
                </a:cubicBezTo>
                <a:cubicBezTo>
                  <a:pt x="3707" y="1409"/>
                  <a:pt x="3714" y="1413"/>
                  <a:pt x="3720" y="1412"/>
                </a:cubicBezTo>
                <a:cubicBezTo>
                  <a:pt x="3698" y="1402"/>
                  <a:pt x="3687" y="1414"/>
                  <a:pt x="3681" y="1401"/>
                </a:cubicBezTo>
                <a:cubicBezTo>
                  <a:pt x="3636" y="1406"/>
                  <a:pt x="3631" y="1409"/>
                  <a:pt x="3626" y="1407"/>
                </a:cubicBezTo>
                <a:cubicBezTo>
                  <a:pt x="3510" y="1407"/>
                  <a:pt x="3506" y="1412"/>
                  <a:pt x="3500" y="1410"/>
                </a:cubicBezTo>
                <a:cubicBezTo>
                  <a:pt x="3482" y="1414"/>
                  <a:pt x="3476" y="1409"/>
                  <a:pt x="3471" y="1409"/>
                </a:cubicBezTo>
                <a:cubicBezTo>
                  <a:pt x="3384" y="1419"/>
                  <a:pt x="3365" y="1422"/>
                  <a:pt x="3347" y="1424"/>
                </a:cubicBezTo>
                <a:cubicBezTo>
                  <a:pt x="3319" y="1429"/>
                  <a:pt x="3317" y="1430"/>
                  <a:pt x="3315" y="1433"/>
                </a:cubicBezTo>
                <a:cubicBezTo>
                  <a:pt x="3283" y="1437"/>
                  <a:pt x="3275" y="1444"/>
                  <a:pt x="3265" y="1446"/>
                </a:cubicBezTo>
                <a:cubicBezTo>
                  <a:pt x="3249" y="1446"/>
                  <a:pt x="3257" y="1444"/>
                  <a:pt x="3264" y="1438"/>
                </a:cubicBezTo>
                <a:cubicBezTo>
                  <a:pt x="3294" y="1429"/>
                  <a:pt x="3299" y="1423"/>
                  <a:pt x="3306" y="1426"/>
                </a:cubicBezTo>
                <a:cubicBezTo>
                  <a:pt x="3339" y="1418"/>
                  <a:pt x="3351" y="1414"/>
                  <a:pt x="3364" y="1412"/>
                </a:cubicBezTo>
                <a:cubicBezTo>
                  <a:pt x="3408" y="1402"/>
                  <a:pt x="3414" y="1401"/>
                  <a:pt x="3420" y="1400"/>
                </a:cubicBezTo>
                <a:cubicBezTo>
                  <a:pt x="3466" y="1399"/>
                  <a:pt x="3471" y="1383"/>
                  <a:pt x="3479" y="1390"/>
                </a:cubicBezTo>
                <a:cubicBezTo>
                  <a:pt x="3541" y="1372"/>
                  <a:pt x="3548" y="1369"/>
                  <a:pt x="3555" y="1371"/>
                </a:cubicBezTo>
                <a:cubicBezTo>
                  <a:pt x="3674" y="1330"/>
                  <a:pt x="3680" y="1333"/>
                  <a:pt x="3686" y="1328"/>
                </a:cubicBezTo>
                <a:cubicBezTo>
                  <a:pt x="3727" y="1315"/>
                  <a:pt x="3729" y="1307"/>
                  <a:pt x="3733" y="1309"/>
                </a:cubicBezTo>
                <a:cubicBezTo>
                  <a:pt x="3766" y="1289"/>
                  <a:pt x="3774" y="1295"/>
                  <a:pt x="3779" y="1286"/>
                </a:cubicBezTo>
                <a:cubicBezTo>
                  <a:pt x="3822" y="1268"/>
                  <a:pt x="3827" y="1256"/>
                  <a:pt x="3833" y="1258"/>
                </a:cubicBezTo>
                <a:cubicBezTo>
                  <a:pt x="3840" y="1236"/>
                  <a:pt x="3839" y="1236"/>
                  <a:pt x="3839" y="1237"/>
                </a:cubicBezTo>
                <a:cubicBezTo>
                  <a:pt x="3786" y="1263"/>
                  <a:pt x="3778" y="1262"/>
                  <a:pt x="3771" y="1269"/>
                </a:cubicBezTo>
                <a:cubicBezTo>
                  <a:pt x="3717" y="1285"/>
                  <a:pt x="3710" y="1294"/>
                  <a:pt x="3702" y="1293"/>
                </a:cubicBezTo>
                <a:cubicBezTo>
                  <a:pt x="3665" y="1312"/>
                  <a:pt x="3660" y="1304"/>
                  <a:pt x="3656" y="1309"/>
                </a:cubicBezTo>
                <a:cubicBezTo>
                  <a:pt x="3605" y="1328"/>
                  <a:pt x="3601" y="1331"/>
                  <a:pt x="3597" y="1330"/>
                </a:cubicBezTo>
                <a:cubicBezTo>
                  <a:pt x="3570" y="1332"/>
                  <a:pt x="3568" y="1342"/>
                  <a:pt x="3563" y="1337"/>
                </a:cubicBezTo>
                <a:cubicBezTo>
                  <a:pt x="3522" y="1343"/>
                  <a:pt x="3519" y="1351"/>
                  <a:pt x="3515" y="1348"/>
                </a:cubicBezTo>
                <a:cubicBezTo>
                  <a:pt x="3477" y="1360"/>
                  <a:pt x="3463" y="1361"/>
                  <a:pt x="3449" y="1367"/>
                </a:cubicBezTo>
                <a:cubicBezTo>
                  <a:pt x="3421" y="1369"/>
                  <a:pt x="3414" y="1377"/>
                  <a:pt x="3407" y="1375"/>
                </a:cubicBezTo>
                <a:cubicBezTo>
                  <a:pt x="3378" y="1374"/>
                  <a:pt x="3372" y="1388"/>
                  <a:pt x="3364" y="1383"/>
                </a:cubicBezTo>
                <a:cubicBezTo>
                  <a:pt x="3295" y="1401"/>
                  <a:pt x="3288" y="1407"/>
                  <a:pt x="3281" y="1411"/>
                </a:cubicBezTo>
                <a:cubicBezTo>
                  <a:pt x="3192" y="1448"/>
                  <a:pt x="3185" y="1451"/>
                  <a:pt x="3177" y="1452"/>
                </a:cubicBezTo>
                <a:cubicBezTo>
                  <a:pt x="3158" y="1444"/>
                  <a:pt x="3171" y="1453"/>
                  <a:pt x="3176" y="1444"/>
                </a:cubicBezTo>
                <a:cubicBezTo>
                  <a:pt x="3331" y="1367"/>
                  <a:pt x="3340" y="1360"/>
                  <a:pt x="3350" y="1358"/>
                </a:cubicBezTo>
                <a:cubicBezTo>
                  <a:pt x="3403" y="1338"/>
                  <a:pt x="3409" y="1345"/>
                  <a:pt x="3414" y="1337"/>
                </a:cubicBezTo>
                <a:cubicBezTo>
                  <a:pt x="3530" y="1316"/>
                  <a:pt x="3551" y="1310"/>
                  <a:pt x="3573" y="1304"/>
                </a:cubicBezTo>
                <a:cubicBezTo>
                  <a:pt x="3640" y="1286"/>
                  <a:pt x="3645" y="1281"/>
                  <a:pt x="3650" y="1279"/>
                </a:cubicBezTo>
                <a:cubicBezTo>
                  <a:pt x="3684" y="1263"/>
                  <a:pt x="3698" y="1270"/>
                  <a:pt x="3693" y="1261"/>
                </a:cubicBezTo>
                <a:cubicBezTo>
                  <a:pt x="3650" y="1274"/>
                  <a:pt x="3639" y="1279"/>
                  <a:pt x="3627" y="1280"/>
                </a:cubicBezTo>
                <a:cubicBezTo>
                  <a:pt x="3572" y="1302"/>
                  <a:pt x="3565" y="1293"/>
                  <a:pt x="3560" y="1302"/>
                </a:cubicBezTo>
                <a:cubicBezTo>
                  <a:pt x="3496" y="1309"/>
                  <a:pt x="3490" y="1312"/>
                  <a:pt x="3482" y="1309"/>
                </a:cubicBezTo>
                <a:cubicBezTo>
                  <a:pt x="3417" y="1323"/>
                  <a:pt x="3411" y="1330"/>
                  <a:pt x="3404" y="1326"/>
                </a:cubicBezTo>
                <a:cubicBezTo>
                  <a:pt x="3435" y="1314"/>
                  <a:pt x="3438" y="1313"/>
                  <a:pt x="3442" y="1314"/>
                </a:cubicBezTo>
                <a:cubicBezTo>
                  <a:pt x="3523" y="1286"/>
                  <a:pt x="3530" y="1288"/>
                  <a:pt x="3537" y="1284"/>
                </a:cubicBezTo>
                <a:cubicBezTo>
                  <a:pt x="3563" y="1277"/>
                  <a:pt x="3570" y="1281"/>
                  <a:pt x="3575" y="1277"/>
                </a:cubicBezTo>
                <a:cubicBezTo>
                  <a:pt x="3602" y="1268"/>
                  <a:pt x="3609" y="1275"/>
                  <a:pt x="3615" y="1267"/>
                </a:cubicBezTo>
                <a:cubicBezTo>
                  <a:pt x="3681" y="1258"/>
                  <a:pt x="3688" y="1257"/>
                  <a:pt x="3694" y="1254"/>
                </a:cubicBezTo>
                <a:cubicBezTo>
                  <a:pt x="3708" y="1255"/>
                  <a:pt x="3697" y="1259"/>
                  <a:pt x="3702" y="1264"/>
                </a:cubicBezTo>
                <a:cubicBezTo>
                  <a:pt x="3723" y="1250"/>
                  <a:pt x="3726" y="1252"/>
                  <a:pt x="3728" y="1248"/>
                </a:cubicBezTo>
                <a:cubicBezTo>
                  <a:pt x="3825" y="1221"/>
                  <a:pt x="3833" y="1221"/>
                  <a:pt x="3840" y="1218"/>
                </a:cubicBezTo>
                <a:cubicBezTo>
                  <a:pt x="3833" y="1218"/>
                  <a:pt x="3828" y="1214"/>
                  <a:pt x="3824" y="1218"/>
                </a:cubicBezTo>
                <a:cubicBezTo>
                  <a:pt x="3785" y="1224"/>
                  <a:pt x="3777" y="1236"/>
                  <a:pt x="3766" y="1232"/>
                </a:cubicBezTo>
                <a:cubicBezTo>
                  <a:pt x="3701" y="1249"/>
                  <a:pt x="3696" y="1247"/>
                  <a:pt x="3691" y="1249"/>
                </a:cubicBezTo>
                <a:cubicBezTo>
                  <a:pt x="3670" y="1248"/>
                  <a:pt x="3666" y="1254"/>
                  <a:pt x="3661" y="1251"/>
                </a:cubicBezTo>
                <a:cubicBezTo>
                  <a:pt x="3609" y="1256"/>
                  <a:pt x="3605" y="1262"/>
                  <a:pt x="3600" y="1263"/>
                </a:cubicBezTo>
                <a:cubicBezTo>
                  <a:pt x="3574" y="1268"/>
                  <a:pt x="3564" y="1271"/>
                  <a:pt x="3553" y="1268"/>
                </a:cubicBezTo>
                <a:cubicBezTo>
                  <a:pt x="3523" y="1281"/>
                  <a:pt x="3519" y="1278"/>
                  <a:pt x="3515" y="1279"/>
                </a:cubicBezTo>
                <a:cubicBezTo>
                  <a:pt x="3489" y="1284"/>
                  <a:pt x="3483" y="1291"/>
                  <a:pt x="3475" y="1285"/>
                </a:cubicBezTo>
                <a:cubicBezTo>
                  <a:pt x="3398" y="1315"/>
                  <a:pt x="3393" y="1319"/>
                  <a:pt x="3386" y="1316"/>
                </a:cubicBezTo>
                <a:cubicBezTo>
                  <a:pt x="3319" y="1338"/>
                  <a:pt x="3307" y="1346"/>
                  <a:pt x="3295" y="1349"/>
                </a:cubicBezTo>
                <a:cubicBezTo>
                  <a:pt x="3238" y="1382"/>
                  <a:pt x="3231" y="1378"/>
                  <a:pt x="3226" y="1387"/>
                </a:cubicBezTo>
                <a:cubicBezTo>
                  <a:pt x="3220" y="1395"/>
                  <a:pt x="3225" y="1397"/>
                  <a:pt x="3229" y="1393"/>
                </a:cubicBezTo>
                <a:cubicBezTo>
                  <a:pt x="3260" y="1385"/>
                  <a:pt x="3263" y="1372"/>
                  <a:pt x="3268" y="1375"/>
                </a:cubicBezTo>
                <a:cubicBezTo>
                  <a:pt x="3357" y="1337"/>
                  <a:pt x="3366" y="1334"/>
                  <a:pt x="3376" y="1334"/>
                </a:cubicBezTo>
                <a:cubicBezTo>
                  <a:pt x="3398" y="1329"/>
                  <a:pt x="3402" y="1326"/>
                  <a:pt x="3400" y="1330"/>
                </a:cubicBezTo>
                <a:cubicBezTo>
                  <a:pt x="3369" y="1340"/>
                  <a:pt x="3360" y="1340"/>
                  <a:pt x="3353" y="1345"/>
                </a:cubicBezTo>
                <a:cubicBezTo>
                  <a:pt x="3313" y="1357"/>
                  <a:pt x="3310" y="1367"/>
                  <a:pt x="3306" y="1364"/>
                </a:cubicBezTo>
                <a:cubicBezTo>
                  <a:pt x="3275" y="1379"/>
                  <a:pt x="3267" y="1381"/>
                  <a:pt x="3259" y="1387"/>
                </a:cubicBezTo>
                <a:cubicBezTo>
                  <a:pt x="3231" y="1393"/>
                  <a:pt x="3229" y="1409"/>
                  <a:pt x="3224" y="1404"/>
                </a:cubicBezTo>
                <a:cubicBezTo>
                  <a:pt x="3200" y="1417"/>
                  <a:pt x="3196" y="1425"/>
                  <a:pt x="3190" y="1425"/>
                </a:cubicBezTo>
                <a:cubicBezTo>
                  <a:pt x="3183" y="1406"/>
                  <a:pt x="3189" y="1400"/>
                  <a:pt x="3188" y="1395"/>
                </a:cubicBezTo>
                <a:cubicBezTo>
                  <a:pt x="3214" y="1373"/>
                  <a:pt x="3222" y="1372"/>
                  <a:pt x="3229" y="1364"/>
                </a:cubicBezTo>
                <a:cubicBezTo>
                  <a:pt x="3257" y="1339"/>
                  <a:pt x="3261" y="1337"/>
                  <a:pt x="3264" y="1332"/>
                </a:cubicBezTo>
                <a:cubicBezTo>
                  <a:pt x="3312" y="1304"/>
                  <a:pt x="3316" y="1301"/>
                  <a:pt x="3320" y="1302"/>
                </a:cubicBezTo>
                <a:cubicBezTo>
                  <a:pt x="3383" y="1267"/>
                  <a:pt x="3392" y="1272"/>
                  <a:pt x="3400" y="1264"/>
                </a:cubicBezTo>
                <a:cubicBezTo>
                  <a:pt x="3427" y="1255"/>
                  <a:pt x="3430" y="1253"/>
                  <a:pt x="3433" y="1253"/>
                </a:cubicBezTo>
                <a:cubicBezTo>
                  <a:pt x="3462" y="1248"/>
                  <a:pt x="3465" y="1240"/>
                  <a:pt x="3469" y="1240"/>
                </a:cubicBezTo>
                <a:cubicBezTo>
                  <a:pt x="3522" y="1227"/>
                  <a:pt x="3529" y="1226"/>
                  <a:pt x="3537" y="1222"/>
                </a:cubicBezTo>
                <a:cubicBezTo>
                  <a:pt x="3590" y="1218"/>
                  <a:pt x="3593" y="1210"/>
                  <a:pt x="3597" y="1210"/>
                </a:cubicBezTo>
                <a:cubicBezTo>
                  <a:pt x="3664" y="1205"/>
                  <a:pt x="3670" y="1195"/>
                  <a:pt x="3678" y="1199"/>
                </a:cubicBezTo>
                <a:cubicBezTo>
                  <a:pt x="3728" y="1185"/>
                  <a:pt x="3734" y="1198"/>
                  <a:pt x="3737" y="1189"/>
                </a:cubicBezTo>
                <a:cubicBezTo>
                  <a:pt x="3812" y="1175"/>
                  <a:pt x="3826" y="1174"/>
                  <a:pt x="3840" y="1169"/>
                </a:cubicBezTo>
                <a:cubicBezTo>
                  <a:pt x="3814" y="1164"/>
                  <a:pt x="3805" y="1170"/>
                  <a:pt x="3796" y="1168"/>
                </a:cubicBezTo>
                <a:cubicBezTo>
                  <a:pt x="3726" y="1182"/>
                  <a:pt x="3721" y="1182"/>
                  <a:pt x="3717" y="1181"/>
                </a:cubicBezTo>
                <a:cubicBezTo>
                  <a:pt x="3631" y="1189"/>
                  <a:pt x="3623" y="1202"/>
                  <a:pt x="3614" y="1197"/>
                </a:cubicBezTo>
                <a:cubicBezTo>
                  <a:pt x="3579" y="1204"/>
                  <a:pt x="3569" y="1199"/>
                  <a:pt x="3562" y="1209"/>
                </a:cubicBezTo>
                <a:cubicBezTo>
                  <a:pt x="3518" y="1219"/>
                  <a:pt x="3500" y="1218"/>
                  <a:pt x="3483" y="1226"/>
                </a:cubicBezTo>
                <a:cubicBezTo>
                  <a:pt x="3449" y="1235"/>
                  <a:pt x="3442" y="1240"/>
                  <a:pt x="3433" y="1239"/>
                </a:cubicBezTo>
                <a:cubicBezTo>
                  <a:pt x="3323" y="1285"/>
                  <a:pt x="3315" y="1292"/>
                  <a:pt x="3307" y="1296"/>
                </a:cubicBezTo>
                <a:cubicBezTo>
                  <a:pt x="3267" y="1328"/>
                  <a:pt x="3249" y="1324"/>
                  <a:pt x="3235" y="1343"/>
                </a:cubicBezTo>
                <a:cubicBezTo>
                  <a:pt x="3267" y="1301"/>
                  <a:pt x="3279" y="1299"/>
                  <a:pt x="3289" y="1286"/>
                </a:cubicBezTo>
                <a:cubicBezTo>
                  <a:pt x="3325" y="1269"/>
                  <a:pt x="3327" y="1260"/>
                  <a:pt x="3331" y="1263"/>
                </a:cubicBezTo>
                <a:cubicBezTo>
                  <a:pt x="3357" y="1248"/>
                  <a:pt x="3365" y="1247"/>
                  <a:pt x="3371" y="1239"/>
                </a:cubicBezTo>
                <a:cubicBezTo>
                  <a:pt x="3398" y="1229"/>
                  <a:pt x="3405" y="1230"/>
                  <a:pt x="3411" y="1225"/>
                </a:cubicBezTo>
                <a:cubicBezTo>
                  <a:pt x="3445" y="1217"/>
                  <a:pt x="3458" y="1210"/>
                  <a:pt x="3472" y="1206"/>
                </a:cubicBezTo>
                <a:cubicBezTo>
                  <a:pt x="3603" y="1184"/>
                  <a:pt x="3609" y="1175"/>
                  <a:pt x="3617" y="1178"/>
                </a:cubicBezTo>
                <a:cubicBezTo>
                  <a:pt x="3652" y="1176"/>
                  <a:pt x="3664" y="1167"/>
                  <a:pt x="3678" y="1170"/>
                </a:cubicBezTo>
                <a:cubicBezTo>
                  <a:pt x="3840" y="1137"/>
                  <a:pt x="3840" y="1137"/>
                  <a:pt x="3840" y="1137"/>
                </a:cubicBezTo>
                <a:cubicBezTo>
                  <a:pt x="3806" y="1141"/>
                  <a:pt x="3799" y="1138"/>
                  <a:pt x="3792" y="1140"/>
                </a:cubicBezTo>
                <a:cubicBezTo>
                  <a:pt x="3748" y="1151"/>
                  <a:pt x="3741" y="1141"/>
                  <a:pt x="3735" y="1147"/>
                </a:cubicBezTo>
                <a:cubicBezTo>
                  <a:pt x="3671" y="1162"/>
                  <a:pt x="3664" y="1158"/>
                  <a:pt x="3659" y="1162"/>
                </a:cubicBezTo>
                <a:cubicBezTo>
                  <a:pt x="3606" y="1165"/>
                  <a:pt x="3603" y="1170"/>
                  <a:pt x="3600" y="1168"/>
                </a:cubicBezTo>
                <a:cubicBezTo>
                  <a:pt x="3574" y="1176"/>
                  <a:pt x="3572" y="1172"/>
                  <a:pt x="3571" y="1172"/>
                </a:cubicBezTo>
                <a:cubicBezTo>
                  <a:pt x="3535" y="1174"/>
                  <a:pt x="3530" y="1185"/>
                  <a:pt x="3523" y="1183"/>
                </a:cubicBezTo>
                <a:cubicBezTo>
                  <a:pt x="3454" y="1197"/>
                  <a:pt x="3442" y="1210"/>
                  <a:pt x="3429" y="1206"/>
                </a:cubicBezTo>
                <a:cubicBezTo>
                  <a:pt x="3311" y="1258"/>
                  <a:pt x="3305" y="1267"/>
                  <a:pt x="3299" y="1268"/>
                </a:cubicBezTo>
                <a:cubicBezTo>
                  <a:pt x="3246" y="1300"/>
                  <a:pt x="3253" y="1294"/>
                  <a:pt x="3254" y="1288"/>
                </a:cubicBezTo>
                <a:cubicBezTo>
                  <a:pt x="3292" y="1257"/>
                  <a:pt x="3299" y="1247"/>
                  <a:pt x="3306" y="1248"/>
                </a:cubicBezTo>
                <a:cubicBezTo>
                  <a:pt x="3374" y="1215"/>
                  <a:pt x="3376" y="1196"/>
                  <a:pt x="3381" y="1203"/>
                </a:cubicBezTo>
                <a:cubicBezTo>
                  <a:pt x="3414" y="1176"/>
                  <a:pt x="3420" y="1190"/>
                  <a:pt x="3423" y="1180"/>
                </a:cubicBezTo>
                <a:cubicBezTo>
                  <a:pt x="3528" y="1153"/>
                  <a:pt x="3534" y="1139"/>
                  <a:pt x="3543" y="1147"/>
                </a:cubicBezTo>
                <a:cubicBezTo>
                  <a:pt x="3579" y="1136"/>
                  <a:pt x="3593" y="1134"/>
                  <a:pt x="3607" y="1134"/>
                </a:cubicBezTo>
                <a:cubicBezTo>
                  <a:pt x="3682" y="1127"/>
                  <a:pt x="3688" y="1116"/>
                  <a:pt x="3697" y="1122"/>
                </a:cubicBezTo>
                <a:cubicBezTo>
                  <a:pt x="3749" y="1118"/>
                  <a:pt x="3756" y="1112"/>
                  <a:pt x="3764" y="1119"/>
                </a:cubicBezTo>
                <a:cubicBezTo>
                  <a:pt x="3833" y="1113"/>
                  <a:pt x="3837" y="1112"/>
                  <a:pt x="3840" y="1112"/>
                </a:cubicBezTo>
                <a:cubicBezTo>
                  <a:pt x="3809" y="1104"/>
                  <a:pt x="3800" y="1105"/>
                  <a:pt x="3791" y="1102"/>
                </a:cubicBezTo>
                <a:cubicBezTo>
                  <a:pt x="3748" y="1107"/>
                  <a:pt x="3743" y="1106"/>
                  <a:pt x="3738" y="1106"/>
                </a:cubicBezTo>
                <a:cubicBezTo>
                  <a:pt x="3695" y="1118"/>
                  <a:pt x="3689" y="1106"/>
                  <a:pt x="3685" y="1113"/>
                </a:cubicBezTo>
                <a:cubicBezTo>
                  <a:pt x="3651" y="1111"/>
                  <a:pt x="3643" y="1116"/>
                  <a:pt x="3634" y="1118"/>
                </a:cubicBezTo>
                <a:cubicBezTo>
                  <a:pt x="3564" y="1128"/>
                  <a:pt x="3546" y="1132"/>
                  <a:pt x="3529" y="1137"/>
                </a:cubicBezTo>
                <a:cubicBezTo>
                  <a:pt x="3443" y="1162"/>
                  <a:pt x="3409" y="1170"/>
                  <a:pt x="3377" y="1193"/>
                </a:cubicBezTo>
                <a:cubicBezTo>
                  <a:pt x="3323" y="1217"/>
                  <a:pt x="3320" y="1227"/>
                  <a:pt x="3316" y="1226"/>
                </a:cubicBezTo>
                <a:cubicBezTo>
                  <a:pt x="3283" y="1240"/>
                  <a:pt x="3288" y="1235"/>
                  <a:pt x="3291" y="1229"/>
                </a:cubicBezTo>
                <a:cubicBezTo>
                  <a:pt x="3297" y="1221"/>
                  <a:pt x="3298" y="1219"/>
                  <a:pt x="3298" y="1216"/>
                </a:cubicBezTo>
                <a:cubicBezTo>
                  <a:pt x="3357" y="1173"/>
                  <a:pt x="3368" y="1179"/>
                  <a:pt x="3376" y="1166"/>
                </a:cubicBezTo>
                <a:cubicBezTo>
                  <a:pt x="3412" y="1149"/>
                  <a:pt x="3420" y="1140"/>
                  <a:pt x="3430" y="1142"/>
                </a:cubicBezTo>
                <a:cubicBezTo>
                  <a:pt x="3490" y="1121"/>
                  <a:pt x="3494" y="1111"/>
                  <a:pt x="3499" y="1114"/>
                </a:cubicBezTo>
                <a:cubicBezTo>
                  <a:pt x="3564" y="1099"/>
                  <a:pt x="3575" y="1089"/>
                  <a:pt x="3589" y="1095"/>
                </a:cubicBezTo>
                <a:cubicBezTo>
                  <a:pt x="3655" y="1083"/>
                  <a:pt x="3662" y="1086"/>
                  <a:pt x="3668" y="1082"/>
                </a:cubicBezTo>
                <a:cubicBezTo>
                  <a:pt x="3690" y="1086"/>
                  <a:pt x="3696" y="1077"/>
                  <a:pt x="3704" y="1083"/>
                </a:cubicBezTo>
                <a:cubicBezTo>
                  <a:pt x="3798" y="1082"/>
                  <a:pt x="3812" y="1084"/>
                  <a:pt x="3825" y="1081"/>
                </a:cubicBezTo>
                <a:cubicBezTo>
                  <a:pt x="3833" y="1071"/>
                  <a:pt x="3825" y="1070"/>
                  <a:pt x="3818" y="1072"/>
                </a:cubicBezTo>
                <a:cubicBezTo>
                  <a:pt x="3743" y="1070"/>
                  <a:pt x="3742" y="1073"/>
                  <a:pt x="3740" y="1074"/>
                </a:cubicBezTo>
                <a:cubicBezTo>
                  <a:pt x="3707" y="1068"/>
                  <a:pt x="3693" y="1074"/>
                  <a:pt x="3677" y="1071"/>
                </a:cubicBezTo>
                <a:cubicBezTo>
                  <a:pt x="3645" y="1072"/>
                  <a:pt x="3638" y="1077"/>
                  <a:pt x="3630" y="1075"/>
                </a:cubicBezTo>
                <a:cubicBezTo>
                  <a:pt x="3590" y="1081"/>
                  <a:pt x="3586" y="1078"/>
                  <a:pt x="3584" y="1083"/>
                </a:cubicBezTo>
                <a:cubicBezTo>
                  <a:pt x="3543" y="1087"/>
                  <a:pt x="3540" y="1088"/>
                  <a:pt x="3537" y="1092"/>
                </a:cubicBezTo>
                <a:cubicBezTo>
                  <a:pt x="3483" y="1106"/>
                  <a:pt x="3476" y="1110"/>
                  <a:pt x="3468" y="1112"/>
                </a:cubicBezTo>
                <a:cubicBezTo>
                  <a:pt x="3415" y="1133"/>
                  <a:pt x="3409" y="1139"/>
                  <a:pt x="3401" y="1142"/>
                </a:cubicBezTo>
                <a:cubicBezTo>
                  <a:pt x="3311" y="1188"/>
                  <a:pt x="3323" y="1181"/>
                  <a:pt x="3325" y="1175"/>
                </a:cubicBezTo>
                <a:cubicBezTo>
                  <a:pt x="3366" y="1149"/>
                  <a:pt x="3372" y="1131"/>
                  <a:pt x="3380" y="1136"/>
                </a:cubicBezTo>
                <a:cubicBezTo>
                  <a:pt x="3431" y="1109"/>
                  <a:pt x="3438" y="1112"/>
                  <a:pt x="3444" y="1105"/>
                </a:cubicBezTo>
                <a:cubicBezTo>
                  <a:pt x="3545" y="1081"/>
                  <a:pt x="3567" y="1072"/>
                  <a:pt x="3590" y="1070"/>
                </a:cubicBezTo>
                <a:cubicBezTo>
                  <a:pt x="3680" y="1060"/>
                  <a:pt x="3704" y="1058"/>
                  <a:pt x="3728" y="1062"/>
                </a:cubicBezTo>
                <a:cubicBezTo>
                  <a:pt x="3768" y="1062"/>
                  <a:pt x="3774" y="1061"/>
                  <a:pt x="3779" y="1061"/>
                </a:cubicBezTo>
                <a:cubicBezTo>
                  <a:pt x="3815" y="1062"/>
                  <a:pt x="3817" y="1057"/>
                  <a:pt x="3820" y="1059"/>
                </a:cubicBezTo>
                <a:cubicBezTo>
                  <a:pt x="3840" y="1048"/>
                  <a:pt x="3840" y="1048"/>
                  <a:pt x="3840" y="1048"/>
                </a:cubicBezTo>
                <a:cubicBezTo>
                  <a:pt x="3806" y="1050"/>
                  <a:pt x="3802" y="1053"/>
                  <a:pt x="3796" y="1048"/>
                </a:cubicBezTo>
                <a:cubicBezTo>
                  <a:pt x="3776" y="1051"/>
                  <a:pt x="3771" y="1052"/>
                  <a:pt x="3765" y="1050"/>
                </a:cubicBezTo>
                <a:cubicBezTo>
                  <a:pt x="3703" y="1050"/>
                  <a:pt x="3691" y="1049"/>
                  <a:pt x="3680" y="1047"/>
                </a:cubicBezTo>
                <a:cubicBezTo>
                  <a:pt x="3640" y="1050"/>
                  <a:pt x="3634" y="1051"/>
                  <a:pt x="3630" y="1056"/>
                </a:cubicBezTo>
                <a:cubicBezTo>
                  <a:pt x="3567" y="1060"/>
                  <a:pt x="3556" y="1066"/>
                  <a:pt x="3544" y="1064"/>
                </a:cubicBezTo>
                <a:cubicBezTo>
                  <a:pt x="3503" y="1076"/>
                  <a:pt x="3495" y="1078"/>
                  <a:pt x="3488" y="1080"/>
                </a:cubicBezTo>
                <a:cubicBezTo>
                  <a:pt x="3478" y="1080"/>
                  <a:pt x="3489" y="1078"/>
                  <a:pt x="3499" y="1070"/>
                </a:cubicBezTo>
                <a:cubicBezTo>
                  <a:pt x="3544" y="1058"/>
                  <a:pt x="3555" y="1047"/>
                  <a:pt x="3566" y="1045"/>
                </a:cubicBezTo>
                <a:cubicBezTo>
                  <a:pt x="3615" y="1034"/>
                  <a:pt x="3620" y="1038"/>
                  <a:pt x="3625" y="1038"/>
                </a:cubicBezTo>
                <a:cubicBezTo>
                  <a:pt x="3666" y="1032"/>
                  <a:pt x="3672" y="1032"/>
                  <a:pt x="3678" y="1031"/>
                </a:cubicBezTo>
                <a:cubicBezTo>
                  <a:pt x="3744" y="1028"/>
                  <a:pt x="3755" y="1020"/>
                  <a:pt x="3768" y="1027"/>
                </a:cubicBezTo>
                <a:cubicBezTo>
                  <a:pt x="3814" y="1016"/>
                  <a:pt x="3827" y="1016"/>
                  <a:pt x="3839" y="1015"/>
                </a:cubicBezTo>
                <a:cubicBezTo>
                  <a:pt x="3833" y="1005"/>
                  <a:pt x="3827" y="1007"/>
                  <a:pt x="3819" y="1003"/>
                </a:cubicBezTo>
                <a:cubicBezTo>
                  <a:pt x="3779" y="1013"/>
                  <a:pt x="3777" y="1012"/>
                  <a:pt x="3775" y="1014"/>
                </a:cubicBezTo>
                <a:cubicBezTo>
                  <a:pt x="3840" y="991"/>
                  <a:pt x="3840" y="991"/>
                  <a:pt x="3840" y="991"/>
                </a:cubicBezTo>
                <a:cubicBezTo>
                  <a:pt x="3800" y="999"/>
                  <a:pt x="3794" y="992"/>
                  <a:pt x="3789" y="999"/>
                </a:cubicBezTo>
                <a:cubicBezTo>
                  <a:pt x="3746" y="1003"/>
                  <a:pt x="3735" y="1004"/>
                  <a:pt x="3724" y="1004"/>
                </a:cubicBezTo>
                <a:cubicBezTo>
                  <a:pt x="3687" y="1015"/>
                  <a:pt x="3681" y="1004"/>
                  <a:pt x="3677" y="1013"/>
                </a:cubicBezTo>
                <a:cubicBezTo>
                  <a:pt x="3617" y="1018"/>
                  <a:pt x="3607" y="1022"/>
                  <a:pt x="3596" y="1024"/>
                </a:cubicBezTo>
                <a:cubicBezTo>
                  <a:pt x="3570" y="1029"/>
                  <a:pt x="3566" y="1032"/>
                  <a:pt x="3568" y="1028"/>
                </a:cubicBezTo>
                <a:cubicBezTo>
                  <a:pt x="3635" y="1006"/>
                  <a:pt x="3642" y="993"/>
                  <a:pt x="3651" y="1000"/>
                </a:cubicBezTo>
                <a:cubicBezTo>
                  <a:pt x="3697" y="983"/>
                  <a:pt x="3704" y="982"/>
                  <a:pt x="3711" y="983"/>
                </a:cubicBezTo>
                <a:cubicBezTo>
                  <a:pt x="3759" y="971"/>
                  <a:pt x="3765" y="966"/>
                  <a:pt x="3773" y="968"/>
                </a:cubicBezTo>
                <a:cubicBezTo>
                  <a:pt x="3828" y="957"/>
                  <a:pt x="3832" y="957"/>
                  <a:pt x="3835" y="958"/>
                </a:cubicBezTo>
                <a:cubicBezTo>
                  <a:pt x="3835" y="947"/>
                  <a:pt x="3829" y="948"/>
                  <a:pt x="3824" y="949"/>
                </a:cubicBezTo>
                <a:cubicBezTo>
                  <a:pt x="3787" y="949"/>
                  <a:pt x="3784" y="958"/>
                  <a:pt x="3779" y="955"/>
                </a:cubicBezTo>
                <a:cubicBezTo>
                  <a:pt x="3744" y="967"/>
                  <a:pt x="3739" y="961"/>
                  <a:pt x="3735" y="965"/>
                </a:cubicBezTo>
                <a:cubicBezTo>
                  <a:pt x="3676" y="976"/>
                  <a:pt x="3661" y="982"/>
                  <a:pt x="3647" y="986"/>
                </a:cubicBezTo>
                <a:cubicBezTo>
                  <a:pt x="3617" y="992"/>
                  <a:pt x="3610" y="997"/>
                  <a:pt x="3603" y="996"/>
                </a:cubicBezTo>
                <a:cubicBezTo>
                  <a:pt x="3556" y="1018"/>
                  <a:pt x="3549" y="1029"/>
                  <a:pt x="3540" y="1025"/>
                </a:cubicBezTo>
                <a:cubicBezTo>
                  <a:pt x="3476" y="1050"/>
                  <a:pt x="3474" y="1068"/>
                  <a:pt x="3469" y="1062"/>
                </a:cubicBezTo>
                <a:cubicBezTo>
                  <a:pt x="3441" y="1071"/>
                  <a:pt x="3438" y="1080"/>
                  <a:pt x="3434" y="1079"/>
                </a:cubicBezTo>
                <a:cubicBezTo>
                  <a:pt x="3392" y="1102"/>
                  <a:pt x="3387" y="1101"/>
                  <a:pt x="3382" y="1109"/>
                </a:cubicBezTo>
                <a:cubicBezTo>
                  <a:pt x="3373" y="1105"/>
                  <a:pt x="3370" y="1117"/>
                  <a:pt x="3364" y="1114"/>
                </a:cubicBezTo>
                <a:cubicBezTo>
                  <a:pt x="3454" y="1005"/>
                  <a:pt x="3460" y="995"/>
                  <a:pt x="3468" y="996"/>
                </a:cubicBezTo>
                <a:cubicBezTo>
                  <a:pt x="3541" y="937"/>
                  <a:pt x="3548" y="932"/>
                  <a:pt x="3556" y="928"/>
                </a:cubicBezTo>
                <a:cubicBezTo>
                  <a:pt x="3617" y="891"/>
                  <a:pt x="3633" y="889"/>
                  <a:pt x="3649" y="882"/>
                </a:cubicBezTo>
                <a:cubicBezTo>
                  <a:pt x="3704" y="860"/>
                  <a:pt x="3713" y="867"/>
                  <a:pt x="3720" y="856"/>
                </a:cubicBezTo>
                <a:cubicBezTo>
                  <a:pt x="3771" y="833"/>
                  <a:pt x="3776" y="840"/>
                  <a:pt x="3780" y="839"/>
                </a:cubicBezTo>
                <a:cubicBezTo>
                  <a:pt x="3807" y="829"/>
                  <a:pt x="3811" y="828"/>
                  <a:pt x="3815" y="826"/>
                </a:cubicBezTo>
                <a:cubicBezTo>
                  <a:pt x="3840" y="805"/>
                  <a:pt x="3840" y="805"/>
                  <a:pt x="3840" y="805"/>
                </a:cubicBezTo>
                <a:cubicBezTo>
                  <a:pt x="3796" y="818"/>
                  <a:pt x="3791" y="821"/>
                  <a:pt x="3786" y="826"/>
                </a:cubicBezTo>
                <a:cubicBezTo>
                  <a:pt x="3747" y="834"/>
                  <a:pt x="3742" y="840"/>
                  <a:pt x="3736" y="839"/>
                </a:cubicBezTo>
                <a:cubicBezTo>
                  <a:pt x="3692" y="855"/>
                  <a:pt x="3681" y="861"/>
                  <a:pt x="3669" y="865"/>
                </a:cubicBezTo>
                <a:cubicBezTo>
                  <a:pt x="3643" y="874"/>
                  <a:pt x="3638" y="875"/>
                  <a:pt x="3639" y="871"/>
                </a:cubicBezTo>
                <a:cubicBezTo>
                  <a:pt x="3741" y="826"/>
                  <a:pt x="3747" y="821"/>
                  <a:pt x="3754" y="820"/>
                </a:cubicBezTo>
                <a:cubicBezTo>
                  <a:pt x="3796" y="801"/>
                  <a:pt x="3799" y="793"/>
                  <a:pt x="3803" y="795"/>
                </a:cubicBezTo>
                <a:cubicBezTo>
                  <a:pt x="3835" y="780"/>
                  <a:pt x="3837" y="778"/>
                  <a:pt x="3840" y="777"/>
                </a:cubicBezTo>
                <a:cubicBezTo>
                  <a:pt x="3825" y="770"/>
                  <a:pt x="3814" y="777"/>
                  <a:pt x="3803" y="780"/>
                </a:cubicBezTo>
                <a:cubicBezTo>
                  <a:pt x="3726" y="822"/>
                  <a:pt x="3713" y="820"/>
                  <a:pt x="3702" y="831"/>
                </a:cubicBezTo>
                <a:cubicBezTo>
                  <a:pt x="3649" y="856"/>
                  <a:pt x="3643" y="857"/>
                  <a:pt x="3638" y="859"/>
                </a:cubicBezTo>
                <a:cubicBezTo>
                  <a:pt x="3603" y="881"/>
                  <a:pt x="3597" y="883"/>
                  <a:pt x="3592" y="890"/>
                </a:cubicBezTo>
                <a:cubicBezTo>
                  <a:pt x="3601" y="874"/>
                  <a:pt x="3608" y="869"/>
                  <a:pt x="3608" y="869"/>
                </a:cubicBezTo>
                <a:cubicBezTo>
                  <a:pt x="3642" y="851"/>
                  <a:pt x="3646" y="841"/>
                  <a:pt x="3652" y="840"/>
                </a:cubicBezTo>
                <a:cubicBezTo>
                  <a:pt x="3718" y="799"/>
                  <a:pt x="3723" y="800"/>
                  <a:pt x="3728" y="797"/>
                </a:cubicBezTo>
                <a:cubicBezTo>
                  <a:pt x="3812" y="749"/>
                  <a:pt x="3818" y="750"/>
                  <a:pt x="3823" y="748"/>
                </a:cubicBezTo>
                <a:cubicBezTo>
                  <a:pt x="3840" y="723"/>
                  <a:pt x="3840" y="723"/>
                  <a:pt x="3840" y="723"/>
                </a:cubicBezTo>
                <a:cubicBezTo>
                  <a:pt x="3762" y="765"/>
                  <a:pt x="3748" y="776"/>
                  <a:pt x="3732" y="782"/>
                </a:cubicBezTo>
                <a:cubicBezTo>
                  <a:pt x="3661" y="818"/>
                  <a:pt x="3654" y="828"/>
                  <a:pt x="3646" y="829"/>
                </a:cubicBezTo>
                <a:cubicBezTo>
                  <a:pt x="3520" y="927"/>
                  <a:pt x="3524" y="928"/>
                  <a:pt x="3517" y="931"/>
                </a:cubicBezTo>
                <a:cubicBezTo>
                  <a:pt x="3579" y="847"/>
                  <a:pt x="3586" y="855"/>
                  <a:pt x="3590" y="845"/>
                </a:cubicBezTo>
                <a:cubicBezTo>
                  <a:pt x="3644" y="795"/>
                  <a:pt x="3655" y="792"/>
                  <a:pt x="3664" y="781"/>
                </a:cubicBezTo>
                <a:cubicBezTo>
                  <a:pt x="3725" y="746"/>
                  <a:pt x="3737" y="740"/>
                  <a:pt x="3748" y="732"/>
                </a:cubicBezTo>
                <a:cubicBezTo>
                  <a:pt x="3825" y="689"/>
                  <a:pt x="3833" y="681"/>
                  <a:pt x="3840" y="676"/>
                </a:cubicBezTo>
                <a:cubicBezTo>
                  <a:pt x="3811" y="685"/>
                  <a:pt x="3787" y="691"/>
                  <a:pt x="3764" y="711"/>
                </a:cubicBezTo>
                <a:cubicBezTo>
                  <a:pt x="3739" y="722"/>
                  <a:pt x="3733" y="725"/>
                  <a:pt x="3727" y="730"/>
                </a:cubicBezTo>
                <a:cubicBezTo>
                  <a:pt x="3717" y="721"/>
                  <a:pt x="3725" y="722"/>
                  <a:pt x="3731" y="711"/>
                </a:cubicBezTo>
                <a:cubicBezTo>
                  <a:pt x="3767" y="690"/>
                  <a:pt x="3769" y="682"/>
                  <a:pt x="3773" y="685"/>
                </a:cubicBezTo>
                <a:cubicBezTo>
                  <a:pt x="3808" y="658"/>
                  <a:pt x="3810" y="652"/>
                  <a:pt x="3814" y="654"/>
                </a:cubicBezTo>
                <a:cubicBezTo>
                  <a:pt x="3839" y="610"/>
                  <a:pt x="3837" y="611"/>
                  <a:pt x="3835" y="612"/>
                </a:cubicBezTo>
                <a:cubicBezTo>
                  <a:pt x="3761" y="660"/>
                  <a:pt x="3754" y="666"/>
                  <a:pt x="3746" y="668"/>
                </a:cubicBezTo>
                <a:cubicBezTo>
                  <a:pt x="3711" y="697"/>
                  <a:pt x="3699" y="693"/>
                  <a:pt x="3704" y="698"/>
                </a:cubicBezTo>
                <a:cubicBezTo>
                  <a:pt x="3667" y="726"/>
                  <a:pt x="3664" y="738"/>
                  <a:pt x="3660" y="734"/>
                </a:cubicBezTo>
                <a:cubicBezTo>
                  <a:pt x="3704" y="688"/>
                  <a:pt x="3709" y="680"/>
                  <a:pt x="3714" y="681"/>
                </a:cubicBezTo>
                <a:cubicBezTo>
                  <a:pt x="3762" y="643"/>
                  <a:pt x="3766" y="631"/>
                  <a:pt x="3772" y="633"/>
                </a:cubicBezTo>
                <a:cubicBezTo>
                  <a:pt x="3840" y="553"/>
                  <a:pt x="3840" y="553"/>
                  <a:pt x="3840" y="553"/>
                </a:cubicBezTo>
                <a:cubicBezTo>
                  <a:pt x="3817" y="571"/>
                  <a:pt x="3821" y="564"/>
                  <a:pt x="3826" y="558"/>
                </a:cubicBezTo>
                <a:cubicBezTo>
                  <a:pt x="3838" y="522"/>
                  <a:pt x="3836" y="525"/>
                  <a:pt x="3834" y="527"/>
                </a:cubicBezTo>
                <a:cubicBezTo>
                  <a:pt x="3840" y="450"/>
                  <a:pt x="3840" y="450"/>
                  <a:pt x="3840" y="450"/>
                </a:cubicBezTo>
                <a:cubicBezTo>
                  <a:pt x="3777" y="574"/>
                  <a:pt x="3770" y="582"/>
                  <a:pt x="3764" y="591"/>
                </a:cubicBezTo>
                <a:cubicBezTo>
                  <a:pt x="3784" y="541"/>
                  <a:pt x="3797" y="511"/>
                  <a:pt x="3811" y="481"/>
                </a:cubicBezTo>
                <a:cubicBezTo>
                  <a:pt x="3840" y="357"/>
                  <a:pt x="3840" y="357"/>
                  <a:pt x="3840" y="357"/>
                </a:cubicBezTo>
                <a:cubicBezTo>
                  <a:pt x="3823" y="412"/>
                  <a:pt x="3823" y="421"/>
                  <a:pt x="3816" y="431"/>
                </a:cubicBezTo>
                <a:cubicBezTo>
                  <a:pt x="3810" y="463"/>
                  <a:pt x="3799" y="470"/>
                  <a:pt x="3802" y="474"/>
                </a:cubicBezTo>
                <a:cubicBezTo>
                  <a:pt x="3755" y="580"/>
                  <a:pt x="3748" y="582"/>
                  <a:pt x="3748" y="583"/>
                </a:cubicBezTo>
                <a:cubicBezTo>
                  <a:pt x="3754" y="565"/>
                  <a:pt x="3748" y="562"/>
                  <a:pt x="3753" y="557"/>
                </a:cubicBezTo>
                <a:cubicBezTo>
                  <a:pt x="3773" y="481"/>
                  <a:pt x="3785" y="471"/>
                  <a:pt x="3786" y="462"/>
                </a:cubicBezTo>
                <a:cubicBezTo>
                  <a:pt x="3813" y="376"/>
                  <a:pt x="3825" y="370"/>
                  <a:pt x="3822" y="366"/>
                </a:cubicBezTo>
                <a:cubicBezTo>
                  <a:pt x="3836" y="335"/>
                  <a:pt x="3830" y="331"/>
                  <a:pt x="3837" y="326"/>
                </a:cubicBezTo>
                <a:cubicBezTo>
                  <a:pt x="3839" y="288"/>
                  <a:pt x="3837" y="292"/>
                  <a:pt x="3835" y="296"/>
                </a:cubicBezTo>
                <a:cubicBezTo>
                  <a:pt x="3825" y="345"/>
                  <a:pt x="3814" y="354"/>
                  <a:pt x="3815" y="360"/>
                </a:cubicBezTo>
                <a:cubicBezTo>
                  <a:pt x="3772" y="484"/>
                  <a:pt x="3767" y="496"/>
                  <a:pt x="3761" y="509"/>
                </a:cubicBezTo>
                <a:cubicBezTo>
                  <a:pt x="3737" y="574"/>
                  <a:pt x="3726" y="600"/>
                  <a:pt x="3715" y="627"/>
                </a:cubicBezTo>
                <a:cubicBezTo>
                  <a:pt x="3653" y="712"/>
                  <a:pt x="3660" y="722"/>
                  <a:pt x="3653" y="718"/>
                </a:cubicBezTo>
                <a:cubicBezTo>
                  <a:pt x="3648" y="721"/>
                  <a:pt x="3648" y="711"/>
                  <a:pt x="3659" y="697"/>
                </a:cubicBezTo>
                <a:cubicBezTo>
                  <a:pt x="3699" y="632"/>
                  <a:pt x="3698" y="626"/>
                  <a:pt x="3702" y="620"/>
                </a:cubicBezTo>
                <a:cubicBezTo>
                  <a:pt x="3721" y="580"/>
                  <a:pt x="3729" y="573"/>
                  <a:pt x="3728" y="567"/>
                </a:cubicBezTo>
                <a:cubicBezTo>
                  <a:pt x="3737" y="541"/>
                  <a:pt x="3737" y="535"/>
                  <a:pt x="3739" y="528"/>
                </a:cubicBezTo>
                <a:cubicBezTo>
                  <a:pt x="3765" y="447"/>
                  <a:pt x="3760" y="442"/>
                  <a:pt x="3765" y="436"/>
                </a:cubicBezTo>
                <a:cubicBezTo>
                  <a:pt x="3787" y="371"/>
                  <a:pt x="3784" y="366"/>
                  <a:pt x="3786" y="360"/>
                </a:cubicBezTo>
                <a:cubicBezTo>
                  <a:pt x="3804" y="296"/>
                  <a:pt x="3805" y="291"/>
                  <a:pt x="3807" y="285"/>
                </a:cubicBezTo>
                <a:cubicBezTo>
                  <a:pt x="3824" y="215"/>
                  <a:pt x="3828" y="203"/>
                  <a:pt x="3835" y="190"/>
                </a:cubicBezTo>
                <a:cubicBezTo>
                  <a:pt x="3840" y="139"/>
                  <a:pt x="3840" y="139"/>
                  <a:pt x="3840" y="139"/>
                </a:cubicBezTo>
                <a:cubicBezTo>
                  <a:pt x="3822" y="187"/>
                  <a:pt x="3825" y="192"/>
                  <a:pt x="3818" y="199"/>
                </a:cubicBezTo>
                <a:cubicBezTo>
                  <a:pt x="3809" y="245"/>
                  <a:pt x="3800" y="251"/>
                  <a:pt x="3805" y="254"/>
                </a:cubicBezTo>
                <a:cubicBezTo>
                  <a:pt x="3785" y="327"/>
                  <a:pt x="3774" y="337"/>
                  <a:pt x="3780" y="345"/>
                </a:cubicBezTo>
                <a:cubicBezTo>
                  <a:pt x="3758" y="405"/>
                  <a:pt x="3763" y="412"/>
                  <a:pt x="3755" y="420"/>
                </a:cubicBezTo>
                <a:cubicBezTo>
                  <a:pt x="3731" y="521"/>
                  <a:pt x="3726" y="528"/>
                  <a:pt x="3727" y="534"/>
                </a:cubicBezTo>
                <a:cubicBezTo>
                  <a:pt x="3688" y="623"/>
                  <a:pt x="3695" y="625"/>
                  <a:pt x="3686" y="627"/>
                </a:cubicBezTo>
                <a:cubicBezTo>
                  <a:pt x="3651" y="685"/>
                  <a:pt x="3640" y="712"/>
                  <a:pt x="3623" y="739"/>
                </a:cubicBezTo>
                <a:cubicBezTo>
                  <a:pt x="3564" y="823"/>
                  <a:pt x="3560" y="825"/>
                  <a:pt x="3556" y="827"/>
                </a:cubicBezTo>
                <a:cubicBezTo>
                  <a:pt x="3530" y="872"/>
                  <a:pt x="3517" y="888"/>
                  <a:pt x="3505" y="904"/>
                </a:cubicBezTo>
                <a:cubicBezTo>
                  <a:pt x="3483" y="915"/>
                  <a:pt x="3485" y="903"/>
                  <a:pt x="3492" y="902"/>
                </a:cubicBezTo>
                <a:cubicBezTo>
                  <a:pt x="3559" y="799"/>
                  <a:pt x="3560" y="785"/>
                  <a:pt x="3575" y="768"/>
                </a:cubicBezTo>
                <a:cubicBezTo>
                  <a:pt x="3593" y="722"/>
                  <a:pt x="3597" y="715"/>
                  <a:pt x="3598" y="709"/>
                </a:cubicBezTo>
                <a:cubicBezTo>
                  <a:pt x="3627" y="643"/>
                  <a:pt x="3627" y="637"/>
                  <a:pt x="3629" y="630"/>
                </a:cubicBezTo>
                <a:cubicBezTo>
                  <a:pt x="3654" y="575"/>
                  <a:pt x="3651" y="570"/>
                  <a:pt x="3655" y="567"/>
                </a:cubicBezTo>
                <a:cubicBezTo>
                  <a:pt x="3661" y="537"/>
                  <a:pt x="3666" y="533"/>
                  <a:pt x="3669" y="530"/>
                </a:cubicBezTo>
                <a:cubicBezTo>
                  <a:pt x="3678" y="495"/>
                  <a:pt x="3683" y="488"/>
                  <a:pt x="3683" y="482"/>
                </a:cubicBezTo>
                <a:cubicBezTo>
                  <a:pt x="3719" y="376"/>
                  <a:pt x="3722" y="363"/>
                  <a:pt x="3725" y="350"/>
                </a:cubicBezTo>
                <a:cubicBezTo>
                  <a:pt x="3754" y="286"/>
                  <a:pt x="3753" y="280"/>
                  <a:pt x="3757" y="273"/>
                </a:cubicBezTo>
                <a:close/>
                <a:moveTo>
                  <a:pt x="3018" y="1695"/>
                </a:moveTo>
                <a:cubicBezTo>
                  <a:pt x="3014" y="1702"/>
                  <a:pt x="3009" y="1708"/>
                  <a:pt x="3004" y="1714"/>
                </a:cubicBezTo>
                <a:cubicBezTo>
                  <a:pt x="3001" y="1717"/>
                  <a:pt x="3003" y="1719"/>
                  <a:pt x="3001" y="1723"/>
                </a:cubicBezTo>
                <a:cubicBezTo>
                  <a:pt x="3001" y="1723"/>
                  <a:pt x="3001" y="1723"/>
                  <a:pt x="3001" y="1723"/>
                </a:cubicBezTo>
                <a:cubicBezTo>
                  <a:pt x="3000" y="1725"/>
                  <a:pt x="2998" y="1727"/>
                  <a:pt x="2996" y="1729"/>
                </a:cubicBezTo>
                <a:cubicBezTo>
                  <a:pt x="2994" y="1732"/>
                  <a:pt x="2993" y="1734"/>
                  <a:pt x="2991" y="1736"/>
                </a:cubicBezTo>
                <a:cubicBezTo>
                  <a:pt x="2988" y="1733"/>
                  <a:pt x="2993" y="1729"/>
                  <a:pt x="2996" y="1725"/>
                </a:cubicBezTo>
                <a:cubicBezTo>
                  <a:pt x="2996" y="1724"/>
                  <a:pt x="2996" y="1723"/>
                  <a:pt x="2997" y="1723"/>
                </a:cubicBezTo>
                <a:cubicBezTo>
                  <a:pt x="2999" y="1717"/>
                  <a:pt x="3000" y="1711"/>
                  <a:pt x="2999" y="1706"/>
                </a:cubicBezTo>
                <a:cubicBezTo>
                  <a:pt x="3006" y="1701"/>
                  <a:pt x="3003" y="1696"/>
                  <a:pt x="3007" y="1691"/>
                </a:cubicBezTo>
                <a:cubicBezTo>
                  <a:pt x="3009" y="1686"/>
                  <a:pt x="3013" y="1680"/>
                  <a:pt x="3011" y="1676"/>
                </a:cubicBezTo>
                <a:cubicBezTo>
                  <a:pt x="3016" y="1673"/>
                  <a:pt x="3016" y="1678"/>
                  <a:pt x="3018" y="1681"/>
                </a:cubicBezTo>
                <a:cubicBezTo>
                  <a:pt x="3018" y="1686"/>
                  <a:pt x="3017" y="1691"/>
                  <a:pt x="3018" y="1695"/>
                </a:cubicBezTo>
                <a:close/>
                <a:moveTo>
                  <a:pt x="3083" y="1624"/>
                </a:moveTo>
                <a:cubicBezTo>
                  <a:pt x="3078" y="1617"/>
                  <a:pt x="3091" y="1615"/>
                  <a:pt x="3094" y="1611"/>
                </a:cubicBezTo>
                <a:cubicBezTo>
                  <a:pt x="3104" y="1617"/>
                  <a:pt x="3086" y="1621"/>
                  <a:pt x="3083" y="1624"/>
                </a:cubicBezTo>
                <a:close/>
                <a:moveTo>
                  <a:pt x="3380" y="1391"/>
                </a:moveTo>
                <a:cubicBezTo>
                  <a:pt x="3385" y="1392"/>
                  <a:pt x="3391" y="1391"/>
                  <a:pt x="3396" y="1389"/>
                </a:cubicBezTo>
                <a:cubicBezTo>
                  <a:pt x="3423" y="1382"/>
                  <a:pt x="3434" y="1385"/>
                  <a:pt x="3444" y="1378"/>
                </a:cubicBezTo>
                <a:cubicBezTo>
                  <a:pt x="3550" y="1347"/>
                  <a:pt x="3562" y="1348"/>
                  <a:pt x="3573" y="1348"/>
                </a:cubicBezTo>
                <a:cubicBezTo>
                  <a:pt x="3646" y="1319"/>
                  <a:pt x="3657" y="1319"/>
                  <a:pt x="3667" y="1314"/>
                </a:cubicBezTo>
                <a:cubicBezTo>
                  <a:pt x="3709" y="1300"/>
                  <a:pt x="3720" y="1296"/>
                  <a:pt x="3730" y="1289"/>
                </a:cubicBezTo>
                <a:cubicBezTo>
                  <a:pt x="3798" y="1265"/>
                  <a:pt x="3803" y="1259"/>
                  <a:pt x="3808" y="1257"/>
                </a:cubicBezTo>
                <a:cubicBezTo>
                  <a:pt x="3822" y="1253"/>
                  <a:pt x="3821" y="1257"/>
                  <a:pt x="3819" y="1258"/>
                </a:cubicBezTo>
                <a:cubicBezTo>
                  <a:pt x="3769" y="1288"/>
                  <a:pt x="3753" y="1288"/>
                  <a:pt x="3737" y="1298"/>
                </a:cubicBezTo>
                <a:cubicBezTo>
                  <a:pt x="3704" y="1311"/>
                  <a:pt x="3696" y="1312"/>
                  <a:pt x="3689" y="1319"/>
                </a:cubicBezTo>
                <a:cubicBezTo>
                  <a:pt x="3627" y="1336"/>
                  <a:pt x="3613" y="1343"/>
                  <a:pt x="3600" y="1350"/>
                </a:cubicBezTo>
                <a:cubicBezTo>
                  <a:pt x="3516" y="1371"/>
                  <a:pt x="3513" y="1372"/>
                  <a:pt x="3509" y="1369"/>
                </a:cubicBezTo>
                <a:cubicBezTo>
                  <a:pt x="3486" y="1376"/>
                  <a:pt x="3483" y="1376"/>
                  <a:pt x="3479" y="1375"/>
                </a:cubicBezTo>
                <a:cubicBezTo>
                  <a:pt x="3410" y="1391"/>
                  <a:pt x="3403" y="1392"/>
                  <a:pt x="3397" y="1393"/>
                </a:cubicBezTo>
                <a:cubicBezTo>
                  <a:pt x="3329" y="1405"/>
                  <a:pt x="3324" y="1415"/>
                  <a:pt x="3316" y="1408"/>
                </a:cubicBezTo>
                <a:close/>
                <a:moveTo>
                  <a:pt x="3144" y="1481"/>
                </a:moveTo>
                <a:cubicBezTo>
                  <a:pt x="3149" y="1484"/>
                  <a:pt x="3147" y="1487"/>
                  <a:pt x="3145" y="1490"/>
                </a:cubicBezTo>
                <a:cubicBezTo>
                  <a:pt x="3143" y="1488"/>
                  <a:pt x="3142" y="1489"/>
                  <a:pt x="3141" y="1490"/>
                </a:cubicBezTo>
                <a:cubicBezTo>
                  <a:pt x="3139" y="1488"/>
                  <a:pt x="3142" y="1484"/>
                  <a:pt x="3144" y="1481"/>
                </a:cubicBezTo>
                <a:close/>
                <a:moveTo>
                  <a:pt x="3128" y="1513"/>
                </a:moveTo>
                <a:cubicBezTo>
                  <a:pt x="3137" y="1507"/>
                  <a:pt x="3129" y="1520"/>
                  <a:pt x="3126" y="1519"/>
                </a:cubicBezTo>
                <a:cubicBezTo>
                  <a:pt x="3125" y="1518"/>
                  <a:pt x="3126" y="1514"/>
                  <a:pt x="3128" y="1513"/>
                </a:cubicBezTo>
                <a:close/>
                <a:moveTo>
                  <a:pt x="3101" y="1380"/>
                </a:moveTo>
                <a:cubicBezTo>
                  <a:pt x="3097" y="1374"/>
                  <a:pt x="3093" y="1369"/>
                  <a:pt x="3096" y="1362"/>
                </a:cubicBezTo>
                <a:cubicBezTo>
                  <a:pt x="3087" y="1357"/>
                  <a:pt x="3089" y="1350"/>
                  <a:pt x="3088" y="1344"/>
                </a:cubicBezTo>
                <a:cubicBezTo>
                  <a:pt x="3080" y="1340"/>
                  <a:pt x="3086" y="1334"/>
                  <a:pt x="3082" y="1329"/>
                </a:cubicBezTo>
                <a:cubicBezTo>
                  <a:pt x="3083" y="1326"/>
                  <a:pt x="3080" y="1325"/>
                  <a:pt x="3079" y="1323"/>
                </a:cubicBezTo>
                <a:cubicBezTo>
                  <a:pt x="3077" y="1321"/>
                  <a:pt x="3079" y="1320"/>
                  <a:pt x="3078" y="1319"/>
                </a:cubicBezTo>
                <a:cubicBezTo>
                  <a:pt x="3077" y="1316"/>
                  <a:pt x="3076" y="1310"/>
                  <a:pt x="3072" y="1307"/>
                </a:cubicBezTo>
                <a:cubicBezTo>
                  <a:pt x="3070" y="1305"/>
                  <a:pt x="3067" y="1298"/>
                  <a:pt x="3068" y="1293"/>
                </a:cubicBezTo>
                <a:cubicBezTo>
                  <a:pt x="3061" y="1283"/>
                  <a:pt x="3059" y="1271"/>
                  <a:pt x="3057" y="1260"/>
                </a:cubicBezTo>
                <a:cubicBezTo>
                  <a:pt x="3051" y="1257"/>
                  <a:pt x="3058" y="1253"/>
                  <a:pt x="3054" y="1250"/>
                </a:cubicBezTo>
                <a:cubicBezTo>
                  <a:pt x="3053" y="1247"/>
                  <a:pt x="3051" y="1245"/>
                  <a:pt x="3053" y="1242"/>
                </a:cubicBezTo>
                <a:cubicBezTo>
                  <a:pt x="3052" y="1235"/>
                  <a:pt x="3046" y="1230"/>
                  <a:pt x="3048" y="1224"/>
                </a:cubicBezTo>
                <a:cubicBezTo>
                  <a:pt x="3044" y="1218"/>
                  <a:pt x="3048" y="1211"/>
                  <a:pt x="3044" y="1206"/>
                </a:cubicBezTo>
                <a:cubicBezTo>
                  <a:pt x="3045" y="1203"/>
                  <a:pt x="3040" y="1201"/>
                  <a:pt x="3043" y="1197"/>
                </a:cubicBezTo>
                <a:cubicBezTo>
                  <a:pt x="3043" y="1195"/>
                  <a:pt x="3044" y="1192"/>
                  <a:pt x="3042" y="1189"/>
                </a:cubicBezTo>
                <a:cubicBezTo>
                  <a:pt x="3049" y="1185"/>
                  <a:pt x="3048" y="1199"/>
                  <a:pt x="3050" y="1203"/>
                </a:cubicBezTo>
                <a:cubicBezTo>
                  <a:pt x="3052" y="1208"/>
                  <a:pt x="3062" y="1212"/>
                  <a:pt x="3056" y="1218"/>
                </a:cubicBezTo>
                <a:cubicBezTo>
                  <a:pt x="3065" y="1223"/>
                  <a:pt x="3064" y="1228"/>
                  <a:pt x="3066" y="1234"/>
                </a:cubicBezTo>
                <a:cubicBezTo>
                  <a:pt x="3074" y="1238"/>
                  <a:pt x="3069" y="1244"/>
                  <a:pt x="3077" y="1249"/>
                </a:cubicBezTo>
                <a:cubicBezTo>
                  <a:pt x="3076" y="1260"/>
                  <a:pt x="3086" y="1269"/>
                  <a:pt x="3089" y="1280"/>
                </a:cubicBezTo>
                <a:cubicBezTo>
                  <a:pt x="3097" y="1290"/>
                  <a:pt x="3096" y="1301"/>
                  <a:pt x="3106" y="1311"/>
                </a:cubicBezTo>
                <a:cubicBezTo>
                  <a:pt x="3106" y="1326"/>
                  <a:pt x="3112" y="1340"/>
                  <a:pt x="3116" y="1355"/>
                </a:cubicBezTo>
                <a:cubicBezTo>
                  <a:pt x="3115" y="1361"/>
                  <a:pt x="3116" y="1366"/>
                  <a:pt x="3118" y="1371"/>
                </a:cubicBezTo>
                <a:cubicBezTo>
                  <a:pt x="3109" y="1378"/>
                  <a:pt x="3124" y="1381"/>
                  <a:pt x="3117" y="1388"/>
                </a:cubicBezTo>
                <a:cubicBezTo>
                  <a:pt x="3122" y="1398"/>
                  <a:pt x="3122" y="1409"/>
                  <a:pt x="3125" y="1420"/>
                </a:cubicBezTo>
                <a:cubicBezTo>
                  <a:pt x="3118" y="1437"/>
                  <a:pt x="3123" y="1453"/>
                  <a:pt x="3116" y="1471"/>
                </a:cubicBezTo>
                <a:cubicBezTo>
                  <a:pt x="3113" y="1446"/>
                  <a:pt x="3108" y="1422"/>
                  <a:pt x="3106" y="1398"/>
                </a:cubicBezTo>
                <a:cubicBezTo>
                  <a:pt x="3103" y="1392"/>
                  <a:pt x="3099" y="1386"/>
                  <a:pt x="3101" y="1380"/>
                </a:cubicBezTo>
                <a:close/>
                <a:moveTo>
                  <a:pt x="3116" y="1485"/>
                </a:moveTo>
                <a:cubicBezTo>
                  <a:pt x="3110" y="1490"/>
                  <a:pt x="3113" y="1478"/>
                  <a:pt x="3116" y="1475"/>
                </a:cubicBezTo>
                <a:cubicBezTo>
                  <a:pt x="3117" y="1478"/>
                  <a:pt x="3117" y="1482"/>
                  <a:pt x="3116" y="1485"/>
                </a:cubicBezTo>
                <a:close/>
                <a:moveTo>
                  <a:pt x="3231" y="1453"/>
                </a:moveTo>
                <a:cubicBezTo>
                  <a:pt x="3241" y="1447"/>
                  <a:pt x="3232" y="1460"/>
                  <a:pt x="3230" y="1459"/>
                </a:cubicBezTo>
                <a:cubicBezTo>
                  <a:pt x="3228" y="1458"/>
                  <a:pt x="3229" y="1454"/>
                  <a:pt x="3231" y="1453"/>
                </a:cubicBezTo>
                <a:close/>
                <a:moveTo>
                  <a:pt x="3245" y="1463"/>
                </a:moveTo>
                <a:cubicBezTo>
                  <a:pt x="3256" y="1465"/>
                  <a:pt x="3264" y="1454"/>
                  <a:pt x="3275" y="1457"/>
                </a:cubicBezTo>
                <a:cubicBezTo>
                  <a:pt x="3333" y="1437"/>
                  <a:pt x="3340" y="1441"/>
                  <a:pt x="3347" y="1439"/>
                </a:cubicBezTo>
                <a:cubicBezTo>
                  <a:pt x="3375" y="1429"/>
                  <a:pt x="3383" y="1435"/>
                  <a:pt x="3389" y="1427"/>
                </a:cubicBezTo>
                <a:cubicBezTo>
                  <a:pt x="3447" y="1427"/>
                  <a:pt x="3460" y="1420"/>
                  <a:pt x="3475" y="1423"/>
                </a:cubicBezTo>
                <a:cubicBezTo>
                  <a:pt x="3577" y="1415"/>
                  <a:pt x="3580" y="1413"/>
                  <a:pt x="3584" y="1415"/>
                </a:cubicBezTo>
                <a:cubicBezTo>
                  <a:pt x="3653" y="1417"/>
                  <a:pt x="3640" y="1416"/>
                  <a:pt x="3638" y="1419"/>
                </a:cubicBezTo>
                <a:cubicBezTo>
                  <a:pt x="3606" y="1428"/>
                  <a:pt x="3602" y="1428"/>
                  <a:pt x="3598" y="1429"/>
                </a:cubicBezTo>
                <a:cubicBezTo>
                  <a:pt x="3554" y="1436"/>
                  <a:pt x="3551" y="1445"/>
                  <a:pt x="3546" y="1440"/>
                </a:cubicBezTo>
                <a:cubicBezTo>
                  <a:pt x="3512" y="1439"/>
                  <a:pt x="3509" y="1452"/>
                  <a:pt x="3503" y="1444"/>
                </a:cubicBezTo>
                <a:cubicBezTo>
                  <a:pt x="3472" y="1444"/>
                  <a:pt x="3469" y="1451"/>
                  <a:pt x="3464" y="1448"/>
                </a:cubicBezTo>
                <a:cubicBezTo>
                  <a:pt x="3408" y="1459"/>
                  <a:pt x="3400" y="1455"/>
                  <a:pt x="3393" y="1459"/>
                </a:cubicBezTo>
                <a:cubicBezTo>
                  <a:pt x="3357" y="1464"/>
                  <a:pt x="3354" y="1465"/>
                  <a:pt x="3350" y="1463"/>
                </a:cubicBezTo>
                <a:cubicBezTo>
                  <a:pt x="3304" y="1474"/>
                  <a:pt x="3300" y="1474"/>
                  <a:pt x="3296" y="1477"/>
                </a:cubicBezTo>
                <a:cubicBezTo>
                  <a:pt x="3261" y="1487"/>
                  <a:pt x="3255" y="1479"/>
                  <a:pt x="3251" y="1490"/>
                </a:cubicBezTo>
                <a:cubicBezTo>
                  <a:pt x="3185" y="1506"/>
                  <a:pt x="3167" y="1526"/>
                  <a:pt x="3147" y="1531"/>
                </a:cubicBezTo>
                <a:cubicBezTo>
                  <a:pt x="3114" y="1536"/>
                  <a:pt x="3119" y="1543"/>
                  <a:pt x="3123" y="1538"/>
                </a:cubicBezTo>
                <a:cubicBezTo>
                  <a:pt x="3171" y="1501"/>
                  <a:pt x="3177" y="1490"/>
                  <a:pt x="3184" y="1486"/>
                </a:cubicBezTo>
                <a:cubicBezTo>
                  <a:pt x="3226" y="1473"/>
                  <a:pt x="3235" y="1470"/>
                  <a:pt x="3245" y="1463"/>
                </a:cubicBezTo>
                <a:close/>
                <a:moveTo>
                  <a:pt x="3167" y="1470"/>
                </a:moveTo>
                <a:cubicBezTo>
                  <a:pt x="3172" y="1469"/>
                  <a:pt x="3176" y="1466"/>
                  <a:pt x="3181" y="1466"/>
                </a:cubicBezTo>
                <a:cubicBezTo>
                  <a:pt x="3189" y="1458"/>
                  <a:pt x="3198" y="1461"/>
                  <a:pt x="3206" y="1452"/>
                </a:cubicBezTo>
                <a:cubicBezTo>
                  <a:pt x="3211" y="1458"/>
                  <a:pt x="3198" y="1463"/>
                  <a:pt x="3195" y="1462"/>
                </a:cubicBezTo>
                <a:cubicBezTo>
                  <a:pt x="3191" y="1468"/>
                  <a:pt x="3186" y="1466"/>
                  <a:pt x="3182" y="1470"/>
                </a:cubicBezTo>
                <a:cubicBezTo>
                  <a:pt x="3180" y="1473"/>
                  <a:pt x="3176" y="1470"/>
                  <a:pt x="3174" y="1471"/>
                </a:cubicBezTo>
                <a:cubicBezTo>
                  <a:pt x="3172" y="1472"/>
                  <a:pt x="3171" y="1476"/>
                  <a:pt x="3170" y="1476"/>
                </a:cubicBezTo>
                <a:cubicBezTo>
                  <a:pt x="3170" y="1476"/>
                  <a:pt x="3168" y="1474"/>
                  <a:pt x="3168" y="1474"/>
                </a:cubicBezTo>
                <a:cubicBezTo>
                  <a:pt x="3164" y="1476"/>
                  <a:pt x="3159" y="1485"/>
                  <a:pt x="3154" y="1478"/>
                </a:cubicBezTo>
                <a:cubicBezTo>
                  <a:pt x="3157" y="1469"/>
                  <a:pt x="3163" y="1474"/>
                  <a:pt x="3167" y="1470"/>
                </a:cubicBezTo>
                <a:close/>
                <a:moveTo>
                  <a:pt x="3187" y="1376"/>
                </a:moveTo>
                <a:cubicBezTo>
                  <a:pt x="3185" y="1370"/>
                  <a:pt x="3185" y="1363"/>
                  <a:pt x="3189" y="1355"/>
                </a:cubicBezTo>
                <a:cubicBezTo>
                  <a:pt x="3191" y="1357"/>
                  <a:pt x="3193" y="1359"/>
                  <a:pt x="3196" y="1361"/>
                </a:cubicBezTo>
                <a:cubicBezTo>
                  <a:pt x="3196" y="1365"/>
                  <a:pt x="3192" y="1371"/>
                  <a:pt x="3187" y="1376"/>
                </a:cubicBezTo>
                <a:close/>
                <a:moveTo>
                  <a:pt x="3379" y="456"/>
                </a:moveTo>
                <a:cubicBezTo>
                  <a:pt x="3385" y="461"/>
                  <a:pt x="3376" y="469"/>
                  <a:pt x="3380" y="474"/>
                </a:cubicBezTo>
                <a:cubicBezTo>
                  <a:pt x="3373" y="477"/>
                  <a:pt x="3375" y="461"/>
                  <a:pt x="3379" y="456"/>
                </a:cubicBezTo>
                <a:close/>
                <a:moveTo>
                  <a:pt x="3309" y="952"/>
                </a:moveTo>
                <a:cubicBezTo>
                  <a:pt x="3303" y="947"/>
                  <a:pt x="3312" y="940"/>
                  <a:pt x="3307" y="935"/>
                </a:cubicBezTo>
                <a:cubicBezTo>
                  <a:pt x="3310" y="924"/>
                  <a:pt x="3311" y="913"/>
                  <a:pt x="3310" y="902"/>
                </a:cubicBezTo>
                <a:cubicBezTo>
                  <a:pt x="3315" y="899"/>
                  <a:pt x="3317" y="904"/>
                  <a:pt x="3313" y="908"/>
                </a:cubicBezTo>
                <a:cubicBezTo>
                  <a:pt x="3316" y="911"/>
                  <a:pt x="3314" y="914"/>
                  <a:pt x="3317" y="918"/>
                </a:cubicBezTo>
                <a:cubicBezTo>
                  <a:pt x="3310" y="934"/>
                  <a:pt x="3314" y="950"/>
                  <a:pt x="3309" y="966"/>
                </a:cubicBezTo>
                <a:cubicBezTo>
                  <a:pt x="3303" y="969"/>
                  <a:pt x="3309" y="963"/>
                  <a:pt x="3306" y="960"/>
                </a:cubicBezTo>
                <a:cubicBezTo>
                  <a:pt x="3306" y="958"/>
                  <a:pt x="3306" y="955"/>
                  <a:pt x="3309" y="952"/>
                </a:cubicBezTo>
                <a:close/>
                <a:moveTo>
                  <a:pt x="3303" y="988"/>
                </a:moveTo>
                <a:cubicBezTo>
                  <a:pt x="3306" y="996"/>
                  <a:pt x="3298" y="1006"/>
                  <a:pt x="3301" y="1015"/>
                </a:cubicBezTo>
                <a:cubicBezTo>
                  <a:pt x="3298" y="1024"/>
                  <a:pt x="3301" y="1032"/>
                  <a:pt x="3296" y="1040"/>
                </a:cubicBezTo>
                <a:cubicBezTo>
                  <a:pt x="3291" y="1032"/>
                  <a:pt x="3301" y="1022"/>
                  <a:pt x="3295" y="1014"/>
                </a:cubicBezTo>
                <a:cubicBezTo>
                  <a:pt x="3305" y="1004"/>
                  <a:pt x="3294" y="997"/>
                  <a:pt x="3303" y="988"/>
                </a:cubicBezTo>
                <a:close/>
                <a:moveTo>
                  <a:pt x="3280" y="1076"/>
                </a:moveTo>
                <a:cubicBezTo>
                  <a:pt x="3290" y="1068"/>
                  <a:pt x="3289" y="1064"/>
                  <a:pt x="3294" y="1053"/>
                </a:cubicBezTo>
                <a:cubicBezTo>
                  <a:pt x="3299" y="1066"/>
                  <a:pt x="3282" y="1081"/>
                  <a:pt x="3289" y="1093"/>
                </a:cubicBezTo>
                <a:cubicBezTo>
                  <a:pt x="3281" y="1100"/>
                  <a:pt x="3287" y="1106"/>
                  <a:pt x="3281" y="1113"/>
                </a:cubicBezTo>
                <a:cubicBezTo>
                  <a:pt x="3278" y="1101"/>
                  <a:pt x="3282" y="1088"/>
                  <a:pt x="3280" y="1076"/>
                </a:cubicBezTo>
                <a:close/>
                <a:moveTo>
                  <a:pt x="3233" y="654"/>
                </a:moveTo>
                <a:cubicBezTo>
                  <a:pt x="3234" y="660"/>
                  <a:pt x="3238" y="666"/>
                  <a:pt x="3233" y="672"/>
                </a:cubicBezTo>
                <a:cubicBezTo>
                  <a:pt x="3231" y="666"/>
                  <a:pt x="3228" y="661"/>
                  <a:pt x="3233" y="654"/>
                </a:cubicBezTo>
                <a:close/>
                <a:moveTo>
                  <a:pt x="3235" y="689"/>
                </a:moveTo>
                <a:cubicBezTo>
                  <a:pt x="3234" y="694"/>
                  <a:pt x="3235" y="700"/>
                  <a:pt x="3238" y="705"/>
                </a:cubicBezTo>
                <a:cubicBezTo>
                  <a:pt x="3231" y="710"/>
                  <a:pt x="3231" y="697"/>
                  <a:pt x="3232" y="693"/>
                </a:cubicBezTo>
                <a:cubicBezTo>
                  <a:pt x="3229" y="688"/>
                  <a:pt x="3234" y="682"/>
                  <a:pt x="3230" y="677"/>
                </a:cubicBezTo>
                <a:cubicBezTo>
                  <a:pt x="3236" y="672"/>
                  <a:pt x="3231" y="686"/>
                  <a:pt x="3235" y="689"/>
                </a:cubicBezTo>
                <a:close/>
                <a:moveTo>
                  <a:pt x="3209" y="1367"/>
                </a:moveTo>
                <a:cubicBezTo>
                  <a:pt x="3206" y="1355"/>
                  <a:pt x="3218" y="1354"/>
                  <a:pt x="3220" y="1343"/>
                </a:cubicBezTo>
                <a:cubicBezTo>
                  <a:pt x="3222" y="1345"/>
                  <a:pt x="3225" y="1345"/>
                  <a:pt x="3226" y="1344"/>
                </a:cubicBezTo>
                <a:cubicBezTo>
                  <a:pt x="3229" y="1352"/>
                  <a:pt x="3214" y="1363"/>
                  <a:pt x="3209" y="1367"/>
                </a:cubicBezTo>
                <a:close/>
                <a:moveTo>
                  <a:pt x="3267" y="1160"/>
                </a:moveTo>
                <a:cubicBezTo>
                  <a:pt x="3268" y="1172"/>
                  <a:pt x="3262" y="1184"/>
                  <a:pt x="3266" y="1196"/>
                </a:cubicBezTo>
                <a:cubicBezTo>
                  <a:pt x="3248" y="1255"/>
                  <a:pt x="3254" y="1259"/>
                  <a:pt x="3246" y="1265"/>
                </a:cubicBezTo>
                <a:cubicBezTo>
                  <a:pt x="3223" y="1297"/>
                  <a:pt x="3227" y="1284"/>
                  <a:pt x="3231" y="1271"/>
                </a:cubicBezTo>
                <a:cubicBezTo>
                  <a:pt x="3240" y="1191"/>
                  <a:pt x="3240" y="1181"/>
                  <a:pt x="3246" y="1169"/>
                </a:cubicBezTo>
                <a:cubicBezTo>
                  <a:pt x="3253" y="1104"/>
                  <a:pt x="3245" y="1099"/>
                  <a:pt x="3254" y="1092"/>
                </a:cubicBezTo>
                <a:cubicBezTo>
                  <a:pt x="3247" y="1024"/>
                  <a:pt x="3244" y="1019"/>
                  <a:pt x="3247" y="1014"/>
                </a:cubicBezTo>
                <a:cubicBezTo>
                  <a:pt x="3240" y="967"/>
                  <a:pt x="3246" y="958"/>
                  <a:pt x="3240" y="951"/>
                </a:cubicBezTo>
                <a:cubicBezTo>
                  <a:pt x="3238" y="891"/>
                  <a:pt x="3244" y="882"/>
                  <a:pt x="3240" y="874"/>
                </a:cubicBezTo>
                <a:cubicBezTo>
                  <a:pt x="3236" y="775"/>
                  <a:pt x="3228" y="769"/>
                  <a:pt x="3235" y="761"/>
                </a:cubicBezTo>
                <a:cubicBezTo>
                  <a:pt x="3237" y="746"/>
                  <a:pt x="3235" y="749"/>
                  <a:pt x="3238" y="753"/>
                </a:cubicBezTo>
                <a:cubicBezTo>
                  <a:pt x="3240" y="819"/>
                  <a:pt x="3250" y="825"/>
                  <a:pt x="3247" y="832"/>
                </a:cubicBezTo>
                <a:cubicBezTo>
                  <a:pt x="3256" y="904"/>
                  <a:pt x="3258" y="918"/>
                  <a:pt x="3259" y="932"/>
                </a:cubicBezTo>
                <a:cubicBezTo>
                  <a:pt x="3261" y="958"/>
                  <a:pt x="3261" y="964"/>
                  <a:pt x="3262" y="971"/>
                </a:cubicBezTo>
                <a:cubicBezTo>
                  <a:pt x="3270" y="1022"/>
                  <a:pt x="3268" y="1035"/>
                  <a:pt x="3272" y="1048"/>
                </a:cubicBezTo>
                <a:cubicBezTo>
                  <a:pt x="3265" y="1137"/>
                  <a:pt x="3271" y="1148"/>
                  <a:pt x="3267" y="1160"/>
                </a:cubicBezTo>
                <a:close/>
                <a:moveTo>
                  <a:pt x="3287" y="1211"/>
                </a:moveTo>
                <a:cubicBezTo>
                  <a:pt x="3282" y="1214"/>
                  <a:pt x="3285" y="1208"/>
                  <a:pt x="3288" y="1205"/>
                </a:cubicBezTo>
                <a:cubicBezTo>
                  <a:pt x="3293" y="1202"/>
                  <a:pt x="3289" y="1208"/>
                  <a:pt x="3287" y="1211"/>
                </a:cubicBezTo>
                <a:close/>
                <a:moveTo>
                  <a:pt x="3275" y="1203"/>
                </a:moveTo>
                <a:cubicBezTo>
                  <a:pt x="3271" y="1198"/>
                  <a:pt x="3280" y="1192"/>
                  <a:pt x="3275" y="1188"/>
                </a:cubicBezTo>
                <a:cubicBezTo>
                  <a:pt x="3286" y="1153"/>
                  <a:pt x="3288" y="1149"/>
                  <a:pt x="3286" y="1145"/>
                </a:cubicBezTo>
                <a:cubicBezTo>
                  <a:pt x="3298" y="1108"/>
                  <a:pt x="3292" y="1100"/>
                  <a:pt x="3299" y="1090"/>
                </a:cubicBezTo>
                <a:cubicBezTo>
                  <a:pt x="3325" y="914"/>
                  <a:pt x="3327" y="904"/>
                  <a:pt x="3330" y="895"/>
                </a:cubicBezTo>
                <a:cubicBezTo>
                  <a:pt x="3339" y="831"/>
                  <a:pt x="3337" y="822"/>
                  <a:pt x="3337" y="813"/>
                </a:cubicBezTo>
                <a:cubicBezTo>
                  <a:pt x="3352" y="746"/>
                  <a:pt x="3355" y="735"/>
                  <a:pt x="3354" y="724"/>
                </a:cubicBezTo>
                <a:cubicBezTo>
                  <a:pt x="3362" y="646"/>
                  <a:pt x="3363" y="634"/>
                  <a:pt x="3365" y="623"/>
                </a:cubicBezTo>
                <a:cubicBezTo>
                  <a:pt x="3371" y="567"/>
                  <a:pt x="3358" y="563"/>
                  <a:pt x="3368" y="557"/>
                </a:cubicBezTo>
                <a:cubicBezTo>
                  <a:pt x="3370" y="518"/>
                  <a:pt x="3369" y="512"/>
                  <a:pt x="3370" y="507"/>
                </a:cubicBezTo>
                <a:cubicBezTo>
                  <a:pt x="3377" y="482"/>
                  <a:pt x="3378" y="484"/>
                  <a:pt x="3381" y="486"/>
                </a:cubicBezTo>
                <a:cubicBezTo>
                  <a:pt x="3379" y="562"/>
                  <a:pt x="3370" y="570"/>
                  <a:pt x="3375" y="576"/>
                </a:cubicBezTo>
                <a:cubicBezTo>
                  <a:pt x="3375" y="667"/>
                  <a:pt x="3369" y="672"/>
                  <a:pt x="3376" y="675"/>
                </a:cubicBezTo>
                <a:cubicBezTo>
                  <a:pt x="3373" y="724"/>
                  <a:pt x="3374" y="738"/>
                  <a:pt x="3372" y="753"/>
                </a:cubicBezTo>
                <a:cubicBezTo>
                  <a:pt x="3360" y="869"/>
                  <a:pt x="3367" y="875"/>
                  <a:pt x="3361" y="882"/>
                </a:cubicBezTo>
                <a:cubicBezTo>
                  <a:pt x="3346" y="951"/>
                  <a:pt x="3348" y="958"/>
                  <a:pt x="3346" y="965"/>
                </a:cubicBezTo>
                <a:cubicBezTo>
                  <a:pt x="3339" y="1047"/>
                  <a:pt x="3329" y="1059"/>
                  <a:pt x="3333" y="1068"/>
                </a:cubicBezTo>
                <a:cubicBezTo>
                  <a:pt x="3314" y="1133"/>
                  <a:pt x="3303" y="1141"/>
                  <a:pt x="3307" y="1147"/>
                </a:cubicBezTo>
                <a:close/>
                <a:moveTo>
                  <a:pt x="3519" y="1049"/>
                </a:moveTo>
                <a:cubicBezTo>
                  <a:pt x="3522" y="1041"/>
                  <a:pt x="3527" y="1048"/>
                  <a:pt x="3531" y="1043"/>
                </a:cubicBezTo>
                <a:cubicBezTo>
                  <a:pt x="3539" y="1038"/>
                  <a:pt x="3548" y="1037"/>
                  <a:pt x="3556" y="1033"/>
                </a:cubicBezTo>
                <a:cubicBezTo>
                  <a:pt x="3559" y="1037"/>
                  <a:pt x="3553" y="1038"/>
                  <a:pt x="3550" y="1036"/>
                </a:cubicBezTo>
                <a:cubicBezTo>
                  <a:pt x="3537" y="1048"/>
                  <a:pt x="3523" y="1047"/>
                  <a:pt x="3510" y="1056"/>
                </a:cubicBezTo>
                <a:cubicBezTo>
                  <a:pt x="3505" y="1052"/>
                  <a:pt x="3516" y="1048"/>
                  <a:pt x="3519" y="1049"/>
                </a:cubicBezTo>
                <a:close/>
                <a:moveTo>
                  <a:pt x="3453" y="973"/>
                </a:moveTo>
                <a:cubicBezTo>
                  <a:pt x="3450" y="976"/>
                  <a:pt x="3448" y="979"/>
                  <a:pt x="3446" y="982"/>
                </a:cubicBezTo>
                <a:cubicBezTo>
                  <a:pt x="3442" y="985"/>
                  <a:pt x="3443" y="981"/>
                  <a:pt x="3445" y="978"/>
                </a:cubicBezTo>
                <a:cubicBezTo>
                  <a:pt x="3447" y="975"/>
                  <a:pt x="3450" y="972"/>
                  <a:pt x="3452" y="969"/>
                </a:cubicBezTo>
                <a:cubicBezTo>
                  <a:pt x="3456" y="967"/>
                  <a:pt x="3455" y="971"/>
                  <a:pt x="3453" y="973"/>
                </a:cubicBezTo>
                <a:close/>
                <a:moveTo>
                  <a:pt x="3458" y="966"/>
                </a:moveTo>
                <a:cubicBezTo>
                  <a:pt x="3454" y="960"/>
                  <a:pt x="3466" y="951"/>
                  <a:pt x="3463" y="945"/>
                </a:cubicBezTo>
                <a:cubicBezTo>
                  <a:pt x="3476" y="942"/>
                  <a:pt x="3465" y="960"/>
                  <a:pt x="3458" y="966"/>
                </a:cubicBezTo>
                <a:close/>
                <a:moveTo>
                  <a:pt x="3710" y="706"/>
                </a:moveTo>
                <a:cubicBezTo>
                  <a:pt x="3717" y="705"/>
                  <a:pt x="3723" y="694"/>
                  <a:pt x="3731" y="693"/>
                </a:cubicBezTo>
                <a:cubicBezTo>
                  <a:pt x="3737" y="691"/>
                  <a:pt x="3743" y="685"/>
                  <a:pt x="3750" y="682"/>
                </a:cubicBezTo>
                <a:cubicBezTo>
                  <a:pt x="3763" y="672"/>
                  <a:pt x="3776" y="663"/>
                  <a:pt x="3789" y="654"/>
                </a:cubicBezTo>
                <a:cubicBezTo>
                  <a:pt x="3792" y="657"/>
                  <a:pt x="3786" y="656"/>
                  <a:pt x="3784" y="661"/>
                </a:cubicBezTo>
                <a:cubicBezTo>
                  <a:pt x="3782" y="664"/>
                  <a:pt x="3779" y="667"/>
                  <a:pt x="3777" y="670"/>
                </a:cubicBezTo>
                <a:cubicBezTo>
                  <a:pt x="3769" y="670"/>
                  <a:pt x="3763" y="676"/>
                  <a:pt x="3756" y="683"/>
                </a:cubicBezTo>
                <a:cubicBezTo>
                  <a:pt x="3749" y="685"/>
                  <a:pt x="3742" y="693"/>
                  <a:pt x="3735" y="696"/>
                </a:cubicBezTo>
                <a:cubicBezTo>
                  <a:pt x="3723" y="711"/>
                  <a:pt x="3708" y="711"/>
                  <a:pt x="3696" y="729"/>
                </a:cubicBezTo>
                <a:cubicBezTo>
                  <a:pt x="3689" y="721"/>
                  <a:pt x="3705" y="718"/>
                  <a:pt x="3710" y="706"/>
                </a:cubicBezTo>
                <a:close/>
                <a:moveTo>
                  <a:pt x="3778" y="601"/>
                </a:moveTo>
                <a:cubicBezTo>
                  <a:pt x="3783" y="595"/>
                  <a:pt x="3788" y="585"/>
                  <a:pt x="3794" y="585"/>
                </a:cubicBezTo>
                <a:cubicBezTo>
                  <a:pt x="3799" y="592"/>
                  <a:pt x="3786" y="589"/>
                  <a:pt x="3784" y="599"/>
                </a:cubicBezTo>
                <a:cubicBezTo>
                  <a:pt x="3782" y="603"/>
                  <a:pt x="3779" y="601"/>
                  <a:pt x="3776" y="604"/>
                </a:cubicBezTo>
                <a:cubicBezTo>
                  <a:pt x="3774" y="607"/>
                  <a:pt x="3771" y="610"/>
                  <a:pt x="3769" y="613"/>
                </a:cubicBezTo>
                <a:cubicBezTo>
                  <a:pt x="3761" y="620"/>
                  <a:pt x="3774" y="596"/>
                  <a:pt x="3778" y="601"/>
                </a:cubicBezTo>
                <a:close/>
                <a:moveTo>
                  <a:pt x="3680" y="760"/>
                </a:moveTo>
                <a:cubicBezTo>
                  <a:pt x="3677" y="755"/>
                  <a:pt x="3683" y="755"/>
                  <a:pt x="3685" y="753"/>
                </a:cubicBezTo>
                <a:cubicBezTo>
                  <a:pt x="3694" y="750"/>
                  <a:pt x="3682" y="757"/>
                  <a:pt x="3680" y="760"/>
                </a:cubicBezTo>
                <a:close/>
                <a:moveTo>
                  <a:pt x="3577" y="828"/>
                </a:moveTo>
                <a:cubicBezTo>
                  <a:pt x="3581" y="819"/>
                  <a:pt x="3586" y="824"/>
                  <a:pt x="3590" y="816"/>
                </a:cubicBezTo>
                <a:cubicBezTo>
                  <a:pt x="3597" y="807"/>
                  <a:pt x="3603" y="799"/>
                  <a:pt x="3609" y="790"/>
                </a:cubicBezTo>
                <a:cubicBezTo>
                  <a:pt x="3636" y="767"/>
                  <a:pt x="3663" y="749"/>
                  <a:pt x="3690" y="727"/>
                </a:cubicBezTo>
                <a:cubicBezTo>
                  <a:pt x="3692" y="729"/>
                  <a:pt x="3689" y="732"/>
                  <a:pt x="3689" y="734"/>
                </a:cubicBezTo>
                <a:cubicBezTo>
                  <a:pt x="3671" y="752"/>
                  <a:pt x="3653" y="764"/>
                  <a:pt x="3636" y="789"/>
                </a:cubicBezTo>
                <a:cubicBezTo>
                  <a:pt x="3629" y="796"/>
                  <a:pt x="3621" y="798"/>
                  <a:pt x="3614" y="808"/>
                </a:cubicBezTo>
                <a:cubicBezTo>
                  <a:pt x="3613" y="816"/>
                  <a:pt x="3599" y="806"/>
                  <a:pt x="3605" y="816"/>
                </a:cubicBezTo>
                <a:cubicBezTo>
                  <a:pt x="3600" y="817"/>
                  <a:pt x="3596" y="823"/>
                  <a:pt x="3591" y="824"/>
                </a:cubicBezTo>
                <a:cubicBezTo>
                  <a:pt x="3587" y="827"/>
                  <a:pt x="3584" y="839"/>
                  <a:pt x="3578" y="836"/>
                </a:cubicBezTo>
                <a:cubicBezTo>
                  <a:pt x="3575" y="840"/>
                  <a:pt x="3572" y="849"/>
                  <a:pt x="3567" y="842"/>
                </a:cubicBezTo>
                <a:cubicBezTo>
                  <a:pt x="3574" y="841"/>
                  <a:pt x="3569" y="834"/>
                  <a:pt x="3577" y="828"/>
                </a:cubicBezTo>
                <a:close/>
                <a:moveTo>
                  <a:pt x="3541" y="876"/>
                </a:moveTo>
                <a:cubicBezTo>
                  <a:pt x="3543" y="873"/>
                  <a:pt x="3545" y="870"/>
                  <a:pt x="3548" y="867"/>
                </a:cubicBezTo>
                <a:cubicBezTo>
                  <a:pt x="3552" y="864"/>
                  <a:pt x="3550" y="869"/>
                  <a:pt x="3548" y="871"/>
                </a:cubicBezTo>
                <a:cubicBezTo>
                  <a:pt x="3546" y="874"/>
                  <a:pt x="3543" y="877"/>
                  <a:pt x="3541" y="880"/>
                </a:cubicBezTo>
                <a:cubicBezTo>
                  <a:pt x="3537" y="883"/>
                  <a:pt x="3539" y="879"/>
                  <a:pt x="3541" y="876"/>
                </a:cubicBezTo>
                <a:close/>
                <a:moveTo>
                  <a:pt x="2581" y="1492"/>
                </a:moveTo>
                <a:cubicBezTo>
                  <a:pt x="2570" y="1501"/>
                  <a:pt x="2566" y="1513"/>
                  <a:pt x="2557" y="1523"/>
                </a:cubicBezTo>
                <a:cubicBezTo>
                  <a:pt x="2536" y="1560"/>
                  <a:pt x="2537" y="1566"/>
                  <a:pt x="2530" y="1570"/>
                </a:cubicBezTo>
                <a:cubicBezTo>
                  <a:pt x="2522" y="1593"/>
                  <a:pt x="2529" y="1602"/>
                  <a:pt x="2522" y="1607"/>
                </a:cubicBezTo>
                <a:cubicBezTo>
                  <a:pt x="2494" y="1556"/>
                  <a:pt x="2500" y="1555"/>
                  <a:pt x="2496" y="1551"/>
                </a:cubicBezTo>
                <a:cubicBezTo>
                  <a:pt x="2482" y="1508"/>
                  <a:pt x="2492" y="1506"/>
                  <a:pt x="2486" y="1500"/>
                </a:cubicBezTo>
                <a:cubicBezTo>
                  <a:pt x="2483" y="1469"/>
                  <a:pt x="2482" y="1464"/>
                  <a:pt x="2484" y="1460"/>
                </a:cubicBezTo>
                <a:cubicBezTo>
                  <a:pt x="2486" y="1375"/>
                  <a:pt x="2486" y="1366"/>
                  <a:pt x="2489" y="1358"/>
                </a:cubicBezTo>
                <a:cubicBezTo>
                  <a:pt x="2494" y="1296"/>
                  <a:pt x="2502" y="1293"/>
                  <a:pt x="2500" y="1287"/>
                </a:cubicBezTo>
                <a:cubicBezTo>
                  <a:pt x="2505" y="1234"/>
                  <a:pt x="2502" y="1228"/>
                  <a:pt x="2503" y="1224"/>
                </a:cubicBezTo>
                <a:cubicBezTo>
                  <a:pt x="2510" y="1178"/>
                  <a:pt x="2507" y="1169"/>
                  <a:pt x="2509" y="1161"/>
                </a:cubicBezTo>
                <a:cubicBezTo>
                  <a:pt x="2496" y="1098"/>
                  <a:pt x="2490" y="1085"/>
                  <a:pt x="2486" y="1071"/>
                </a:cubicBezTo>
                <a:cubicBezTo>
                  <a:pt x="2484" y="1075"/>
                  <a:pt x="2486" y="1097"/>
                  <a:pt x="2496" y="1122"/>
                </a:cubicBezTo>
                <a:cubicBezTo>
                  <a:pt x="2494" y="1149"/>
                  <a:pt x="2501" y="1155"/>
                  <a:pt x="2499" y="1158"/>
                </a:cubicBezTo>
                <a:cubicBezTo>
                  <a:pt x="2498" y="1254"/>
                  <a:pt x="2485" y="1289"/>
                  <a:pt x="2484" y="1328"/>
                </a:cubicBezTo>
                <a:cubicBezTo>
                  <a:pt x="2478" y="1349"/>
                  <a:pt x="2476" y="1352"/>
                  <a:pt x="2475" y="1354"/>
                </a:cubicBezTo>
                <a:cubicBezTo>
                  <a:pt x="2474" y="1443"/>
                  <a:pt x="2471" y="1446"/>
                  <a:pt x="2470" y="1450"/>
                </a:cubicBezTo>
                <a:cubicBezTo>
                  <a:pt x="2480" y="1512"/>
                  <a:pt x="2475" y="1527"/>
                  <a:pt x="2481" y="1544"/>
                </a:cubicBezTo>
                <a:cubicBezTo>
                  <a:pt x="2491" y="1583"/>
                  <a:pt x="2492" y="1585"/>
                  <a:pt x="2493" y="1587"/>
                </a:cubicBezTo>
                <a:cubicBezTo>
                  <a:pt x="2493" y="1591"/>
                  <a:pt x="2491" y="1590"/>
                  <a:pt x="2488" y="1587"/>
                </a:cubicBezTo>
                <a:cubicBezTo>
                  <a:pt x="2479" y="1573"/>
                  <a:pt x="2477" y="1569"/>
                  <a:pt x="2475" y="1565"/>
                </a:cubicBezTo>
                <a:cubicBezTo>
                  <a:pt x="2459" y="1482"/>
                  <a:pt x="2462" y="1478"/>
                  <a:pt x="2460" y="1474"/>
                </a:cubicBezTo>
                <a:cubicBezTo>
                  <a:pt x="2458" y="1403"/>
                  <a:pt x="2461" y="1399"/>
                  <a:pt x="2463" y="1396"/>
                </a:cubicBezTo>
                <a:cubicBezTo>
                  <a:pt x="2467" y="1361"/>
                  <a:pt x="2464" y="1356"/>
                  <a:pt x="2464" y="1351"/>
                </a:cubicBezTo>
                <a:cubicBezTo>
                  <a:pt x="2467" y="1307"/>
                  <a:pt x="2471" y="1306"/>
                  <a:pt x="2470" y="1303"/>
                </a:cubicBezTo>
                <a:cubicBezTo>
                  <a:pt x="2473" y="1281"/>
                  <a:pt x="2473" y="1278"/>
                  <a:pt x="2473" y="1276"/>
                </a:cubicBezTo>
                <a:cubicBezTo>
                  <a:pt x="2474" y="1251"/>
                  <a:pt x="2473" y="1248"/>
                  <a:pt x="2477" y="1247"/>
                </a:cubicBezTo>
                <a:cubicBezTo>
                  <a:pt x="2471" y="1176"/>
                  <a:pt x="2480" y="1174"/>
                  <a:pt x="2475" y="1169"/>
                </a:cubicBezTo>
                <a:cubicBezTo>
                  <a:pt x="2466" y="1111"/>
                  <a:pt x="2466" y="1102"/>
                  <a:pt x="2465" y="1092"/>
                </a:cubicBezTo>
                <a:cubicBezTo>
                  <a:pt x="2454" y="1039"/>
                  <a:pt x="2450" y="1025"/>
                  <a:pt x="2440" y="1000"/>
                </a:cubicBezTo>
                <a:cubicBezTo>
                  <a:pt x="2407" y="919"/>
                  <a:pt x="2402" y="913"/>
                  <a:pt x="2404" y="908"/>
                </a:cubicBezTo>
                <a:cubicBezTo>
                  <a:pt x="2376" y="864"/>
                  <a:pt x="2379" y="860"/>
                  <a:pt x="2374" y="854"/>
                </a:cubicBezTo>
                <a:cubicBezTo>
                  <a:pt x="2393" y="923"/>
                  <a:pt x="2396" y="928"/>
                  <a:pt x="2397" y="933"/>
                </a:cubicBezTo>
                <a:cubicBezTo>
                  <a:pt x="2403" y="984"/>
                  <a:pt x="2413" y="997"/>
                  <a:pt x="2408" y="1006"/>
                </a:cubicBezTo>
                <a:cubicBezTo>
                  <a:pt x="2408" y="1056"/>
                  <a:pt x="2407" y="1061"/>
                  <a:pt x="2406" y="1066"/>
                </a:cubicBezTo>
                <a:cubicBezTo>
                  <a:pt x="2400" y="1099"/>
                  <a:pt x="2410" y="1107"/>
                  <a:pt x="2401" y="1110"/>
                </a:cubicBezTo>
                <a:cubicBezTo>
                  <a:pt x="2397" y="1141"/>
                  <a:pt x="2395" y="1143"/>
                  <a:pt x="2398" y="1147"/>
                </a:cubicBezTo>
                <a:cubicBezTo>
                  <a:pt x="2390" y="1224"/>
                  <a:pt x="2383" y="1232"/>
                  <a:pt x="2387" y="1244"/>
                </a:cubicBezTo>
                <a:cubicBezTo>
                  <a:pt x="2385" y="1287"/>
                  <a:pt x="2379" y="1290"/>
                  <a:pt x="2380" y="1295"/>
                </a:cubicBezTo>
                <a:cubicBezTo>
                  <a:pt x="2374" y="1328"/>
                  <a:pt x="2378" y="1338"/>
                  <a:pt x="2373" y="1345"/>
                </a:cubicBezTo>
                <a:cubicBezTo>
                  <a:pt x="2373" y="1403"/>
                  <a:pt x="2370" y="1406"/>
                  <a:pt x="2372" y="1411"/>
                </a:cubicBezTo>
                <a:cubicBezTo>
                  <a:pt x="2377" y="1460"/>
                  <a:pt x="2373" y="1464"/>
                  <a:pt x="2379" y="1472"/>
                </a:cubicBezTo>
                <a:cubicBezTo>
                  <a:pt x="2386" y="1514"/>
                  <a:pt x="2390" y="1520"/>
                  <a:pt x="2388" y="1525"/>
                </a:cubicBezTo>
                <a:cubicBezTo>
                  <a:pt x="2352" y="1492"/>
                  <a:pt x="2352" y="1482"/>
                  <a:pt x="2345" y="1470"/>
                </a:cubicBezTo>
                <a:cubicBezTo>
                  <a:pt x="2343" y="1417"/>
                  <a:pt x="2340" y="1409"/>
                  <a:pt x="2340" y="1402"/>
                </a:cubicBezTo>
                <a:cubicBezTo>
                  <a:pt x="2338" y="1356"/>
                  <a:pt x="2345" y="1354"/>
                  <a:pt x="2340" y="1349"/>
                </a:cubicBezTo>
                <a:cubicBezTo>
                  <a:pt x="2356" y="1248"/>
                  <a:pt x="2354" y="1238"/>
                  <a:pt x="2359" y="1230"/>
                </a:cubicBezTo>
                <a:cubicBezTo>
                  <a:pt x="2370" y="1167"/>
                  <a:pt x="2367" y="1157"/>
                  <a:pt x="2373" y="1149"/>
                </a:cubicBezTo>
                <a:cubicBezTo>
                  <a:pt x="2376" y="1126"/>
                  <a:pt x="2377" y="1124"/>
                  <a:pt x="2379" y="1122"/>
                </a:cubicBezTo>
                <a:cubicBezTo>
                  <a:pt x="2379" y="1104"/>
                  <a:pt x="2380" y="1099"/>
                  <a:pt x="2384" y="1095"/>
                </a:cubicBezTo>
                <a:cubicBezTo>
                  <a:pt x="2388" y="1033"/>
                  <a:pt x="2385" y="1028"/>
                  <a:pt x="2389" y="1025"/>
                </a:cubicBezTo>
                <a:cubicBezTo>
                  <a:pt x="2390" y="972"/>
                  <a:pt x="2390" y="963"/>
                  <a:pt x="2387" y="953"/>
                </a:cubicBezTo>
                <a:cubicBezTo>
                  <a:pt x="2380" y="910"/>
                  <a:pt x="2379" y="911"/>
                  <a:pt x="2376" y="900"/>
                </a:cubicBezTo>
                <a:cubicBezTo>
                  <a:pt x="2373" y="891"/>
                  <a:pt x="2372" y="904"/>
                  <a:pt x="2377" y="918"/>
                </a:cubicBezTo>
                <a:cubicBezTo>
                  <a:pt x="2384" y="965"/>
                  <a:pt x="2380" y="971"/>
                  <a:pt x="2380" y="977"/>
                </a:cubicBezTo>
                <a:cubicBezTo>
                  <a:pt x="2377" y="1048"/>
                  <a:pt x="2377" y="1060"/>
                  <a:pt x="2374" y="1072"/>
                </a:cubicBezTo>
                <a:cubicBezTo>
                  <a:pt x="2374" y="1098"/>
                  <a:pt x="2366" y="1102"/>
                  <a:pt x="2369" y="1110"/>
                </a:cubicBezTo>
                <a:cubicBezTo>
                  <a:pt x="2354" y="1196"/>
                  <a:pt x="2351" y="1207"/>
                  <a:pt x="2347" y="1219"/>
                </a:cubicBezTo>
                <a:cubicBezTo>
                  <a:pt x="2338" y="1268"/>
                  <a:pt x="2343" y="1273"/>
                  <a:pt x="2340" y="1276"/>
                </a:cubicBezTo>
                <a:cubicBezTo>
                  <a:pt x="2333" y="1318"/>
                  <a:pt x="2333" y="1325"/>
                  <a:pt x="2334" y="1332"/>
                </a:cubicBezTo>
                <a:cubicBezTo>
                  <a:pt x="2330" y="1356"/>
                  <a:pt x="2325" y="1361"/>
                  <a:pt x="2331" y="1369"/>
                </a:cubicBezTo>
                <a:cubicBezTo>
                  <a:pt x="2335" y="1423"/>
                  <a:pt x="2330" y="1435"/>
                  <a:pt x="2334" y="1450"/>
                </a:cubicBezTo>
                <a:cubicBezTo>
                  <a:pt x="2336" y="1491"/>
                  <a:pt x="2334" y="1482"/>
                  <a:pt x="2330" y="1484"/>
                </a:cubicBezTo>
                <a:cubicBezTo>
                  <a:pt x="2322" y="1459"/>
                  <a:pt x="2317" y="1464"/>
                  <a:pt x="2315" y="1457"/>
                </a:cubicBezTo>
                <a:cubicBezTo>
                  <a:pt x="2316" y="1410"/>
                  <a:pt x="2312" y="1397"/>
                  <a:pt x="2317" y="1386"/>
                </a:cubicBezTo>
                <a:cubicBezTo>
                  <a:pt x="2318" y="1357"/>
                  <a:pt x="2316" y="1353"/>
                  <a:pt x="2317" y="1350"/>
                </a:cubicBezTo>
                <a:cubicBezTo>
                  <a:pt x="2323" y="1291"/>
                  <a:pt x="2324" y="1285"/>
                  <a:pt x="2324" y="1279"/>
                </a:cubicBezTo>
                <a:cubicBezTo>
                  <a:pt x="2334" y="1256"/>
                  <a:pt x="2329" y="1248"/>
                  <a:pt x="2331" y="1243"/>
                </a:cubicBezTo>
                <a:cubicBezTo>
                  <a:pt x="2347" y="1171"/>
                  <a:pt x="2347" y="1169"/>
                  <a:pt x="2347" y="1166"/>
                </a:cubicBezTo>
                <a:cubicBezTo>
                  <a:pt x="2356" y="1134"/>
                  <a:pt x="2348" y="1127"/>
                  <a:pt x="2356" y="1123"/>
                </a:cubicBezTo>
                <a:cubicBezTo>
                  <a:pt x="2358" y="1085"/>
                  <a:pt x="2358" y="1082"/>
                  <a:pt x="2361" y="1079"/>
                </a:cubicBezTo>
                <a:cubicBezTo>
                  <a:pt x="2369" y="1010"/>
                  <a:pt x="2369" y="985"/>
                  <a:pt x="2368" y="960"/>
                </a:cubicBezTo>
                <a:cubicBezTo>
                  <a:pt x="2366" y="918"/>
                  <a:pt x="2364" y="911"/>
                  <a:pt x="2363" y="904"/>
                </a:cubicBezTo>
                <a:cubicBezTo>
                  <a:pt x="2363" y="901"/>
                  <a:pt x="2355" y="911"/>
                  <a:pt x="2363" y="925"/>
                </a:cubicBezTo>
                <a:cubicBezTo>
                  <a:pt x="2359" y="1008"/>
                  <a:pt x="2358" y="1021"/>
                  <a:pt x="2359" y="1033"/>
                </a:cubicBezTo>
                <a:cubicBezTo>
                  <a:pt x="2350" y="1061"/>
                  <a:pt x="2352" y="1064"/>
                  <a:pt x="2351" y="1067"/>
                </a:cubicBezTo>
                <a:cubicBezTo>
                  <a:pt x="2342" y="1114"/>
                  <a:pt x="2344" y="1127"/>
                  <a:pt x="2340" y="1138"/>
                </a:cubicBezTo>
                <a:cubicBezTo>
                  <a:pt x="2335" y="1176"/>
                  <a:pt x="2332" y="1178"/>
                  <a:pt x="2335" y="1182"/>
                </a:cubicBezTo>
                <a:cubicBezTo>
                  <a:pt x="2330" y="1210"/>
                  <a:pt x="2326" y="1215"/>
                  <a:pt x="2324" y="1220"/>
                </a:cubicBezTo>
                <a:cubicBezTo>
                  <a:pt x="2321" y="1257"/>
                  <a:pt x="2317" y="1261"/>
                  <a:pt x="2315" y="1266"/>
                </a:cubicBezTo>
                <a:cubicBezTo>
                  <a:pt x="2307" y="1319"/>
                  <a:pt x="2313" y="1326"/>
                  <a:pt x="2306" y="1330"/>
                </a:cubicBezTo>
                <a:cubicBezTo>
                  <a:pt x="2305" y="1369"/>
                  <a:pt x="2301" y="1374"/>
                  <a:pt x="2305" y="1381"/>
                </a:cubicBezTo>
                <a:cubicBezTo>
                  <a:pt x="2304" y="1417"/>
                  <a:pt x="2305" y="1420"/>
                  <a:pt x="2301" y="1421"/>
                </a:cubicBezTo>
                <a:cubicBezTo>
                  <a:pt x="2305" y="1449"/>
                  <a:pt x="2305" y="1452"/>
                  <a:pt x="2305" y="1454"/>
                </a:cubicBezTo>
                <a:cubicBezTo>
                  <a:pt x="2287" y="1410"/>
                  <a:pt x="2277" y="1389"/>
                  <a:pt x="2283" y="1372"/>
                </a:cubicBezTo>
                <a:cubicBezTo>
                  <a:pt x="2281" y="1339"/>
                  <a:pt x="2284" y="1336"/>
                  <a:pt x="2287" y="1332"/>
                </a:cubicBezTo>
                <a:cubicBezTo>
                  <a:pt x="2288" y="1280"/>
                  <a:pt x="2291" y="1271"/>
                  <a:pt x="2292" y="1262"/>
                </a:cubicBezTo>
                <a:cubicBezTo>
                  <a:pt x="2298" y="1231"/>
                  <a:pt x="2295" y="1225"/>
                  <a:pt x="2299" y="1222"/>
                </a:cubicBezTo>
                <a:cubicBezTo>
                  <a:pt x="2310" y="1185"/>
                  <a:pt x="2309" y="1179"/>
                  <a:pt x="2313" y="1173"/>
                </a:cubicBezTo>
                <a:cubicBezTo>
                  <a:pt x="2326" y="1124"/>
                  <a:pt x="2321" y="1119"/>
                  <a:pt x="2322" y="1115"/>
                </a:cubicBezTo>
                <a:cubicBezTo>
                  <a:pt x="2335" y="1090"/>
                  <a:pt x="2326" y="1083"/>
                  <a:pt x="2332" y="1080"/>
                </a:cubicBezTo>
                <a:cubicBezTo>
                  <a:pt x="2340" y="1050"/>
                  <a:pt x="2340" y="1042"/>
                  <a:pt x="2341" y="1034"/>
                </a:cubicBezTo>
                <a:cubicBezTo>
                  <a:pt x="2350" y="953"/>
                  <a:pt x="2351" y="945"/>
                  <a:pt x="2349" y="936"/>
                </a:cubicBezTo>
                <a:cubicBezTo>
                  <a:pt x="2349" y="903"/>
                  <a:pt x="2344" y="892"/>
                  <a:pt x="2346" y="884"/>
                </a:cubicBezTo>
                <a:cubicBezTo>
                  <a:pt x="2332" y="814"/>
                  <a:pt x="2327" y="796"/>
                  <a:pt x="2322" y="777"/>
                </a:cubicBezTo>
                <a:cubicBezTo>
                  <a:pt x="2326" y="816"/>
                  <a:pt x="2334" y="824"/>
                  <a:pt x="2330" y="829"/>
                </a:cubicBezTo>
                <a:cubicBezTo>
                  <a:pt x="2336" y="885"/>
                  <a:pt x="2345" y="894"/>
                  <a:pt x="2339" y="897"/>
                </a:cubicBezTo>
                <a:cubicBezTo>
                  <a:pt x="2342" y="953"/>
                  <a:pt x="2337" y="957"/>
                  <a:pt x="2341" y="964"/>
                </a:cubicBezTo>
                <a:cubicBezTo>
                  <a:pt x="2335" y="1025"/>
                  <a:pt x="2327" y="1034"/>
                  <a:pt x="2330" y="1046"/>
                </a:cubicBezTo>
                <a:cubicBezTo>
                  <a:pt x="2317" y="1076"/>
                  <a:pt x="2324" y="1082"/>
                  <a:pt x="2319" y="1084"/>
                </a:cubicBezTo>
                <a:cubicBezTo>
                  <a:pt x="2310" y="1111"/>
                  <a:pt x="2314" y="1116"/>
                  <a:pt x="2309" y="1119"/>
                </a:cubicBezTo>
                <a:cubicBezTo>
                  <a:pt x="2309" y="1152"/>
                  <a:pt x="2300" y="1158"/>
                  <a:pt x="2303" y="1167"/>
                </a:cubicBezTo>
                <a:cubicBezTo>
                  <a:pt x="2288" y="1215"/>
                  <a:pt x="2287" y="1219"/>
                  <a:pt x="2288" y="1223"/>
                </a:cubicBezTo>
                <a:cubicBezTo>
                  <a:pt x="2279" y="1266"/>
                  <a:pt x="2282" y="1275"/>
                  <a:pt x="2276" y="1282"/>
                </a:cubicBezTo>
                <a:cubicBezTo>
                  <a:pt x="2274" y="1338"/>
                  <a:pt x="2275" y="1347"/>
                  <a:pt x="2269" y="1353"/>
                </a:cubicBezTo>
                <a:cubicBezTo>
                  <a:pt x="2267" y="1410"/>
                  <a:pt x="2278" y="1422"/>
                  <a:pt x="2269" y="1427"/>
                </a:cubicBezTo>
                <a:cubicBezTo>
                  <a:pt x="2263" y="1376"/>
                  <a:pt x="2254" y="1371"/>
                  <a:pt x="2262" y="1366"/>
                </a:cubicBezTo>
                <a:cubicBezTo>
                  <a:pt x="2255" y="1293"/>
                  <a:pt x="2268" y="1293"/>
                  <a:pt x="2262" y="1287"/>
                </a:cubicBezTo>
                <a:cubicBezTo>
                  <a:pt x="2269" y="1238"/>
                  <a:pt x="2275" y="1224"/>
                  <a:pt x="2280" y="1209"/>
                </a:cubicBezTo>
                <a:cubicBezTo>
                  <a:pt x="2281" y="1181"/>
                  <a:pt x="2290" y="1180"/>
                  <a:pt x="2288" y="1176"/>
                </a:cubicBezTo>
                <a:cubicBezTo>
                  <a:pt x="2295" y="1137"/>
                  <a:pt x="2297" y="1130"/>
                  <a:pt x="2297" y="1123"/>
                </a:cubicBezTo>
                <a:cubicBezTo>
                  <a:pt x="2311" y="1079"/>
                  <a:pt x="2310" y="1072"/>
                  <a:pt x="2312" y="1065"/>
                </a:cubicBezTo>
                <a:cubicBezTo>
                  <a:pt x="2319" y="1019"/>
                  <a:pt x="2324" y="1013"/>
                  <a:pt x="2323" y="1006"/>
                </a:cubicBezTo>
                <a:cubicBezTo>
                  <a:pt x="2326" y="958"/>
                  <a:pt x="2328" y="952"/>
                  <a:pt x="2331" y="946"/>
                </a:cubicBezTo>
                <a:cubicBezTo>
                  <a:pt x="2327" y="896"/>
                  <a:pt x="2335" y="892"/>
                  <a:pt x="2328" y="883"/>
                </a:cubicBezTo>
                <a:cubicBezTo>
                  <a:pt x="2320" y="847"/>
                  <a:pt x="2327" y="838"/>
                  <a:pt x="2319" y="841"/>
                </a:cubicBezTo>
                <a:cubicBezTo>
                  <a:pt x="2327" y="881"/>
                  <a:pt x="2320" y="882"/>
                  <a:pt x="2325" y="888"/>
                </a:cubicBezTo>
                <a:cubicBezTo>
                  <a:pt x="2316" y="985"/>
                  <a:pt x="2317" y="991"/>
                  <a:pt x="2316" y="998"/>
                </a:cubicBezTo>
                <a:cubicBezTo>
                  <a:pt x="2304" y="1051"/>
                  <a:pt x="2303" y="1058"/>
                  <a:pt x="2304" y="1067"/>
                </a:cubicBezTo>
                <a:cubicBezTo>
                  <a:pt x="2282" y="1142"/>
                  <a:pt x="2285" y="1152"/>
                  <a:pt x="2278" y="1158"/>
                </a:cubicBezTo>
                <a:cubicBezTo>
                  <a:pt x="2279" y="1191"/>
                  <a:pt x="2266" y="1195"/>
                  <a:pt x="2268" y="1204"/>
                </a:cubicBezTo>
                <a:cubicBezTo>
                  <a:pt x="2263" y="1233"/>
                  <a:pt x="2257" y="1240"/>
                  <a:pt x="2258" y="1248"/>
                </a:cubicBezTo>
                <a:cubicBezTo>
                  <a:pt x="2244" y="1309"/>
                  <a:pt x="2254" y="1316"/>
                  <a:pt x="2247" y="1319"/>
                </a:cubicBezTo>
                <a:cubicBezTo>
                  <a:pt x="2244" y="1371"/>
                  <a:pt x="2251" y="1377"/>
                  <a:pt x="2248" y="1380"/>
                </a:cubicBezTo>
                <a:cubicBezTo>
                  <a:pt x="2235" y="1373"/>
                  <a:pt x="2239" y="1362"/>
                  <a:pt x="2234" y="1349"/>
                </a:cubicBezTo>
                <a:cubicBezTo>
                  <a:pt x="2233" y="1261"/>
                  <a:pt x="2237" y="1249"/>
                  <a:pt x="2236" y="1236"/>
                </a:cubicBezTo>
                <a:cubicBezTo>
                  <a:pt x="2239" y="1214"/>
                  <a:pt x="2240" y="1208"/>
                  <a:pt x="2241" y="1202"/>
                </a:cubicBezTo>
                <a:cubicBezTo>
                  <a:pt x="2249" y="1179"/>
                  <a:pt x="2246" y="1176"/>
                  <a:pt x="2246" y="1175"/>
                </a:cubicBezTo>
                <a:cubicBezTo>
                  <a:pt x="2263" y="1120"/>
                  <a:pt x="2265" y="1108"/>
                  <a:pt x="2271" y="1097"/>
                </a:cubicBezTo>
                <a:cubicBezTo>
                  <a:pt x="2285" y="1059"/>
                  <a:pt x="2281" y="1051"/>
                  <a:pt x="2283" y="1046"/>
                </a:cubicBezTo>
                <a:cubicBezTo>
                  <a:pt x="2296" y="980"/>
                  <a:pt x="2297" y="968"/>
                  <a:pt x="2301" y="956"/>
                </a:cubicBezTo>
                <a:cubicBezTo>
                  <a:pt x="2298" y="924"/>
                  <a:pt x="2305" y="923"/>
                  <a:pt x="2301" y="919"/>
                </a:cubicBezTo>
                <a:cubicBezTo>
                  <a:pt x="2304" y="878"/>
                  <a:pt x="2298" y="874"/>
                  <a:pt x="2301" y="871"/>
                </a:cubicBezTo>
                <a:cubicBezTo>
                  <a:pt x="2300" y="837"/>
                  <a:pt x="2297" y="829"/>
                  <a:pt x="2294" y="822"/>
                </a:cubicBezTo>
                <a:cubicBezTo>
                  <a:pt x="2291" y="796"/>
                  <a:pt x="2287" y="802"/>
                  <a:pt x="2291" y="812"/>
                </a:cubicBezTo>
                <a:cubicBezTo>
                  <a:pt x="2296" y="848"/>
                  <a:pt x="2293" y="855"/>
                  <a:pt x="2294" y="864"/>
                </a:cubicBezTo>
                <a:cubicBezTo>
                  <a:pt x="2294" y="898"/>
                  <a:pt x="2294" y="907"/>
                  <a:pt x="2292" y="914"/>
                </a:cubicBezTo>
                <a:cubicBezTo>
                  <a:pt x="2284" y="943"/>
                  <a:pt x="2293" y="950"/>
                  <a:pt x="2291" y="953"/>
                </a:cubicBezTo>
                <a:cubicBezTo>
                  <a:pt x="2283" y="982"/>
                  <a:pt x="2286" y="987"/>
                  <a:pt x="2282" y="991"/>
                </a:cubicBezTo>
                <a:cubicBezTo>
                  <a:pt x="2270" y="1054"/>
                  <a:pt x="2267" y="1058"/>
                  <a:pt x="2266" y="1062"/>
                </a:cubicBezTo>
                <a:cubicBezTo>
                  <a:pt x="2255" y="1101"/>
                  <a:pt x="2258" y="1106"/>
                  <a:pt x="2254" y="1109"/>
                </a:cubicBezTo>
                <a:cubicBezTo>
                  <a:pt x="2245" y="1142"/>
                  <a:pt x="2249" y="1152"/>
                  <a:pt x="2240" y="1158"/>
                </a:cubicBezTo>
                <a:cubicBezTo>
                  <a:pt x="2234" y="1192"/>
                  <a:pt x="2232" y="1200"/>
                  <a:pt x="2233" y="1209"/>
                </a:cubicBezTo>
                <a:cubicBezTo>
                  <a:pt x="2227" y="1241"/>
                  <a:pt x="2224" y="1245"/>
                  <a:pt x="2223" y="1250"/>
                </a:cubicBezTo>
                <a:cubicBezTo>
                  <a:pt x="2220" y="1284"/>
                  <a:pt x="2225" y="1290"/>
                  <a:pt x="2218" y="1294"/>
                </a:cubicBezTo>
                <a:cubicBezTo>
                  <a:pt x="2223" y="1346"/>
                  <a:pt x="2223" y="1354"/>
                  <a:pt x="2223" y="1361"/>
                </a:cubicBezTo>
                <a:cubicBezTo>
                  <a:pt x="2210" y="1331"/>
                  <a:pt x="2206" y="1316"/>
                  <a:pt x="2206" y="1303"/>
                </a:cubicBezTo>
                <a:cubicBezTo>
                  <a:pt x="2207" y="1238"/>
                  <a:pt x="2205" y="1231"/>
                  <a:pt x="2202" y="1223"/>
                </a:cubicBezTo>
                <a:cubicBezTo>
                  <a:pt x="2212" y="1182"/>
                  <a:pt x="2209" y="1176"/>
                  <a:pt x="2213" y="1173"/>
                </a:cubicBezTo>
                <a:cubicBezTo>
                  <a:pt x="2218" y="1139"/>
                  <a:pt x="2216" y="1130"/>
                  <a:pt x="2223" y="1123"/>
                </a:cubicBezTo>
                <a:cubicBezTo>
                  <a:pt x="2228" y="1103"/>
                  <a:pt x="2225" y="1100"/>
                  <a:pt x="2227" y="1098"/>
                </a:cubicBezTo>
                <a:cubicBezTo>
                  <a:pt x="2232" y="1068"/>
                  <a:pt x="2237" y="1065"/>
                  <a:pt x="2236" y="1061"/>
                </a:cubicBezTo>
                <a:cubicBezTo>
                  <a:pt x="2242" y="1016"/>
                  <a:pt x="2251" y="1014"/>
                  <a:pt x="2245" y="1008"/>
                </a:cubicBezTo>
                <a:cubicBezTo>
                  <a:pt x="2252" y="962"/>
                  <a:pt x="2252" y="953"/>
                  <a:pt x="2254" y="945"/>
                </a:cubicBezTo>
                <a:cubicBezTo>
                  <a:pt x="2251" y="913"/>
                  <a:pt x="2263" y="912"/>
                  <a:pt x="2255" y="906"/>
                </a:cubicBezTo>
                <a:cubicBezTo>
                  <a:pt x="2260" y="876"/>
                  <a:pt x="2253" y="870"/>
                  <a:pt x="2257" y="866"/>
                </a:cubicBezTo>
                <a:cubicBezTo>
                  <a:pt x="2250" y="834"/>
                  <a:pt x="2254" y="830"/>
                  <a:pt x="2248" y="824"/>
                </a:cubicBezTo>
                <a:cubicBezTo>
                  <a:pt x="2249" y="882"/>
                  <a:pt x="2252" y="888"/>
                  <a:pt x="2251" y="893"/>
                </a:cubicBezTo>
                <a:cubicBezTo>
                  <a:pt x="2252" y="921"/>
                  <a:pt x="2245" y="922"/>
                  <a:pt x="2249" y="927"/>
                </a:cubicBezTo>
                <a:cubicBezTo>
                  <a:pt x="2239" y="983"/>
                  <a:pt x="2235" y="993"/>
                  <a:pt x="2237" y="1004"/>
                </a:cubicBezTo>
                <a:cubicBezTo>
                  <a:pt x="2224" y="1087"/>
                  <a:pt x="2213" y="1090"/>
                  <a:pt x="2218" y="1097"/>
                </a:cubicBezTo>
                <a:cubicBezTo>
                  <a:pt x="2213" y="1122"/>
                  <a:pt x="2207" y="1123"/>
                  <a:pt x="2211" y="1127"/>
                </a:cubicBezTo>
                <a:cubicBezTo>
                  <a:pt x="2190" y="1230"/>
                  <a:pt x="2197" y="1243"/>
                  <a:pt x="2192" y="1252"/>
                </a:cubicBezTo>
                <a:cubicBezTo>
                  <a:pt x="2195" y="1291"/>
                  <a:pt x="2195" y="1296"/>
                  <a:pt x="2193" y="1302"/>
                </a:cubicBezTo>
                <a:cubicBezTo>
                  <a:pt x="2204" y="1364"/>
                  <a:pt x="2218" y="1379"/>
                  <a:pt x="2212" y="1388"/>
                </a:cubicBezTo>
                <a:cubicBezTo>
                  <a:pt x="2199" y="1369"/>
                  <a:pt x="2195" y="1370"/>
                  <a:pt x="2197" y="1367"/>
                </a:cubicBezTo>
                <a:cubicBezTo>
                  <a:pt x="2178" y="1295"/>
                  <a:pt x="2180" y="1289"/>
                  <a:pt x="2175" y="1279"/>
                </a:cubicBezTo>
                <a:cubicBezTo>
                  <a:pt x="2172" y="1240"/>
                  <a:pt x="2175" y="1237"/>
                  <a:pt x="2172" y="1231"/>
                </a:cubicBezTo>
                <a:cubicBezTo>
                  <a:pt x="2178" y="1155"/>
                  <a:pt x="2170" y="1144"/>
                  <a:pt x="2176" y="1138"/>
                </a:cubicBezTo>
                <a:cubicBezTo>
                  <a:pt x="2175" y="1107"/>
                  <a:pt x="2181" y="1100"/>
                  <a:pt x="2176" y="1091"/>
                </a:cubicBezTo>
                <a:cubicBezTo>
                  <a:pt x="2181" y="1061"/>
                  <a:pt x="2183" y="1054"/>
                  <a:pt x="2187" y="1047"/>
                </a:cubicBezTo>
                <a:cubicBezTo>
                  <a:pt x="2187" y="1014"/>
                  <a:pt x="2195" y="1008"/>
                  <a:pt x="2193" y="999"/>
                </a:cubicBezTo>
                <a:cubicBezTo>
                  <a:pt x="2214" y="901"/>
                  <a:pt x="2209" y="892"/>
                  <a:pt x="2215" y="887"/>
                </a:cubicBezTo>
                <a:cubicBezTo>
                  <a:pt x="2221" y="831"/>
                  <a:pt x="2226" y="824"/>
                  <a:pt x="2223" y="815"/>
                </a:cubicBezTo>
                <a:cubicBezTo>
                  <a:pt x="2227" y="765"/>
                  <a:pt x="2220" y="759"/>
                  <a:pt x="2222" y="756"/>
                </a:cubicBezTo>
                <a:cubicBezTo>
                  <a:pt x="2216" y="728"/>
                  <a:pt x="2221" y="718"/>
                  <a:pt x="2214" y="720"/>
                </a:cubicBezTo>
                <a:cubicBezTo>
                  <a:pt x="2214" y="767"/>
                  <a:pt x="2221" y="775"/>
                  <a:pt x="2219" y="782"/>
                </a:cubicBezTo>
                <a:cubicBezTo>
                  <a:pt x="2212" y="847"/>
                  <a:pt x="2214" y="855"/>
                  <a:pt x="2210" y="860"/>
                </a:cubicBezTo>
                <a:cubicBezTo>
                  <a:pt x="2197" y="924"/>
                  <a:pt x="2199" y="932"/>
                  <a:pt x="2197" y="938"/>
                </a:cubicBezTo>
                <a:cubicBezTo>
                  <a:pt x="2180" y="1008"/>
                  <a:pt x="2184" y="1023"/>
                  <a:pt x="2177" y="1034"/>
                </a:cubicBezTo>
                <a:cubicBezTo>
                  <a:pt x="2173" y="1065"/>
                  <a:pt x="2174" y="1069"/>
                  <a:pt x="2172" y="1073"/>
                </a:cubicBezTo>
                <a:cubicBezTo>
                  <a:pt x="2167" y="1166"/>
                  <a:pt x="2159" y="1178"/>
                  <a:pt x="2165" y="1194"/>
                </a:cubicBezTo>
                <a:cubicBezTo>
                  <a:pt x="2167" y="1241"/>
                  <a:pt x="2158" y="1245"/>
                  <a:pt x="2164" y="1253"/>
                </a:cubicBezTo>
                <a:cubicBezTo>
                  <a:pt x="2165" y="1282"/>
                  <a:pt x="2165" y="1288"/>
                  <a:pt x="2167" y="1296"/>
                </a:cubicBezTo>
                <a:cubicBezTo>
                  <a:pt x="2182" y="1349"/>
                  <a:pt x="2181" y="1356"/>
                  <a:pt x="2180" y="1362"/>
                </a:cubicBezTo>
                <a:cubicBezTo>
                  <a:pt x="2170" y="1343"/>
                  <a:pt x="2171" y="1346"/>
                  <a:pt x="2173" y="1345"/>
                </a:cubicBezTo>
                <a:cubicBezTo>
                  <a:pt x="2149" y="1263"/>
                  <a:pt x="2145" y="1252"/>
                  <a:pt x="2149" y="1244"/>
                </a:cubicBezTo>
                <a:cubicBezTo>
                  <a:pt x="2145" y="1176"/>
                  <a:pt x="2147" y="1168"/>
                  <a:pt x="2146" y="1158"/>
                </a:cubicBezTo>
                <a:cubicBezTo>
                  <a:pt x="2161" y="1068"/>
                  <a:pt x="2156" y="1057"/>
                  <a:pt x="2165" y="1050"/>
                </a:cubicBezTo>
                <a:cubicBezTo>
                  <a:pt x="2172" y="989"/>
                  <a:pt x="2177" y="985"/>
                  <a:pt x="2176" y="979"/>
                </a:cubicBezTo>
                <a:cubicBezTo>
                  <a:pt x="2184" y="942"/>
                  <a:pt x="2183" y="936"/>
                  <a:pt x="2187" y="932"/>
                </a:cubicBezTo>
                <a:cubicBezTo>
                  <a:pt x="2192" y="874"/>
                  <a:pt x="2202" y="853"/>
                  <a:pt x="2201" y="830"/>
                </a:cubicBezTo>
                <a:cubicBezTo>
                  <a:pt x="2209" y="786"/>
                  <a:pt x="2205" y="773"/>
                  <a:pt x="2208" y="762"/>
                </a:cubicBezTo>
                <a:cubicBezTo>
                  <a:pt x="2198" y="812"/>
                  <a:pt x="2196" y="824"/>
                  <a:pt x="2194" y="837"/>
                </a:cubicBezTo>
                <a:cubicBezTo>
                  <a:pt x="2179" y="917"/>
                  <a:pt x="2178" y="920"/>
                  <a:pt x="2180" y="924"/>
                </a:cubicBezTo>
                <a:cubicBezTo>
                  <a:pt x="2177" y="959"/>
                  <a:pt x="2164" y="962"/>
                  <a:pt x="2171" y="970"/>
                </a:cubicBezTo>
                <a:cubicBezTo>
                  <a:pt x="2157" y="1013"/>
                  <a:pt x="2159" y="1021"/>
                  <a:pt x="2155" y="1026"/>
                </a:cubicBezTo>
                <a:cubicBezTo>
                  <a:pt x="2147" y="1070"/>
                  <a:pt x="2142" y="1073"/>
                  <a:pt x="2145" y="1078"/>
                </a:cubicBezTo>
                <a:cubicBezTo>
                  <a:pt x="2138" y="1143"/>
                  <a:pt x="2135" y="1146"/>
                  <a:pt x="2136" y="1151"/>
                </a:cubicBezTo>
                <a:cubicBezTo>
                  <a:pt x="2133" y="1201"/>
                  <a:pt x="2132" y="1209"/>
                  <a:pt x="2136" y="1219"/>
                </a:cubicBezTo>
                <a:cubicBezTo>
                  <a:pt x="2141" y="1230"/>
                  <a:pt x="2130" y="1239"/>
                  <a:pt x="2138" y="1244"/>
                </a:cubicBezTo>
                <a:cubicBezTo>
                  <a:pt x="2137" y="1286"/>
                  <a:pt x="2140" y="1291"/>
                  <a:pt x="2144" y="1297"/>
                </a:cubicBezTo>
                <a:cubicBezTo>
                  <a:pt x="2134" y="1293"/>
                  <a:pt x="2127" y="1283"/>
                  <a:pt x="2122" y="1274"/>
                </a:cubicBezTo>
                <a:cubicBezTo>
                  <a:pt x="2107" y="1176"/>
                  <a:pt x="2105" y="1170"/>
                  <a:pt x="2102" y="1164"/>
                </a:cubicBezTo>
                <a:cubicBezTo>
                  <a:pt x="2105" y="1127"/>
                  <a:pt x="2102" y="1121"/>
                  <a:pt x="2105" y="1116"/>
                </a:cubicBezTo>
                <a:cubicBezTo>
                  <a:pt x="2100" y="1072"/>
                  <a:pt x="2106" y="1063"/>
                  <a:pt x="2104" y="1051"/>
                </a:cubicBezTo>
                <a:cubicBezTo>
                  <a:pt x="2110" y="1035"/>
                  <a:pt x="2110" y="1033"/>
                  <a:pt x="2110" y="1030"/>
                </a:cubicBezTo>
                <a:cubicBezTo>
                  <a:pt x="2118" y="1002"/>
                  <a:pt x="2110" y="994"/>
                  <a:pt x="2118" y="991"/>
                </a:cubicBezTo>
                <a:cubicBezTo>
                  <a:pt x="2130" y="927"/>
                  <a:pt x="2136" y="924"/>
                  <a:pt x="2136" y="919"/>
                </a:cubicBezTo>
                <a:cubicBezTo>
                  <a:pt x="2164" y="835"/>
                  <a:pt x="2170" y="826"/>
                  <a:pt x="2173" y="816"/>
                </a:cubicBezTo>
                <a:cubicBezTo>
                  <a:pt x="2182" y="781"/>
                  <a:pt x="2184" y="777"/>
                  <a:pt x="2184" y="772"/>
                </a:cubicBezTo>
                <a:cubicBezTo>
                  <a:pt x="2193" y="740"/>
                  <a:pt x="2193" y="737"/>
                  <a:pt x="2193" y="735"/>
                </a:cubicBezTo>
                <a:cubicBezTo>
                  <a:pt x="2187" y="749"/>
                  <a:pt x="2183" y="752"/>
                  <a:pt x="2183" y="755"/>
                </a:cubicBezTo>
                <a:cubicBezTo>
                  <a:pt x="2178" y="790"/>
                  <a:pt x="2168" y="794"/>
                  <a:pt x="2171" y="802"/>
                </a:cubicBezTo>
                <a:cubicBezTo>
                  <a:pt x="2135" y="886"/>
                  <a:pt x="2135" y="900"/>
                  <a:pt x="2129" y="911"/>
                </a:cubicBezTo>
                <a:cubicBezTo>
                  <a:pt x="2109" y="988"/>
                  <a:pt x="2105" y="990"/>
                  <a:pt x="2104" y="993"/>
                </a:cubicBezTo>
                <a:cubicBezTo>
                  <a:pt x="2102" y="1035"/>
                  <a:pt x="2096" y="1044"/>
                  <a:pt x="2097" y="1055"/>
                </a:cubicBezTo>
                <a:cubicBezTo>
                  <a:pt x="2095" y="1124"/>
                  <a:pt x="2089" y="1128"/>
                  <a:pt x="2092" y="1135"/>
                </a:cubicBezTo>
                <a:cubicBezTo>
                  <a:pt x="2100" y="1225"/>
                  <a:pt x="2106" y="1232"/>
                  <a:pt x="2104" y="1237"/>
                </a:cubicBezTo>
                <a:cubicBezTo>
                  <a:pt x="2112" y="1278"/>
                  <a:pt x="2121" y="1287"/>
                  <a:pt x="2113" y="1290"/>
                </a:cubicBezTo>
                <a:cubicBezTo>
                  <a:pt x="2090" y="1218"/>
                  <a:pt x="2093" y="1208"/>
                  <a:pt x="2087" y="1205"/>
                </a:cubicBezTo>
                <a:cubicBezTo>
                  <a:pt x="2081" y="1159"/>
                  <a:pt x="2082" y="1156"/>
                  <a:pt x="2084" y="1153"/>
                </a:cubicBezTo>
                <a:cubicBezTo>
                  <a:pt x="2086" y="1127"/>
                  <a:pt x="2079" y="1122"/>
                  <a:pt x="2083" y="1119"/>
                </a:cubicBezTo>
                <a:cubicBezTo>
                  <a:pt x="2083" y="1085"/>
                  <a:pt x="2084" y="1082"/>
                  <a:pt x="2087" y="1079"/>
                </a:cubicBezTo>
                <a:cubicBezTo>
                  <a:pt x="2100" y="1026"/>
                  <a:pt x="2087" y="1018"/>
                  <a:pt x="2093" y="1016"/>
                </a:cubicBezTo>
                <a:cubicBezTo>
                  <a:pt x="2106" y="953"/>
                  <a:pt x="2103" y="950"/>
                  <a:pt x="2105" y="948"/>
                </a:cubicBezTo>
                <a:cubicBezTo>
                  <a:pt x="2111" y="914"/>
                  <a:pt x="2118" y="905"/>
                  <a:pt x="2120" y="895"/>
                </a:cubicBezTo>
                <a:cubicBezTo>
                  <a:pt x="2153" y="804"/>
                  <a:pt x="2150" y="800"/>
                  <a:pt x="2152" y="799"/>
                </a:cubicBezTo>
                <a:cubicBezTo>
                  <a:pt x="2160" y="766"/>
                  <a:pt x="2166" y="757"/>
                  <a:pt x="2167" y="746"/>
                </a:cubicBezTo>
                <a:cubicBezTo>
                  <a:pt x="2166" y="717"/>
                  <a:pt x="2167" y="723"/>
                  <a:pt x="2166" y="729"/>
                </a:cubicBezTo>
                <a:cubicBezTo>
                  <a:pt x="2155" y="768"/>
                  <a:pt x="2153" y="774"/>
                  <a:pt x="2153" y="780"/>
                </a:cubicBezTo>
                <a:cubicBezTo>
                  <a:pt x="2144" y="801"/>
                  <a:pt x="2142" y="807"/>
                  <a:pt x="2142" y="813"/>
                </a:cubicBezTo>
                <a:cubicBezTo>
                  <a:pt x="2128" y="832"/>
                  <a:pt x="2133" y="840"/>
                  <a:pt x="2127" y="844"/>
                </a:cubicBezTo>
                <a:cubicBezTo>
                  <a:pt x="2088" y="1003"/>
                  <a:pt x="2079" y="1024"/>
                  <a:pt x="2079" y="1048"/>
                </a:cubicBezTo>
                <a:cubicBezTo>
                  <a:pt x="2070" y="1105"/>
                  <a:pt x="2072" y="1112"/>
                  <a:pt x="2070" y="1117"/>
                </a:cubicBezTo>
                <a:cubicBezTo>
                  <a:pt x="2073" y="1148"/>
                  <a:pt x="2070" y="1150"/>
                  <a:pt x="2073" y="1154"/>
                </a:cubicBezTo>
                <a:cubicBezTo>
                  <a:pt x="2078" y="1203"/>
                  <a:pt x="2075" y="1214"/>
                  <a:pt x="2082" y="1228"/>
                </a:cubicBezTo>
                <a:cubicBezTo>
                  <a:pt x="2083" y="1265"/>
                  <a:pt x="2079" y="1258"/>
                  <a:pt x="2073" y="1254"/>
                </a:cubicBezTo>
                <a:cubicBezTo>
                  <a:pt x="2059" y="1202"/>
                  <a:pt x="2068" y="1180"/>
                  <a:pt x="2053" y="1150"/>
                </a:cubicBezTo>
                <a:cubicBezTo>
                  <a:pt x="2055" y="1085"/>
                  <a:pt x="2054" y="1069"/>
                  <a:pt x="2055" y="1052"/>
                </a:cubicBezTo>
                <a:cubicBezTo>
                  <a:pt x="2066" y="991"/>
                  <a:pt x="2063" y="986"/>
                  <a:pt x="2062" y="981"/>
                </a:cubicBezTo>
                <a:cubicBezTo>
                  <a:pt x="2076" y="929"/>
                  <a:pt x="2079" y="926"/>
                  <a:pt x="2075" y="920"/>
                </a:cubicBezTo>
                <a:cubicBezTo>
                  <a:pt x="2101" y="853"/>
                  <a:pt x="2106" y="845"/>
                  <a:pt x="2108" y="837"/>
                </a:cubicBezTo>
                <a:cubicBezTo>
                  <a:pt x="2130" y="786"/>
                  <a:pt x="2129" y="781"/>
                  <a:pt x="2135" y="779"/>
                </a:cubicBezTo>
                <a:cubicBezTo>
                  <a:pt x="2126" y="782"/>
                  <a:pt x="2125" y="785"/>
                  <a:pt x="2122" y="788"/>
                </a:cubicBezTo>
                <a:cubicBezTo>
                  <a:pt x="2114" y="826"/>
                  <a:pt x="2102" y="827"/>
                  <a:pt x="2106" y="833"/>
                </a:cubicBezTo>
                <a:cubicBezTo>
                  <a:pt x="2073" y="903"/>
                  <a:pt x="2073" y="912"/>
                  <a:pt x="2072" y="919"/>
                </a:cubicBezTo>
                <a:cubicBezTo>
                  <a:pt x="2053" y="974"/>
                  <a:pt x="2057" y="980"/>
                  <a:pt x="2055" y="984"/>
                </a:cubicBezTo>
                <a:cubicBezTo>
                  <a:pt x="2045" y="1034"/>
                  <a:pt x="2049" y="1040"/>
                  <a:pt x="2044" y="1044"/>
                </a:cubicBezTo>
                <a:cubicBezTo>
                  <a:pt x="2043" y="1086"/>
                  <a:pt x="2045" y="1094"/>
                  <a:pt x="2043" y="1100"/>
                </a:cubicBezTo>
                <a:cubicBezTo>
                  <a:pt x="2050" y="1191"/>
                  <a:pt x="2057" y="1196"/>
                  <a:pt x="2054" y="1200"/>
                </a:cubicBezTo>
                <a:cubicBezTo>
                  <a:pt x="2058" y="1224"/>
                  <a:pt x="2065" y="1228"/>
                  <a:pt x="2057" y="1231"/>
                </a:cubicBezTo>
                <a:cubicBezTo>
                  <a:pt x="2032" y="1165"/>
                  <a:pt x="2039" y="1163"/>
                  <a:pt x="2034" y="1158"/>
                </a:cubicBezTo>
                <a:cubicBezTo>
                  <a:pt x="2023" y="1088"/>
                  <a:pt x="2014" y="1081"/>
                  <a:pt x="2022" y="1079"/>
                </a:cubicBezTo>
                <a:cubicBezTo>
                  <a:pt x="2025" y="985"/>
                  <a:pt x="2026" y="967"/>
                  <a:pt x="2027" y="950"/>
                </a:cubicBezTo>
                <a:cubicBezTo>
                  <a:pt x="2039" y="917"/>
                  <a:pt x="2041" y="915"/>
                  <a:pt x="2038" y="912"/>
                </a:cubicBezTo>
                <a:cubicBezTo>
                  <a:pt x="2046" y="898"/>
                  <a:pt x="2043" y="895"/>
                  <a:pt x="2043" y="894"/>
                </a:cubicBezTo>
                <a:cubicBezTo>
                  <a:pt x="2075" y="811"/>
                  <a:pt x="2065" y="797"/>
                  <a:pt x="2075" y="788"/>
                </a:cubicBezTo>
                <a:cubicBezTo>
                  <a:pt x="2075" y="729"/>
                  <a:pt x="2082" y="724"/>
                  <a:pt x="2077" y="717"/>
                </a:cubicBezTo>
                <a:cubicBezTo>
                  <a:pt x="2075" y="687"/>
                  <a:pt x="2077" y="683"/>
                  <a:pt x="2073" y="684"/>
                </a:cubicBezTo>
                <a:cubicBezTo>
                  <a:pt x="2073" y="750"/>
                  <a:pt x="2067" y="765"/>
                  <a:pt x="2069" y="783"/>
                </a:cubicBezTo>
                <a:cubicBezTo>
                  <a:pt x="2044" y="864"/>
                  <a:pt x="2041" y="875"/>
                  <a:pt x="2036" y="886"/>
                </a:cubicBezTo>
                <a:cubicBezTo>
                  <a:pt x="2025" y="915"/>
                  <a:pt x="2027" y="919"/>
                  <a:pt x="2026" y="921"/>
                </a:cubicBezTo>
                <a:cubicBezTo>
                  <a:pt x="2009" y="998"/>
                  <a:pt x="2009" y="1005"/>
                  <a:pt x="2011" y="1012"/>
                </a:cubicBezTo>
                <a:cubicBezTo>
                  <a:pt x="2003" y="1072"/>
                  <a:pt x="2013" y="1079"/>
                  <a:pt x="2010" y="1083"/>
                </a:cubicBezTo>
                <a:cubicBezTo>
                  <a:pt x="2014" y="1116"/>
                  <a:pt x="2016" y="1121"/>
                  <a:pt x="2013" y="1125"/>
                </a:cubicBezTo>
                <a:cubicBezTo>
                  <a:pt x="2016" y="1175"/>
                  <a:pt x="2024" y="1171"/>
                  <a:pt x="2015" y="1166"/>
                </a:cubicBezTo>
                <a:cubicBezTo>
                  <a:pt x="2007" y="1137"/>
                  <a:pt x="2007" y="1134"/>
                  <a:pt x="2008" y="1131"/>
                </a:cubicBezTo>
                <a:cubicBezTo>
                  <a:pt x="1999" y="1087"/>
                  <a:pt x="1999" y="1067"/>
                  <a:pt x="1996" y="1047"/>
                </a:cubicBezTo>
                <a:cubicBezTo>
                  <a:pt x="1997" y="1033"/>
                  <a:pt x="1995" y="1031"/>
                  <a:pt x="1995" y="1030"/>
                </a:cubicBezTo>
                <a:cubicBezTo>
                  <a:pt x="1998" y="980"/>
                  <a:pt x="1993" y="969"/>
                  <a:pt x="1998" y="961"/>
                </a:cubicBezTo>
                <a:cubicBezTo>
                  <a:pt x="2001" y="927"/>
                  <a:pt x="2000" y="922"/>
                  <a:pt x="2000" y="918"/>
                </a:cubicBezTo>
                <a:cubicBezTo>
                  <a:pt x="2006" y="884"/>
                  <a:pt x="2008" y="880"/>
                  <a:pt x="2005" y="874"/>
                </a:cubicBezTo>
                <a:cubicBezTo>
                  <a:pt x="2020" y="830"/>
                  <a:pt x="2016" y="824"/>
                  <a:pt x="2019" y="819"/>
                </a:cubicBezTo>
                <a:cubicBezTo>
                  <a:pt x="2023" y="772"/>
                  <a:pt x="2031" y="769"/>
                  <a:pt x="2026" y="763"/>
                </a:cubicBezTo>
                <a:cubicBezTo>
                  <a:pt x="2029" y="715"/>
                  <a:pt x="2021" y="708"/>
                  <a:pt x="2026" y="704"/>
                </a:cubicBezTo>
                <a:cubicBezTo>
                  <a:pt x="2001" y="648"/>
                  <a:pt x="2005" y="634"/>
                  <a:pt x="1994" y="636"/>
                </a:cubicBezTo>
                <a:cubicBezTo>
                  <a:pt x="2020" y="727"/>
                  <a:pt x="2018" y="738"/>
                  <a:pt x="2022" y="750"/>
                </a:cubicBezTo>
                <a:cubicBezTo>
                  <a:pt x="2015" y="792"/>
                  <a:pt x="2018" y="797"/>
                  <a:pt x="2011" y="800"/>
                </a:cubicBezTo>
                <a:cubicBezTo>
                  <a:pt x="2001" y="868"/>
                  <a:pt x="1998" y="871"/>
                  <a:pt x="1997" y="875"/>
                </a:cubicBezTo>
                <a:cubicBezTo>
                  <a:pt x="1989" y="930"/>
                  <a:pt x="1989" y="935"/>
                  <a:pt x="1989" y="939"/>
                </a:cubicBezTo>
                <a:cubicBezTo>
                  <a:pt x="1982" y="941"/>
                  <a:pt x="1987" y="937"/>
                  <a:pt x="1984" y="930"/>
                </a:cubicBezTo>
                <a:cubicBezTo>
                  <a:pt x="1989" y="906"/>
                  <a:pt x="1990" y="900"/>
                  <a:pt x="1987" y="893"/>
                </a:cubicBezTo>
                <a:cubicBezTo>
                  <a:pt x="1990" y="852"/>
                  <a:pt x="1991" y="846"/>
                  <a:pt x="1989" y="839"/>
                </a:cubicBezTo>
                <a:cubicBezTo>
                  <a:pt x="1993" y="754"/>
                  <a:pt x="1993" y="741"/>
                  <a:pt x="1989" y="727"/>
                </a:cubicBezTo>
                <a:cubicBezTo>
                  <a:pt x="1956" y="632"/>
                  <a:pt x="1946" y="614"/>
                  <a:pt x="1939" y="602"/>
                </a:cubicBezTo>
                <a:cubicBezTo>
                  <a:pt x="1947" y="627"/>
                  <a:pt x="1954" y="638"/>
                  <a:pt x="1960" y="649"/>
                </a:cubicBezTo>
                <a:cubicBezTo>
                  <a:pt x="1979" y="729"/>
                  <a:pt x="1986" y="739"/>
                  <a:pt x="1985" y="747"/>
                </a:cubicBezTo>
                <a:cubicBezTo>
                  <a:pt x="1986" y="776"/>
                  <a:pt x="1986" y="780"/>
                  <a:pt x="1984" y="783"/>
                </a:cubicBezTo>
                <a:cubicBezTo>
                  <a:pt x="1981" y="852"/>
                  <a:pt x="1983" y="861"/>
                  <a:pt x="1979" y="868"/>
                </a:cubicBezTo>
                <a:cubicBezTo>
                  <a:pt x="1974" y="922"/>
                  <a:pt x="1979" y="932"/>
                  <a:pt x="1974" y="939"/>
                </a:cubicBezTo>
                <a:cubicBezTo>
                  <a:pt x="1971" y="1003"/>
                  <a:pt x="1974" y="1020"/>
                  <a:pt x="1972" y="1036"/>
                </a:cubicBezTo>
                <a:cubicBezTo>
                  <a:pt x="1972" y="1069"/>
                  <a:pt x="1979" y="1079"/>
                  <a:pt x="1973" y="1086"/>
                </a:cubicBezTo>
                <a:cubicBezTo>
                  <a:pt x="1984" y="1144"/>
                  <a:pt x="1993" y="1150"/>
                  <a:pt x="1994" y="1154"/>
                </a:cubicBezTo>
                <a:cubicBezTo>
                  <a:pt x="1987" y="1173"/>
                  <a:pt x="1993" y="1161"/>
                  <a:pt x="1987" y="1152"/>
                </a:cubicBezTo>
                <a:cubicBezTo>
                  <a:pt x="1963" y="1079"/>
                  <a:pt x="1956" y="1073"/>
                  <a:pt x="1959" y="1070"/>
                </a:cubicBezTo>
                <a:cubicBezTo>
                  <a:pt x="1953" y="1019"/>
                  <a:pt x="1949" y="1003"/>
                  <a:pt x="1952" y="989"/>
                </a:cubicBezTo>
                <a:cubicBezTo>
                  <a:pt x="1953" y="939"/>
                  <a:pt x="1949" y="934"/>
                  <a:pt x="1948" y="929"/>
                </a:cubicBezTo>
                <a:cubicBezTo>
                  <a:pt x="1952" y="875"/>
                  <a:pt x="1952" y="865"/>
                  <a:pt x="1951" y="854"/>
                </a:cubicBezTo>
                <a:cubicBezTo>
                  <a:pt x="1956" y="816"/>
                  <a:pt x="1952" y="804"/>
                  <a:pt x="1953" y="795"/>
                </a:cubicBezTo>
                <a:cubicBezTo>
                  <a:pt x="1950" y="743"/>
                  <a:pt x="1950" y="738"/>
                  <a:pt x="1947" y="733"/>
                </a:cubicBezTo>
                <a:cubicBezTo>
                  <a:pt x="1937" y="689"/>
                  <a:pt x="1936" y="678"/>
                  <a:pt x="1931" y="666"/>
                </a:cubicBezTo>
                <a:cubicBezTo>
                  <a:pt x="1905" y="625"/>
                  <a:pt x="1903" y="616"/>
                  <a:pt x="1898" y="622"/>
                </a:cubicBezTo>
                <a:cubicBezTo>
                  <a:pt x="1943" y="730"/>
                  <a:pt x="1937" y="735"/>
                  <a:pt x="1941" y="742"/>
                </a:cubicBezTo>
                <a:cubicBezTo>
                  <a:pt x="1944" y="784"/>
                  <a:pt x="1942" y="787"/>
                  <a:pt x="1944" y="790"/>
                </a:cubicBezTo>
                <a:cubicBezTo>
                  <a:pt x="1947" y="833"/>
                  <a:pt x="1940" y="844"/>
                  <a:pt x="1944" y="858"/>
                </a:cubicBezTo>
                <a:cubicBezTo>
                  <a:pt x="1937" y="946"/>
                  <a:pt x="1939" y="960"/>
                  <a:pt x="1940" y="972"/>
                </a:cubicBezTo>
                <a:cubicBezTo>
                  <a:pt x="1934" y="984"/>
                  <a:pt x="1932" y="957"/>
                  <a:pt x="1931" y="930"/>
                </a:cubicBezTo>
                <a:cubicBezTo>
                  <a:pt x="1930" y="884"/>
                  <a:pt x="1927" y="877"/>
                  <a:pt x="1927" y="870"/>
                </a:cubicBezTo>
                <a:cubicBezTo>
                  <a:pt x="1928" y="824"/>
                  <a:pt x="1922" y="815"/>
                  <a:pt x="1926" y="810"/>
                </a:cubicBezTo>
                <a:cubicBezTo>
                  <a:pt x="1915" y="741"/>
                  <a:pt x="1916" y="734"/>
                  <a:pt x="1912" y="726"/>
                </a:cubicBezTo>
                <a:cubicBezTo>
                  <a:pt x="1880" y="639"/>
                  <a:pt x="1869" y="630"/>
                  <a:pt x="1873" y="624"/>
                </a:cubicBezTo>
                <a:cubicBezTo>
                  <a:pt x="1833" y="579"/>
                  <a:pt x="1834" y="560"/>
                  <a:pt x="1827" y="564"/>
                </a:cubicBezTo>
                <a:cubicBezTo>
                  <a:pt x="1858" y="614"/>
                  <a:pt x="1865" y="627"/>
                  <a:pt x="1872" y="639"/>
                </a:cubicBezTo>
                <a:cubicBezTo>
                  <a:pt x="1896" y="714"/>
                  <a:pt x="1904" y="720"/>
                  <a:pt x="1905" y="724"/>
                </a:cubicBezTo>
                <a:cubicBezTo>
                  <a:pt x="1907" y="751"/>
                  <a:pt x="1914" y="757"/>
                  <a:pt x="1910" y="760"/>
                </a:cubicBezTo>
                <a:cubicBezTo>
                  <a:pt x="1919" y="840"/>
                  <a:pt x="1916" y="846"/>
                  <a:pt x="1918" y="855"/>
                </a:cubicBezTo>
                <a:cubicBezTo>
                  <a:pt x="1914" y="907"/>
                  <a:pt x="1924" y="918"/>
                  <a:pt x="1919" y="925"/>
                </a:cubicBezTo>
                <a:cubicBezTo>
                  <a:pt x="1918" y="962"/>
                  <a:pt x="1925" y="968"/>
                  <a:pt x="1921" y="971"/>
                </a:cubicBezTo>
                <a:cubicBezTo>
                  <a:pt x="1931" y="1064"/>
                  <a:pt x="1939" y="1077"/>
                  <a:pt x="1935" y="1086"/>
                </a:cubicBezTo>
                <a:cubicBezTo>
                  <a:pt x="1942" y="1110"/>
                  <a:pt x="1931" y="1109"/>
                  <a:pt x="1934" y="1099"/>
                </a:cubicBezTo>
                <a:cubicBezTo>
                  <a:pt x="1905" y="1020"/>
                  <a:pt x="1902" y="1012"/>
                  <a:pt x="1902" y="1005"/>
                </a:cubicBezTo>
                <a:cubicBezTo>
                  <a:pt x="1893" y="967"/>
                  <a:pt x="1902" y="955"/>
                  <a:pt x="1891" y="938"/>
                </a:cubicBezTo>
                <a:cubicBezTo>
                  <a:pt x="1893" y="890"/>
                  <a:pt x="1891" y="877"/>
                  <a:pt x="1891" y="864"/>
                </a:cubicBezTo>
                <a:cubicBezTo>
                  <a:pt x="1889" y="815"/>
                  <a:pt x="1889" y="802"/>
                  <a:pt x="1891" y="790"/>
                </a:cubicBezTo>
                <a:cubicBezTo>
                  <a:pt x="1872" y="709"/>
                  <a:pt x="1877" y="700"/>
                  <a:pt x="1875" y="697"/>
                </a:cubicBezTo>
                <a:cubicBezTo>
                  <a:pt x="1868" y="667"/>
                  <a:pt x="1860" y="660"/>
                  <a:pt x="1865" y="658"/>
                </a:cubicBezTo>
                <a:cubicBezTo>
                  <a:pt x="1849" y="621"/>
                  <a:pt x="1852" y="615"/>
                  <a:pt x="1844" y="605"/>
                </a:cubicBezTo>
                <a:cubicBezTo>
                  <a:pt x="1869" y="708"/>
                  <a:pt x="1873" y="725"/>
                  <a:pt x="1873" y="742"/>
                </a:cubicBezTo>
                <a:cubicBezTo>
                  <a:pt x="1880" y="813"/>
                  <a:pt x="1883" y="817"/>
                  <a:pt x="1878" y="819"/>
                </a:cubicBezTo>
                <a:cubicBezTo>
                  <a:pt x="1878" y="867"/>
                  <a:pt x="1884" y="878"/>
                  <a:pt x="1881" y="887"/>
                </a:cubicBezTo>
                <a:cubicBezTo>
                  <a:pt x="1885" y="957"/>
                  <a:pt x="1886" y="966"/>
                  <a:pt x="1886" y="976"/>
                </a:cubicBezTo>
                <a:cubicBezTo>
                  <a:pt x="1894" y="1014"/>
                  <a:pt x="1894" y="1022"/>
                  <a:pt x="1895" y="1029"/>
                </a:cubicBezTo>
                <a:cubicBezTo>
                  <a:pt x="1892" y="1044"/>
                  <a:pt x="1896" y="1037"/>
                  <a:pt x="1889" y="1035"/>
                </a:cubicBezTo>
                <a:cubicBezTo>
                  <a:pt x="1864" y="902"/>
                  <a:pt x="1869" y="899"/>
                  <a:pt x="1864" y="894"/>
                </a:cubicBezTo>
                <a:cubicBezTo>
                  <a:pt x="1863" y="813"/>
                  <a:pt x="1855" y="794"/>
                  <a:pt x="1859" y="779"/>
                </a:cubicBezTo>
                <a:cubicBezTo>
                  <a:pt x="1845" y="710"/>
                  <a:pt x="1848" y="694"/>
                  <a:pt x="1843" y="676"/>
                </a:cubicBezTo>
                <a:cubicBezTo>
                  <a:pt x="1822" y="607"/>
                  <a:pt x="1813" y="592"/>
                  <a:pt x="1805" y="577"/>
                </a:cubicBezTo>
                <a:cubicBezTo>
                  <a:pt x="1830" y="642"/>
                  <a:pt x="1828" y="655"/>
                  <a:pt x="1837" y="671"/>
                </a:cubicBezTo>
                <a:cubicBezTo>
                  <a:pt x="1839" y="722"/>
                  <a:pt x="1845" y="730"/>
                  <a:pt x="1841" y="736"/>
                </a:cubicBezTo>
                <a:cubicBezTo>
                  <a:pt x="1852" y="813"/>
                  <a:pt x="1848" y="818"/>
                  <a:pt x="1853" y="827"/>
                </a:cubicBezTo>
                <a:cubicBezTo>
                  <a:pt x="1849" y="873"/>
                  <a:pt x="1856" y="879"/>
                  <a:pt x="1854" y="882"/>
                </a:cubicBezTo>
                <a:cubicBezTo>
                  <a:pt x="1856" y="922"/>
                  <a:pt x="1862" y="931"/>
                  <a:pt x="1859" y="938"/>
                </a:cubicBezTo>
                <a:cubicBezTo>
                  <a:pt x="1871" y="1000"/>
                  <a:pt x="1866" y="1002"/>
                  <a:pt x="1871" y="1007"/>
                </a:cubicBezTo>
                <a:cubicBezTo>
                  <a:pt x="1854" y="986"/>
                  <a:pt x="1855" y="974"/>
                  <a:pt x="1847" y="959"/>
                </a:cubicBezTo>
                <a:cubicBezTo>
                  <a:pt x="1848" y="937"/>
                  <a:pt x="1844" y="933"/>
                  <a:pt x="1842" y="929"/>
                </a:cubicBezTo>
                <a:cubicBezTo>
                  <a:pt x="1840" y="905"/>
                  <a:pt x="1842" y="902"/>
                  <a:pt x="1840" y="898"/>
                </a:cubicBezTo>
                <a:cubicBezTo>
                  <a:pt x="1839" y="866"/>
                  <a:pt x="1833" y="851"/>
                  <a:pt x="1836" y="839"/>
                </a:cubicBezTo>
                <a:cubicBezTo>
                  <a:pt x="1833" y="787"/>
                  <a:pt x="1835" y="774"/>
                  <a:pt x="1834" y="761"/>
                </a:cubicBezTo>
                <a:cubicBezTo>
                  <a:pt x="1823" y="696"/>
                  <a:pt x="1825" y="683"/>
                  <a:pt x="1816" y="682"/>
                </a:cubicBezTo>
                <a:cubicBezTo>
                  <a:pt x="1823" y="772"/>
                  <a:pt x="1826" y="786"/>
                  <a:pt x="1825" y="798"/>
                </a:cubicBezTo>
                <a:cubicBezTo>
                  <a:pt x="1822" y="859"/>
                  <a:pt x="1826" y="863"/>
                  <a:pt x="1828" y="867"/>
                </a:cubicBezTo>
                <a:cubicBezTo>
                  <a:pt x="1832" y="923"/>
                  <a:pt x="1835" y="931"/>
                  <a:pt x="1831" y="936"/>
                </a:cubicBezTo>
                <a:cubicBezTo>
                  <a:pt x="1840" y="983"/>
                  <a:pt x="1851" y="993"/>
                  <a:pt x="1842" y="997"/>
                </a:cubicBezTo>
                <a:cubicBezTo>
                  <a:pt x="1822" y="919"/>
                  <a:pt x="1815" y="909"/>
                  <a:pt x="1818" y="902"/>
                </a:cubicBezTo>
                <a:cubicBezTo>
                  <a:pt x="1811" y="856"/>
                  <a:pt x="1814" y="852"/>
                  <a:pt x="1811" y="847"/>
                </a:cubicBezTo>
                <a:cubicBezTo>
                  <a:pt x="1804" y="810"/>
                  <a:pt x="1808" y="803"/>
                  <a:pt x="1802" y="793"/>
                </a:cubicBezTo>
                <a:cubicBezTo>
                  <a:pt x="1794" y="729"/>
                  <a:pt x="1792" y="720"/>
                  <a:pt x="1795" y="712"/>
                </a:cubicBezTo>
                <a:cubicBezTo>
                  <a:pt x="1755" y="627"/>
                  <a:pt x="1750" y="623"/>
                  <a:pt x="1747" y="615"/>
                </a:cubicBezTo>
                <a:cubicBezTo>
                  <a:pt x="1715" y="587"/>
                  <a:pt x="1713" y="571"/>
                  <a:pt x="1705" y="577"/>
                </a:cubicBezTo>
                <a:cubicBezTo>
                  <a:pt x="1734" y="610"/>
                  <a:pt x="1742" y="621"/>
                  <a:pt x="1750" y="631"/>
                </a:cubicBezTo>
                <a:cubicBezTo>
                  <a:pt x="1776" y="693"/>
                  <a:pt x="1783" y="699"/>
                  <a:pt x="1781" y="702"/>
                </a:cubicBezTo>
                <a:cubicBezTo>
                  <a:pt x="1786" y="761"/>
                  <a:pt x="1800" y="783"/>
                  <a:pt x="1793" y="798"/>
                </a:cubicBezTo>
                <a:cubicBezTo>
                  <a:pt x="1801" y="860"/>
                  <a:pt x="1803" y="870"/>
                  <a:pt x="1806" y="879"/>
                </a:cubicBezTo>
                <a:cubicBezTo>
                  <a:pt x="1807" y="927"/>
                  <a:pt x="1811" y="934"/>
                  <a:pt x="1809" y="939"/>
                </a:cubicBezTo>
                <a:cubicBezTo>
                  <a:pt x="1799" y="952"/>
                  <a:pt x="1801" y="936"/>
                  <a:pt x="1791" y="917"/>
                </a:cubicBezTo>
                <a:cubicBezTo>
                  <a:pt x="1785" y="848"/>
                  <a:pt x="1777" y="840"/>
                  <a:pt x="1782" y="837"/>
                </a:cubicBezTo>
                <a:cubicBezTo>
                  <a:pt x="1773" y="798"/>
                  <a:pt x="1777" y="794"/>
                  <a:pt x="1772" y="786"/>
                </a:cubicBezTo>
                <a:cubicBezTo>
                  <a:pt x="1768" y="750"/>
                  <a:pt x="1763" y="744"/>
                  <a:pt x="1763" y="739"/>
                </a:cubicBezTo>
                <a:cubicBezTo>
                  <a:pt x="1716" y="617"/>
                  <a:pt x="1713" y="606"/>
                  <a:pt x="1695" y="579"/>
                </a:cubicBezTo>
                <a:cubicBezTo>
                  <a:pt x="1673" y="558"/>
                  <a:pt x="1668" y="552"/>
                  <a:pt x="1660" y="554"/>
                </a:cubicBezTo>
                <a:cubicBezTo>
                  <a:pt x="1708" y="621"/>
                  <a:pt x="1717" y="635"/>
                  <a:pt x="1724" y="648"/>
                </a:cubicBezTo>
                <a:cubicBezTo>
                  <a:pt x="1735" y="694"/>
                  <a:pt x="1743" y="692"/>
                  <a:pt x="1740" y="698"/>
                </a:cubicBezTo>
                <a:cubicBezTo>
                  <a:pt x="1756" y="743"/>
                  <a:pt x="1754" y="752"/>
                  <a:pt x="1759" y="764"/>
                </a:cubicBezTo>
                <a:cubicBezTo>
                  <a:pt x="1775" y="873"/>
                  <a:pt x="1775" y="883"/>
                  <a:pt x="1779" y="894"/>
                </a:cubicBezTo>
                <a:cubicBezTo>
                  <a:pt x="1780" y="915"/>
                  <a:pt x="1774" y="916"/>
                  <a:pt x="1777" y="913"/>
                </a:cubicBezTo>
                <a:cubicBezTo>
                  <a:pt x="1754" y="827"/>
                  <a:pt x="1755" y="802"/>
                  <a:pt x="1738" y="773"/>
                </a:cubicBezTo>
                <a:cubicBezTo>
                  <a:pt x="1723" y="724"/>
                  <a:pt x="1718" y="706"/>
                  <a:pt x="1711" y="688"/>
                </a:cubicBezTo>
                <a:cubicBezTo>
                  <a:pt x="1635" y="563"/>
                  <a:pt x="1630" y="568"/>
                  <a:pt x="1627" y="564"/>
                </a:cubicBezTo>
                <a:cubicBezTo>
                  <a:pt x="1595" y="532"/>
                  <a:pt x="1592" y="530"/>
                  <a:pt x="1588" y="530"/>
                </a:cubicBezTo>
                <a:cubicBezTo>
                  <a:pt x="1618" y="563"/>
                  <a:pt x="1628" y="574"/>
                  <a:pt x="1634" y="575"/>
                </a:cubicBezTo>
                <a:cubicBezTo>
                  <a:pt x="1643" y="585"/>
                  <a:pt x="1644" y="589"/>
                  <a:pt x="1645" y="590"/>
                </a:cubicBezTo>
                <a:cubicBezTo>
                  <a:pt x="1676" y="640"/>
                  <a:pt x="1685" y="658"/>
                  <a:pt x="1694" y="674"/>
                </a:cubicBezTo>
                <a:cubicBezTo>
                  <a:pt x="1722" y="755"/>
                  <a:pt x="1723" y="759"/>
                  <a:pt x="1727" y="764"/>
                </a:cubicBezTo>
                <a:cubicBezTo>
                  <a:pt x="1730" y="792"/>
                  <a:pt x="1738" y="798"/>
                  <a:pt x="1739" y="802"/>
                </a:cubicBezTo>
                <a:cubicBezTo>
                  <a:pt x="1736" y="820"/>
                  <a:pt x="1736" y="803"/>
                  <a:pt x="1725" y="783"/>
                </a:cubicBezTo>
                <a:cubicBezTo>
                  <a:pt x="1716" y="747"/>
                  <a:pt x="1713" y="737"/>
                  <a:pt x="1709" y="727"/>
                </a:cubicBezTo>
                <a:cubicBezTo>
                  <a:pt x="1609" y="583"/>
                  <a:pt x="1607" y="574"/>
                  <a:pt x="1604" y="574"/>
                </a:cubicBezTo>
                <a:cubicBezTo>
                  <a:pt x="1566" y="535"/>
                  <a:pt x="1558" y="534"/>
                  <a:pt x="1551" y="527"/>
                </a:cubicBezTo>
                <a:cubicBezTo>
                  <a:pt x="1569" y="548"/>
                  <a:pt x="1575" y="552"/>
                  <a:pt x="1580" y="558"/>
                </a:cubicBezTo>
                <a:cubicBezTo>
                  <a:pt x="1605" y="590"/>
                  <a:pt x="1615" y="597"/>
                  <a:pt x="1625" y="607"/>
                </a:cubicBezTo>
                <a:cubicBezTo>
                  <a:pt x="1641" y="634"/>
                  <a:pt x="1647" y="639"/>
                  <a:pt x="1653" y="647"/>
                </a:cubicBezTo>
                <a:cubicBezTo>
                  <a:pt x="1682" y="699"/>
                  <a:pt x="1690" y="715"/>
                  <a:pt x="1700" y="732"/>
                </a:cubicBezTo>
                <a:cubicBezTo>
                  <a:pt x="1717" y="784"/>
                  <a:pt x="1718" y="787"/>
                  <a:pt x="1718" y="790"/>
                </a:cubicBezTo>
                <a:cubicBezTo>
                  <a:pt x="1738" y="847"/>
                  <a:pt x="1737" y="852"/>
                  <a:pt x="1738" y="858"/>
                </a:cubicBezTo>
                <a:cubicBezTo>
                  <a:pt x="1709" y="796"/>
                  <a:pt x="1702" y="775"/>
                  <a:pt x="1694" y="753"/>
                </a:cubicBezTo>
                <a:cubicBezTo>
                  <a:pt x="1626" y="645"/>
                  <a:pt x="1630" y="641"/>
                  <a:pt x="1627" y="638"/>
                </a:cubicBezTo>
                <a:cubicBezTo>
                  <a:pt x="1583" y="588"/>
                  <a:pt x="1573" y="577"/>
                  <a:pt x="1562" y="568"/>
                </a:cubicBezTo>
                <a:cubicBezTo>
                  <a:pt x="1540" y="558"/>
                  <a:pt x="1552" y="564"/>
                  <a:pt x="1562" y="574"/>
                </a:cubicBezTo>
                <a:cubicBezTo>
                  <a:pt x="1612" y="632"/>
                  <a:pt x="1614" y="635"/>
                  <a:pt x="1618" y="637"/>
                </a:cubicBezTo>
                <a:cubicBezTo>
                  <a:pt x="1660" y="706"/>
                  <a:pt x="1670" y="726"/>
                  <a:pt x="1679" y="741"/>
                </a:cubicBezTo>
                <a:cubicBezTo>
                  <a:pt x="1694" y="803"/>
                  <a:pt x="1711" y="814"/>
                  <a:pt x="1700" y="817"/>
                </a:cubicBezTo>
                <a:cubicBezTo>
                  <a:pt x="1657" y="737"/>
                  <a:pt x="1656" y="726"/>
                  <a:pt x="1652" y="730"/>
                </a:cubicBezTo>
                <a:cubicBezTo>
                  <a:pt x="1637" y="702"/>
                  <a:pt x="1630" y="700"/>
                  <a:pt x="1626" y="688"/>
                </a:cubicBezTo>
                <a:cubicBezTo>
                  <a:pt x="1561" y="618"/>
                  <a:pt x="1551" y="613"/>
                  <a:pt x="1542" y="596"/>
                </a:cubicBezTo>
                <a:cubicBezTo>
                  <a:pt x="1505" y="580"/>
                  <a:pt x="1510" y="581"/>
                  <a:pt x="1513" y="580"/>
                </a:cubicBezTo>
                <a:cubicBezTo>
                  <a:pt x="1561" y="628"/>
                  <a:pt x="1583" y="655"/>
                  <a:pt x="1607" y="681"/>
                </a:cubicBezTo>
                <a:cubicBezTo>
                  <a:pt x="1645" y="733"/>
                  <a:pt x="1648" y="738"/>
                  <a:pt x="1650" y="742"/>
                </a:cubicBezTo>
                <a:cubicBezTo>
                  <a:pt x="1653" y="756"/>
                  <a:pt x="1642" y="747"/>
                  <a:pt x="1631" y="735"/>
                </a:cubicBezTo>
                <a:cubicBezTo>
                  <a:pt x="1578" y="677"/>
                  <a:pt x="1572" y="674"/>
                  <a:pt x="1567" y="668"/>
                </a:cubicBezTo>
                <a:cubicBezTo>
                  <a:pt x="1540" y="654"/>
                  <a:pt x="1550" y="658"/>
                  <a:pt x="1558" y="667"/>
                </a:cubicBezTo>
                <a:cubicBezTo>
                  <a:pt x="1646" y="768"/>
                  <a:pt x="1658" y="779"/>
                  <a:pt x="1671" y="790"/>
                </a:cubicBezTo>
                <a:cubicBezTo>
                  <a:pt x="1712" y="855"/>
                  <a:pt x="1715" y="859"/>
                  <a:pt x="1717" y="864"/>
                </a:cubicBezTo>
                <a:cubicBezTo>
                  <a:pt x="1689" y="842"/>
                  <a:pt x="1679" y="827"/>
                  <a:pt x="1668" y="817"/>
                </a:cubicBezTo>
                <a:cubicBezTo>
                  <a:pt x="1614" y="758"/>
                  <a:pt x="1606" y="757"/>
                  <a:pt x="1601" y="749"/>
                </a:cubicBezTo>
                <a:cubicBezTo>
                  <a:pt x="1528" y="684"/>
                  <a:pt x="1524" y="671"/>
                  <a:pt x="1517" y="672"/>
                </a:cubicBezTo>
                <a:cubicBezTo>
                  <a:pt x="1488" y="643"/>
                  <a:pt x="1475" y="638"/>
                  <a:pt x="1464" y="625"/>
                </a:cubicBezTo>
                <a:cubicBezTo>
                  <a:pt x="1436" y="606"/>
                  <a:pt x="1435" y="603"/>
                  <a:pt x="1432" y="605"/>
                </a:cubicBezTo>
                <a:cubicBezTo>
                  <a:pt x="1476" y="651"/>
                  <a:pt x="1482" y="648"/>
                  <a:pt x="1485" y="652"/>
                </a:cubicBezTo>
                <a:cubicBezTo>
                  <a:pt x="1526" y="693"/>
                  <a:pt x="1538" y="697"/>
                  <a:pt x="1547" y="711"/>
                </a:cubicBezTo>
                <a:cubicBezTo>
                  <a:pt x="1615" y="783"/>
                  <a:pt x="1621" y="786"/>
                  <a:pt x="1626" y="794"/>
                </a:cubicBezTo>
                <a:cubicBezTo>
                  <a:pt x="1633" y="805"/>
                  <a:pt x="1627" y="802"/>
                  <a:pt x="1621" y="796"/>
                </a:cubicBezTo>
                <a:cubicBezTo>
                  <a:pt x="1597" y="786"/>
                  <a:pt x="1591" y="781"/>
                  <a:pt x="1586" y="775"/>
                </a:cubicBezTo>
                <a:cubicBezTo>
                  <a:pt x="1545" y="749"/>
                  <a:pt x="1539" y="746"/>
                  <a:pt x="1533" y="743"/>
                </a:cubicBezTo>
                <a:cubicBezTo>
                  <a:pt x="1416" y="660"/>
                  <a:pt x="1405" y="649"/>
                  <a:pt x="1394" y="641"/>
                </a:cubicBezTo>
                <a:cubicBezTo>
                  <a:pt x="1375" y="622"/>
                  <a:pt x="1372" y="618"/>
                  <a:pt x="1370" y="613"/>
                </a:cubicBezTo>
                <a:cubicBezTo>
                  <a:pt x="1392" y="651"/>
                  <a:pt x="1401" y="653"/>
                  <a:pt x="1408" y="662"/>
                </a:cubicBezTo>
                <a:cubicBezTo>
                  <a:pt x="1424" y="676"/>
                  <a:pt x="1430" y="678"/>
                  <a:pt x="1432" y="684"/>
                </a:cubicBezTo>
                <a:cubicBezTo>
                  <a:pt x="1480" y="726"/>
                  <a:pt x="1504" y="734"/>
                  <a:pt x="1526" y="752"/>
                </a:cubicBezTo>
                <a:cubicBezTo>
                  <a:pt x="1567" y="780"/>
                  <a:pt x="1573" y="782"/>
                  <a:pt x="1578" y="788"/>
                </a:cubicBezTo>
                <a:cubicBezTo>
                  <a:pt x="1586" y="800"/>
                  <a:pt x="1582" y="796"/>
                  <a:pt x="1577" y="791"/>
                </a:cubicBezTo>
                <a:cubicBezTo>
                  <a:pt x="1521" y="755"/>
                  <a:pt x="1509" y="756"/>
                  <a:pt x="1500" y="747"/>
                </a:cubicBezTo>
                <a:cubicBezTo>
                  <a:pt x="1435" y="702"/>
                  <a:pt x="1431" y="695"/>
                  <a:pt x="1426" y="693"/>
                </a:cubicBezTo>
                <a:cubicBezTo>
                  <a:pt x="1376" y="654"/>
                  <a:pt x="1373" y="643"/>
                  <a:pt x="1366" y="644"/>
                </a:cubicBezTo>
                <a:cubicBezTo>
                  <a:pt x="1393" y="671"/>
                  <a:pt x="1394" y="680"/>
                  <a:pt x="1398" y="680"/>
                </a:cubicBezTo>
                <a:cubicBezTo>
                  <a:pt x="1442" y="716"/>
                  <a:pt x="1455" y="727"/>
                  <a:pt x="1468" y="738"/>
                </a:cubicBezTo>
                <a:cubicBezTo>
                  <a:pt x="1522" y="777"/>
                  <a:pt x="1538" y="781"/>
                  <a:pt x="1551" y="791"/>
                </a:cubicBezTo>
                <a:cubicBezTo>
                  <a:pt x="1586" y="810"/>
                  <a:pt x="1591" y="809"/>
                  <a:pt x="1593" y="815"/>
                </a:cubicBezTo>
                <a:cubicBezTo>
                  <a:pt x="1643" y="841"/>
                  <a:pt x="1650" y="846"/>
                  <a:pt x="1657" y="850"/>
                </a:cubicBezTo>
                <a:cubicBezTo>
                  <a:pt x="1696" y="880"/>
                  <a:pt x="1701" y="876"/>
                  <a:pt x="1702" y="884"/>
                </a:cubicBezTo>
                <a:cubicBezTo>
                  <a:pt x="1722" y="907"/>
                  <a:pt x="1717" y="899"/>
                  <a:pt x="1710" y="897"/>
                </a:cubicBezTo>
                <a:cubicBezTo>
                  <a:pt x="1665" y="870"/>
                  <a:pt x="1658" y="868"/>
                  <a:pt x="1651" y="865"/>
                </a:cubicBezTo>
                <a:cubicBezTo>
                  <a:pt x="1584" y="834"/>
                  <a:pt x="1576" y="832"/>
                  <a:pt x="1570" y="825"/>
                </a:cubicBezTo>
                <a:cubicBezTo>
                  <a:pt x="1486" y="780"/>
                  <a:pt x="1485" y="771"/>
                  <a:pt x="1481" y="772"/>
                </a:cubicBezTo>
                <a:cubicBezTo>
                  <a:pt x="1446" y="749"/>
                  <a:pt x="1442" y="737"/>
                  <a:pt x="1435" y="736"/>
                </a:cubicBezTo>
                <a:cubicBezTo>
                  <a:pt x="1397" y="703"/>
                  <a:pt x="1395" y="690"/>
                  <a:pt x="1388" y="694"/>
                </a:cubicBezTo>
                <a:cubicBezTo>
                  <a:pt x="1416" y="730"/>
                  <a:pt x="1420" y="727"/>
                  <a:pt x="1422" y="734"/>
                </a:cubicBezTo>
                <a:cubicBezTo>
                  <a:pt x="1447" y="751"/>
                  <a:pt x="1451" y="764"/>
                  <a:pt x="1459" y="763"/>
                </a:cubicBezTo>
                <a:cubicBezTo>
                  <a:pt x="1498" y="800"/>
                  <a:pt x="1503" y="795"/>
                  <a:pt x="1505" y="799"/>
                </a:cubicBezTo>
                <a:cubicBezTo>
                  <a:pt x="1559" y="828"/>
                  <a:pt x="1561" y="837"/>
                  <a:pt x="1564" y="837"/>
                </a:cubicBezTo>
                <a:cubicBezTo>
                  <a:pt x="1598" y="852"/>
                  <a:pt x="1601" y="853"/>
                  <a:pt x="1604" y="856"/>
                </a:cubicBezTo>
                <a:cubicBezTo>
                  <a:pt x="1628" y="870"/>
                  <a:pt x="1633" y="866"/>
                  <a:pt x="1636" y="871"/>
                </a:cubicBezTo>
                <a:cubicBezTo>
                  <a:pt x="1667" y="896"/>
                  <a:pt x="1661" y="889"/>
                  <a:pt x="1653" y="891"/>
                </a:cubicBezTo>
                <a:cubicBezTo>
                  <a:pt x="1617" y="876"/>
                  <a:pt x="1604" y="867"/>
                  <a:pt x="1590" y="861"/>
                </a:cubicBezTo>
                <a:cubicBezTo>
                  <a:pt x="1561" y="845"/>
                  <a:pt x="1552" y="849"/>
                  <a:pt x="1546" y="841"/>
                </a:cubicBezTo>
                <a:cubicBezTo>
                  <a:pt x="1491" y="812"/>
                  <a:pt x="1477" y="804"/>
                  <a:pt x="1464" y="793"/>
                </a:cubicBezTo>
                <a:cubicBezTo>
                  <a:pt x="1411" y="759"/>
                  <a:pt x="1408" y="753"/>
                  <a:pt x="1403" y="753"/>
                </a:cubicBezTo>
                <a:cubicBezTo>
                  <a:pt x="1387" y="749"/>
                  <a:pt x="1395" y="748"/>
                  <a:pt x="1400" y="758"/>
                </a:cubicBezTo>
                <a:cubicBezTo>
                  <a:pt x="1465" y="803"/>
                  <a:pt x="1470" y="811"/>
                  <a:pt x="1477" y="812"/>
                </a:cubicBezTo>
                <a:cubicBezTo>
                  <a:pt x="1523" y="839"/>
                  <a:pt x="1530" y="844"/>
                  <a:pt x="1536" y="850"/>
                </a:cubicBezTo>
                <a:cubicBezTo>
                  <a:pt x="1591" y="873"/>
                  <a:pt x="1604" y="882"/>
                  <a:pt x="1618" y="886"/>
                </a:cubicBezTo>
                <a:cubicBezTo>
                  <a:pt x="1740" y="942"/>
                  <a:pt x="1750" y="945"/>
                  <a:pt x="1758" y="953"/>
                </a:cubicBezTo>
                <a:cubicBezTo>
                  <a:pt x="1791" y="969"/>
                  <a:pt x="1794" y="979"/>
                  <a:pt x="1801" y="976"/>
                </a:cubicBezTo>
                <a:cubicBezTo>
                  <a:pt x="1805" y="990"/>
                  <a:pt x="1804" y="981"/>
                  <a:pt x="1799" y="983"/>
                </a:cubicBezTo>
                <a:cubicBezTo>
                  <a:pt x="1754" y="961"/>
                  <a:pt x="1748" y="953"/>
                  <a:pt x="1740" y="951"/>
                </a:cubicBezTo>
                <a:cubicBezTo>
                  <a:pt x="1699" y="931"/>
                  <a:pt x="1695" y="932"/>
                  <a:pt x="1692" y="928"/>
                </a:cubicBezTo>
                <a:cubicBezTo>
                  <a:pt x="1636" y="908"/>
                  <a:pt x="1633" y="902"/>
                  <a:pt x="1628" y="904"/>
                </a:cubicBezTo>
                <a:cubicBezTo>
                  <a:pt x="1558" y="873"/>
                  <a:pt x="1549" y="872"/>
                  <a:pt x="1542" y="864"/>
                </a:cubicBezTo>
                <a:cubicBezTo>
                  <a:pt x="1461" y="823"/>
                  <a:pt x="1454" y="813"/>
                  <a:pt x="1445" y="812"/>
                </a:cubicBezTo>
                <a:cubicBezTo>
                  <a:pt x="1425" y="803"/>
                  <a:pt x="1430" y="806"/>
                  <a:pt x="1435" y="806"/>
                </a:cubicBezTo>
                <a:cubicBezTo>
                  <a:pt x="1500" y="857"/>
                  <a:pt x="1521" y="865"/>
                  <a:pt x="1542" y="876"/>
                </a:cubicBezTo>
                <a:cubicBezTo>
                  <a:pt x="1583" y="901"/>
                  <a:pt x="1595" y="899"/>
                  <a:pt x="1605" y="905"/>
                </a:cubicBezTo>
                <a:cubicBezTo>
                  <a:pt x="1656" y="924"/>
                  <a:pt x="1659" y="926"/>
                  <a:pt x="1661" y="930"/>
                </a:cubicBezTo>
                <a:cubicBezTo>
                  <a:pt x="1685" y="942"/>
                  <a:pt x="1691" y="937"/>
                  <a:pt x="1695" y="944"/>
                </a:cubicBezTo>
                <a:cubicBezTo>
                  <a:pt x="1750" y="965"/>
                  <a:pt x="1754" y="969"/>
                  <a:pt x="1758" y="973"/>
                </a:cubicBezTo>
                <a:cubicBezTo>
                  <a:pt x="1763" y="979"/>
                  <a:pt x="1760" y="976"/>
                  <a:pt x="1756" y="975"/>
                </a:cubicBezTo>
                <a:cubicBezTo>
                  <a:pt x="1731" y="961"/>
                  <a:pt x="1727" y="964"/>
                  <a:pt x="1725" y="962"/>
                </a:cubicBezTo>
                <a:cubicBezTo>
                  <a:pt x="1664" y="939"/>
                  <a:pt x="1660" y="938"/>
                  <a:pt x="1657" y="935"/>
                </a:cubicBezTo>
                <a:cubicBezTo>
                  <a:pt x="1618" y="921"/>
                  <a:pt x="1610" y="922"/>
                  <a:pt x="1604" y="918"/>
                </a:cubicBezTo>
                <a:cubicBezTo>
                  <a:pt x="1568" y="903"/>
                  <a:pt x="1554" y="896"/>
                  <a:pt x="1540" y="889"/>
                </a:cubicBezTo>
                <a:cubicBezTo>
                  <a:pt x="1470" y="854"/>
                  <a:pt x="1464" y="848"/>
                  <a:pt x="1456" y="847"/>
                </a:cubicBezTo>
                <a:cubicBezTo>
                  <a:pt x="1389" y="802"/>
                  <a:pt x="1383" y="794"/>
                  <a:pt x="1376" y="789"/>
                </a:cubicBezTo>
                <a:cubicBezTo>
                  <a:pt x="1354" y="768"/>
                  <a:pt x="1353" y="757"/>
                  <a:pt x="1348" y="760"/>
                </a:cubicBezTo>
                <a:cubicBezTo>
                  <a:pt x="1374" y="793"/>
                  <a:pt x="1378" y="805"/>
                  <a:pt x="1386" y="807"/>
                </a:cubicBezTo>
                <a:cubicBezTo>
                  <a:pt x="1457" y="858"/>
                  <a:pt x="1465" y="860"/>
                  <a:pt x="1471" y="865"/>
                </a:cubicBezTo>
                <a:cubicBezTo>
                  <a:pt x="1545" y="898"/>
                  <a:pt x="1546" y="907"/>
                  <a:pt x="1550" y="907"/>
                </a:cubicBezTo>
                <a:cubicBezTo>
                  <a:pt x="1600" y="930"/>
                  <a:pt x="1616" y="933"/>
                  <a:pt x="1631" y="941"/>
                </a:cubicBezTo>
                <a:cubicBezTo>
                  <a:pt x="1662" y="949"/>
                  <a:pt x="1669" y="954"/>
                  <a:pt x="1678" y="956"/>
                </a:cubicBezTo>
                <a:cubicBezTo>
                  <a:pt x="1747" y="985"/>
                  <a:pt x="1769" y="994"/>
                  <a:pt x="1791" y="1002"/>
                </a:cubicBezTo>
                <a:cubicBezTo>
                  <a:pt x="1851" y="1035"/>
                  <a:pt x="1853" y="1040"/>
                  <a:pt x="1856" y="1039"/>
                </a:cubicBezTo>
                <a:cubicBezTo>
                  <a:pt x="1846" y="1046"/>
                  <a:pt x="1839" y="1044"/>
                  <a:pt x="1833" y="1040"/>
                </a:cubicBezTo>
                <a:cubicBezTo>
                  <a:pt x="1785" y="1020"/>
                  <a:pt x="1773" y="1017"/>
                  <a:pt x="1762" y="1012"/>
                </a:cubicBezTo>
                <a:cubicBezTo>
                  <a:pt x="1719" y="1007"/>
                  <a:pt x="1717" y="994"/>
                  <a:pt x="1709" y="1001"/>
                </a:cubicBezTo>
                <a:cubicBezTo>
                  <a:pt x="1680" y="991"/>
                  <a:pt x="1668" y="988"/>
                  <a:pt x="1656" y="986"/>
                </a:cubicBezTo>
                <a:cubicBezTo>
                  <a:pt x="1612" y="968"/>
                  <a:pt x="1604" y="966"/>
                  <a:pt x="1600" y="964"/>
                </a:cubicBezTo>
                <a:cubicBezTo>
                  <a:pt x="1554" y="947"/>
                  <a:pt x="1548" y="942"/>
                  <a:pt x="1541" y="938"/>
                </a:cubicBezTo>
                <a:cubicBezTo>
                  <a:pt x="1478" y="908"/>
                  <a:pt x="1471" y="908"/>
                  <a:pt x="1465" y="901"/>
                </a:cubicBezTo>
                <a:cubicBezTo>
                  <a:pt x="1404" y="863"/>
                  <a:pt x="1396" y="865"/>
                  <a:pt x="1391" y="857"/>
                </a:cubicBezTo>
                <a:cubicBezTo>
                  <a:pt x="1351" y="831"/>
                  <a:pt x="1356" y="837"/>
                  <a:pt x="1361" y="841"/>
                </a:cubicBezTo>
                <a:cubicBezTo>
                  <a:pt x="1397" y="871"/>
                  <a:pt x="1403" y="876"/>
                  <a:pt x="1410" y="876"/>
                </a:cubicBezTo>
                <a:cubicBezTo>
                  <a:pt x="1447" y="906"/>
                  <a:pt x="1455" y="902"/>
                  <a:pt x="1458" y="911"/>
                </a:cubicBezTo>
                <a:cubicBezTo>
                  <a:pt x="1499" y="931"/>
                  <a:pt x="1505" y="935"/>
                  <a:pt x="1511" y="937"/>
                </a:cubicBezTo>
                <a:cubicBezTo>
                  <a:pt x="1587" y="972"/>
                  <a:pt x="1593" y="972"/>
                  <a:pt x="1598" y="977"/>
                </a:cubicBezTo>
                <a:cubicBezTo>
                  <a:pt x="1623" y="984"/>
                  <a:pt x="1629" y="985"/>
                  <a:pt x="1635" y="986"/>
                </a:cubicBezTo>
                <a:cubicBezTo>
                  <a:pt x="1674" y="1000"/>
                  <a:pt x="1676" y="1003"/>
                  <a:pt x="1680" y="1002"/>
                </a:cubicBezTo>
                <a:cubicBezTo>
                  <a:pt x="1732" y="1019"/>
                  <a:pt x="1740" y="1013"/>
                  <a:pt x="1745" y="1019"/>
                </a:cubicBezTo>
                <a:cubicBezTo>
                  <a:pt x="1847" y="1059"/>
                  <a:pt x="1859" y="1062"/>
                  <a:pt x="1870" y="1070"/>
                </a:cubicBezTo>
                <a:cubicBezTo>
                  <a:pt x="1889" y="1087"/>
                  <a:pt x="1876" y="1080"/>
                  <a:pt x="1862" y="1071"/>
                </a:cubicBezTo>
                <a:cubicBezTo>
                  <a:pt x="1724" y="1039"/>
                  <a:pt x="1721" y="1038"/>
                  <a:pt x="1716" y="1041"/>
                </a:cubicBezTo>
                <a:cubicBezTo>
                  <a:pt x="1689" y="1034"/>
                  <a:pt x="1685" y="1031"/>
                  <a:pt x="1680" y="1034"/>
                </a:cubicBezTo>
                <a:cubicBezTo>
                  <a:pt x="1636" y="1025"/>
                  <a:pt x="1633" y="1013"/>
                  <a:pt x="1624" y="1018"/>
                </a:cubicBezTo>
                <a:cubicBezTo>
                  <a:pt x="1593" y="1009"/>
                  <a:pt x="1591" y="1008"/>
                  <a:pt x="1588" y="1006"/>
                </a:cubicBezTo>
                <a:cubicBezTo>
                  <a:pt x="1544" y="990"/>
                  <a:pt x="1538" y="988"/>
                  <a:pt x="1532" y="984"/>
                </a:cubicBezTo>
                <a:cubicBezTo>
                  <a:pt x="1457" y="950"/>
                  <a:pt x="1454" y="949"/>
                  <a:pt x="1451" y="950"/>
                </a:cubicBezTo>
                <a:cubicBezTo>
                  <a:pt x="1419" y="925"/>
                  <a:pt x="1411" y="929"/>
                  <a:pt x="1406" y="922"/>
                </a:cubicBezTo>
                <a:cubicBezTo>
                  <a:pt x="1371" y="895"/>
                  <a:pt x="1368" y="895"/>
                  <a:pt x="1365" y="895"/>
                </a:cubicBezTo>
                <a:cubicBezTo>
                  <a:pt x="1374" y="905"/>
                  <a:pt x="1378" y="913"/>
                  <a:pt x="1384" y="914"/>
                </a:cubicBezTo>
                <a:cubicBezTo>
                  <a:pt x="1456" y="958"/>
                  <a:pt x="1466" y="966"/>
                  <a:pt x="1477" y="971"/>
                </a:cubicBezTo>
                <a:cubicBezTo>
                  <a:pt x="1528" y="997"/>
                  <a:pt x="1532" y="992"/>
                  <a:pt x="1534" y="998"/>
                </a:cubicBezTo>
                <a:cubicBezTo>
                  <a:pt x="1581" y="1012"/>
                  <a:pt x="1586" y="1017"/>
                  <a:pt x="1592" y="1019"/>
                </a:cubicBezTo>
                <a:cubicBezTo>
                  <a:pt x="1615" y="1024"/>
                  <a:pt x="1621" y="1023"/>
                  <a:pt x="1625" y="1030"/>
                </a:cubicBezTo>
                <a:cubicBezTo>
                  <a:pt x="1667" y="1035"/>
                  <a:pt x="1671" y="1043"/>
                  <a:pt x="1678" y="1041"/>
                </a:cubicBezTo>
                <a:cubicBezTo>
                  <a:pt x="1699" y="1049"/>
                  <a:pt x="1705" y="1050"/>
                  <a:pt x="1712" y="1049"/>
                </a:cubicBezTo>
                <a:cubicBezTo>
                  <a:pt x="1723" y="1054"/>
                  <a:pt x="1726" y="1053"/>
                  <a:pt x="1729" y="1054"/>
                </a:cubicBezTo>
                <a:cubicBezTo>
                  <a:pt x="1771" y="1057"/>
                  <a:pt x="1775" y="1065"/>
                  <a:pt x="1781" y="1063"/>
                </a:cubicBezTo>
                <a:cubicBezTo>
                  <a:pt x="1822" y="1073"/>
                  <a:pt x="1828" y="1072"/>
                  <a:pt x="1833" y="1076"/>
                </a:cubicBezTo>
                <a:cubicBezTo>
                  <a:pt x="1893" y="1097"/>
                  <a:pt x="1899" y="1107"/>
                  <a:pt x="1909" y="1107"/>
                </a:cubicBezTo>
                <a:cubicBezTo>
                  <a:pt x="1912" y="1114"/>
                  <a:pt x="1904" y="1118"/>
                  <a:pt x="1899" y="1116"/>
                </a:cubicBezTo>
                <a:cubicBezTo>
                  <a:pt x="1862" y="1102"/>
                  <a:pt x="1857" y="1100"/>
                  <a:pt x="1852" y="1100"/>
                </a:cubicBezTo>
                <a:cubicBezTo>
                  <a:pt x="1829" y="1091"/>
                  <a:pt x="1826" y="1094"/>
                  <a:pt x="1824" y="1092"/>
                </a:cubicBezTo>
                <a:cubicBezTo>
                  <a:pt x="1778" y="1083"/>
                  <a:pt x="1772" y="1088"/>
                  <a:pt x="1767" y="1086"/>
                </a:cubicBezTo>
                <a:cubicBezTo>
                  <a:pt x="1748" y="1084"/>
                  <a:pt x="1746" y="1083"/>
                  <a:pt x="1745" y="1083"/>
                </a:cubicBezTo>
                <a:cubicBezTo>
                  <a:pt x="1718" y="1080"/>
                  <a:pt x="1714" y="1081"/>
                  <a:pt x="1709" y="1080"/>
                </a:cubicBezTo>
                <a:cubicBezTo>
                  <a:pt x="1660" y="1074"/>
                  <a:pt x="1654" y="1078"/>
                  <a:pt x="1650" y="1075"/>
                </a:cubicBezTo>
                <a:cubicBezTo>
                  <a:pt x="1615" y="1074"/>
                  <a:pt x="1595" y="1073"/>
                  <a:pt x="1575" y="1072"/>
                </a:cubicBezTo>
                <a:cubicBezTo>
                  <a:pt x="1506" y="1067"/>
                  <a:pt x="1498" y="1058"/>
                  <a:pt x="1488" y="1059"/>
                </a:cubicBezTo>
                <a:cubicBezTo>
                  <a:pt x="1428" y="1039"/>
                  <a:pt x="1423" y="1038"/>
                  <a:pt x="1419" y="1035"/>
                </a:cubicBezTo>
                <a:cubicBezTo>
                  <a:pt x="1387" y="1022"/>
                  <a:pt x="1381" y="1028"/>
                  <a:pt x="1378" y="1020"/>
                </a:cubicBezTo>
                <a:cubicBezTo>
                  <a:pt x="1355" y="1018"/>
                  <a:pt x="1360" y="1022"/>
                  <a:pt x="1367" y="1020"/>
                </a:cubicBezTo>
                <a:cubicBezTo>
                  <a:pt x="1424" y="1046"/>
                  <a:pt x="1429" y="1051"/>
                  <a:pt x="1436" y="1050"/>
                </a:cubicBezTo>
                <a:cubicBezTo>
                  <a:pt x="1466" y="1061"/>
                  <a:pt x="1469" y="1062"/>
                  <a:pt x="1472" y="1062"/>
                </a:cubicBezTo>
                <a:cubicBezTo>
                  <a:pt x="1503" y="1071"/>
                  <a:pt x="1506" y="1070"/>
                  <a:pt x="1509" y="1070"/>
                </a:cubicBezTo>
                <a:cubicBezTo>
                  <a:pt x="1554" y="1076"/>
                  <a:pt x="1559" y="1083"/>
                  <a:pt x="1567" y="1079"/>
                </a:cubicBezTo>
                <a:cubicBezTo>
                  <a:pt x="1651" y="1091"/>
                  <a:pt x="1661" y="1081"/>
                  <a:pt x="1666" y="1089"/>
                </a:cubicBezTo>
                <a:cubicBezTo>
                  <a:pt x="1717" y="1092"/>
                  <a:pt x="1720" y="1093"/>
                  <a:pt x="1724" y="1092"/>
                </a:cubicBezTo>
                <a:cubicBezTo>
                  <a:pt x="1764" y="1093"/>
                  <a:pt x="1765" y="1101"/>
                  <a:pt x="1769" y="1099"/>
                </a:cubicBezTo>
                <a:cubicBezTo>
                  <a:pt x="1807" y="1105"/>
                  <a:pt x="1813" y="1100"/>
                  <a:pt x="1814" y="1107"/>
                </a:cubicBezTo>
                <a:cubicBezTo>
                  <a:pt x="1874" y="1119"/>
                  <a:pt x="1880" y="1122"/>
                  <a:pt x="1887" y="1122"/>
                </a:cubicBezTo>
                <a:cubicBezTo>
                  <a:pt x="1910" y="1137"/>
                  <a:pt x="1917" y="1125"/>
                  <a:pt x="1918" y="1134"/>
                </a:cubicBezTo>
                <a:cubicBezTo>
                  <a:pt x="1941" y="1150"/>
                  <a:pt x="1936" y="1147"/>
                  <a:pt x="1929" y="1149"/>
                </a:cubicBezTo>
                <a:cubicBezTo>
                  <a:pt x="1917" y="1147"/>
                  <a:pt x="1914" y="1145"/>
                  <a:pt x="1911" y="1144"/>
                </a:cubicBezTo>
                <a:cubicBezTo>
                  <a:pt x="1841" y="1136"/>
                  <a:pt x="1833" y="1136"/>
                  <a:pt x="1826" y="1133"/>
                </a:cubicBezTo>
                <a:cubicBezTo>
                  <a:pt x="1794" y="1128"/>
                  <a:pt x="1785" y="1132"/>
                  <a:pt x="1778" y="1127"/>
                </a:cubicBezTo>
                <a:cubicBezTo>
                  <a:pt x="1708" y="1130"/>
                  <a:pt x="1691" y="1126"/>
                  <a:pt x="1673" y="1127"/>
                </a:cubicBezTo>
                <a:cubicBezTo>
                  <a:pt x="1625" y="1129"/>
                  <a:pt x="1621" y="1126"/>
                  <a:pt x="1616" y="1126"/>
                </a:cubicBezTo>
                <a:cubicBezTo>
                  <a:pt x="1552" y="1119"/>
                  <a:pt x="1542" y="1121"/>
                  <a:pt x="1534" y="1115"/>
                </a:cubicBezTo>
                <a:cubicBezTo>
                  <a:pt x="1490" y="1104"/>
                  <a:pt x="1471" y="1103"/>
                  <a:pt x="1455" y="1095"/>
                </a:cubicBezTo>
                <a:cubicBezTo>
                  <a:pt x="1420" y="1086"/>
                  <a:pt x="1414" y="1074"/>
                  <a:pt x="1404" y="1076"/>
                </a:cubicBezTo>
                <a:cubicBezTo>
                  <a:pt x="1455" y="1098"/>
                  <a:pt x="1456" y="1102"/>
                  <a:pt x="1459" y="1101"/>
                </a:cubicBezTo>
                <a:cubicBezTo>
                  <a:pt x="1489" y="1110"/>
                  <a:pt x="1494" y="1116"/>
                  <a:pt x="1500" y="1117"/>
                </a:cubicBezTo>
                <a:cubicBezTo>
                  <a:pt x="1534" y="1125"/>
                  <a:pt x="1537" y="1124"/>
                  <a:pt x="1538" y="1128"/>
                </a:cubicBezTo>
                <a:cubicBezTo>
                  <a:pt x="1580" y="1128"/>
                  <a:pt x="1593" y="1133"/>
                  <a:pt x="1606" y="1134"/>
                </a:cubicBezTo>
                <a:cubicBezTo>
                  <a:pt x="1654" y="1136"/>
                  <a:pt x="1662" y="1134"/>
                  <a:pt x="1667" y="1138"/>
                </a:cubicBezTo>
                <a:cubicBezTo>
                  <a:pt x="1702" y="1140"/>
                  <a:pt x="1716" y="1138"/>
                  <a:pt x="1731" y="1136"/>
                </a:cubicBezTo>
                <a:cubicBezTo>
                  <a:pt x="1837" y="1142"/>
                  <a:pt x="1847" y="1149"/>
                  <a:pt x="1860" y="1146"/>
                </a:cubicBezTo>
                <a:cubicBezTo>
                  <a:pt x="1888" y="1152"/>
                  <a:pt x="1891" y="1152"/>
                  <a:pt x="1894" y="1150"/>
                </a:cubicBezTo>
                <a:cubicBezTo>
                  <a:pt x="1970" y="1172"/>
                  <a:pt x="1976" y="1175"/>
                  <a:pt x="1982" y="1181"/>
                </a:cubicBezTo>
                <a:cubicBezTo>
                  <a:pt x="1935" y="1169"/>
                  <a:pt x="1929" y="1167"/>
                  <a:pt x="1924" y="1166"/>
                </a:cubicBezTo>
                <a:cubicBezTo>
                  <a:pt x="1884" y="1157"/>
                  <a:pt x="1872" y="1159"/>
                  <a:pt x="1863" y="1156"/>
                </a:cubicBezTo>
                <a:cubicBezTo>
                  <a:pt x="1791" y="1150"/>
                  <a:pt x="1780" y="1152"/>
                  <a:pt x="1770" y="1149"/>
                </a:cubicBezTo>
                <a:cubicBezTo>
                  <a:pt x="1717" y="1153"/>
                  <a:pt x="1710" y="1152"/>
                  <a:pt x="1703" y="1154"/>
                </a:cubicBezTo>
                <a:cubicBezTo>
                  <a:pt x="1666" y="1159"/>
                  <a:pt x="1651" y="1159"/>
                  <a:pt x="1636" y="1162"/>
                </a:cubicBezTo>
                <a:cubicBezTo>
                  <a:pt x="1580" y="1163"/>
                  <a:pt x="1565" y="1164"/>
                  <a:pt x="1551" y="1162"/>
                </a:cubicBezTo>
                <a:cubicBezTo>
                  <a:pt x="1499" y="1154"/>
                  <a:pt x="1493" y="1159"/>
                  <a:pt x="1490" y="1158"/>
                </a:cubicBezTo>
                <a:cubicBezTo>
                  <a:pt x="1462" y="1153"/>
                  <a:pt x="1457" y="1147"/>
                  <a:pt x="1449" y="1148"/>
                </a:cubicBezTo>
                <a:cubicBezTo>
                  <a:pt x="1404" y="1136"/>
                  <a:pt x="1399" y="1127"/>
                  <a:pt x="1390" y="1131"/>
                </a:cubicBezTo>
                <a:cubicBezTo>
                  <a:pt x="1480" y="1168"/>
                  <a:pt x="1493" y="1159"/>
                  <a:pt x="1500" y="1170"/>
                </a:cubicBezTo>
                <a:cubicBezTo>
                  <a:pt x="1526" y="1170"/>
                  <a:pt x="1530" y="1170"/>
                  <a:pt x="1533" y="1172"/>
                </a:cubicBezTo>
                <a:cubicBezTo>
                  <a:pt x="1584" y="1176"/>
                  <a:pt x="1595" y="1171"/>
                  <a:pt x="1605" y="1173"/>
                </a:cubicBezTo>
                <a:cubicBezTo>
                  <a:pt x="1679" y="1165"/>
                  <a:pt x="1689" y="1167"/>
                  <a:pt x="1700" y="1164"/>
                </a:cubicBezTo>
                <a:cubicBezTo>
                  <a:pt x="1800" y="1167"/>
                  <a:pt x="1809" y="1160"/>
                  <a:pt x="1816" y="1162"/>
                </a:cubicBezTo>
                <a:cubicBezTo>
                  <a:pt x="1851" y="1165"/>
                  <a:pt x="1855" y="1168"/>
                  <a:pt x="1859" y="1170"/>
                </a:cubicBezTo>
                <a:cubicBezTo>
                  <a:pt x="1914" y="1174"/>
                  <a:pt x="1919" y="1176"/>
                  <a:pt x="1924" y="1178"/>
                </a:cubicBezTo>
                <a:cubicBezTo>
                  <a:pt x="1976" y="1194"/>
                  <a:pt x="1983" y="1192"/>
                  <a:pt x="1987" y="1196"/>
                </a:cubicBezTo>
                <a:cubicBezTo>
                  <a:pt x="2014" y="1207"/>
                  <a:pt x="2016" y="1209"/>
                  <a:pt x="2018" y="1214"/>
                </a:cubicBezTo>
                <a:cubicBezTo>
                  <a:pt x="1988" y="1203"/>
                  <a:pt x="1985" y="1206"/>
                  <a:pt x="1983" y="1204"/>
                </a:cubicBezTo>
                <a:cubicBezTo>
                  <a:pt x="1917" y="1194"/>
                  <a:pt x="1913" y="1194"/>
                  <a:pt x="1909" y="1192"/>
                </a:cubicBezTo>
                <a:cubicBezTo>
                  <a:pt x="1864" y="1187"/>
                  <a:pt x="1857" y="1197"/>
                  <a:pt x="1855" y="1190"/>
                </a:cubicBezTo>
                <a:cubicBezTo>
                  <a:pt x="1803" y="1195"/>
                  <a:pt x="1795" y="1191"/>
                  <a:pt x="1786" y="1193"/>
                </a:cubicBezTo>
                <a:cubicBezTo>
                  <a:pt x="1697" y="1195"/>
                  <a:pt x="1691" y="1196"/>
                  <a:pt x="1685" y="1196"/>
                </a:cubicBezTo>
                <a:cubicBezTo>
                  <a:pt x="1622" y="1192"/>
                  <a:pt x="1610" y="1192"/>
                  <a:pt x="1599" y="1194"/>
                </a:cubicBezTo>
                <a:cubicBezTo>
                  <a:pt x="1553" y="1190"/>
                  <a:pt x="1541" y="1191"/>
                  <a:pt x="1530" y="1188"/>
                </a:cubicBezTo>
                <a:cubicBezTo>
                  <a:pt x="1511" y="1187"/>
                  <a:pt x="1508" y="1184"/>
                  <a:pt x="1505" y="1185"/>
                </a:cubicBezTo>
                <a:cubicBezTo>
                  <a:pt x="1458" y="1176"/>
                  <a:pt x="1454" y="1171"/>
                  <a:pt x="1448" y="1172"/>
                </a:cubicBezTo>
                <a:cubicBezTo>
                  <a:pt x="1405" y="1156"/>
                  <a:pt x="1402" y="1155"/>
                  <a:pt x="1399" y="1152"/>
                </a:cubicBezTo>
                <a:cubicBezTo>
                  <a:pt x="1402" y="1162"/>
                  <a:pt x="1406" y="1165"/>
                  <a:pt x="1411" y="1163"/>
                </a:cubicBezTo>
                <a:cubicBezTo>
                  <a:pt x="1457" y="1183"/>
                  <a:pt x="1464" y="1182"/>
                  <a:pt x="1469" y="1184"/>
                </a:cubicBezTo>
                <a:cubicBezTo>
                  <a:pt x="1584" y="1203"/>
                  <a:pt x="1589" y="1207"/>
                  <a:pt x="1597" y="1201"/>
                </a:cubicBezTo>
                <a:cubicBezTo>
                  <a:pt x="1664" y="1208"/>
                  <a:pt x="1677" y="1205"/>
                  <a:pt x="1689" y="1209"/>
                </a:cubicBezTo>
                <a:cubicBezTo>
                  <a:pt x="1772" y="1206"/>
                  <a:pt x="1778" y="1206"/>
                  <a:pt x="1785" y="1202"/>
                </a:cubicBezTo>
                <a:cubicBezTo>
                  <a:pt x="1854" y="1204"/>
                  <a:pt x="1867" y="1203"/>
                  <a:pt x="1880" y="1203"/>
                </a:cubicBezTo>
                <a:cubicBezTo>
                  <a:pt x="1926" y="1209"/>
                  <a:pt x="1939" y="1207"/>
                  <a:pt x="1951" y="1210"/>
                </a:cubicBezTo>
                <a:cubicBezTo>
                  <a:pt x="1980" y="1220"/>
                  <a:pt x="1983" y="1218"/>
                  <a:pt x="1986" y="1220"/>
                </a:cubicBezTo>
                <a:cubicBezTo>
                  <a:pt x="2015" y="1228"/>
                  <a:pt x="2019" y="1230"/>
                  <a:pt x="2017" y="1232"/>
                </a:cubicBezTo>
                <a:cubicBezTo>
                  <a:pt x="1985" y="1227"/>
                  <a:pt x="1975" y="1229"/>
                  <a:pt x="1968" y="1224"/>
                </a:cubicBezTo>
                <a:cubicBezTo>
                  <a:pt x="1928" y="1217"/>
                  <a:pt x="1921" y="1224"/>
                  <a:pt x="1918" y="1219"/>
                </a:cubicBezTo>
                <a:cubicBezTo>
                  <a:pt x="1859" y="1219"/>
                  <a:pt x="1851" y="1220"/>
                  <a:pt x="1843" y="1217"/>
                </a:cubicBezTo>
                <a:cubicBezTo>
                  <a:pt x="1760" y="1230"/>
                  <a:pt x="1753" y="1228"/>
                  <a:pt x="1745" y="1230"/>
                </a:cubicBezTo>
                <a:cubicBezTo>
                  <a:pt x="1659" y="1241"/>
                  <a:pt x="1644" y="1240"/>
                  <a:pt x="1627" y="1246"/>
                </a:cubicBezTo>
                <a:cubicBezTo>
                  <a:pt x="1592" y="1242"/>
                  <a:pt x="1588" y="1243"/>
                  <a:pt x="1584" y="1247"/>
                </a:cubicBezTo>
                <a:cubicBezTo>
                  <a:pt x="1513" y="1242"/>
                  <a:pt x="1505" y="1243"/>
                  <a:pt x="1498" y="1241"/>
                </a:cubicBezTo>
                <a:cubicBezTo>
                  <a:pt x="1460" y="1241"/>
                  <a:pt x="1459" y="1233"/>
                  <a:pt x="1454" y="1236"/>
                </a:cubicBezTo>
                <a:cubicBezTo>
                  <a:pt x="1504" y="1255"/>
                  <a:pt x="1520" y="1250"/>
                  <a:pt x="1532" y="1255"/>
                </a:cubicBezTo>
                <a:cubicBezTo>
                  <a:pt x="1588" y="1251"/>
                  <a:pt x="1601" y="1257"/>
                  <a:pt x="1616" y="1252"/>
                </a:cubicBezTo>
                <a:cubicBezTo>
                  <a:pt x="1643" y="1255"/>
                  <a:pt x="1651" y="1252"/>
                  <a:pt x="1658" y="1249"/>
                </a:cubicBezTo>
                <a:cubicBezTo>
                  <a:pt x="1718" y="1247"/>
                  <a:pt x="1729" y="1239"/>
                  <a:pt x="1736" y="1241"/>
                </a:cubicBezTo>
                <a:cubicBezTo>
                  <a:pt x="1794" y="1236"/>
                  <a:pt x="1808" y="1230"/>
                  <a:pt x="1819" y="1236"/>
                </a:cubicBezTo>
                <a:cubicBezTo>
                  <a:pt x="1901" y="1230"/>
                  <a:pt x="1920" y="1235"/>
                  <a:pt x="1942" y="1230"/>
                </a:cubicBezTo>
                <a:cubicBezTo>
                  <a:pt x="1972" y="1240"/>
                  <a:pt x="1977" y="1237"/>
                  <a:pt x="1981" y="1237"/>
                </a:cubicBezTo>
                <a:cubicBezTo>
                  <a:pt x="2006" y="1237"/>
                  <a:pt x="2013" y="1246"/>
                  <a:pt x="2023" y="1244"/>
                </a:cubicBezTo>
                <a:cubicBezTo>
                  <a:pt x="2029" y="1250"/>
                  <a:pt x="2022" y="1254"/>
                  <a:pt x="2017" y="1249"/>
                </a:cubicBezTo>
                <a:cubicBezTo>
                  <a:pt x="1993" y="1245"/>
                  <a:pt x="1990" y="1244"/>
                  <a:pt x="1986" y="1246"/>
                </a:cubicBezTo>
                <a:cubicBezTo>
                  <a:pt x="1944" y="1241"/>
                  <a:pt x="1934" y="1238"/>
                  <a:pt x="1921" y="1241"/>
                </a:cubicBezTo>
                <a:cubicBezTo>
                  <a:pt x="1878" y="1240"/>
                  <a:pt x="1868" y="1235"/>
                  <a:pt x="1856" y="1239"/>
                </a:cubicBezTo>
                <a:cubicBezTo>
                  <a:pt x="1818" y="1241"/>
                  <a:pt x="1811" y="1245"/>
                  <a:pt x="1806" y="1240"/>
                </a:cubicBezTo>
                <a:cubicBezTo>
                  <a:pt x="1741" y="1257"/>
                  <a:pt x="1731" y="1253"/>
                  <a:pt x="1719" y="1257"/>
                </a:cubicBezTo>
                <a:cubicBezTo>
                  <a:pt x="1677" y="1265"/>
                  <a:pt x="1664" y="1269"/>
                  <a:pt x="1652" y="1270"/>
                </a:cubicBezTo>
                <a:cubicBezTo>
                  <a:pt x="1597" y="1273"/>
                  <a:pt x="1591" y="1273"/>
                  <a:pt x="1585" y="1275"/>
                </a:cubicBezTo>
                <a:cubicBezTo>
                  <a:pt x="1535" y="1271"/>
                  <a:pt x="1532" y="1271"/>
                  <a:pt x="1529" y="1271"/>
                </a:cubicBezTo>
                <a:cubicBezTo>
                  <a:pt x="1555" y="1283"/>
                  <a:pt x="1565" y="1278"/>
                  <a:pt x="1571" y="1283"/>
                </a:cubicBezTo>
                <a:cubicBezTo>
                  <a:pt x="1624" y="1284"/>
                  <a:pt x="1628" y="1283"/>
                  <a:pt x="1632" y="1281"/>
                </a:cubicBezTo>
                <a:cubicBezTo>
                  <a:pt x="1686" y="1275"/>
                  <a:pt x="1703" y="1274"/>
                  <a:pt x="1722" y="1264"/>
                </a:cubicBezTo>
                <a:cubicBezTo>
                  <a:pt x="1770" y="1259"/>
                  <a:pt x="1778" y="1261"/>
                  <a:pt x="1779" y="1255"/>
                </a:cubicBezTo>
                <a:cubicBezTo>
                  <a:pt x="1878" y="1249"/>
                  <a:pt x="1892" y="1250"/>
                  <a:pt x="1906" y="1250"/>
                </a:cubicBezTo>
                <a:cubicBezTo>
                  <a:pt x="1992" y="1255"/>
                  <a:pt x="1995" y="1258"/>
                  <a:pt x="1998" y="1257"/>
                </a:cubicBezTo>
                <a:cubicBezTo>
                  <a:pt x="2034" y="1268"/>
                  <a:pt x="2041" y="1268"/>
                  <a:pt x="2048" y="1268"/>
                </a:cubicBezTo>
                <a:cubicBezTo>
                  <a:pt x="2089" y="1282"/>
                  <a:pt x="2090" y="1287"/>
                  <a:pt x="2094" y="1286"/>
                </a:cubicBezTo>
                <a:cubicBezTo>
                  <a:pt x="2076" y="1291"/>
                  <a:pt x="2074" y="1288"/>
                  <a:pt x="2071" y="1287"/>
                </a:cubicBezTo>
                <a:cubicBezTo>
                  <a:pt x="2047" y="1285"/>
                  <a:pt x="2045" y="1278"/>
                  <a:pt x="2040" y="1281"/>
                </a:cubicBezTo>
                <a:cubicBezTo>
                  <a:pt x="2009" y="1274"/>
                  <a:pt x="2005" y="1277"/>
                  <a:pt x="2003" y="1272"/>
                </a:cubicBezTo>
                <a:cubicBezTo>
                  <a:pt x="1955" y="1271"/>
                  <a:pt x="1949" y="1267"/>
                  <a:pt x="1942" y="1268"/>
                </a:cubicBezTo>
                <a:cubicBezTo>
                  <a:pt x="1883" y="1271"/>
                  <a:pt x="1871" y="1262"/>
                  <a:pt x="1855" y="1269"/>
                </a:cubicBezTo>
                <a:cubicBezTo>
                  <a:pt x="1800" y="1273"/>
                  <a:pt x="1787" y="1281"/>
                  <a:pt x="1777" y="1277"/>
                </a:cubicBezTo>
                <a:cubicBezTo>
                  <a:pt x="1677" y="1314"/>
                  <a:pt x="1680" y="1320"/>
                  <a:pt x="1687" y="1316"/>
                </a:cubicBezTo>
                <a:cubicBezTo>
                  <a:pt x="1788" y="1312"/>
                  <a:pt x="1811" y="1321"/>
                  <a:pt x="1840" y="1307"/>
                </a:cubicBezTo>
                <a:cubicBezTo>
                  <a:pt x="1926" y="1306"/>
                  <a:pt x="1934" y="1300"/>
                  <a:pt x="1939" y="1305"/>
                </a:cubicBezTo>
                <a:cubicBezTo>
                  <a:pt x="2015" y="1306"/>
                  <a:pt x="2028" y="1306"/>
                  <a:pt x="2040" y="1311"/>
                </a:cubicBezTo>
                <a:cubicBezTo>
                  <a:pt x="2063" y="1313"/>
                  <a:pt x="2067" y="1310"/>
                  <a:pt x="2068" y="1315"/>
                </a:cubicBezTo>
                <a:cubicBezTo>
                  <a:pt x="2100" y="1322"/>
                  <a:pt x="2103" y="1321"/>
                  <a:pt x="2106" y="1324"/>
                </a:cubicBezTo>
                <a:cubicBezTo>
                  <a:pt x="2129" y="1328"/>
                  <a:pt x="2130" y="1336"/>
                  <a:pt x="2135" y="1334"/>
                </a:cubicBezTo>
                <a:cubicBezTo>
                  <a:pt x="2087" y="1333"/>
                  <a:pt x="2072" y="1324"/>
                  <a:pt x="2056" y="1319"/>
                </a:cubicBezTo>
                <a:cubicBezTo>
                  <a:pt x="2012" y="1312"/>
                  <a:pt x="2005" y="1315"/>
                  <a:pt x="1999" y="1312"/>
                </a:cubicBezTo>
                <a:cubicBezTo>
                  <a:pt x="1924" y="1315"/>
                  <a:pt x="1909" y="1320"/>
                  <a:pt x="1897" y="1313"/>
                </a:cubicBezTo>
                <a:cubicBezTo>
                  <a:pt x="1835" y="1319"/>
                  <a:pt x="1829" y="1326"/>
                  <a:pt x="1826" y="1323"/>
                </a:cubicBezTo>
                <a:cubicBezTo>
                  <a:pt x="1761" y="1328"/>
                  <a:pt x="1753" y="1329"/>
                  <a:pt x="1746" y="1327"/>
                </a:cubicBezTo>
                <a:cubicBezTo>
                  <a:pt x="1691" y="1334"/>
                  <a:pt x="1684" y="1331"/>
                  <a:pt x="1676" y="1333"/>
                </a:cubicBezTo>
                <a:cubicBezTo>
                  <a:pt x="1631" y="1324"/>
                  <a:pt x="1626" y="1329"/>
                  <a:pt x="1623" y="1328"/>
                </a:cubicBezTo>
                <a:cubicBezTo>
                  <a:pt x="1576" y="1318"/>
                  <a:pt x="1564" y="1310"/>
                  <a:pt x="1549" y="1307"/>
                </a:cubicBezTo>
                <a:cubicBezTo>
                  <a:pt x="1517" y="1289"/>
                  <a:pt x="1514" y="1286"/>
                  <a:pt x="1509" y="1288"/>
                </a:cubicBezTo>
                <a:cubicBezTo>
                  <a:pt x="1552" y="1315"/>
                  <a:pt x="1555" y="1314"/>
                  <a:pt x="1558" y="1317"/>
                </a:cubicBezTo>
                <a:cubicBezTo>
                  <a:pt x="1589" y="1323"/>
                  <a:pt x="1592" y="1333"/>
                  <a:pt x="1600" y="1329"/>
                </a:cubicBezTo>
                <a:cubicBezTo>
                  <a:pt x="1645" y="1337"/>
                  <a:pt x="1654" y="1344"/>
                  <a:pt x="1666" y="1342"/>
                </a:cubicBezTo>
                <a:cubicBezTo>
                  <a:pt x="1714" y="1342"/>
                  <a:pt x="1726" y="1340"/>
                  <a:pt x="1738" y="1340"/>
                </a:cubicBezTo>
                <a:cubicBezTo>
                  <a:pt x="1784" y="1335"/>
                  <a:pt x="1793" y="1338"/>
                  <a:pt x="1802" y="1334"/>
                </a:cubicBezTo>
                <a:cubicBezTo>
                  <a:pt x="1869" y="1332"/>
                  <a:pt x="1878" y="1333"/>
                  <a:pt x="1890" y="1326"/>
                </a:cubicBezTo>
                <a:cubicBezTo>
                  <a:pt x="1944" y="1324"/>
                  <a:pt x="1948" y="1329"/>
                  <a:pt x="1955" y="1322"/>
                </a:cubicBezTo>
                <a:cubicBezTo>
                  <a:pt x="2024" y="1329"/>
                  <a:pt x="2026" y="1328"/>
                  <a:pt x="2029" y="1328"/>
                </a:cubicBezTo>
                <a:cubicBezTo>
                  <a:pt x="2060" y="1333"/>
                  <a:pt x="2065" y="1334"/>
                  <a:pt x="2070" y="1335"/>
                </a:cubicBezTo>
                <a:cubicBezTo>
                  <a:pt x="2067" y="1340"/>
                  <a:pt x="2049" y="1343"/>
                  <a:pt x="2034" y="1337"/>
                </a:cubicBezTo>
                <a:cubicBezTo>
                  <a:pt x="1987" y="1347"/>
                  <a:pt x="1986" y="1335"/>
                  <a:pt x="1980" y="1341"/>
                </a:cubicBezTo>
                <a:cubicBezTo>
                  <a:pt x="1931" y="1348"/>
                  <a:pt x="1929" y="1345"/>
                  <a:pt x="1926" y="1344"/>
                </a:cubicBezTo>
                <a:cubicBezTo>
                  <a:pt x="1888" y="1354"/>
                  <a:pt x="1885" y="1352"/>
                  <a:pt x="1882" y="1354"/>
                </a:cubicBezTo>
                <a:cubicBezTo>
                  <a:pt x="1849" y="1355"/>
                  <a:pt x="1840" y="1364"/>
                  <a:pt x="1836" y="1356"/>
                </a:cubicBezTo>
                <a:cubicBezTo>
                  <a:pt x="1755" y="1371"/>
                  <a:pt x="1745" y="1377"/>
                  <a:pt x="1738" y="1376"/>
                </a:cubicBezTo>
                <a:cubicBezTo>
                  <a:pt x="1713" y="1371"/>
                  <a:pt x="1705" y="1384"/>
                  <a:pt x="1704" y="1374"/>
                </a:cubicBezTo>
                <a:cubicBezTo>
                  <a:pt x="1651" y="1382"/>
                  <a:pt x="1661" y="1378"/>
                  <a:pt x="1670" y="1381"/>
                </a:cubicBezTo>
                <a:cubicBezTo>
                  <a:pt x="1692" y="1384"/>
                  <a:pt x="1695" y="1385"/>
                  <a:pt x="1697" y="1387"/>
                </a:cubicBezTo>
                <a:cubicBezTo>
                  <a:pt x="1752" y="1383"/>
                  <a:pt x="1760" y="1384"/>
                  <a:pt x="1768" y="1382"/>
                </a:cubicBezTo>
                <a:cubicBezTo>
                  <a:pt x="1821" y="1375"/>
                  <a:pt x="1827" y="1366"/>
                  <a:pt x="1829" y="1372"/>
                </a:cubicBezTo>
                <a:cubicBezTo>
                  <a:pt x="1901" y="1365"/>
                  <a:pt x="1911" y="1359"/>
                  <a:pt x="1919" y="1357"/>
                </a:cubicBezTo>
                <a:cubicBezTo>
                  <a:pt x="1977" y="1352"/>
                  <a:pt x="1986" y="1351"/>
                  <a:pt x="1993" y="1354"/>
                </a:cubicBezTo>
                <a:cubicBezTo>
                  <a:pt x="2056" y="1355"/>
                  <a:pt x="2061" y="1351"/>
                  <a:pt x="2065" y="1352"/>
                </a:cubicBezTo>
                <a:cubicBezTo>
                  <a:pt x="2151" y="1373"/>
                  <a:pt x="2158" y="1368"/>
                  <a:pt x="2161" y="1375"/>
                </a:cubicBezTo>
                <a:cubicBezTo>
                  <a:pt x="2192" y="1388"/>
                  <a:pt x="2194" y="1390"/>
                  <a:pt x="2196" y="1391"/>
                </a:cubicBezTo>
                <a:cubicBezTo>
                  <a:pt x="2185" y="1387"/>
                  <a:pt x="2178" y="1392"/>
                  <a:pt x="2175" y="1385"/>
                </a:cubicBezTo>
                <a:cubicBezTo>
                  <a:pt x="2136" y="1380"/>
                  <a:pt x="2127" y="1377"/>
                  <a:pt x="2118" y="1373"/>
                </a:cubicBezTo>
                <a:cubicBezTo>
                  <a:pt x="2050" y="1364"/>
                  <a:pt x="2038" y="1370"/>
                  <a:pt x="2029" y="1366"/>
                </a:cubicBezTo>
                <a:cubicBezTo>
                  <a:pt x="1954" y="1370"/>
                  <a:pt x="1940" y="1371"/>
                  <a:pt x="1926" y="1371"/>
                </a:cubicBezTo>
                <a:cubicBezTo>
                  <a:pt x="1882" y="1372"/>
                  <a:pt x="1882" y="1377"/>
                  <a:pt x="1878" y="1374"/>
                </a:cubicBezTo>
                <a:cubicBezTo>
                  <a:pt x="1837" y="1381"/>
                  <a:pt x="1830" y="1381"/>
                  <a:pt x="1823" y="1381"/>
                </a:cubicBezTo>
                <a:cubicBezTo>
                  <a:pt x="1733" y="1394"/>
                  <a:pt x="1718" y="1389"/>
                  <a:pt x="1700" y="1393"/>
                </a:cubicBezTo>
                <a:cubicBezTo>
                  <a:pt x="1624" y="1391"/>
                  <a:pt x="1620" y="1390"/>
                  <a:pt x="1616" y="1390"/>
                </a:cubicBezTo>
                <a:cubicBezTo>
                  <a:pt x="1649" y="1402"/>
                  <a:pt x="1656" y="1395"/>
                  <a:pt x="1660" y="1401"/>
                </a:cubicBezTo>
                <a:cubicBezTo>
                  <a:pt x="1729" y="1398"/>
                  <a:pt x="1740" y="1401"/>
                  <a:pt x="1754" y="1399"/>
                </a:cubicBezTo>
                <a:cubicBezTo>
                  <a:pt x="1840" y="1389"/>
                  <a:pt x="1852" y="1391"/>
                  <a:pt x="1865" y="1387"/>
                </a:cubicBezTo>
                <a:cubicBezTo>
                  <a:pt x="1929" y="1382"/>
                  <a:pt x="1937" y="1378"/>
                  <a:pt x="1941" y="1383"/>
                </a:cubicBezTo>
                <a:cubicBezTo>
                  <a:pt x="1995" y="1381"/>
                  <a:pt x="2009" y="1377"/>
                  <a:pt x="2022" y="1379"/>
                </a:cubicBezTo>
                <a:cubicBezTo>
                  <a:pt x="2113" y="1389"/>
                  <a:pt x="2122" y="1385"/>
                  <a:pt x="2128" y="1391"/>
                </a:cubicBezTo>
                <a:cubicBezTo>
                  <a:pt x="2166" y="1397"/>
                  <a:pt x="2169" y="1398"/>
                  <a:pt x="2173" y="1398"/>
                </a:cubicBezTo>
                <a:cubicBezTo>
                  <a:pt x="2219" y="1421"/>
                  <a:pt x="2225" y="1416"/>
                  <a:pt x="2227" y="1421"/>
                </a:cubicBezTo>
                <a:cubicBezTo>
                  <a:pt x="2227" y="1432"/>
                  <a:pt x="2224" y="1420"/>
                  <a:pt x="2216" y="1427"/>
                </a:cubicBezTo>
                <a:cubicBezTo>
                  <a:pt x="2159" y="1409"/>
                  <a:pt x="2150" y="1413"/>
                  <a:pt x="2144" y="1408"/>
                </a:cubicBezTo>
                <a:cubicBezTo>
                  <a:pt x="2085" y="1402"/>
                  <a:pt x="2069" y="1405"/>
                  <a:pt x="2056" y="1398"/>
                </a:cubicBezTo>
                <a:cubicBezTo>
                  <a:pt x="1982" y="1398"/>
                  <a:pt x="1979" y="1401"/>
                  <a:pt x="1978" y="1401"/>
                </a:cubicBezTo>
                <a:cubicBezTo>
                  <a:pt x="1965" y="1405"/>
                  <a:pt x="1963" y="1403"/>
                  <a:pt x="1960" y="1405"/>
                </a:cubicBezTo>
                <a:cubicBezTo>
                  <a:pt x="1885" y="1410"/>
                  <a:pt x="1867" y="1408"/>
                  <a:pt x="1848" y="1411"/>
                </a:cubicBezTo>
                <a:cubicBezTo>
                  <a:pt x="1762" y="1408"/>
                  <a:pt x="1758" y="1405"/>
                  <a:pt x="1753" y="1408"/>
                </a:cubicBezTo>
                <a:cubicBezTo>
                  <a:pt x="1753" y="1413"/>
                  <a:pt x="1763" y="1414"/>
                  <a:pt x="1772" y="1416"/>
                </a:cubicBezTo>
                <a:cubicBezTo>
                  <a:pt x="1793" y="1430"/>
                  <a:pt x="1778" y="1423"/>
                  <a:pt x="1784" y="1432"/>
                </a:cubicBezTo>
                <a:cubicBezTo>
                  <a:pt x="1808" y="1437"/>
                  <a:pt x="1813" y="1439"/>
                  <a:pt x="1820" y="1439"/>
                </a:cubicBezTo>
                <a:cubicBezTo>
                  <a:pt x="1884" y="1468"/>
                  <a:pt x="1901" y="1474"/>
                  <a:pt x="1919" y="1475"/>
                </a:cubicBezTo>
                <a:cubicBezTo>
                  <a:pt x="1990" y="1507"/>
                  <a:pt x="2008" y="1516"/>
                  <a:pt x="2027" y="1521"/>
                </a:cubicBezTo>
                <a:cubicBezTo>
                  <a:pt x="2058" y="1533"/>
                  <a:pt x="2065" y="1530"/>
                  <a:pt x="2069" y="1532"/>
                </a:cubicBezTo>
                <a:cubicBezTo>
                  <a:pt x="2100" y="1539"/>
                  <a:pt x="2102" y="1539"/>
                  <a:pt x="2105" y="1539"/>
                </a:cubicBezTo>
                <a:cubicBezTo>
                  <a:pt x="2130" y="1547"/>
                  <a:pt x="2136" y="1542"/>
                  <a:pt x="2140" y="1549"/>
                </a:cubicBezTo>
                <a:cubicBezTo>
                  <a:pt x="2185" y="1552"/>
                  <a:pt x="2197" y="1552"/>
                  <a:pt x="2209" y="1552"/>
                </a:cubicBezTo>
                <a:cubicBezTo>
                  <a:pt x="2227" y="1560"/>
                  <a:pt x="2235" y="1553"/>
                  <a:pt x="2239" y="1558"/>
                </a:cubicBezTo>
                <a:cubicBezTo>
                  <a:pt x="2277" y="1561"/>
                  <a:pt x="2282" y="1563"/>
                  <a:pt x="2289" y="1563"/>
                </a:cubicBezTo>
                <a:cubicBezTo>
                  <a:pt x="2318" y="1566"/>
                  <a:pt x="2327" y="1569"/>
                  <a:pt x="2337" y="1566"/>
                </a:cubicBezTo>
                <a:cubicBezTo>
                  <a:pt x="2370" y="1578"/>
                  <a:pt x="2372" y="1574"/>
                  <a:pt x="2374" y="1574"/>
                </a:cubicBezTo>
                <a:cubicBezTo>
                  <a:pt x="2407" y="1580"/>
                  <a:pt x="2410" y="1580"/>
                  <a:pt x="2414" y="1582"/>
                </a:cubicBezTo>
                <a:cubicBezTo>
                  <a:pt x="2412" y="1589"/>
                  <a:pt x="2400" y="1588"/>
                  <a:pt x="2386" y="1591"/>
                </a:cubicBezTo>
                <a:cubicBezTo>
                  <a:pt x="2358" y="1603"/>
                  <a:pt x="2356" y="1606"/>
                  <a:pt x="2352" y="1607"/>
                </a:cubicBezTo>
                <a:cubicBezTo>
                  <a:pt x="2410" y="1596"/>
                  <a:pt x="2415" y="1602"/>
                  <a:pt x="2425" y="1596"/>
                </a:cubicBezTo>
                <a:cubicBezTo>
                  <a:pt x="2426" y="1620"/>
                  <a:pt x="2437" y="1609"/>
                  <a:pt x="2445" y="1611"/>
                </a:cubicBezTo>
                <a:cubicBezTo>
                  <a:pt x="2464" y="1615"/>
                  <a:pt x="2459" y="1610"/>
                  <a:pt x="2451" y="1617"/>
                </a:cubicBezTo>
                <a:cubicBezTo>
                  <a:pt x="2437" y="1632"/>
                  <a:pt x="2429" y="1630"/>
                  <a:pt x="2429" y="1635"/>
                </a:cubicBezTo>
                <a:cubicBezTo>
                  <a:pt x="2487" y="1626"/>
                  <a:pt x="2492" y="1629"/>
                  <a:pt x="2499" y="1625"/>
                </a:cubicBezTo>
                <a:cubicBezTo>
                  <a:pt x="2534" y="1629"/>
                  <a:pt x="2534" y="1644"/>
                  <a:pt x="2541" y="1637"/>
                </a:cubicBezTo>
                <a:cubicBezTo>
                  <a:pt x="2577" y="1643"/>
                  <a:pt x="2573" y="1640"/>
                  <a:pt x="2579" y="1637"/>
                </a:cubicBezTo>
                <a:cubicBezTo>
                  <a:pt x="2546" y="1587"/>
                  <a:pt x="2545" y="1586"/>
                  <a:pt x="2545" y="1585"/>
                </a:cubicBezTo>
                <a:cubicBezTo>
                  <a:pt x="2552" y="1554"/>
                  <a:pt x="2562" y="1548"/>
                  <a:pt x="2560" y="1539"/>
                </a:cubicBezTo>
                <a:close/>
                <a:moveTo>
                  <a:pt x="1982" y="969"/>
                </a:moveTo>
                <a:cubicBezTo>
                  <a:pt x="1984" y="965"/>
                  <a:pt x="1983" y="961"/>
                  <a:pt x="1984" y="957"/>
                </a:cubicBezTo>
                <a:cubicBezTo>
                  <a:pt x="1993" y="956"/>
                  <a:pt x="1982" y="965"/>
                  <a:pt x="1988" y="969"/>
                </a:cubicBezTo>
                <a:cubicBezTo>
                  <a:pt x="1986" y="973"/>
                  <a:pt x="1987" y="978"/>
                  <a:pt x="1986" y="982"/>
                </a:cubicBezTo>
                <a:cubicBezTo>
                  <a:pt x="1977" y="983"/>
                  <a:pt x="1988" y="974"/>
                  <a:pt x="1982" y="969"/>
                </a:cubicBezTo>
                <a:close/>
                <a:moveTo>
                  <a:pt x="1984" y="1004"/>
                </a:moveTo>
                <a:cubicBezTo>
                  <a:pt x="1983" y="998"/>
                  <a:pt x="1983" y="992"/>
                  <a:pt x="1983" y="986"/>
                </a:cubicBezTo>
                <a:cubicBezTo>
                  <a:pt x="1989" y="986"/>
                  <a:pt x="1981" y="996"/>
                  <a:pt x="1988" y="1001"/>
                </a:cubicBezTo>
                <a:cubicBezTo>
                  <a:pt x="1985" y="1007"/>
                  <a:pt x="1985" y="1013"/>
                  <a:pt x="1987" y="1020"/>
                </a:cubicBezTo>
                <a:cubicBezTo>
                  <a:pt x="1980" y="1020"/>
                  <a:pt x="1983" y="1007"/>
                  <a:pt x="1984" y="1004"/>
                </a:cubicBezTo>
                <a:close/>
                <a:moveTo>
                  <a:pt x="1985" y="1053"/>
                </a:moveTo>
                <a:cubicBezTo>
                  <a:pt x="1986" y="1045"/>
                  <a:pt x="1987" y="1057"/>
                  <a:pt x="1988" y="1060"/>
                </a:cubicBezTo>
                <a:cubicBezTo>
                  <a:pt x="1983" y="1060"/>
                  <a:pt x="1986" y="1056"/>
                  <a:pt x="1985" y="1053"/>
                </a:cubicBezTo>
                <a:close/>
                <a:moveTo>
                  <a:pt x="1936" y="1018"/>
                </a:moveTo>
                <a:cubicBezTo>
                  <a:pt x="1942" y="1016"/>
                  <a:pt x="1941" y="1026"/>
                  <a:pt x="1941" y="1027"/>
                </a:cubicBezTo>
                <a:cubicBezTo>
                  <a:pt x="1933" y="1030"/>
                  <a:pt x="1940" y="1021"/>
                  <a:pt x="1936" y="1018"/>
                </a:cubicBezTo>
                <a:close/>
                <a:moveTo>
                  <a:pt x="1943" y="1058"/>
                </a:moveTo>
                <a:cubicBezTo>
                  <a:pt x="1944" y="1050"/>
                  <a:pt x="1946" y="1062"/>
                  <a:pt x="1947" y="1065"/>
                </a:cubicBezTo>
                <a:cubicBezTo>
                  <a:pt x="1942" y="1066"/>
                  <a:pt x="1945" y="1061"/>
                  <a:pt x="1943" y="1058"/>
                </a:cubicBezTo>
                <a:close/>
                <a:moveTo>
                  <a:pt x="1600" y="805"/>
                </a:moveTo>
                <a:cubicBezTo>
                  <a:pt x="1599" y="804"/>
                  <a:pt x="1598" y="802"/>
                  <a:pt x="1597" y="801"/>
                </a:cubicBezTo>
                <a:cubicBezTo>
                  <a:pt x="1602" y="797"/>
                  <a:pt x="1603" y="802"/>
                  <a:pt x="1606" y="805"/>
                </a:cubicBezTo>
                <a:cubicBezTo>
                  <a:pt x="1604" y="806"/>
                  <a:pt x="1602" y="804"/>
                  <a:pt x="1600" y="805"/>
                </a:cubicBezTo>
                <a:close/>
                <a:moveTo>
                  <a:pt x="1629" y="821"/>
                </a:moveTo>
                <a:cubicBezTo>
                  <a:pt x="1628" y="814"/>
                  <a:pt x="1637" y="824"/>
                  <a:pt x="1641" y="821"/>
                </a:cubicBezTo>
                <a:cubicBezTo>
                  <a:pt x="1642" y="824"/>
                  <a:pt x="1644" y="827"/>
                  <a:pt x="1647" y="826"/>
                </a:cubicBezTo>
                <a:cubicBezTo>
                  <a:pt x="1645" y="836"/>
                  <a:pt x="1635" y="819"/>
                  <a:pt x="1629" y="821"/>
                </a:cubicBezTo>
                <a:close/>
                <a:moveTo>
                  <a:pt x="1745" y="919"/>
                </a:moveTo>
                <a:cubicBezTo>
                  <a:pt x="1750" y="918"/>
                  <a:pt x="1754" y="921"/>
                  <a:pt x="1758" y="926"/>
                </a:cubicBezTo>
                <a:cubicBezTo>
                  <a:pt x="1753" y="927"/>
                  <a:pt x="1749" y="924"/>
                  <a:pt x="1745" y="919"/>
                </a:cubicBezTo>
                <a:close/>
                <a:moveTo>
                  <a:pt x="1748" y="887"/>
                </a:moveTo>
                <a:cubicBezTo>
                  <a:pt x="1753" y="888"/>
                  <a:pt x="1756" y="887"/>
                  <a:pt x="1757" y="883"/>
                </a:cubicBezTo>
                <a:cubicBezTo>
                  <a:pt x="1749" y="872"/>
                  <a:pt x="1751" y="864"/>
                  <a:pt x="1748" y="855"/>
                </a:cubicBezTo>
                <a:cubicBezTo>
                  <a:pt x="1744" y="847"/>
                  <a:pt x="1757" y="859"/>
                  <a:pt x="1751" y="860"/>
                </a:cubicBezTo>
                <a:cubicBezTo>
                  <a:pt x="1761" y="877"/>
                  <a:pt x="1757" y="889"/>
                  <a:pt x="1764" y="905"/>
                </a:cubicBezTo>
                <a:cubicBezTo>
                  <a:pt x="1757" y="904"/>
                  <a:pt x="1755" y="890"/>
                  <a:pt x="1748" y="887"/>
                </a:cubicBezTo>
                <a:close/>
                <a:moveTo>
                  <a:pt x="1899" y="1053"/>
                </a:moveTo>
                <a:cubicBezTo>
                  <a:pt x="1908" y="1053"/>
                  <a:pt x="1901" y="1064"/>
                  <a:pt x="1908" y="1069"/>
                </a:cubicBezTo>
                <a:cubicBezTo>
                  <a:pt x="1899" y="1072"/>
                  <a:pt x="1899" y="1059"/>
                  <a:pt x="1899" y="1053"/>
                </a:cubicBezTo>
                <a:close/>
                <a:moveTo>
                  <a:pt x="2053" y="1297"/>
                </a:moveTo>
                <a:cubicBezTo>
                  <a:pt x="2049" y="1301"/>
                  <a:pt x="2046" y="1299"/>
                  <a:pt x="2043" y="1300"/>
                </a:cubicBezTo>
                <a:cubicBezTo>
                  <a:pt x="2037" y="1297"/>
                  <a:pt x="2031" y="1295"/>
                  <a:pt x="2025" y="1295"/>
                </a:cubicBezTo>
                <a:cubicBezTo>
                  <a:pt x="2018" y="1297"/>
                  <a:pt x="2013" y="1293"/>
                  <a:pt x="2007" y="1294"/>
                </a:cubicBezTo>
                <a:cubicBezTo>
                  <a:pt x="2001" y="1292"/>
                  <a:pt x="1994" y="1294"/>
                  <a:pt x="1988" y="1292"/>
                </a:cubicBezTo>
                <a:cubicBezTo>
                  <a:pt x="1975" y="1293"/>
                  <a:pt x="1964" y="1288"/>
                  <a:pt x="1950" y="1293"/>
                </a:cubicBezTo>
                <a:cubicBezTo>
                  <a:pt x="1939" y="1289"/>
                  <a:pt x="1924" y="1295"/>
                  <a:pt x="1913" y="1290"/>
                </a:cubicBezTo>
                <a:cubicBezTo>
                  <a:pt x="1886" y="1298"/>
                  <a:pt x="1861" y="1300"/>
                  <a:pt x="1838" y="1296"/>
                </a:cubicBezTo>
                <a:cubicBezTo>
                  <a:pt x="1825" y="1302"/>
                  <a:pt x="1814" y="1301"/>
                  <a:pt x="1801" y="1305"/>
                </a:cubicBezTo>
                <a:cubicBezTo>
                  <a:pt x="1791" y="1302"/>
                  <a:pt x="1779" y="1309"/>
                  <a:pt x="1769" y="1305"/>
                </a:cubicBezTo>
                <a:cubicBezTo>
                  <a:pt x="1757" y="1309"/>
                  <a:pt x="1746" y="1307"/>
                  <a:pt x="1734" y="1310"/>
                </a:cubicBezTo>
                <a:cubicBezTo>
                  <a:pt x="1722" y="1312"/>
                  <a:pt x="1713" y="1308"/>
                  <a:pt x="1700" y="1314"/>
                </a:cubicBezTo>
                <a:cubicBezTo>
                  <a:pt x="1704" y="1301"/>
                  <a:pt x="1717" y="1312"/>
                  <a:pt x="1726" y="1302"/>
                </a:cubicBezTo>
                <a:cubicBezTo>
                  <a:pt x="1736" y="1301"/>
                  <a:pt x="1745" y="1298"/>
                  <a:pt x="1756" y="1292"/>
                </a:cubicBezTo>
                <a:cubicBezTo>
                  <a:pt x="1761" y="1295"/>
                  <a:pt x="1769" y="1289"/>
                  <a:pt x="1775" y="1290"/>
                </a:cubicBezTo>
                <a:cubicBezTo>
                  <a:pt x="1782" y="1288"/>
                  <a:pt x="1787" y="1287"/>
                  <a:pt x="1792" y="1289"/>
                </a:cubicBezTo>
                <a:cubicBezTo>
                  <a:pt x="1805" y="1283"/>
                  <a:pt x="1816" y="1288"/>
                  <a:pt x="1829" y="1281"/>
                </a:cubicBezTo>
                <a:cubicBezTo>
                  <a:pt x="1840" y="1283"/>
                  <a:pt x="1854" y="1277"/>
                  <a:pt x="1866" y="1278"/>
                </a:cubicBezTo>
                <a:cubicBezTo>
                  <a:pt x="1877" y="1279"/>
                  <a:pt x="1888" y="1279"/>
                  <a:pt x="1900" y="1276"/>
                </a:cubicBezTo>
                <a:cubicBezTo>
                  <a:pt x="1906" y="1279"/>
                  <a:pt x="1913" y="1276"/>
                  <a:pt x="1918" y="1278"/>
                </a:cubicBezTo>
                <a:cubicBezTo>
                  <a:pt x="1921" y="1279"/>
                  <a:pt x="1925" y="1278"/>
                  <a:pt x="1929" y="1275"/>
                </a:cubicBezTo>
                <a:cubicBezTo>
                  <a:pt x="1930" y="1280"/>
                  <a:pt x="1933" y="1278"/>
                  <a:pt x="1936" y="1277"/>
                </a:cubicBezTo>
                <a:cubicBezTo>
                  <a:pt x="1946" y="1280"/>
                  <a:pt x="1958" y="1277"/>
                  <a:pt x="1968" y="1283"/>
                </a:cubicBezTo>
                <a:cubicBezTo>
                  <a:pt x="1975" y="1279"/>
                  <a:pt x="1979" y="1283"/>
                  <a:pt x="1984" y="1285"/>
                </a:cubicBezTo>
                <a:cubicBezTo>
                  <a:pt x="1988" y="1283"/>
                  <a:pt x="1991" y="1286"/>
                  <a:pt x="1995" y="1283"/>
                </a:cubicBezTo>
                <a:cubicBezTo>
                  <a:pt x="1996" y="1287"/>
                  <a:pt x="1999" y="1286"/>
                  <a:pt x="2002" y="1285"/>
                </a:cubicBezTo>
                <a:cubicBezTo>
                  <a:pt x="2006" y="1290"/>
                  <a:pt x="2013" y="1283"/>
                  <a:pt x="2018" y="1287"/>
                </a:cubicBezTo>
                <a:cubicBezTo>
                  <a:pt x="2024" y="1285"/>
                  <a:pt x="2028" y="1290"/>
                  <a:pt x="2035" y="1287"/>
                </a:cubicBezTo>
                <a:cubicBezTo>
                  <a:pt x="2043" y="1293"/>
                  <a:pt x="2052" y="1295"/>
                  <a:pt x="2061" y="1296"/>
                </a:cubicBezTo>
                <a:cubicBezTo>
                  <a:pt x="2064" y="1302"/>
                  <a:pt x="2054" y="1301"/>
                  <a:pt x="2053" y="1297"/>
                </a:cubicBezTo>
                <a:close/>
                <a:moveTo>
                  <a:pt x="2404" y="1549"/>
                </a:moveTo>
                <a:cubicBezTo>
                  <a:pt x="2399" y="1554"/>
                  <a:pt x="2397" y="1547"/>
                  <a:pt x="2394" y="1546"/>
                </a:cubicBezTo>
                <a:cubicBezTo>
                  <a:pt x="2391" y="1541"/>
                  <a:pt x="2386" y="1546"/>
                  <a:pt x="2384" y="1539"/>
                </a:cubicBezTo>
                <a:cubicBezTo>
                  <a:pt x="2391" y="1542"/>
                  <a:pt x="2399" y="1540"/>
                  <a:pt x="2404" y="1549"/>
                </a:cubicBezTo>
                <a:close/>
                <a:moveTo>
                  <a:pt x="2229" y="1440"/>
                </a:moveTo>
                <a:cubicBezTo>
                  <a:pt x="2232" y="1446"/>
                  <a:pt x="2222" y="1445"/>
                  <a:pt x="2221" y="1442"/>
                </a:cubicBezTo>
                <a:cubicBezTo>
                  <a:pt x="2218" y="1438"/>
                  <a:pt x="2212" y="1445"/>
                  <a:pt x="2209" y="1437"/>
                </a:cubicBezTo>
                <a:cubicBezTo>
                  <a:pt x="2217" y="1433"/>
                  <a:pt x="2222" y="1443"/>
                  <a:pt x="2229" y="1440"/>
                </a:cubicBezTo>
                <a:close/>
                <a:moveTo>
                  <a:pt x="2218" y="1452"/>
                </a:moveTo>
                <a:cubicBezTo>
                  <a:pt x="2223" y="1455"/>
                  <a:pt x="2228" y="1459"/>
                  <a:pt x="2234" y="1455"/>
                </a:cubicBezTo>
                <a:cubicBezTo>
                  <a:pt x="2288" y="1475"/>
                  <a:pt x="2293" y="1480"/>
                  <a:pt x="2299" y="1481"/>
                </a:cubicBezTo>
                <a:cubicBezTo>
                  <a:pt x="2317" y="1498"/>
                  <a:pt x="2308" y="1490"/>
                  <a:pt x="2305" y="1492"/>
                </a:cubicBezTo>
                <a:cubicBezTo>
                  <a:pt x="2286" y="1487"/>
                  <a:pt x="2286" y="1482"/>
                  <a:pt x="2283" y="1484"/>
                </a:cubicBezTo>
                <a:cubicBezTo>
                  <a:pt x="2258" y="1470"/>
                  <a:pt x="2253" y="1477"/>
                  <a:pt x="2250" y="1473"/>
                </a:cubicBezTo>
                <a:cubicBezTo>
                  <a:pt x="2187" y="1460"/>
                  <a:pt x="2179" y="1466"/>
                  <a:pt x="2175" y="1459"/>
                </a:cubicBezTo>
                <a:cubicBezTo>
                  <a:pt x="2134" y="1457"/>
                  <a:pt x="2129" y="1454"/>
                  <a:pt x="2123" y="1455"/>
                </a:cubicBezTo>
                <a:cubicBezTo>
                  <a:pt x="2073" y="1454"/>
                  <a:pt x="2058" y="1457"/>
                  <a:pt x="2045" y="1452"/>
                </a:cubicBezTo>
                <a:cubicBezTo>
                  <a:pt x="2019" y="1457"/>
                  <a:pt x="2017" y="1450"/>
                  <a:pt x="2012" y="1452"/>
                </a:cubicBezTo>
                <a:cubicBezTo>
                  <a:pt x="1949" y="1446"/>
                  <a:pt x="1935" y="1448"/>
                  <a:pt x="1922" y="1443"/>
                </a:cubicBezTo>
                <a:cubicBezTo>
                  <a:pt x="1936" y="1440"/>
                  <a:pt x="1941" y="1439"/>
                  <a:pt x="1945" y="1442"/>
                </a:cubicBezTo>
                <a:cubicBezTo>
                  <a:pt x="1986" y="1440"/>
                  <a:pt x="1997" y="1437"/>
                  <a:pt x="2007" y="1437"/>
                </a:cubicBezTo>
                <a:cubicBezTo>
                  <a:pt x="2068" y="1434"/>
                  <a:pt x="2076" y="1433"/>
                  <a:pt x="2083" y="1436"/>
                </a:cubicBezTo>
                <a:cubicBezTo>
                  <a:pt x="2113" y="1436"/>
                  <a:pt x="2118" y="1440"/>
                  <a:pt x="2125" y="1443"/>
                </a:cubicBezTo>
                <a:cubicBezTo>
                  <a:pt x="2145" y="1442"/>
                  <a:pt x="2147" y="1440"/>
                  <a:pt x="2150" y="1440"/>
                </a:cubicBezTo>
                <a:cubicBezTo>
                  <a:pt x="2168" y="1441"/>
                  <a:pt x="2177" y="1445"/>
                  <a:pt x="2188" y="1446"/>
                </a:cubicBezTo>
                <a:close/>
                <a:moveTo>
                  <a:pt x="1837" y="1432"/>
                </a:moveTo>
                <a:cubicBezTo>
                  <a:pt x="1833" y="1428"/>
                  <a:pt x="1827" y="1435"/>
                  <a:pt x="1824" y="1430"/>
                </a:cubicBezTo>
                <a:cubicBezTo>
                  <a:pt x="1800" y="1417"/>
                  <a:pt x="1814" y="1418"/>
                  <a:pt x="1828" y="1416"/>
                </a:cubicBezTo>
                <a:cubicBezTo>
                  <a:pt x="1855" y="1417"/>
                  <a:pt x="1860" y="1420"/>
                  <a:pt x="1867" y="1418"/>
                </a:cubicBezTo>
                <a:cubicBezTo>
                  <a:pt x="1989" y="1414"/>
                  <a:pt x="1996" y="1407"/>
                  <a:pt x="2000" y="1409"/>
                </a:cubicBezTo>
                <a:cubicBezTo>
                  <a:pt x="2046" y="1406"/>
                  <a:pt x="2049" y="1413"/>
                  <a:pt x="2054" y="1411"/>
                </a:cubicBezTo>
                <a:cubicBezTo>
                  <a:pt x="2096" y="1413"/>
                  <a:pt x="2098" y="1416"/>
                  <a:pt x="2099" y="1418"/>
                </a:cubicBezTo>
                <a:cubicBezTo>
                  <a:pt x="2128" y="1421"/>
                  <a:pt x="2138" y="1416"/>
                  <a:pt x="2146" y="1422"/>
                </a:cubicBezTo>
                <a:cubicBezTo>
                  <a:pt x="2180" y="1427"/>
                  <a:pt x="2194" y="1425"/>
                  <a:pt x="2193" y="1434"/>
                </a:cubicBezTo>
                <a:cubicBezTo>
                  <a:pt x="2164" y="1426"/>
                  <a:pt x="2158" y="1431"/>
                  <a:pt x="2153" y="1430"/>
                </a:cubicBezTo>
                <a:cubicBezTo>
                  <a:pt x="2116" y="1430"/>
                  <a:pt x="2112" y="1427"/>
                  <a:pt x="2107" y="1426"/>
                </a:cubicBezTo>
                <a:cubicBezTo>
                  <a:pt x="2042" y="1426"/>
                  <a:pt x="2035" y="1425"/>
                  <a:pt x="2027" y="1426"/>
                </a:cubicBezTo>
                <a:cubicBezTo>
                  <a:pt x="1999" y="1427"/>
                  <a:pt x="1993" y="1427"/>
                  <a:pt x="1985" y="1429"/>
                </a:cubicBezTo>
                <a:cubicBezTo>
                  <a:pt x="1950" y="1425"/>
                  <a:pt x="1944" y="1432"/>
                  <a:pt x="1941" y="1430"/>
                </a:cubicBezTo>
                <a:cubicBezTo>
                  <a:pt x="1872" y="1429"/>
                  <a:pt x="1865" y="1431"/>
                  <a:pt x="1858" y="1429"/>
                </a:cubicBezTo>
                <a:cubicBezTo>
                  <a:pt x="1849" y="1435"/>
                  <a:pt x="1839" y="1430"/>
                  <a:pt x="1837" y="1432"/>
                </a:cubicBezTo>
                <a:close/>
                <a:moveTo>
                  <a:pt x="1939" y="1469"/>
                </a:moveTo>
                <a:cubicBezTo>
                  <a:pt x="1935" y="1466"/>
                  <a:pt x="1928" y="1469"/>
                  <a:pt x="1923" y="1466"/>
                </a:cubicBezTo>
                <a:cubicBezTo>
                  <a:pt x="1884" y="1451"/>
                  <a:pt x="1888" y="1455"/>
                  <a:pt x="1890" y="1459"/>
                </a:cubicBezTo>
                <a:cubicBezTo>
                  <a:pt x="1858" y="1437"/>
                  <a:pt x="1867" y="1444"/>
                  <a:pt x="1880" y="1441"/>
                </a:cubicBezTo>
                <a:cubicBezTo>
                  <a:pt x="1933" y="1451"/>
                  <a:pt x="1937" y="1458"/>
                  <a:pt x="1943" y="1455"/>
                </a:cubicBezTo>
                <a:cubicBezTo>
                  <a:pt x="1998" y="1461"/>
                  <a:pt x="2004" y="1461"/>
                  <a:pt x="2009" y="1463"/>
                </a:cubicBezTo>
                <a:cubicBezTo>
                  <a:pt x="2047" y="1466"/>
                  <a:pt x="2052" y="1460"/>
                  <a:pt x="2054" y="1464"/>
                </a:cubicBezTo>
                <a:cubicBezTo>
                  <a:pt x="2083" y="1468"/>
                  <a:pt x="2090" y="1465"/>
                  <a:pt x="2095" y="1468"/>
                </a:cubicBezTo>
                <a:cubicBezTo>
                  <a:pt x="2148" y="1472"/>
                  <a:pt x="2152" y="1466"/>
                  <a:pt x="2155" y="1470"/>
                </a:cubicBezTo>
                <a:cubicBezTo>
                  <a:pt x="2187" y="1471"/>
                  <a:pt x="2188" y="1478"/>
                  <a:pt x="2193" y="1475"/>
                </a:cubicBezTo>
                <a:cubicBezTo>
                  <a:pt x="2225" y="1478"/>
                  <a:pt x="2227" y="1479"/>
                  <a:pt x="2230" y="1478"/>
                </a:cubicBezTo>
                <a:cubicBezTo>
                  <a:pt x="2258" y="1485"/>
                  <a:pt x="2266" y="1491"/>
                  <a:pt x="2275" y="1491"/>
                </a:cubicBezTo>
                <a:cubicBezTo>
                  <a:pt x="2322" y="1512"/>
                  <a:pt x="2324" y="1513"/>
                  <a:pt x="2328" y="1512"/>
                </a:cubicBezTo>
                <a:cubicBezTo>
                  <a:pt x="2340" y="1531"/>
                  <a:pt x="2336" y="1519"/>
                  <a:pt x="2329" y="1520"/>
                </a:cubicBezTo>
                <a:cubicBezTo>
                  <a:pt x="2275" y="1502"/>
                  <a:pt x="2270" y="1508"/>
                  <a:pt x="2268" y="1504"/>
                </a:cubicBezTo>
                <a:cubicBezTo>
                  <a:pt x="2228" y="1501"/>
                  <a:pt x="2217" y="1494"/>
                  <a:pt x="2203" y="1499"/>
                </a:cubicBezTo>
                <a:cubicBezTo>
                  <a:pt x="2123" y="1486"/>
                  <a:pt x="2112" y="1488"/>
                  <a:pt x="2103" y="1484"/>
                </a:cubicBezTo>
                <a:cubicBezTo>
                  <a:pt x="2039" y="1476"/>
                  <a:pt x="2032" y="1479"/>
                  <a:pt x="2026" y="1477"/>
                </a:cubicBezTo>
                <a:cubicBezTo>
                  <a:pt x="1998" y="1472"/>
                  <a:pt x="1994" y="1475"/>
                  <a:pt x="1991" y="1473"/>
                </a:cubicBezTo>
                <a:cubicBezTo>
                  <a:pt x="1951" y="1468"/>
                  <a:pt x="1945" y="1469"/>
                  <a:pt x="1939" y="1469"/>
                </a:cubicBezTo>
                <a:close/>
                <a:moveTo>
                  <a:pt x="2404" y="1570"/>
                </a:moveTo>
                <a:cubicBezTo>
                  <a:pt x="2402" y="1568"/>
                  <a:pt x="2400" y="1567"/>
                  <a:pt x="2397" y="1568"/>
                </a:cubicBezTo>
                <a:cubicBezTo>
                  <a:pt x="2367" y="1566"/>
                  <a:pt x="2365" y="1556"/>
                  <a:pt x="2359" y="1562"/>
                </a:cubicBezTo>
                <a:cubicBezTo>
                  <a:pt x="2288" y="1556"/>
                  <a:pt x="2272" y="1547"/>
                  <a:pt x="2253" y="1547"/>
                </a:cubicBezTo>
                <a:cubicBezTo>
                  <a:pt x="2218" y="1542"/>
                  <a:pt x="2209" y="1543"/>
                  <a:pt x="2201" y="1538"/>
                </a:cubicBezTo>
                <a:cubicBezTo>
                  <a:pt x="2100" y="1527"/>
                  <a:pt x="2096" y="1523"/>
                  <a:pt x="2089" y="1527"/>
                </a:cubicBezTo>
                <a:cubicBezTo>
                  <a:pt x="2042" y="1515"/>
                  <a:pt x="2039" y="1515"/>
                  <a:pt x="2036" y="1516"/>
                </a:cubicBezTo>
                <a:cubicBezTo>
                  <a:pt x="2006" y="1503"/>
                  <a:pt x="1996" y="1501"/>
                  <a:pt x="1986" y="1499"/>
                </a:cubicBezTo>
                <a:cubicBezTo>
                  <a:pt x="1955" y="1480"/>
                  <a:pt x="1965" y="1481"/>
                  <a:pt x="1965" y="1484"/>
                </a:cubicBezTo>
                <a:cubicBezTo>
                  <a:pt x="2005" y="1491"/>
                  <a:pt x="2015" y="1484"/>
                  <a:pt x="2021" y="1489"/>
                </a:cubicBezTo>
                <a:cubicBezTo>
                  <a:pt x="2072" y="1496"/>
                  <a:pt x="2081" y="1490"/>
                  <a:pt x="2087" y="1496"/>
                </a:cubicBezTo>
                <a:cubicBezTo>
                  <a:pt x="2181" y="1502"/>
                  <a:pt x="2186" y="1511"/>
                  <a:pt x="2195" y="1506"/>
                </a:cubicBezTo>
                <a:cubicBezTo>
                  <a:pt x="2222" y="1510"/>
                  <a:pt x="2230" y="1509"/>
                  <a:pt x="2237" y="1512"/>
                </a:cubicBezTo>
                <a:cubicBezTo>
                  <a:pt x="2266" y="1517"/>
                  <a:pt x="2272" y="1522"/>
                  <a:pt x="2281" y="1517"/>
                </a:cubicBezTo>
                <a:cubicBezTo>
                  <a:pt x="2305" y="1528"/>
                  <a:pt x="2313" y="1523"/>
                  <a:pt x="2317" y="1530"/>
                </a:cubicBezTo>
                <a:cubicBezTo>
                  <a:pt x="2373" y="1547"/>
                  <a:pt x="2379" y="1556"/>
                  <a:pt x="2387" y="1555"/>
                </a:cubicBezTo>
                <a:close/>
                <a:moveTo>
                  <a:pt x="2415" y="1543"/>
                </a:moveTo>
                <a:cubicBezTo>
                  <a:pt x="2404" y="1540"/>
                  <a:pt x="2406" y="1521"/>
                  <a:pt x="2397" y="1515"/>
                </a:cubicBezTo>
                <a:cubicBezTo>
                  <a:pt x="2387" y="1473"/>
                  <a:pt x="2389" y="1470"/>
                  <a:pt x="2388" y="1467"/>
                </a:cubicBezTo>
                <a:cubicBezTo>
                  <a:pt x="2377" y="1431"/>
                  <a:pt x="2383" y="1426"/>
                  <a:pt x="2382" y="1420"/>
                </a:cubicBezTo>
                <a:cubicBezTo>
                  <a:pt x="2380" y="1349"/>
                  <a:pt x="2390" y="1332"/>
                  <a:pt x="2387" y="1312"/>
                </a:cubicBezTo>
                <a:cubicBezTo>
                  <a:pt x="2396" y="1258"/>
                  <a:pt x="2399" y="1241"/>
                  <a:pt x="2396" y="1221"/>
                </a:cubicBezTo>
                <a:cubicBezTo>
                  <a:pt x="2405" y="1198"/>
                  <a:pt x="2400" y="1192"/>
                  <a:pt x="2401" y="1189"/>
                </a:cubicBezTo>
                <a:cubicBezTo>
                  <a:pt x="2410" y="1152"/>
                  <a:pt x="2405" y="1144"/>
                  <a:pt x="2412" y="1139"/>
                </a:cubicBezTo>
                <a:cubicBezTo>
                  <a:pt x="2410" y="1091"/>
                  <a:pt x="2419" y="1081"/>
                  <a:pt x="2416" y="1069"/>
                </a:cubicBezTo>
                <a:cubicBezTo>
                  <a:pt x="2425" y="1097"/>
                  <a:pt x="2421" y="1103"/>
                  <a:pt x="2425" y="1111"/>
                </a:cubicBezTo>
                <a:cubicBezTo>
                  <a:pt x="2419" y="1179"/>
                  <a:pt x="2424" y="1184"/>
                  <a:pt x="2417" y="1186"/>
                </a:cubicBezTo>
                <a:cubicBezTo>
                  <a:pt x="2408" y="1244"/>
                  <a:pt x="2414" y="1253"/>
                  <a:pt x="2408" y="1259"/>
                </a:cubicBezTo>
                <a:cubicBezTo>
                  <a:pt x="2410" y="1288"/>
                  <a:pt x="2405" y="1294"/>
                  <a:pt x="2405" y="1302"/>
                </a:cubicBezTo>
                <a:cubicBezTo>
                  <a:pt x="2396" y="1349"/>
                  <a:pt x="2402" y="1358"/>
                  <a:pt x="2395" y="1363"/>
                </a:cubicBezTo>
                <a:cubicBezTo>
                  <a:pt x="2400" y="1461"/>
                  <a:pt x="2401" y="1466"/>
                  <a:pt x="2398" y="1470"/>
                </a:cubicBezTo>
                <a:cubicBezTo>
                  <a:pt x="2403" y="1489"/>
                  <a:pt x="2406" y="1498"/>
                  <a:pt x="2403" y="1505"/>
                </a:cubicBezTo>
                <a:cubicBezTo>
                  <a:pt x="2419" y="1544"/>
                  <a:pt x="2416" y="1544"/>
                  <a:pt x="2415" y="1543"/>
                </a:cubicBezTo>
                <a:close/>
                <a:moveTo>
                  <a:pt x="2425" y="1528"/>
                </a:moveTo>
                <a:cubicBezTo>
                  <a:pt x="2428" y="1526"/>
                  <a:pt x="2421" y="1525"/>
                  <a:pt x="2425" y="1523"/>
                </a:cubicBezTo>
                <a:cubicBezTo>
                  <a:pt x="2417" y="1479"/>
                  <a:pt x="2413" y="1475"/>
                  <a:pt x="2411" y="1471"/>
                </a:cubicBezTo>
                <a:cubicBezTo>
                  <a:pt x="2408" y="1434"/>
                  <a:pt x="2409" y="1428"/>
                  <a:pt x="2410" y="1422"/>
                </a:cubicBezTo>
                <a:cubicBezTo>
                  <a:pt x="2410" y="1357"/>
                  <a:pt x="2411" y="1351"/>
                  <a:pt x="2408" y="1344"/>
                </a:cubicBezTo>
                <a:cubicBezTo>
                  <a:pt x="2417" y="1287"/>
                  <a:pt x="2417" y="1284"/>
                  <a:pt x="2417" y="1280"/>
                </a:cubicBezTo>
                <a:cubicBezTo>
                  <a:pt x="2426" y="1222"/>
                  <a:pt x="2428" y="1210"/>
                  <a:pt x="2429" y="1197"/>
                </a:cubicBezTo>
                <a:cubicBezTo>
                  <a:pt x="2430" y="1175"/>
                  <a:pt x="2432" y="1173"/>
                  <a:pt x="2431" y="1169"/>
                </a:cubicBezTo>
                <a:cubicBezTo>
                  <a:pt x="2433" y="1135"/>
                  <a:pt x="2430" y="1128"/>
                  <a:pt x="2431" y="1122"/>
                </a:cubicBezTo>
                <a:cubicBezTo>
                  <a:pt x="2429" y="1077"/>
                  <a:pt x="2426" y="1069"/>
                  <a:pt x="2424" y="1061"/>
                </a:cubicBezTo>
                <a:cubicBezTo>
                  <a:pt x="2415" y="977"/>
                  <a:pt x="2410" y="950"/>
                  <a:pt x="2400" y="922"/>
                </a:cubicBezTo>
                <a:cubicBezTo>
                  <a:pt x="2412" y="962"/>
                  <a:pt x="2421" y="970"/>
                  <a:pt x="2417" y="974"/>
                </a:cubicBezTo>
                <a:cubicBezTo>
                  <a:pt x="2428" y="1034"/>
                  <a:pt x="2433" y="1041"/>
                  <a:pt x="2430" y="1046"/>
                </a:cubicBezTo>
                <a:cubicBezTo>
                  <a:pt x="2445" y="1113"/>
                  <a:pt x="2443" y="1123"/>
                  <a:pt x="2445" y="1135"/>
                </a:cubicBezTo>
                <a:cubicBezTo>
                  <a:pt x="2445" y="1210"/>
                  <a:pt x="2447" y="1217"/>
                  <a:pt x="2443" y="1222"/>
                </a:cubicBezTo>
                <a:cubicBezTo>
                  <a:pt x="2443" y="1247"/>
                  <a:pt x="2445" y="1254"/>
                  <a:pt x="2443" y="1260"/>
                </a:cubicBezTo>
                <a:cubicBezTo>
                  <a:pt x="2436" y="1287"/>
                  <a:pt x="2437" y="1290"/>
                  <a:pt x="2439" y="1294"/>
                </a:cubicBezTo>
                <a:cubicBezTo>
                  <a:pt x="2433" y="1322"/>
                  <a:pt x="2433" y="1325"/>
                  <a:pt x="2435" y="1329"/>
                </a:cubicBezTo>
                <a:cubicBezTo>
                  <a:pt x="2427" y="1392"/>
                  <a:pt x="2423" y="1402"/>
                  <a:pt x="2424" y="1415"/>
                </a:cubicBezTo>
                <a:cubicBezTo>
                  <a:pt x="2421" y="1474"/>
                  <a:pt x="2428" y="1482"/>
                  <a:pt x="2422" y="1486"/>
                </a:cubicBezTo>
                <a:cubicBezTo>
                  <a:pt x="2428" y="1532"/>
                  <a:pt x="2437" y="1539"/>
                  <a:pt x="2429" y="1541"/>
                </a:cubicBezTo>
                <a:close/>
                <a:moveTo>
                  <a:pt x="2431" y="1549"/>
                </a:moveTo>
                <a:cubicBezTo>
                  <a:pt x="2434" y="1548"/>
                  <a:pt x="2436" y="1553"/>
                  <a:pt x="2438" y="1557"/>
                </a:cubicBezTo>
                <a:cubicBezTo>
                  <a:pt x="2432" y="1559"/>
                  <a:pt x="2429" y="1553"/>
                  <a:pt x="2431" y="1549"/>
                </a:cubicBezTo>
                <a:close/>
                <a:moveTo>
                  <a:pt x="2445" y="1544"/>
                </a:moveTo>
                <a:cubicBezTo>
                  <a:pt x="2441" y="1537"/>
                  <a:pt x="2445" y="1533"/>
                  <a:pt x="2446" y="1529"/>
                </a:cubicBezTo>
                <a:cubicBezTo>
                  <a:pt x="2434" y="1477"/>
                  <a:pt x="2436" y="1470"/>
                  <a:pt x="2435" y="1461"/>
                </a:cubicBezTo>
                <a:cubicBezTo>
                  <a:pt x="2431" y="1382"/>
                  <a:pt x="2442" y="1381"/>
                  <a:pt x="2437" y="1375"/>
                </a:cubicBezTo>
                <a:cubicBezTo>
                  <a:pt x="2442" y="1336"/>
                  <a:pt x="2445" y="1332"/>
                  <a:pt x="2443" y="1327"/>
                </a:cubicBezTo>
                <a:cubicBezTo>
                  <a:pt x="2449" y="1291"/>
                  <a:pt x="2446" y="1287"/>
                  <a:pt x="2449" y="1286"/>
                </a:cubicBezTo>
                <a:cubicBezTo>
                  <a:pt x="2452" y="1261"/>
                  <a:pt x="2454" y="1254"/>
                  <a:pt x="2453" y="1245"/>
                </a:cubicBezTo>
                <a:cubicBezTo>
                  <a:pt x="2459" y="1214"/>
                  <a:pt x="2452" y="1204"/>
                  <a:pt x="2455" y="1197"/>
                </a:cubicBezTo>
                <a:cubicBezTo>
                  <a:pt x="2453" y="1139"/>
                  <a:pt x="2455" y="1131"/>
                  <a:pt x="2456" y="1123"/>
                </a:cubicBezTo>
                <a:cubicBezTo>
                  <a:pt x="2439" y="1038"/>
                  <a:pt x="2437" y="1032"/>
                  <a:pt x="2434" y="1027"/>
                </a:cubicBezTo>
                <a:cubicBezTo>
                  <a:pt x="2439" y="997"/>
                  <a:pt x="2433" y="1009"/>
                  <a:pt x="2439" y="1015"/>
                </a:cubicBezTo>
                <a:cubicBezTo>
                  <a:pt x="2455" y="1079"/>
                  <a:pt x="2455" y="1085"/>
                  <a:pt x="2459" y="1092"/>
                </a:cubicBezTo>
                <a:cubicBezTo>
                  <a:pt x="2464" y="1151"/>
                  <a:pt x="2466" y="1158"/>
                  <a:pt x="2467" y="1164"/>
                </a:cubicBezTo>
                <a:cubicBezTo>
                  <a:pt x="2464" y="1223"/>
                  <a:pt x="2467" y="1230"/>
                  <a:pt x="2465" y="1236"/>
                </a:cubicBezTo>
                <a:cubicBezTo>
                  <a:pt x="2459" y="1291"/>
                  <a:pt x="2461" y="1298"/>
                  <a:pt x="2459" y="1304"/>
                </a:cubicBezTo>
                <a:cubicBezTo>
                  <a:pt x="2458" y="1333"/>
                  <a:pt x="2457" y="1336"/>
                  <a:pt x="2455" y="1338"/>
                </a:cubicBezTo>
                <a:cubicBezTo>
                  <a:pt x="2451" y="1379"/>
                  <a:pt x="2453" y="1385"/>
                  <a:pt x="2451" y="1390"/>
                </a:cubicBezTo>
                <a:cubicBezTo>
                  <a:pt x="2444" y="1465"/>
                  <a:pt x="2448" y="1472"/>
                  <a:pt x="2451" y="1479"/>
                </a:cubicBezTo>
                <a:cubicBezTo>
                  <a:pt x="2454" y="1522"/>
                  <a:pt x="2452" y="1527"/>
                  <a:pt x="2458" y="1534"/>
                </a:cubicBezTo>
                <a:cubicBezTo>
                  <a:pt x="2453" y="1572"/>
                  <a:pt x="2452" y="1555"/>
                  <a:pt x="2445" y="1544"/>
                </a:cubicBezTo>
                <a:close/>
                <a:moveTo>
                  <a:pt x="805" y="966"/>
                </a:moveTo>
                <a:cubicBezTo>
                  <a:pt x="811" y="972"/>
                  <a:pt x="817" y="979"/>
                  <a:pt x="829" y="983"/>
                </a:cubicBezTo>
                <a:cubicBezTo>
                  <a:pt x="856" y="1017"/>
                  <a:pt x="846" y="1012"/>
                  <a:pt x="841" y="1005"/>
                </a:cubicBezTo>
                <a:cubicBezTo>
                  <a:pt x="838" y="1014"/>
                  <a:pt x="839" y="1022"/>
                  <a:pt x="851" y="1025"/>
                </a:cubicBezTo>
                <a:cubicBezTo>
                  <a:pt x="876" y="1071"/>
                  <a:pt x="879" y="1077"/>
                  <a:pt x="878" y="1085"/>
                </a:cubicBezTo>
                <a:cubicBezTo>
                  <a:pt x="898" y="1121"/>
                  <a:pt x="888" y="1131"/>
                  <a:pt x="894" y="1134"/>
                </a:cubicBezTo>
                <a:cubicBezTo>
                  <a:pt x="910" y="1179"/>
                  <a:pt x="896" y="1188"/>
                  <a:pt x="907" y="1188"/>
                </a:cubicBezTo>
                <a:cubicBezTo>
                  <a:pt x="911" y="1155"/>
                  <a:pt x="911" y="1151"/>
                  <a:pt x="910" y="1148"/>
                </a:cubicBezTo>
                <a:cubicBezTo>
                  <a:pt x="917" y="1093"/>
                  <a:pt x="920" y="1093"/>
                  <a:pt x="922" y="1087"/>
                </a:cubicBezTo>
                <a:cubicBezTo>
                  <a:pt x="933" y="1041"/>
                  <a:pt x="940" y="1046"/>
                  <a:pt x="941" y="1038"/>
                </a:cubicBezTo>
                <a:cubicBezTo>
                  <a:pt x="985" y="998"/>
                  <a:pt x="994" y="988"/>
                  <a:pt x="1007" y="985"/>
                </a:cubicBezTo>
                <a:cubicBezTo>
                  <a:pt x="1059" y="966"/>
                  <a:pt x="1070" y="982"/>
                  <a:pt x="1071" y="970"/>
                </a:cubicBezTo>
                <a:cubicBezTo>
                  <a:pt x="1012" y="970"/>
                  <a:pt x="1008" y="971"/>
                  <a:pt x="1003" y="971"/>
                </a:cubicBezTo>
                <a:cubicBezTo>
                  <a:pt x="1007" y="965"/>
                  <a:pt x="1008" y="962"/>
                  <a:pt x="1007" y="956"/>
                </a:cubicBezTo>
                <a:cubicBezTo>
                  <a:pt x="1102" y="882"/>
                  <a:pt x="1115" y="872"/>
                  <a:pt x="1128" y="859"/>
                </a:cubicBezTo>
                <a:cubicBezTo>
                  <a:pt x="1161" y="831"/>
                  <a:pt x="1162" y="821"/>
                  <a:pt x="1167" y="823"/>
                </a:cubicBezTo>
                <a:cubicBezTo>
                  <a:pt x="1212" y="742"/>
                  <a:pt x="1213" y="732"/>
                  <a:pt x="1218" y="718"/>
                </a:cubicBezTo>
                <a:cubicBezTo>
                  <a:pt x="1250" y="668"/>
                  <a:pt x="1255" y="668"/>
                  <a:pt x="1259" y="664"/>
                </a:cubicBezTo>
                <a:cubicBezTo>
                  <a:pt x="1308" y="616"/>
                  <a:pt x="1311" y="613"/>
                  <a:pt x="1314" y="606"/>
                </a:cubicBezTo>
                <a:cubicBezTo>
                  <a:pt x="1275" y="632"/>
                  <a:pt x="1267" y="650"/>
                  <a:pt x="1253" y="655"/>
                </a:cubicBezTo>
                <a:cubicBezTo>
                  <a:pt x="1261" y="629"/>
                  <a:pt x="1258" y="633"/>
                  <a:pt x="1259" y="629"/>
                </a:cubicBezTo>
                <a:cubicBezTo>
                  <a:pt x="1298" y="597"/>
                  <a:pt x="1304" y="598"/>
                  <a:pt x="1308" y="597"/>
                </a:cubicBezTo>
                <a:cubicBezTo>
                  <a:pt x="1370" y="544"/>
                  <a:pt x="1387" y="533"/>
                  <a:pt x="1402" y="519"/>
                </a:cubicBezTo>
                <a:cubicBezTo>
                  <a:pt x="1432" y="471"/>
                  <a:pt x="1446" y="471"/>
                  <a:pt x="1439" y="466"/>
                </a:cubicBezTo>
                <a:cubicBezTo>
                  <a:pt x="1386" y="521"/>
                  <a:pt x="1379" y="524"/>
                  <a:pt x="1375" y="535"/>
                </a:cubicBezTo>
                <a:cubicBezTo>
                  <a:pt x="1279" y="601"/>
                  <a:pt x="1275" y="608"/>
                  <a:pt x="1269" y="608"/>
                </a:cubicBezTo>
                <a:cubicBezTo>
                  <a:pt x="1183" y="673"/>
                  <a:pt x="1173" y="679"/>
                  <a:pt x="1164" y="690"/>
                </a:cubicBezTo>
                <a:cubicBezTo>
                  <a:pt x="1129" y="719"/>
                  <a:pt x="1125" y="724"/>
                  <a:pt x="1122" y="732"/>
                </a:cubicBezTo>
                <a:cubicBezTo>
                  <a:pt x="1089" y="767"/>
                  <a:pt x="1082" y="764"/>
                  <a:pt x="1078" y="772"/>
                </a:cubicBezTo>
                <a:cubicBezTo>
                  <a:pt x="1033" y="821"/>
                  <a:pt x="1027" y="821"/>
                  <a:pt x="1023" y="830"/>
                </a:cubicBezTo>
                <a:cubicBezTo>
                  <a:pt x="986" y="864"/>
                  <a:pt x="977" y="877"/>
                  <a:pt x="968" y="888"/>
                </a:cubicBezTo>
                <a:cubicBezTo>
                  <a:pt x="927" y="943"/>
                  <a:pt x="925" y="947"/>
                  <a:pt x="922" y="946"/>
                </a:cubicBezTo>
                <a:cubicBezTo>
                  <a:pt x="956" y="891"/>
                  <a:pt x="964" y="876"/>
                  <a:pt x="980" y="848"/>
                </a:cubicBezTo>
                <a:cubicBezTo>
                  <a:pt x="1015" y="810"/>
                  <a:pt x="1016" y="802"/>
                  <a:pt x="1020" y="803"/>
                </a:cubicBezTo>
                <a:cubicBezTo>
                  <a:pt x="1059" y="757"/>
                  <a:pt x="1072" y="744"/>
                  <a:pt x="1085" y="731"/>
                </a:cubicBezTo>
                <a:cubicBezTo>
                  <a:pt x="1145" y="676"/>
                  <a:pt x="1148" y="673"/>
                  <a:pt x="1153" y="673"/>
                </a:cubicBezTo>
                <a:cubicBezTo>
                  <a:pt x="1207" y="625"/>
                  <a:pt x="1214" y="619"/>
                  <a:pt x="1222" y="618"/>
                </a:cubicBezTo>
                <a:cubicBezTo>
                  <a:pt x="1256" y="592"/>
                  <a:pt x="1268" y="581"/>
                  <a:pt x="1282" y="572"/>
                </a:cubicBezTo>
                <a:cubicBezTo>
                  <a:pt x="1311" y="532"/>
                  <a:pt x="1310" y="551"/>
                  <a:pt x="1302" y="549"/>
                </a:cubicBezTo>
                <a:cubicBezTo>
                  <a:pt x="1276" y="571"/>
                  <a:pt x="1268" y="574"/>
                  <a:pt x="1261" y="575"/>
                </a:cubicBezTo>
                <a:cubicBezTo>
                  <a:pt x="1227" y="601"/>
                  <a:pt x="1214" y="611"/>
                  <a:pt x="1202" y="622"/>
                </a:cubicBezTo>
                <a:cubicBezTo>
                  <a:pt x="1179" y="642"/>
                  <a:pt x="1172" y="637"/>
                  <a:pt x="1170" y="642"/>
                </a:cubicBezTo>
                <a:cubicBezTo>
                  <a:pt x="1179" y="629"/>
                  <a:pt x="1185" y="625"/>
                  <a:pt x="1188" y="616"/>
                </a:cubicBezTo>
                <a:cubicBezTo>
                  <a:pt x="1228" y="585"/>
                  <a:pt x="1233" y="582"/>
                  <a:pt x="1238" y="577"/>
                </a:cubicBezTo>
                <a:cubicBezTo>
                  <a:pt x="1277" y="547"/>
                  <a:pt x="1283" y="543"/>
                  <a:pt x="1290" y="541"/>
                </a:cubicBezTo>
                <a:cubicBezTo>
                  <a:pt x="1327" y="509"/>
                  <a:pt x="1332" y="505"/>
                  <a:pt x="1340" y="507"/>
                </a:cubicBezTo>
                <a:cubicBezTo>
                  <a:pt x="1394" y="460"/>
                  <a:pt x="1402" y="463"/>
                  <a:pt x="1406" y="454"/>
                </a:cubicBezTo>
                <a:cubicBezTo>
                  <a:pt x="1450" y="424"/>
                  <a:pt x="1446" y="420"/>
                  <a:pt x="1455" y="416"/>
                </a:cubicBezTo>
                <a:cubicBezTo>
                  <a:pt x="1506" y="363"/>
                  <a:pt x="1521" y="363"/>
                  <a:pt x="1515" y="354"/>
                </a:cubicBezTo>
                <a:cubicBezTo>
                  <a:pt x="1458" y="403"/>
                  <a:pt x="1455" y="404"/>
                  <a:pt x="1451" y="404"/>
                </a:cubicBezTo>
                <a:cubicBezTo>
                  <a:pt x="1396" y="438"/>
                  <a:pt x="1392" y="445"/>
                  <a:pt x="1385" y="444"/>
                </a:cubicBezTo>
                <a:cubicBezTo>
                  <a:pt x="1365" y="457"/>
                  <a:pt x="1366" y="454"/>
                  <a:pt x="1361" y="462"/>
                </a:cubicBezTo>
                <a:cubicBezTo>
                  <a:pt x="1344" y="457"/>
                  <a:pt x="1339" y="462"/>
                  <a:pt x="1334" y="465"/>
                </a:cubicBezTo>
                <a:cubicBezTo>
                  <a:pt x="1274" y="493"/>
                  <a:pt x="1268" y="499"/>
                  <a:pt x="1260" y="501"/>
                </a:cubicBezTo>
                <a:cubicBezTo>
                  <a:pt x="1232" y="514"/>
                  <a:pt x="1226" y="523"/>
                  <a:pt x="1219" y="528"/>
                </a:cubicBezTo>
                <a:cubicBezTo>
                  <a:pt x="1164" y="559"/>
                  <a:pt x="1151" y="570"/>
                  <a:pt x="1138" y="580"/>
                </a:cubicBezTo>
                <a:cubicBezTo>
                  <a:pt x="1086" y="621"/>
                  <a:pt x="1071" y="625"/>
                  <a:pt x="1060" y="639"/>
                </a:cubicBezTo>
                <a:cubicBezTo>
                  <a:pt x="1015" y="677"/>
                  <a:pt x="1009" y="682"/>
                  <a:pt x="1003" y="687"/>
                </a:cubicBezTo>
                <a:cubicBezTo>
                  <a:pt x="975" y="714"/>
                  <a:pt x="968" y="727"/>
                  <a:pt x="958" y="730"/>
                </a:cubicBezTo>
                <a:cubicBezTo>
                  <a:pt x="981" y="689"/>
                  <a:pt x="982" y="675"/>
                  <a:pt x="988" y="677"/>
                </a:cubicBezTo>
                <a:cubicBezTo>
                  <a:pt x="1041" y="611"/>
                  <a:pt x="1063" y="600"/>
                  <a:pt x="1079" y="575"/>
                </a:cubicBezTo>
                <a:cubicBezTo>
                  <a:pt x="1138" y="534"/>
                  <a:pt x="1146" y="530"/>
                  <a:pt x="1154" y="523"/>
                </a:cubicBezTo>
                <a:cubicBezTo>
                  <a:pt x="1241" y="472"/>
                  <a:pt x="1249" y="465"/>
                  <a:pt x="1258" y="463"/>
                </a:cubicBezTo>
                <a:cubicBezTo>
                  <a:pt x="1321" y="431"/>
                  <a:pt x="1332" y="431"/>
                  <a:pt x="1340" y="424"/>
                </a:cubicBezTo>
                <a:cubicBezTo>
                  <a:pt x="1375" y="406"/>
                  <a:pt x="1385" y="403"/>
                  <a:pt x="1395" y="401"/>
                </a:cubicBezTo>
                <a:cubicBezTo>
                  <a:pt x="1477" y="350"/>
                  <a:pt x="1483" y="350"/>
                  <a:pt x="1485" y="343"/>
                </a:cubicBezTo>
                <a:cubicBezTo>
                  <a:pt x="1473" y="345"/>
                  <a:pt x="1467" y="349"/>
                  <a:pt x="1461" y="354"/>
                </a:cubicBezTo>
                <a:cubicBezTo>
                  <a:pt x="1400" y="392"/>
                  <a:pt x="1390" y="385"/>
                  <a:pt x="1386" y="393"/>
                </a:cubicBezTo>
                <a:cubicBezTo>
                  <a:pt x="1344" y="417"/>
                  <a:pt x="1333" y="407"/>
                  <a:pt x="1330" y="419"/>
                </a:cubicBezTo>
                <a:cubicBezTo>
                  <a:pt x="1297" y="430"/>
                  <a:pt x="1284" y="437"/>
                  <a:pt x="1271" y="443"/>
                </a:cubicBezTo>
                <a:cubicBezTo>
                  <a:pt x="1209" y="472"/>
                  <a:pt x="1205" y="480"/>
                  <a:pt x="1198" y="483"/>
                </a:cubicBezTo>
                <a:cubicBezTo>
                  <a:pt x="1157" y="509"/>
                  <a:pt x="1151" y="512"/>
                  <a:pt x="1145" y="516"/>
                </a:cubicBezTo>
                <a:cubicBezTo>
                  <a:pt x="1121" y="528"/>
                  <a:pt x="1121" y="536"/>
                  <a:pt x="1117" y="535"/>
                </a:cubicBezTo>
                <a:cubicBezTo>
                  <a:pt x="1067" y="575"/>
                  <a:pt x="1064" y="578"/>
                  <a:pt x="1061" y="580"/>
                </a:cubicBezTo>
                <a:cubicBezTo>
                  <a:pt x="1038" y="600"/>
                  <a:pt x="1038" y="610"/>
                  <a:pt x="1032" y="608"/>
                </a:cubicBezTo>
                <a:cubicBezTo>
                  <a:pt x="973" y="664"/>
                  <a:pt x="975" y="683"/>
                  <a:pt x="969" y="678"/>
                </a:cubicBezTo>
                <a:cubicBezTo>
                  <a:pt x="969" y="656"/>
                  <a:pt x="973" y="647"/>
                  <a:pt x="981" y="645"/>
                </a:cubicBezTo>
                <a:cubicBezTo>
                  <a:pt x="1004" y="602"/>
                  <a:pt x="1011" y="602"/>
                  <a:pt x="1014" y="593"/>
                </a:cubicBezTo>
                <a:cubicBezTo>
                  <a:pt x="1083" y="533"/>
                  <a:pt x="1094" y="526"/>
                  <a:pt x="1103" y="516"/>
                </a:cubicBezTo>
                <a:cubicBezTo>
                  <a:pt x="1140" y="492"/>
                  <a:pt x="1145" y="487"/>
                  <a:pt x="1149" y="479"/>
                </a:cubicBezTo>
                <a:cubicBezTo>
                  <a:pt x="1250" y="423"/>
                  <a:pt x="1267" y="412"/>
                  <a:pt x="1286" y="408"/>
                </a:cubicBezTo>
                <a:cubicBezTo>
                  <a:pt x="1358" y="375"/>
                  <a:pt x="1378" y="371"/>
                  <a:pt x="1396" y="363"/>
                </a:cubicBezTo>
                <a:cubicBezTo>
                  <a:pt x="1444" y="352"/>
                  <a:pt x="1447" y="343"/>
                  <a:pt x="1454" y="348"/>
                </a:cubicBezTo>
                <a:cubicBezTo>
                  <a:pt x="1482" y="335"/>
                  <a:pt x="1487" y="328"/>
                  <a:pt x="1494" y="325"/>
                </a:cubicBezTo>
                <a:cubicBezTo>
                  <a:pt x="1523" y="318"/>
                  <a:pt x="1527" y="307"/>
                  <a:pt x="1536" y="309"/>
                </a:cubicBezTo>
                <a:cubicBezTo>
                  <a:pt x="1566" y="281"/>
                  <a:pt x="1572" y="284"/>
                  <a:pt x="1574" y="275"/>
                </a:cubicBezTo>
                <a:cubicBezTo>
                  <a:pt x="1535" y="290"/>
                  <a:pt x="1529" y="300"/>
                  <a:pt x="1520" y="302"/>
                </a:cubicBezTo>
                <a:cubicBezTo>
                  <a:pt x="1441" y="337"/>
                  <a:pt x="1437" y="341"/>
                  <a:pt x="1431" y="337"/>
                </a:cubicBezTo>
                <a:cubicBezTo>
                  <a:pt x="1384" y="362"/>
                  <a:pt x="1371" y="355"/>
                  <a:pt x="1364" y="364"/>
                </a:cubicBezTo>
                <a:cubicBezTo>
                  <a:pt x="1221" y="426"/>
                  <a:pt x="1214" y="424"/>
                  <a:pt x="1209" y="431"/>
                </a:cubicBezTo>
                <a:cubicBezTo>
                  <a:pt x="1155" y="462"/>
                  <a:pt x="1149" y="462"/>
                  <a:pt x="1146" y="472"/>
                </a:cubicBezTo>
                <a:cubicBezTo>
                  <a:pt x="1120" y="492"/>
                  <a:pt x="1108" y="498"/>
                  <a:pt x="1098" y="507"/>
                </a:cubicBezTo>
                <a:cubicBezTo>
                  <a:pt x="1031" y="555"/>
                  <a:pt x="1029" y="568"/>
                  <a:pt x="1022" y="568"/>
                </a:cubicBezTo>
                <a:cubicBezTo>
                  <a:pt x="987" y="600"/>
                  <a:pt x="987" y="618"/>
                  <a:pt x="977" y="611"/>
                </a:cubicBezTo>
                <a:cubicBezTo>
                  <a:pt x="1000" y="581"/>
                  <a:pt x="1007" y="572"/>
                  <a:pt x="1014" y="564"/>
                </a:cubicBezTo>
                <a:cubicBezTo>
                  <a:pt x="1065" y="510"/>
                  <a:pt x="1076" y="510"/>
                  <a:pt x="1081" y="496"/>
                </a:cubicBezTo>
                <a:cubicBezTo>
                  <a:pt x="1130" y="452"/>
                  <a:pt x="1139" y="462"/>
                  <a:pt x="1140" y="450"/>
                </a:cubicBezTo>
                <a:cubicBezTo>
                  <a:pt x="1209" y="412"/>
                  <a:pt x="1220" y="395"/>
                  <a:pt x="1237" y="392"/>
                </a:cubicBezTo>
                <a:cubicBezTo>
                  <a:pt x="1294" y="358"/>
                  <a:pt x="1301" y="365"/>
                  <a:pt x="1303" y="359"/>
                </a:cubicBezTo>
                <a:cubicBezTo>
                  <a:pt x="1342" y="346"/>
                  <a:pt x="1342" y="336"/>
                  <a:pt x="1348" y="338"/>
                </a:cubicBezTo>
                <a:cubicBezTo>
                  <a:pt x="1387" y="325"/>
                  <a:pt x="1391" y="324"/>
                  <a:pt x="1395" y="324"/>
                </a:cubicBezTo>
                <a:cubicBezTo>
                  <a:pt x="1425" y="323"/>
                  <a:pt x="1424" y="308"/>
                  <a:pt x="1431" y="315"/>
                </a:cubicBezTo>
                <a:cubicBezTo>
                  <a:pt x="1469" y="299"/>
                  <a:pt x="1473" y="298"/>
                  <a:pt x="1477" y="298"/>
                </a:cubicBezTo>
                <a:cubicBezTo>
                  <a:pt x="1500" y="284"/>
                  <a:pt x="1510" y="279"/>
                  <a:pt x="1504" y="275"/>
                </a:cubicBezTo>
                <a:cubicBezTo>
                  <a:pt x="1449" y="298"/>
                  <a:pt x="1443" y="300"/>
                  <a:pt x="1437" y="302"/>
                </a:cubicBezTo>
                <a:cubicBezTo>
                  <a:pt x="1355" y="326"/>
                  <a:pt x="1342" y="326"/>
                  <a:pt x="1333" y="334"/>
                </a:cubicBezTo>
                <a:cubicBezTo>
                  <a:pt x="1257" y="359"/>
                  <a:pt x="1255" y="370"/>
                  <a:pt x="1249" y="372"/>
                </a:cubicBezTo>
                <a:cubicBezTo>
                  <a:pt x="1190" y="403"/>
                  <a:pt x="1180" y="412"/>
                  <a:pt x="1170" y="419"/>
                </a:cubicBezTo>
                <a:cubicBezTo>
                  <a:pt x="1117" y="453"/>
                  <a:pt x="1112" y="458"/>
                  <a:pt x="1108" y="464"/>
                </a:cubicBezTo>
                <a:cubicBezTo>
                  <a:pt x="1028" y="525"/>
                  <a:pt x="1027" y="539"/>
                  <a:pt x="1021" y="542"/>
                </a:cubicBezTo>
                <a:cubicBezTo>
                  <a:pt x="1005" y="554"/>
                  <a:pt x="1006" y="540"/>
                  <a:pt x="1012" y="541"/>
                </a:cubicBezTo>
                <a:cubicBezTo>
                  <a:pt x="1047" y="492"/>
                  <a:pt x="1052" y="493"/>
                  <a:pt x="1054" y="484"/>
                </a:cubicBezTo>
                <a:cubicBezTo>
                  <a:pt x="1076" y="477"/>
                  <a:pt x="1077" y="462"/>
                  <a:pt x="1083" y="462"/>
                </a:cubicBezTo>
                <a:cubicBezTo>
                  <a:pt x="1109" y="445"/>
                  <a:pt x="1110" y="437"/>
                  <a:pt x="1114" y="438"/>
                </a:cubicBezTo>
                <a:cubicBezTo>
                  <a:pt x="1153" y="403"/>
                  <a:pt x="1166" y="403"/>
                  <a:pt x="1176" y="393"/>
                </a:cubicBezTo>
                <a:cubicBezTo>
                  <a:pt x="1195" y="373"/>
                  <a:pt x="1203" y="378"/>
                  <a:pt x="1207" y="372"/>
                </a:cubicBezTo>
                <a:cubicBezTo>
                  <a:pt x="1277" y="331"/>
                  <a:pt x="1282" y="326"/>
                  <a:pt x="1289" y="327"/>
                </a:cubicBezTo>
                <a:cubicBezTo>
                  <a:pt x="1316" y="309"/>
                  <a:pt x="1322" y="314"/>
                  <a:pt x="1323" y="307"/>
                </a:cubicBezTo>
                <a:cubicBezTo>
                  <a:pt x="1368" y="284"/>
                  <a:pt x="1379" y="291"/>
                  <a:pt x="1383" y="281"/>
                </a:cubicBezTo>
                <a:cubicBezTo>
                  <a:pt x="1431" y="265"/>
                  <a:pt x="1440" y="267"/>
                  <a:pt x="1446" y="262"/>
                </a:cubicBezTo>
                <a:cubicBezTo>
                  <a:pt x="1483" y="254"/>
                  <a:pt x="1497" y="251"/>
                  <a:pt x="1510" y="246"/>
                </a:cubicBezTo>
                <a:cubicBezTo>
                  <a:pt x="1564" y="220"/>
                  <a:pt x="1577" y="214"/>
                  <a:pt x="1590" y="206"/>
                </a:cubicBezTo>
                <a:cubicBezTo>
                  <a:pt x="1614" y="198"/>
                  <a:pt x="1615" y="190"/>
                  <a:pt x="1619" y="191"/>
                </a:cubicBezTo>
                <a:cubicBezTo>
                  <a:pt x="1599" y="186"/>
                  <a:pt x="1596" y="203"/>
                  <a:pt x="1585" y="201"/>
                </a:cubicBezTo>
                <a:cubicBezTo>
                  <a:pt x="1528" y="227"/>
                  <a:pt x="1520" y="234"/>
                  <a:pt x="1510" y="233"/>
                </a:cubicBezTo>
                <a:cubicBezTo>
                  <a:pt x="1386" y="267"/>
                  <a:pt x="1383" y="273"/>
                  <a:pt x="1378" y="272"/>
                </a:cubicBezTo>
                <a:cubicBezTo>
                  <a:pt x="1344" y="288"/>
                  <a:pt x="1334" y="288"/>
                  <a:pt x="1328" y="297"/>
                </a:cubicBezTo>
                <a:cubicBezTo>
                  <a:pt x="1310" y="302"/>
                  <a:pt x="1306" y="306"/>
                  <a:pt x="1301" y="307"/>
                </a:cubicBezTo>
                <a:cubicBezTo>
                  <a:pt x="1245" y="341"/>
                  <a:pt x="1236" y="341"/>
                  <a:pt x="1229" y="347"/>
                </a:cubicBezTo>
                <a:cubicBezTo>
                  <a:pt x="1182" y="370"/>
                  <a:pt x="1180" y="381"/>
                  <a:pt x="1173" y="379"/>
                </a:cubicBezTo>
                <a:cubicBezTo>
                  <a:pt x="1140" y="403"/>
                  <a:pt x="1137" y="406"/>
                  <a:pt x="1132" y="405"/>
                </a:cubicBezTo>
                <a:cubicBezTo>
                  <a:pt x="1107" y="426"/>
                  <a:pt x="1105" y="427"/>
                  <a:pt x="1104" y="430"/>
                </a:cubicBezTo>
                <a:cubicBezTo>
                  <a:pt x="1058" y="469"/>
                  <a:pt x="1049" y="481"/>
                  <a:pt x="1037" y="486"/>
                </a:cubicBezTo>
                <a:cubicBezTo>
                  <a:pt x="1017" y="510"/>
                  <a:pt x="1013" y="518"/>
                  <a:pt x="1006" y="519"/>
                </a:cubicBezTo>
                <a:cubicBezTo>
                  <a:pt x="1061" y="441"/>
                  <a:pt x="1074" y="433"/>
                  <a:pt x="1086" y="422"/>
                </a:cubicBezTo>
                <a:cubicBezTo>
                  <a:pt x="1109" y="407"/>
                  <a:pt x="1109" y="391"/>
                  <a:pt x="1117" y="395"/>
                </a:cubicBezTo>
                <a:cubicBezTo>
                  <a:pt x="1178" y="351"/>
                  <a:pt x="1188" y="340"/>
                  <a:pt x="1200" y="334"/>
                </a:cubicBezTo>
                <a:cubicBezTo>
                  <a:pt x="1237" y="306"/>
                  <a:pt x="1242" y="301"/>
                  <a:pt x="1249" y="302"/>
                </a:cubicBezTo>
                <a:cubicBezTo>
                  <a:pt x="1286" y="279"/>
                  <a:pt x="1290" y="280"/>
                  <a:pt x="1292" y="277"/>
                </a:cubicBezTo>
                <a:cubicBezTo>
                  <a:pt x="1342" y="253"/>
                  <a:pt x="1350" y="257"/>
                  <a:pt x="1355" y="252"/>
                </a:cubicBezTo>
                <a:cubicBezTo>
                  <a:pt x="1378" y="240"/>
                  <a:pt x="1386" y="245"/>
                  <a:pt x="1390" y="239"/>
                </a:cubicBezTo>
                <a:cubicBezTo>
                  <a:pt x="1427" y="222"/>
                  <a:pt x="1436" y="229"/>
                  <a:pt x="1441" y="224"/>
                </a:cubicBezTo>
                <a:cubicBezTo>
                  <a:pt x="1495" y="205"/>
                  <a:pt x="1504" y="212"/>
                  <a:pt x="1509" y="208"/>
                </a:cubicBezTo>
                <a:cubicBezTo>
                  <a:pt x="1545" y="188"/>
                  <a:pt x="1553" y="194"/>
                  <a:pt x="1556" y="188"/>
                </a:cubicBezTo>
                <a:cubicBezTo>
                  <a:pt x="1592" y="175"/>
                  <a:pt x="1595" y="175"/>
                  <a:pt x="1598" y="175"/>
                </a:cubicBezTo>
                <a:cubicBezTo>
                  <a:pt x="1628" y="165"/>
                  <a:pt x="1638" y="150"/>
                  <a:pt x="1633" y="146"/>
                </a:cubicBezTo>
                <a:cubicBezTo>
                  <a:pt x="1552" y="184"/>
                  <a:pt x="1547" y="183"/>
                  <a:pt x="1543" y="188"/>
                </a:cubicBezTo>
                <a:cubicBezTo>
                  <a:pt x="1524" y="192"/>
                  <a:pt x="1519" y="191"/>
                  <a:pt x="1517" y="198"/>
                </a:cubicBezTo>
                <a:cubicBezTo>
                  <a:pt x="1482" y="201"/>
                  <a:pt x="1478" y="205"/>
                  <a:pt x="1474" y="207"/>
                </a:cubicBezTo>
                <a:cubicBezTo>
                  <a:pt x="1437" y="214"/>
                  <a:pt x="1434" y="216"/>
                  <a:pt x="1432" y="217"/>
                </a:cubicBezTo>
                <a:cubicBezTo>
                  <a:pt x="1336" y="248"/>
                  <a:pt x="1324" y="252"/>
                  <a:pt x="1312" y="255"/>
                </a:cubicBezTo>
                <a:cubicBezTo>
                  <a:pt x="1256" y="279"/>
                  <a:pt x="1253" y="290"/>
                  <a:pt x="1246" y="288"/>
                </a:cubicBezTo>
                <a:cubicBezTo>
                  <a:pt x="1209" y="313"/>
                  <a:pt x="1203" y="313"/>
                  <a:pt x="1199" y="321"/>
                </a:cubicBezTo>
                <a:cubicBezTo>
                  <a:pt x="1128" y="382"/>
                  <a:pt x="1094" y="381"/>
                  <a:pt x="1074" y="420"/>
                </a:cubicBezTo>
                <a:cubicBezTo>
                  <a:pt x="1039" y="431"/>
                  <a:pt x="1041" y="426"/>
                  <a:pt x="1044" y="416"/>
                </a:cubicBezTo>
                <a:cubicBezTo>
                  <a:pt x="1066" y="399"/>
                  <a:pt x="1067" y="394"/>
                  <a:pt x="1070" y="393"/>
                </a:cubicBezTo>
                <a:cubicBezTo>
                  <a:pt x="1113" y="364"/>
                  <a:pt x="1123" y="347"/>
                  <a:pt x="1138" y="344"/>
                </a:cubicBezTo>
                <a:cubicBezTo>
                  <a:pt x="1179" y="317"/>
                  <a:pt x="1183" y="317"/>
                  <a:pt x="1184" y="311"/>
                </a:cubicBezTo>
                <a:cubicBezTo>
                  <a:pt x="1228" y="278"/>
                  <a:pt x="1246" y="277"/>
                  <a:pt x="1259" y="265"/>
                </a:cubicBezTo>
                <a:cubicBezTo>
                  <a:pt x="1359" y="217"/>
                  <a:pt x="1367" y="214"/>
                  <a:pt x="1374" y="210"/>
                </a:cubicBezTo>
                <a:cubicBezTo>
                  <a:pt x="1415" y="193"/>
                  <a:pt x="1429" y="181"/>
                  <a:pt x="1446" y="179"/>
                </a:cubicBezTo>
                <a:cubicBezTo>
                  <a:pt x="1484" y="161"/>
                  <a:pt x="1490" y="164"/>
                  <a:pt x="1493" y="159"/>
                </a:cubicBezTo>
                <a:cubicBezTo>
                  <a:pt x="1548" y="148"/>
                  <a:pt x="1550" y="140"/>
                  <a:pt x="1553" y="139"/>
                </a:cubicBezTo>
                <a:cubicBezTo>
                  <a:pt x="1579" y="130"/>
                  <a:pt x="1591" y="128"/>
                  <a:pt x="1585" y="124"/>
                </a:cubicBezTo>
                <a:cubicBezTo>
                  <a:pt x="1522" y="141"/>
                  <a:pt x="1520" y="144"/>
                  <a:pt x="1516" y="144"/>
                </a:cubicBezTo>
                <a:cubicBezTo>
                  <a:pt x="1479" y="160"/>
                  <a:pt x="1471" y="159"/>
                  <a:pt x="1463" y="161"/>
                </a:cubicBezTo>
                <a:cubicBezTo>
                  <a:pt x="1388" y="186"/>
                  <a:pt x="1382" y="198"/>
                  <a:pt x="1373" y="199"/>
                </a:cubicBezTo>
                <a:cubicBezTo>
                  <a:pt x="1353" y="207"/>
                  <a:pt x="1351" y="210"/>
                  <a:pt x="1347" y="207"/>
                </a:cubicBezTo>
                <a:cubicBezTo>
                  <a:pt x="1330" y="216"/>
                  <a:pt x="1326" y="220"/>
                  <a:pt x="1321" y="220"/>
                </a:cubicBezTo>
                <a:cubicBezTo>
                  <a:pt x="1288" y="236"/>
                  <a:pt x="1281" y="244"/>
                  <a:pt x="1272" y="246"/>
                </a:cubicBezTo>
                <a:cubicBezTo>
                  <a:pt x="1217" y="280"/>
                  <a:pt x="1210" y="280"/>
                  <a:pt x="1204" y="288"/>
                </a:cubicBezTo>
                <a:cubicBezTo>
                  <a:pt x="1135" y="337"/>
                  <a:pt x="1124" y="332"/>
                  <a:pt x="1119" y="342"/>
                </a:cubicBezTo>
                <a:cubicBezTo>
                  <a:pt x="1092" y="361"/>
                  <a:pt x="1085" y="367"/>
                  <a:pt x="1079" y="374"/>
                </a:cubicBezTo>
                <a:cubicBezTo>
                  <a:pt x="1062" y="384"/>
                  <a:pt x="1059" y="384"/>
                  <a:pt x="1060" y="381"/>
                </a:cubicBezTo>
                <a:cubicBezTo>
                  <a:pt x="1107" y="325"/>
                  <a:pt x="1114" y="316"/>
                  <a:pt x="1124" y="312"/>
                </a:cubicBezTo>
                <a:cubicBezTo>
                  <a:pt x="1151" y="285"/>
                  <a:pt x="1157" y="285"/>
                  <a:pt x="1160" y="280"/>
                </a:cubicBezTo>
                <a:cubicBezTo>
                  <a:pt x="1190" y="258"/>
                  <a:pt x="1192" y="255"/>
                  <a:pt x="1196" y="259"/>
                </a:cubicBezTo>
                <a:cubicBezTo>
                  <a:pt x="1217" y="250"/>
                  <a:pt x="1215" y="234"/>
                  <a:pt x="1222" y="242"/>
                </a:cubicBezTo>
                <a:cubicBezTo>
                  <a:pt x="1295" y="204"/>
                  <a:pt x="1299" y="194"/>
                  <a:pt x="1308" y="195"/>
                </a:cubicBezTo>
                <a:cubicBezTo>
                  <a:pt x="1334" y="185"/>
                  <a:pt x="1335" y="175"/>
                  <a:pt x="1341" y="178"/>
                </a:cubicBezTo>
                <a:cubicBezTo>
                  <a:pt x="1378" y="161"/>
                  <a:pt x="1383" y="163"/>
                  <a:pt x="1387" y="161"/>
                </a:cubicBezTo>
                <a:cubicBezTo>
                  <a:pt x="1413" y="148"/>
                  <a:pt x="1419" y="155"/>
                  <a:pt x="1421" y="148"/>
                </a:cubicBezTo>
                <a:cubicBezTo>
                  <a:pt x="1453" y="136"/>
                  <a:pt x="1459" y="129"/>
                  <a:pt x="1469" y="128"/>
                </a:cubicBezTo>
                <a:cubicBezTo>
                  <a:pt x="1496" y="118"/>
                  <a:pt x="1499" y="117"/>
                  <a:pt x="1503" y="116"/>
                </a:cubicBezTo>
                <a:cubicBezTo>
                  <a:pt x="1533" y="107"/>
                  <a:pt x="1534" y="99"/>
                  <a:pt x="1541" y="104"/>
                </a:cubicBezTo>
                <a:cubicBezTo>
                  <a:pt x="1595" y="80"/>
                  <a:pt x="1599" y="66"/>
                  <a:pt x="1608" y="68"/>
                </a:cubicBezTo>
                <a:cubicBezTo>
                  <a:pt x="1643" y="43"/>
                  <a:pt x="1650" y="46"/>
                  <a:pt x="1651" y="37"/>
                </a:cubicBezTo>
                <a:cubicBezTo>
                  <a:pt x="1698" y="3"/>
                  <a:pt x="1706" y="15"/>
                  <a:pt x="1707" y="5"/>
                </a:cubicBezTo>
                <a:cubicBezTo>
                  <a:pt x="1706" y="1"/>
                  <a:pt x="1706" y="1"/>
                  <a:pt x="1706" y="1"/>
                </a:cubicBezTo>
                <a:cubicBezTo>
                  <a:pt x="1636" y="42"/>
                  <a:pt x="1630" y="44"/>
                  <a:pt x="1624" y="47"/>
                </a:cubicBezTo>
                <a:cubicBezTo>
                  <a:pt x="1588" y="67"/>
                  <a:pt x="1582" y="69"/>
                  <a:pt x="1577" y="73"/>
                </a:cubicBezTo>
                <a:cubicBezTo>
                  <a:pt x="1502" y="101"/>
                  <a:pt x="1498" y="108"/>
                  <a:pt x="1491" y="107"/>
                </a:cubicBezTo>
                <a:cubicBezTo>
                  <a:pt x="1414" y="138"/>
                  <a:pt x="1405" y="141"/>
                  <a:pt x="1395" y="143"/>
                </a:cubicBezTo>
                <a:cubicBezTo>
                  <a:pt x="1361" y="160"/>
                  <a:pt x="1352" y="160"/>
                  <a:pt x="1344" y="164"/>
                </a:cubicBezTo>
                <a:cubicBezTo>
                  <a:pt x="1300" y="183"/>
                  <a:pt x="1295" y="183"/>
                  <a:pt x="1292" y="188"/>
                </a:cubicBezTo>
                <a:cubicBezTo>
                  <a:pt x="1234" y="218"/>
                  <a:pt x="1227" y="226"/>
                  <a:pt x="1217" y="227"/>
                </a:cubicBezTo>
                <a:cubicBezTo>
                  <a:pt x="1160" y="266"/>
                  <a:pt x="1151" y="270"/>
                  <a:pt x="1144" y="280"/>
                </a:cubicBezTo>
                <a:cubicBezTo>
                  <a:pt x="1104" y="309"/>
                  <a:pt x="1100" y="312"/>
                  <a:pt x="1098" y="319"/>
                </a:cubicBezTo>
                <a:cubicBezTo>
                  <a:pt x="1093" y="303"/>
                  <a:pt x="1098" y="293"/>
                  <a:pt x="1106" y="288"/>
                </a:cubicBezTo>
                <a:cubicBezTo>
                  <a:pt x="1138" y="265"/>
                  <a:pt x="1147" y="260"/>
                  <a:pt x="1154" y="252"/>
                </a:cubicBezTo>
                <a:cubicBezTo>
                  <a:pt x="1210" y="216"/>
                  <a:pt x="1217" y="209"/>
                  <a:pt x="1225" y="202"/>
                </a:cubicBezTo>
                <a:cubicBezTo>
                  <a:pt x="1296" y="160"/>
                  <a:pt x="1300" y="161"/>
                  <a:pt x="1302" y="158"/>
                </a:cubicBezTo>
                <a:cubicBezTo>
                  <a:pt x="1362" y="135"/>
                  <a:pt x="1366" y="125"/>
                  <a:pt x="1374" y="127"/>
                </a:cubicBezTo>
                <a:cubicBezTo>
                  <a:pt x="1409" y="117"/>
                  <a:pt x="1410" y="109"/>
                  <a:pt x="1415" y="113"/>
                </a:cubicBezTo>
                <a:cubicBezTo>
                  <a:pt x="1463" y="94"/>
                  <a:pt x="1489" y="83"/>
                  <a:pt x="1516" y="74"/>
                </a:cubicBezTo>
                <a:cubicBezTo>
                  <a:pt x="1562" y="54"/>
                  <a:pt x="1570" y="55"/>
                  <a:pt x="1575" y="50"/>
                </a:cubicBezTo>
                <a:cubicBezTo>
                  <a:pt x="1640" y="15"/>
                  <a:pt x="1645" y="7"/>
                  <a:pt x="1651" y="2"/>
                </a:cubicBezTo>
                <a:cubicBezTo>
                  <a:pt x="1637" y="3"/>
                  <a:pt x="1635" y="6"/>
                  <a:pt x="1631" y="5"/>
                </a:cubicBezTo>
                <a:cubicBezTo>
                  <a:pt x="1547" y="51"/>
                  <a:pt x="1539" y="51"/>
                  <a:pt x="1532" y="52"/>
                </a:cubicBezTo>
                <a:cubicBezTo>
                  <a:pt x="1490" y="73"/>
                  <a:pt x="1486" y="70"/>
                  <a:pt x="1482" y="71"/>
                </a:cubicBezTo>
                <a:cubicBezTo>
                  <a:pt x="1448" y="94"/>
                  <a:pt x="1437" y="85"/>
                  <a:pt x="1431" y="92"/>
                </a:cubicBezTo>
                <a:cubicBezTo>
                  <a:pt x="1324" y="130"/>
                  <a:pt x="1318" y="136"/>
                  <a:pt x="1311" y="139"/>
                </a:cubicBezTo>
                <a:cubicBezTo>
                  <a:pt x="1284" y="152"/>
                  <a:pt x="1278" y="159"/>
                  <a:pt x="1270" y="159"/>
                </a:cubicBezTo>
                <a:cubicBezTo>
                  <a:pt x="1250" y="180"/>
                  <a:pt x="1243" y="175"/>
                  <a:pt x="1241" y="180"/>
                </a:cubicBezTo>
                <a:cubicBezTo>
                  <a:pt x="1204" y="206"/>
                  <a:pt x="1195" y="205"/>
                  <a:pt x="1190" y="215"/>
                </a:cubicBezTo>
                <a:cubicBezTo>
                  <a:pt x="1121" y="258"/>
                  <a:pt x="1117" y="271"/>
                  <a:pt x="1108" y="269"/>
                </a:cubicBezTo>
                <a:cubicBezTo>
                  <a:pt x="1159" y="220"/>
                  <a:pt x="1165" y="199"/>
                  <a:pt x="1178" y="199"/>
                </a:cubicBezTo>
                <a:cubicBezTo>
                  <a:pt x="1195" y="184"/>
                  <a:pt x="1197" y="181"/>
                  <a:pt x="1201" y="184"/>
                </a:cubicBezTo>
                <a:cubicBezTo>
                  <a:pt x="1248" y="157"/>
                  <a:pt x="1250" y="146"/>
                  <a:pt x="1257" y="146"/>
                </a:cubicBezTo>
                <a:cubicBezTo>
                  <a:pt x="1310" y="112"/>
                  <a:pt x="1319" y="120"/>
                  <a:pt x="1323" y="113"/>
                </a:cubicBezTo>
                <a:cubicBezTo>
                  <a:pt x="1362" y="95"/>
                  <a:pt x="1370" y="97"/>
                  <a:pt x="1374" y="92"/>
                </a:cubicBezTo>
                <a:cubicBezTo>
                  <a:pt x="1437" y="78"/>
                  <a:pt x="1438" y="64"/>
                  <a:pt x="1446" y="67"/>
                </a:cubicBezTo>
                <a:cubicBezTo>
                  <a:pt x="1469" y="58"/>
                  <a:pt x="1476" y="59"/>
                  <a:pt x="1480" y="54"/>
                </a:cubicBezTo>
                <a:cubicBezTo>
                  <a:pt x="1500" y="47"/>
                  <a:pt x="1503" y="47"/>
                  <a:pt x="1506" y="47"/>
                </a:cubicBezTo>
                <a:cubicBezTo>
                  <a:pt x="1557" y="24"/>
                  <a:pt x="1564" y="27"/>
                  <a:pt x="1569" y="21"/>
                </a:cubicBezTo>
                <a:cubicBezTo>
                  <a:pt x="1592" y="12"/>
                  <a:pt x="1598" y="12"/>
                  <a:pt x="1602" y="5"/>
                </a:cubicBezTo>
                <a:cubicBezTo>
                  <a:pt x="1588" y="2"/>
                  <a:pt x="1585" y="4"/>
                  <a:pt x="1583" y="5"/>
                </a:cubicBezTo>
                <a:cubicBezTo>
                  <a:pt x="1544" y="17"/>
                  <a:pt x="1531" y="27"/>
                  <a:pt x="1516" y="32"/>
                </a:cubicBezTo>
                <a:cubicBezTo>
                  <a:pt x="1456" y="43"/>
                  <a:pt x="1456" y="57"/>
                  <a:pt x="1449" y="53"/>
                </a:cubicBezTo>
                <a:cubicBezTo>
                  <a:pt x="1418" y="65"/>
                  <a:pt x="1413" y="65"/>
                  <a:pt x="1408" y="66"/>
                </a:cubicBezTo>
                <a:cubicBezTo>
                  <a:pt x="1363" y="81"/>
                  <a:pt x="1360" y="87"/>
                  <a:pt x="1354" y="86"/>
                </a:cubicBezTo>
                <a:cubicBezTo>
                  <a:pt x="1319" y="101"/>
                  <a:pt x="1310" y="104"/>
                  <a:pt x="1301" y="106"/>
                </a:cubicBezTo>
                <a:cubicBezTo>
                  <a:pt x="1255" y="133"/>
                  <a:pt x="1253" y="133"/>
                  <a:pt x="1250" y="133"/>
                </a:cubicBezTo>
                <a:cubicBezTo>
                  <a:pt x="1260" y="123"/>
                  <a:pt x="1264" y="116"/>
                  <a:pt x="1268" y="113"/>
                </a:cubicBezTo>
                <a:cubicBezTo>
                  <a:pt x="1316" y="90"/>
                  <a:pt x="1319" y="83"/>
                  <a:pt x="1324" y="82"/>
                </a:cubicBezTo>
                <a:cubicBezTo>
                  <a:pt x="1391" y="43"/>
                  <a:pt x="1431" y="28"/>
                  <a:pt x="1473" y="15"/>
                </a:cubicBezTo>
                <a:cubicBezTo>
                  <a:pt x="1471" y="3"/>
                  <a:pt x="1468" y="3"/>
                  <a:pt x="1466" y="3"/>
                </a:cubicBezTo>
                <a:cubicBezTo>
                  <a:pt x="1425" y="21"/>
                  <a:pt x="1412" y="24"/>
                  <a:pt x="1399" y="30"/>
                </a:cubicBezTo>
                <a:cubicBezTo>
                  <a:pt x="1372" y="34"/>
                  <a:pt x="1370" y="48"/>
                  <a:pt x="1362" y="48"/>
                </a:cubicBezTo>
                <a:cubicBezTo>
                  <a:pt x="1312" y="80"/>
                  <a:pt x="1306" y="72"/>
                  <a:pt x="1305" y="69"/>
                </a:cubicBezTo>
                <a:cubicBezTo>
                  <a:pt x="1261" y="106"/>
                  <a:pt x="1249" y="115"/>
                  <a:pt x="1236" y="121"/>
                </a:cubicBezTo>
                <a:cubicBezTo>
                  <a:pt x="1204" y="145"/>
                  <a:pt x="1199" y="157"/>
                  <a:pt x="1190" y="160"/>
                </a:cubicBezTo>
                <a:cubicBezTo>
                  <a:pt x="1146" y="195"/>
                  <a:pt x="1150" y="184"/>
                  <a:pt x="1155" y="179"/>
                </a:cubicBezTo>
                <a:cubicBezTo>
                  <a:pt x="1204" y="118"/>
                  <a:pt x="1215" y="114"/>
                  <a:pt x="1223" y="102"/>
                </a:cubicBezTo>
                <a:cubicBezTo>
                  <a:pt x="1257" y="77"/>
                  <a:pt x="1264" y="77"/>
                  <a:pt x="1267" y="68"/>
                </a:cubicBezTo>
                <a:cubicBezTo>
                  <a:pt x="1303" y="49"/>
                  <a:pt x="1304" y="42"/>
                  <a:pt x="1309" y="46"/>
                </a:cubicBezTo>
                <a:cubicBezTo>
                  <a:pt x="1354" y="18"/>
                  <a:pt x="1356" y="14"/>
                  <a:pt x="1357" y="10"/>
                </a:cubicBezTo>
                <a:cubicBezTo>
                  <a:pt x="1353" y="1"/>
                  <a:pt x="1353" y="1"/>
                  <a:pt x="1353" y="1"/>
                </a:cubicBezTo>
                <a:cubicBezTo>
                  <a:pt x="1328" y="15"/>
                  <a:pt x="1325" y="18"/>
                  <a:pt x="1322" y="23"/>
                </a:cubicBezTo>
                <a:cubicBezTo>
                  <a:pt x="1262" y="54"/>
                  <a:pt x="1258" y="67"/>
                  <a:pt x="1249" y="66"/>
                </a:cubicBezTo>
                <a:cubicBezTo>
                  <a:pt x="1234" y="69"/>
                  <a:pt x="1241" y="69"/>
                  <a:pt x="1246" y="65"/>
                </a:cubicBezTo>
                <a:cubicBezTo>
                  <a:pt x="1284" y="42"/>
                  <a:pt x="1287" y="30"/>
                  <a:pt x="1293" y="26"/>
                </a:cubicBezTo>
                <a:cubicBezTo>
                  <a:pt x="1311" y="1"/>
                  <a:pt x="1311" y="1"/>
                  <a:pt x="1311" y="1"/>
                </a:cubicBezTo>
                <a:cubicBezTo>
                  <a:pt x="1291" y="14"/>
                  <a:pt x="1290" y="19"/>
                  <a:pt x="1285" y="15"/>
                </a:cubicBezTo>
                <a:cubicBezTo>
                  <a:pt x="1255" y="38"/>
                  <a:pt x="1251" y="46"/>
                  <a:pt x="1244" y="48"/>
                </a:cubicBezTo>
                <a:cubicBezTo>
                  <a:pt x="1221" y="68"/>
                  <a:pt x="1218" y="53"/>
                  <a:pt x="1221" y="44"/>
                </a:cubicBezTo>
                <a:cubicBezTo>
                  <a:pt x="1261" y="6"/>
                  <a:pt x="1264" y="2"/>
                  <a:pt x="1267" y="1"/>
                </a:cubicBezTo>
                <a:cubicBezTo>
                  <a:pt x="1217" y="9"/>
                  <a:pt x="1218" y="5"/>
                  <a:pt x="1219" y="1"/>
                </a:cubicBezTo>
                <a:cubicBezTo>
                  <a:pt x="1198" y="35"/>
                  <a:pt x="1200" y="50"/>
                  <a:pt x="1194" y="67"/>
                </a:cubicBezTo>
                <a:cubicBezTo>
                  <a:pt x="1185" y="32"/>
                  <a:pt x="1190" y="23"/>
                  <a:pt x="1189" y="16"/>
                </a:cubicBezTo>
                <a:cubicBezTo>
                  <a:pt x="1179" y="3"/>
                  <a:pt x="1179" y="6"/>
                  <a:pt x="1179" y="9"/>
                </a:cubicBezTo>
                <a:cubicBezTo>
                  <a:pt x="1160" y="104"/>
                  <a:pt x="1151" y="130"/>
                  <a:pt x="1144" y="155"/>
                </a:cubicBezTo>
                <a:cubicBezTo>
                  <a:pt x="1135" y="148"/>
                  <a:pt x="1143" y="111"/>
                  <a:pt x="1149" y="75"/>
                </a:cubicBezTo>
                <a:cubicBezTo>
                  <a:pt x="1157" y="39"/>
                  <a:pt x="1150" y="33"/>
                  <a:pt x="1158" y="21"/>
                </a:cubicBezTo>
                <a:cubicBezTo>
                  <a:pt x="1145" y="12"/>
                  <a:pt x="1146" y="23"/>
                  <a:pt x="1141" y="36"/>
                </a:cubicBezTo>
                <a:cubicBezTo>
                  <a:pt x="1132" y="93"/>
                  <a:pt x="1134" y="96"/>
                  <a:pt x="1131" y="101"/>
                </a:cubicBezTo>
                <a:cubicBezTo>
                  <a:pt x="1125" y="60"/>
                  <a:pt x="1132" y="53"/>
                  <a:pt x="1129" y="49"/>
                </a:cubicBezTo>
                <a:cubicBezTo>
                  <a:pt x="1127" y="4"/>
                  <a:pt x="1128" y="2"/>
                  <a:pt x="1129" y="1"/>
                </a:cubicBezTo>
                <a:cubicBezTo>
                  <a:pt x="1119" y="61"/>
                  <a:pt x="1115" y="79"/>
                  <a:pt x="1117" y="95"/>
                </a:cubicBezTo>
                <a:cubicBezTo>
                  <a:pt x="1108" y="149"/>
                  <a:pt x="1116" y="159"/>
                  <a:pt x="1109" y="168"/>
                </a:cubicBezTo>
                <a:cubicBezTo>
                  <a:pt x="1108" y="199"/>
                  <a:pt x="1107" y="202"/>
                  <a:pt x="1108" y="206"/>
                </a:cubicBezTo>
                <a:cubicBezTo>
                  <a:pt x="1094" y="237"/>
                  <a:pt x="1103" y="246"/>
                  <a:pt x="1094" y="244"/>
                </a:cubicBezTo>
                <a:cubicBezTo>
                  <a:pt x="1096" y="113"/>
                  <a:pt x="1092" y="95"/>
                  <a:pt x="1091" y="77"/>
                </a:cubicBezTo>
                <a:cubicBezTo>
                  <a:pt x="1072" y="1"/>
                  <a:pt x="1072" y="1"/>
                  <a:pt x="1072" y="1"/>
                </a:cubicBezTo>
                <a:cubicBezTo>
                  <a:pt x="1077" y="42"/>
                  <a:pt x="1075" y="50"/>
                  <a:pt x="1077" y="58"/>
                </a:cubicBezTo>
                <a:cubicBezTo>
                  <a:pt x="1083" y="126"/>
                  <a:pt x="1084" y="129"/>
                  <a:pt x="1084" y="134"/>
                </a:cubicBezTo>
                <a:cubicBezTo>
                  <a:pt x="1091" y="193"/>
                  <a:pt x="1080" y="196"/>
                  <a:pt x="1087" y="203"/>
                </a:cubicBezTo>
                <a:cubicBezTo>
                  <a:pt x="1085" y="247"/>
                  <a:pt x="1078" y="253"/>
                  <a:pt x="1083" y="255"/>
                </a:cubicBezTo>
                <a:cubicBezTo>
                  <a:pt x="1066" y="299"/>
                  <a:pt x="1069" y="290"/>
                  <a:pt x="1071" y="281"/>
                </a:cubicBezTo>
                <a:cubicBezTo>
                  <a:pt x="1070" y="245"/>
                  <a:pt x="1066" y="232"/>
                  <a:pt x="1068" y="216"/>
                </a:cubicBezTo>
                <a:cubicBezTo>
                  <a:pt x="1057" y="159"/>
                  <a:pt x="1060" y="143"/>
                  <a:pt x="1054" y="130"/>
                </a:cubicBezTo>
                <a:cubicBezTo>
                  <a:pt x="1052" y="97"/>
                  <a:pt x="1049" y="93"/>
                  <a:pt x="1052" y="84"/>
                </a:cubicBezTo>
                <a:cubicBezTo>
                  <a:pt x="1050" y="28"/>
                  <a:pt x="1050" y="14"/>
                  <a:pt x="1050" y="1"/>
                </a:cubicBezTo>
                <a:cubicBezTo>
                  <a:pt x="1045" y="114"/>
                  <a:pt x="1043" y="124"/>
                  <a:pt x="1046" y="133"/>
                </a:cubicBezTo>
                <a:cubicBezTo>
                  <a:pt x="1050" y="182"/>
                  <a:pt x="1054" y="186"/>
                  <a:pt x="1051" y="192"/>
                </a:cubicBezTo>
                <a:cubicBezTo>
                  <a:pt x="1053" y="258"/>
                  <a:pt x="1060" y="260"/>
                  <a:pt x="1058" y="266"/>
                </a:cubicBezTo>
                <a:cubicBezTo>
                  <a:pt x="1049" y="350"/>
                  <a:pt x="1055" y="352"/>
                  <a:pt x="1051" y="358"/>
                </a:cubicBezTo>
                <a:cubicBezTo>
                  <a:pt x="1041" y="306"/>
                  <a:pt x="1042" y="289"/>
                  <a:pt x="1039" y="273"/>
                </a:cubicBezTo>
                <a:cubicBezTo>
                  <a:pt x="1028" y="212"/>
                  <a:pt x="1035" y="205"/>
                  <a:pt x="1030" y="202"/>
                </a:cubicBezTo>
                <a:cubicBezTo>
                  <a:pt x="1020" y="147"/>
                  <a:pt x="1023" y="137"/>
                  <a:pt x="1019" y="130"/>
                </a:cubicBezTo>
                <a:cubicBezTo>
                  <a:pt x="1007" y="92"/>
                  <a:pt x="1014" y="85"/>
                  <a:pt x="1008" y="83"/>
                </a:cubicBezTo>
                <a:cubicBezTo>
                  <a:pt x="1000" y="53"/>
                  <a:pt x="1004" y="43"/>
                  <a:pt x="997" y="37"/>
                </a:cubicBezTo>
                <a:cubicBezTo>
                  <a:pt x="988" y="4"/>
                  <a:pt x="991" y="7"/>
                  <a:pt x="990" y="11"/>
                </a:cubicBezTo>
                <a:cubicBezTo>
                  <a:pt x="1005" y="88"/>
                  <a:pt x="1003" y="97"/>
                  <a:pt x="1009" y="103"/>
                </a:cubicBezTo>
                <a:cubicBezTo>
                  <a:pt x="1021" y="191"/>
                  <a:pt x="1018" y="209"/>
                  <a:pt x="1023" y="224"/>
                </a:cubicBezTo>
                <a:cubicBezTo>
                  <a:pt x="1030" y="280"/>
                  <a:pt x="1033" y="287"/>
                  <a:pt x="1028" y="297"/>
                </a:cubicBezTo>
                <a:cubicBezTo>
                  <a:pt x="1028" y="383"/>
                  <a:pt x="1028" y="394"/>
                  <a:pt x="1027" y="404"/>
                </a:cubicBezTo>
                <a:cubicBezTo>
                  <a:pt x="1021" y="424"/>
                  <a:pt x="1020" y="416"/>
                  <a:pt x="1023" y="406"/>
                </a:cubicBezTo>
                <a:cubicBezTo>
                  <a:pt x="1017" y="364"/>
                  <a:pt x="1024" y="357"/>
                  <a:pt x="1021" y="354"/>
                </a:cubicBezTo>
                <a:cubicBezTo>
                  <a:pt x="1014" y="266"/>
                  <a:pt x="1013" y="257"/>
                  <a:pt x="1012" y="248"/>
                </a:cubicBezTo>
                <a:cubicBezTo>
                  <a:pt x="1012" y="215"/>
                  <a:pt x="1011" y="211"/>
                  <a:pt x="1005" y="209"/>
                </a:cubicBezTo>
                <a:cubicBezTo>
                  <a:pt x="998" y="149"/>
                  <a:pt x="993" y="132"/>
                  <a:pt x="991" y="114"/>
                </a:cubicBezTo>
                <a:cubicBezTo>
                  <a:pt x="976" y="25"/>
                  <a:pt x="981" y="13"/>
                  <a:pt x="977" y="5"/>
                </a:cubicBezTo>
                <a:cubicBezTo>
                  <a:pt x="970" y="2"/>
                  <a:pt x="971" y="2"/>
                  <a:pt x="972" y="3"/>
                </a:cubicBezTo>
                <a:cubicBezTo>
                  <a:pt x="968" y="36"/>
                  <a:pt x="962" y="42"/>
                  <a:pt x="965" y="45"/>
                </a:cubicBezTo>
                <a:cubicBezTo>
                  <a:pt x="962" y="82"/>
                  <a:pt x="958" y="87"/>
                  <a:pt x="956" y="92"/>
                </a:cubicBezTo>
                <a:cubicBezTo>
                  <a:pt x="952" y="138"/>
                  <a:pt x="951" y="149"/>
                  <a:pt x="951" y="159"/>
                </a:cubicBezTo>
                <a:cubicBezTo>
                  <a:pt x="953" y="189"/>
                  <a:pt x="953" y="192"/>
                  <a:pt x="953" y="195"/>
                </a:cubicBezTo>
                <a:cubicBezTo>
                  <a:pt x="956" y="244"/>
                  <a:pt x="959" y="250"/>
                  <a:pt x="957" y="258"/>
                </a:cubicBezTo>
                <a:cubicBezTo>
                  <a:pt x="960" y="326"/>
                  <a:pt x="963" y="328"/>
                  <a:pt x="961" y="333"/>
                </a:cubicBezTo>
                <a:cubicBezTo>
                  <a:pt x="975" y="399"/>
                  <a:pt x="969" y="416"/>
                  <a:pt x="974" y="428"/>
                </a:cubicBezTo>
                <a:cubicBezTo>
                  <a:pt x="974" y="476"/>
                  <a:pt x="978" y="478"/>
                  <a:pt x="979" y="481"/>
                </a:cubicBezTo>
                <a:cubicBezTo>
                  <a:pt x="978" y="522"/>
                  <a:pt x="980" y="528"/>
                  <a:pt x="976" y="537"/>
                </a:cubicBezTo>
                <a:cubicBezTo>
                  <a:pt x="979" y="567"/>
                  <a:pt x="970" y="578"/>
                  <a:pt x="973" y="584"/>
                </a:cubicBezTo>
                <a:cubicBezTo>
                  <a:pt x="964" y="592"/>
                  <a:pt x="960" y="578"/>
                  <a:pt x="965" y="561"/>
                </a:cubicBezTo>
                <a:cubicBezTo>
                  <a:pt x="959" y="485"/>
                  <a:pt x="960" y="477"/>
                  <a:pt x="955" y="470"/>
                </a:cubicBezTo>
                <a:cubicBezTo>
                  <a:pt x="943" y="402"/>
                  <a:pt x="946" y="396"/>
                  <a:pt x="947" y="390"/>
                </a:cubicBezTo>
                <a:cubicBezTo>
                  <a:pt x="938" y="357"/>
                  <a:pt x="938" y="351"/>
                  <a:pt x="935" y="347"/>
                </a:cubicBezTo>
                <a:cubicBezTo>
                  <a:pt x="930" y="262"/>
                  <a:pt x="921" y="244"/>
                  <a:pt x="930" y="220"/>
                </a:cubicBezTo>
                <a:cubicBezTo>
                  <a:pt x="926" y="177"/>
                  <a:pt x="933" y="164"/>
                  <a:pt x="927" y="155"/>
                </a:cubicBezTo>
                <a:cubicBezTo>
                  <a:pt x="934" y="117"/>
                  <a:pt x="934" y="109"/>
                  <a:pt x="929" y="102"/>
                </a:cubicBezTo>
                <a:cubicBezTo>
                  <a:pt x="924" y="125"/>
                  <a:pt x="928" y="129"/>
                  <a:pt x="927" y="135"/>
                </a:cubicBezTo>
                <a:cubicBezTo>
                  <a:pt x="923" y="169"/>
                  <a:pt x="922" y="175"/>
                  <a:pt x="918" y="182"/>
                </a:cubicBezTo>
                <a:cubicBezTo>
                  <a:pt x="917" y="267"/>
                  <a:pt x="909" y="281"/>
                  <a:pt x="909" y="293"/>
                </a:cubicBezTo>
                <a:cubicBezTo>
                  <a:pt x="911" y="335"/>
                  <a:pt x="910" y="342"/>
                  <a:pt x="906" y="349"/>
                </a:cubicBezTo>
                <a:cubicBezTo>
                  <a:pt x="911" y="413"/>
                  <a:pt x="909" y="425"/>
                  <a:pt x="914" y="436"/>
                </a:cubicBezTo>
                <a:cubicBezTo>
                  <a:pt x="910" y="462"/>
                  <a:pt x="917" y="462"/>
                  <a:pt x="912" y="467"/>
                </a:cubicBezTo>
                <a:cubicBezTo>
                  <a:pt x="920" y="515"/>
                  <a:pt x="920" y="520"/>
                  <a:pt x="921" y="525"/>
                </a:cubicBezTo>
                <a:cubicBezTo>
                  <a:pt x="926" y="581"/>
                  <a:pt x="933" y="587"/>
                  <a:pt x="928" y="598"/>
                </a:cubicBezTo>
                <a:cubicBezTo>
                  <a:pt x="939" y="632"/>
                  <a:pt x="938" y="639"/>
                  <a:pt x="943" y="643"/>
                </a:cubicBezTo>
                <a:cubicBezTo>
                  <a:pt x="944" y="687"/>
                  <a:pt x="945" y="688"/>
                  <a:pt x="941" y="690"/>
                </a:cubicBezTo>
                <a:cubicBezTo>
                  <a:pt x="926" y="723"/>
                  <a:pt x="928" y="702"/>
                  <a:pt x="917" y="686"/>
                </a:cubicBezTo>
                <a:cubicBezTo>
                  <a:pt x="905" y="649"/>
                  <a:pt x="911" y="636"/>
                  <a:pt x="902" y="628"/>
                </a:cubicBezTo>
                <a:cubicBezTo>
                  <a:pt x="887" y="592"/>
                  <a:pt x="896" y="578"/>
                  <a:pt x="887" y="570"/>
                </a:cubicBezTo>
                <a:cubicBezTo>
                  <a:pt x="877" y="532"/>
                  <a:pt x="881" y="520"/>
                  <a:pt x="876" y="511"/>
                </a:cubicBezTo>
                <a:cubicBezTo>
                  <a:pt x="876" y="490"/>
                  <a:pt x="873" y="487"/>
                  <a:pt x="874" y="481"/>
                </a:cubicBezTo>
                <a:cubicBezTo>
                  <a:pt x="872" y="413"/>
                  <a:pt x="865" y="410"/>
                  <a:pt x="871" y="403"/>
                </a:cubicBezTo>
                <a:cubicBezTo>
                  <a:pt x="872" y="350"/>
                  <a:pt x="866" y="347"/>
                  <a:pt x="871" y="340"/>
                </a:cubicBezTo>
                <a:cubicBezTo>
                  <a:pt x="876" y="285"/>
                  <a:pt x="879" y="279"/>
                  <a:pt x="876" y="275"/>
                </a:cubicBezTo>
                <a:cubicBezTo>
                  <a:pt x="859" y="374"/>
                  <a:pt x="860" y="389"/>
                  <a:pt x="857" y="406"/>
                </a:cubicBezTo>
                <a:cubicBezTo>
                  <a:pt x="858" y="462"/>
                  <a:pt x="864" y="468"/>
                  <a:pt x="863" y="476"/>
                </a:cubicBezTo>
                <a:cubicBezTo>
                  <a:pt x="867" y="507"/>
                  <a:pt x="868" y="515"/>
                  <a:pt x="867" y="523"/>
                </a:cubicBezTo>
                <a:cubicBezTo>
                  <a:pt x="874" y="552"/>
                  <a:pt x="873" y="561"/>
                  <a:pt x="875" y="568"/>
                </a:cubicBezTo>
                <a:cubicBezTo>
                  <a:pt x="886" y="596"/>
                  <a:pt x="879" y="607"/>
                  <a:pt x="887" y="612"/>
                </a:cubicBezTo>
                <a:cubicBezTo>
                  <a:pt x="911" y="714"/>
                  <a:pt x="915" y="719"/>
                  <a:pt x="918" y="725"/>
                </a:cubicBezTo>
                <a:cubicBezTo>
                  <a:pt x="922" y="770"/>
                  <a:pt x="923" y="777"/>
                  <a:pt x="919" y="786"/>
                </a:cubicBezTo>
                <a:cubicBezTo>
                  <a:pt x="907" y="750"/>
                  <a:pt x="906" y="740"/>
                  <a:pt x="903" y="730"/>
                </a:cubicBezTo>
                <a:cubicBezTo>
                  <a:pt x="895" y="713"/>
                  <a:pt x="898" y="707"/>
                  <a:pt x="893" y="704"/>
                </a:cubicBezTo>
                <a:cubicBezTo>
                  <a:pt x="875" y="659"/>
                  <a:pt x="878" y="653"/>
                  <a:pt x="873" y="650"/>
                </a:cubicBezTo>
                <a:cubicBezTo>
                  <a:pt x="854" y="568"/>
                  <a:pt x="851" y="563"/>
                  <a:pt x="851" y="560"/>
                </a:cubicBezTo>
                <a:cubicBezTo>
                  <a:pt x="846" y="508"/>
                  <a:pt x="844" y="499"/>
                  <a:pt x="840" y="491"/>
                </a:cubicBezTo>
                <a:cubicBezTo>
                  <a:pt x="838" y="467"/>
                  <a:pt x="841" y="463"/>
                  <a:pt x="838" y="462"/>
                </a:cubicBezTo>
                <a:cubicBezTo>
                  <a:pt x="833" y="519"/>
                  <a:pt x="832" y="526"/>
                  <a:pt x="835" y="530"/>
                </a:cubicBezTo>
                <a:cubicBezTo>
                  <a:pt x="841" y="584"/>
                  <a:pt x="836" y="592"/>
                  <a:pt x="832" y="599"/>
                </a:cubicBezTo>
                <a:cubicBezTo>
                  <a:pt x="842" y="643"/>
                  <a:pt x="838" y="650"/>
                  <a:pt x="834" y="658"/>
                </a:cubicBezTo>
                <a:cubicBezTo>
                  <a:pt x="839" y="718"/>
                  <a:pt x="830" y="735"/>
                  <a:pt x="835" y="747"/>
                </a:cubicBezTo>
                <a:cubicBezTo>
                  <a:pt x="842" y="815"/>
                  <a:pt x="843" y="822"/>
                  <a:pt x="845" y="828"/>
                </a:cubicBezTo>
                <a:cubicBezTo>
                  <a:pt x="862" y="915"/>
                  <a:pt x="867" y="920"/>
                  <a:pt x="867" y="928"/>
                </a:cubicBezTo>
                <a:cubicBezTo>
                  <a:pt x="880" y="974"/>
                  <a:pt x="878" y="982"/>
                  <a:pt x="881" y="988"/>
                </a:cubicBezTo>
                <a:cubicBezTo>
                  <a:pt x="886" y="1022"/>
                  <a:pt x="890" y="1026"/>
                  <a:pt x="886" y="1025"/>
                </a:cubicBezTo>
                <a:cubicBezTo>
                  <a:pt x="812" y="959"/>
                  <a:pt x="809" y="956"/>
                  <a:pt x="804" y="953"/>
                </a:cubicBezTo>
                <a:close/>
                <a:moveTo>
                  <a:pt x="1225" y="84"/>
                </a:moveTo>
                <a:cubicBezTo>
                  <a:pt x="1229" y="79"/>
                  <a:pt x="1227" y="88"/>
                  <a:pt x="1223" y="86"/>
                </a:cubicBezTo>
                <a:cubicBezTo>
                  <a:pt x="1222" y="91"/>
                  <a:pt x="1218" y="90"/>
                  <a:pt x="1216" y="96"/>
                </a:cubicBezTo>
                <a:cubicBezTo>
                  <a:pt x="1207" y="99"/>
                  <a:pt x="1221" y="85"/>
                  <a:pt x="1225" y="84"/>
                </a:cubicBezTo>
                <a:close/>
                <a:moveTo>
                  <a:pt x="1196" y="90"/>
                </a:moveTo>
                <a:cubicBezTo>
                  <a:pt x="1202" y="98"/>
                  <a:pt x="1186" y="97"/>
                  <a:pt x="1185" y="107"/>
                </a:cubicBezTo>
                <a:cubicBezTo>
                  <a:pt x="1180" y="100"/>
                  <a:pt x="1192" y="91"/>
                  <a:pt x="1196" y="90"/>
                </a:cubicBezTo>
                <a:close/>
                <a:moveTo>
                  <a:pt x="971" y="53"/>
                </a:moveTo>
                <a:cubicBezTo>
                  <a:pt x="972" y="57"/>
                  <a:pt x="972" y="60"/>
                  <a:pt x="972" y="64"/>
                </a:cubicBezTo>
                <a:cubicBezTo>
                  <a:pt x="968" y="70"/>
                  <a:pt x="969" y="57"/>
                  <a:pt x="971" y="53"/>
                </a:cubicBezTo>
                <a:close/>
                <a:moveTo>
                  <a:pt x="977" y="366"/>
                </a:moveTo>
                <a:cubicBezTo>
                  <a:pt x="973" y="363"/>
                  <a:pt x="974" y="359"/>
                  <a:pt x="977" y="353"/>
                </a:cubicBezTo>
                <a:cubicBezTo>
                  <a:pt x="967" y="295"/>
                  <a:pt x="976" y="286"/>
                  <a:pt x="967" y="285"/>
                </a:cubicBezTo>
                <a:cubicBezTo>
                  <a:pt x="969" y="249"/>
                  <a:pt x="968" y="245"/>
                  <a:pt x="968" y="240"/>
                </a:cubicBezTo>
                <a:cubicBezTo>
                  <a:pt x="960" y="149"/>
                  <a:pt x="963" y="138"/>
                  <a:pt x="962" y="129"/>
                </a:cubicBezTo>
                <a:cubicBezTo>
                  <a:pt x="976" y="85"/>
                  <a:pt x="972" y="89"/>
                  <a:pt x="976" y="91"/>
                </a:cubicBezTo>
                <a:cubicBezTo>
                  <a:pt x="979" y="116"/>
                  <a:pt x="980" y="120"/>
                  <a:pt x="983" y="123"/>
                </a:cubicBezTo>
                <a:cubicBezTo>
                  <a:pt x="986" y="158"/>
                  <a:pt x="990" y="166"/>
                  <a:pt x="992" y="175"/>
                </a:cubicBezTo>
                <a:cubicBezTo>
                  <a:pt x="1005" y="234"/>
                  <a:pt x="995" y="243"/>
                  <a:pt x="1001" y="246"/>
                </a:cubicBezTo>
                <a:cubicBezTo>
                  <a:pt x="999" y="298"/>
                  <a:pt x="1011" y="304"/>
                  <a:pt x="1007" y="316"/>
                </a:cubicBezTo>
                <a:cubicBezTo>
                  <a:pt x="1013" y="362"/>
                  <a:pt x="1005" y="369"/>
                  <a:pt x="1010" y="371"/>
                </a:cubicBezTo>
                <a:cubicBezTo>
                  <a:pt x="1005" y="412"/>
                  <a:pt x="1008" y="421"/>
                  <a:pt x="1004" y="432"/>
                </a:cubicBezTo>
                <a:cubicBezTo>
                  <a:pt x="996" y="502"/>
                  <a:pt x="992" y="513"/>
                  <a:pt x="992" y="522"/>
                </a:cubicBezTo>
                <a:cubicBezTo>
                  <a:pt x="996" y="479"/>
                  <a:pt x="984" y="473"/>
                  <a:pt x="987" y="463"/>
                </a:cubicBezTo>
                <a:cubicBezTo>
                  <a:pt x="986" y="425"/>
                  <a:pt x="982" y="418"/>
                  <a:pt x="984" y="407"/>
                </a:cubicBezTo>
                <a:close/>
                <a:moveTo>
                  <a:pt x="1053" y="745"/>
                </a:moveTo>
                <a:cubicBezTo>
                  <a:pt x="1050" y="750"/>
                  <a:pt x="1048" y="755"/>
                  <a:pt x="1046" y="761"/>
                </a:cubicBezTo>
                <a:cubicBezTo>
                  <a:pt x="1038" y="760"/>
                  <a:pt x="1035" y="773"/>
                  <a:pt x="1029" y="775"/>
                </a:cubicBezTo>
                <a:cubicBezTo>
                  <a:pt x="1022" y="776"/>
                  <a:pt x="1018" y="784"/>
                  <a:pt x="1013" y="790"/>
                </a:cubicBezTo>
                <a:cubicBezTo>
                  <a:pt x="1007" y="795"/>
                  <a:pt x="1004" y="805"/>
                  <a:pt x="998" y="809"/>
                </a:cubicBezTo>
                <a:cubicBezTo>
                  <a:pt x="996" y="815"/>
                  <a:pt x="993" y="815"/>
                  <a:pt x="990" y="818"/>
                </a:cubicBezTo>
                <a:cubicBezTo>
                  <a:pt x="989" y="822"/>
                  <a:pt x="987" y="826"/>
                  <a:pt x="984" y="825"/>
                </a:cubicBezTo>
                <a:cubicBezTo>
                  <a:pt x="978" y="838"/>
                  <a:pt x="961" y="849"/>
                  <a:pt x="961" y="862"/>
                </a:cubicBezTo>
                <a:cubicBezTo>
                  <a:pt x="957" y="861"/>
                  <a:pt x="956" y="868"/>
                  <a:pt x="953" y="871"/>
                </a:cubicBezTo>
                <a:cubicBezTo>
                  <a:pt x="952" y="876"/>
                  <a:pt x="948" y="875"/>
                  <a:pt x="946" y="881"/>
                </a:cubicBezTo>
                <a:cubicBezTo>
                  <a:pt x="940" y="884"/>
                  <a:pt x="939" y="898"/>
                  <a:pt x="931" y="893"/>
                </a:cubicBezTo>
                <a:cubicBezTo>
                  <a:pt x="947" y="851"/>
                  <a:pt x="973" y="834"/>
                  <a:pt x="992" y="800"/>
                </a:cubicBezTo>
                <a:cubicBezTo>
                  <a:pt x="999" y="797"/>
                  <a:pt x="1005" y="794"/>
                  <a:pt x="1009" y="785"/>
                </a:cubicBezTo>
                <a:cubicBezTo>
                  <a:pt x="1015" y="785"/>
                  <a:pt x="1018" y="775"/>
                  <a:pt x="1024" y="773"/>
                </a:cubicBezTo>
                <a:cubicBezTo>
                  <a:pt x="1029" y="769"/>
                  <a:pt x="1033" y="762"/>
                  <a:pt x="1038" y="757"/>
                </a:cubicBezTo>
                <a:cubicBezTo>
                  <a:pt x="1044" y="756"/>
                  <a:pt x="1047" y="746"/>
                  <a:pt x="1053" y="745"/>
                </a:cubicBezTo>
                <a:cubicBezTo>
                  <a:pt x="1055" y="733"/>
                  <a:pt x="1061" y="748"/>
                  <a:pt x="1053" y="745"/>
                </a:cubicBezTo>
                <a:close/>
                <a:moveTo>
                  <a:pt x="1135" y="671"/>
                </a:moveTo>
                <a:cubicBezTo>
                  <a:pt x="1134" y="674"/>
                  <a:pt x="1132" y="675"/>
                  <a:pt x="1129" y="675"/>
                </a:cubicBezTo>
                <a:cubicBezTo>
                  <a:pt x="1128" y="681"/>
                  <a:pt x="1122" y="678"/>
                  <a:pt x="1121" y="687"/>
                </a:cubicBezTo>
                <a:cubicBezTo>
                  <a:pt x="1113" y="684"/>
                  <a:pt x="1111" y="696"/>
                  <a:pt x="1104" y="695"/>
                </a:cubicBezTo>
                <a:cubicBezTo>
                  <a:pt x="1108" y="689"/>
                  <a:pt x="1112" y="685"/>
                  <a:pt x="1118" y="685"/>
                </a:cubicBezTo>
                <a:cubicBezTo>
                  <a:pt x="1123" y="675"/>
                  <a:pt x="1130" y="671"/>
                  <a:pt x="1137" y="665"/>
                </a:cubicBezTo>
                <a:cubicBezTo>
                  <a:pt x="1140" y="668"/>
                  <a:pt x="1136" y="667"/>
                  <a:pt x="1135" y="671"/>
                </a:cubicBezTo>
                <a:close/>
                <a:moveTo>
                  <a:pt x="1147" y="657"/>
                </a:moveTo>
                <a:cubicBezTo>
                  <a:pt x="1148" y="653"/>
                  <a:pt x="1150" y="655"/>
                  <a:pt x="1152" y="653"/>
                </a:cubicBezTo>
                <a:cubicBezTo>
                  <a:pt x="1160" y="646"/>
                  <a:pt x="1145" y="669"/>
                  <a:pt x="1147" y="657"/>
                </a:cubicBezTo>
                <a:close/>
                <a:moveTo>
                  <a:pt x="1221" y="538"/>
                </a:moveTo>
                <a:cubicBezTo>
                  <a:pt x="1226" y="543"/>
                  <a:pt x="1217" y="540"/>
                  <a:pt x="1215" y="545"/>
                </a:cubicBezTo>
                <a:cubicBezTo>
                  <a:pt x="1211" y="552"/>
                  <a:pt x="1210" y="540"/>
                  <a:pt x="1221" y="538"/>
                </a:cubicBezTo>
                <a:close/>
                <a:moveTo>
                  <a:pt x="968" y="741"/>
                </a:moveTo>
                <a:cubicBezTo>
                  <a:pt x="974" y="738"/>
                  <a:pt x="978" y="727"/>
                  <a:pt x="983" y="722"/>
                </a:cubicBezTo>
                <a:cubicBezTo>
                  <a:pt x="990" y="720"/>
                  <a:pt x="993" y="710"/>
                  <a:pt x="1000" y="708"/>
                </a:cubicBezTo>
                <a:cubicBezTo>
                  <a:pt x="1002" y="703"/>
                  <a:pt x="1005" y="702"/>
                  <a:pt x="1008" y="702"/>
                </a:cubicBezTo>
                <a:cubicBezTo>
                  <a:pt x="1007" y="697"/>
                  <a:pt x="1009" y="698"/>
                  <a:pt x="1012" y="694"/>
                </a:cubicBezTo>
                <a:cubicBezTo>
                  <a:pt x="1022" y="681"/>
                  <a:pt x="1035" y="674"/>
                  <a:pt x="1046" y="662"/>
                </a:cubicBezTo>
                <a:cubicBezTo>
                  <a:pt x="1052" y="659"/>
                  <a:pt x="1057" y="653"/>
                  <a:pt x="1064" y="651"/>
                </a:cubicBezTo>
                <a:cubicBezTo>
                  <a:pt x="1068" y="642"/>
                  <a:pt x="1075" y="643"/>
                  <a:pt x="1082" y="640"/>
                </a:cubicBezTo>
                <a:cubicBezTo>
                  <a:pt x="1099" y="620"/>
                  <a:pt x="1119" y="606"/>
                  <a:pt x="1138" y="593"/>
                </a:cubicBezTo>
                <a:cubicBezTo>
                  <a:pt x="1149" y="589"/>
                  <a:pt x="1157" y="577"/>
                  <a:pt x="1169" y="575"/>
                </a:cubicBezTo>
                <a:cubicBezTo>
                  <a:pt x="1176" y="561"/>
                  <a:pt x="1189" y="563"/>
                  <a:pt x="1198" y="553"/>
                </a:cubicBezTo>
                <a:cubicBezTo>
                  <a:pt x="1204" y="557"/>
                  <a:pt x="1192" y="559"/>
                  <a:pt x="1190" y="562"/>
                </a:cubicBezTo>
                <a:cubicBezTo>
                  <a:pt x="1186" y="565"/>
                  <a:pt x="1183" y="568"/>
                  <a:pt x="1178" y="569"/>
                </a:cubicBezTo>
                <a:cubicBezTo>
                  <a:pt x="1171" y="576"/>
                  <a:pt x="1164" y="583"/>
                  <a:pt x="1155" y="584"/>
                </a:cubicBezTo>
                <a:cubicBezTo>
                  <a:pt x="1148" y="593"/>
                  <a:pt x="1140" y="599"/>
                  <a:pt x="1132" y="606"/>
                </a:cubicBezTo>
                <a:cubicBezTo>
                  <a:pt x="1127" y="606"/>
                  <a:pt x="1125" y="613"/>
                  <a:pt x="1121" y="617"/>
                </a:cubicBezTo>
                <a:cubicBezTo>
                  <a:pt x="1115" y="613"/>
                  <a:pt x="1115" y="623"/>
                  <a:pt x="1109" y="621"/>
                </a:cubicBezTo>
                <a:cubicBezTo>
                  <a:pt x="1104" y="630"/>
                  <a:pt x="1098" y="638"/>
                  <a:pt x="1091" y="641"/>
                </a:cubicBezTo>
                <a:cubicBezTo>
                  <a:pt x="1088" y="644"/>
                  <a:pt x="1084" y="646"/>
                  <a:pt x="1081" y="649"/>
                </a:cubicBezTo>
                <a:cubicBezTo>
                  <a:pt x="1076" y="649"/>
                  <a:pt x="1076" y="659"/>
                  <a:pt x="1071" y="657"/>
                </a:cubicBezTo>
                <a:cubicBezTo>
                  <a:pt x="1058" y="669"/>
                  <a:pt x="1044" y="677"/>
                  <a:pt x="1033" y="691"/>
                </a:cubicBezTo>
                <a:cubicBezTo>
                  <a:pt x="1005" y="708"/>
                  <a:pt x="985" y="747"/>
                  <a:pt x="957" y="765"/>
                </a:cubicBezTo>
                <a:cubicBezTo>
                  <a:pt x="953" y="758"/>
                  <a:pt x="965" y="746"/>
                  <a:pt x="968" y="741"/>
                </a:cubicBezTo>
                <a:close/>
                <a:moveTo>
                  <a:pt x="945" y="603"/>
                </a:moveTo>
                <a:cubicBezTo>
                  <a:pt x="944" y="597"/>
                  <a:pt x="942" y="591"/>
                  <a:pt x="941" y="585"/>
                </a:cubicBezTo>
                <a:cubicBezTo>
                  <a:pt x="942" y="572"/>
                  <a:pt x="936" y="562"/>
                  <a:pt x="938" y="549"/>
                </a:cubicBezTo>
                <a:cubicBezTo>
                  <a:pt x="936" y="543"/>
                  <a:pt x="935" y="537"/>
                  <a:pt x="934" y="531"/>
                </a:cubicBezTo>
                <a:cubicBezTo>
                  <a:pt x="933" y="525"/>
                  <a:pt x="935" y="519"/>
                  <a:pt x="932" y="514"/>
                </a:cubicBezTo>
                <a:cubicBezTo>
                  <a:pt x="928" y="503"/>
                  <a:pt x="928" y="491"/>
                  <a:pt x="926" y="479"/>
                </a:cubicBezTo>
                <a:cubicBezTo>
                  <a:pt x="925" y="455"/>
                  <a:pt x="917" y="433"/>
                  <a:pt x="921" y="407"/>
                </a:cubicBezTo>
                <a:cubicBezTo>
                  <a:pt x="919" y="401"/>
                  <a:pt x="915" y="396"/>
                  <a:pt x="920" y="387"/>
                </a:cubicBezTo>
                <a:cubicBezTo>
                  <a:pt x="911" y="385"/>
                  <a:pt x="923" y="374"/>
                  <a:pt x="918" y="371"/>
                </a:cubicBezTo>
                <a:cubicBezTo>
                  <a:pt x="917" y="358"/>
                  <a:pt x="919" y="345"/>
                  <a:pt x="915" y="334"/>
                </a:cubicBezTo>
                <a:cubicBezTo>
                  <a:pt x="918" y="327"/>
                  <a:pt x="920" y="321"/>
                  <a:pt x="917" y="316"/>
                </a:cubicBezTo>
                <a:cubicBezTo>
                  <a:pt x="920" y="313"/>
                  <a:pt x="920" y="317"/>
                  <a:pt x="923" y="319"/>
                </a:cubicBezTo>
                <a:cubicBezTo>
                  <a:pt x="923" y="321"/>
                  <a:pt x="923" y="324"/>
                  <a:pt x="922" y="328"/>
                </a:cubicBezTo>
                <a:cubicBezTo>
                  <a:pt x="931" y="330"/>
                  <a:pt x="917" y="341"/>
                  <a:pt x="927" y="343"/>
                </a:cubicBezTo>
                <a:cubicBezTo>
                  <a:pt x="923" y="356"/>
                  <a:pt x="932" y="363"/>
                  <a:pt x="929" y="375"/>
                </a:cubicBezTo>
                <a:cubicBezTo>
                  <a:pt x="928" y="379"/>
                  <a:pt x="933" y="380"/>
                  <a:pt x="931" y="383"/>
                </a:cubicBezTo>
                <a:cubicBezTo>
                  <a:pt x="928" y="387"/>
                  <a:pt x="931" y="389"/>
                  <a:pt x="934" y="391"/>
                </a:cubicBezTo>
                <a:cubicBezTo>
                  <a:pt x="929" y="398"/>
                  <a:pt x="939" y="399"/>
                  <a:pt x="933" y="406"/>
                </a:cubicBezTo>
                <a:cubicBezTo>
                  <a:pt x="939" y="415"/>
                  <a:pt x="938" y="427"/>
                  <a:pt x="938" y="437"/>
                </a:cubicBezTo>
                <a:cubicBezTo>
                  <a:pt x="944" y="447"/>
                  <a:pt x="942" y="459"/>
                  <a:pt x="942" y="471"/>
                </a:cubicBezTo>
                <a:cubicBezTo>
                  <a:pt x="948" y="480"/>
                  <a:pt x="947" y="491"/>
                  <a:pt x="947" y="502"/>
                </a:cubicBezTo>
                <a:cubicBezTo>
                  <a:pt x="949" y="507"/>
                  <a:pt x="947" y="514"/>
                  <a:pt x="949" y="519"/>
                </a:cubicBezTo>
                <a:cubicBezTo>
                  <a:pt x="948" y="524"/>
                  <a:pt x="954" y="527"/>
                  <a:pt x="948" y="534"/>
                </a:cubicBezTo>
                <a:cubicBezTo>
                  <a:pt x="952" y="544"/>
                  <a:pt x="948" y="556"/>
                  <a:pt x="953" y="565"/>
                </a:cubicBezTo>
                <a:cubicBezTo>
                  <a:pt x="952" y="568"/>
                  <a:pt x="951" y="570"/>
                  <a:pt x="950" y="573"/>
                </a:cubicBezTo>
                <a:cubicBezTo>
                  <a:pt x="950" y="580"/>
                  <a:pt x="950" y="587"/>
                  <a:pt x="953" y="594"/>
                </a:cubicBezTo>
                <a:cubicBezTo>
                  <a:pt x="952" y="601"/>
                  <a:pt x="949" y="610"/>
                  <a:pt x="952" y="616"/>
                </a:cubicBezTo>
                <a:cubicBezTo>
                  <a:pt x="943" y="623"/>
                  <a:pt x="950" y="605"/>
                  <a:pt x="945" y="603"/>
                </a:cubicBezTo>
                <a:close/>
                <a:moveTo>
                  <a:pt x="949" y="770"/>
                </a:moveTo>
                <a:cubicBezTo>
                  <a:pt x="954" y="777"/>
                  <a:pt x="942" y="784"/>
                  <a:pt x="940" y="789"/>
                </a:cubicBezTo>
                <a:cubicBezTo>
                  <a:pt x="934" y="782"/>
                  <a:pt x="946" y="775"/>
                  <a:pt x="949" y="770"/>
                </a:cubicBezTo>
                <a:close/>
                <a:moveTo>
                  <a:pt x="930" y="838"/>
                </a:moveTo>
                <a:cubicBezTo>
                  <a:pt x="935" y="828"/>
                  <a:pt x="940" y="817"/>
                  <a:pt x="945" y="807"/>
                </a:cubicBezTo>
                <a:cubicBezTo>
                  <a:pt x="975" y="766"/>
                  <a:pt x="981" y="766"/>
                  <a:pt x="983" y="757"/>
                </a:cubicBezTo>
                <a:cubicBezTo>
                  <a:pt x="1040" y="706"/>
                  <a:pt x="1041" y="694"/>
                  <a:pt x="1047" y="694"/>
                </a:cubicBezTo>
                <a:cubicBezTo>
                  <a:pt x="1085" y="656"/>
                  <a:pt x="1090" y="660"/>
                  <a:pt x="1094" y="655"/>
                </a:cubicBezTo>
                <a:cubicBezTo>
                  <a:pt x="1106" y="645"/>
                  <a:pt x="1106" y="641"/>
                  <a:pt x="1109" y="643"/>
                </a:cubicBezTo>
                <a:cubicBezTo>
                  <a:pt x="1168" y="590"/>
                  <a:pt x="1177" y="585"/>
                  <a:pt x="1186" y="579"/>
                </a:cubicBezTo>
                <a:cubicBezTo>
                  <a:pt x="1283" y="511"/>
                  <a:pt x="1302" y="503"/>
                  <a:pt x="1320" y="494"/>
                </a:cubicBezTo>
                <a:cubicBezTo>
                  <a:pt x="1367" y="464"/>
                  <a:pt x="1375" y="471"/>
                  <a:pt x="1376" y="462"/>
                </a:cubicBezTo>
                <a:cubicBezTo>
                  <a:pt x="1365" y="474"/>
                  <a:pt x="1364" y="479"/>
                  <a:pt x="1360" y="477"/>
                </a:cubicBezTo>
                <a:cubicBezTo>
                  <a:pt x="1346" y="488"/>
                  <a:pt x="1343" y="488"/>
                  <a:pt x="1341" y="491"/>
                </a:cubicBezTo>
                <a:cubicBezTo>
                  <a:pt x="1310" y="510"/>
                  <a:pt x="1306" y="517"/>
                  <a:pt x="1301" y="517"/>
                </a:cubicBezTo>
                <a:cubicBezTo>
                  <a:pt x="1241" y="562"/>
                  <a:pt x="1232" y="569"/>
                  <a:pt x="1223" y="574"/>
                </a:cubicBezTo>
                <a:cubicBezTo>
                  <a:pt x="1180" y="611"/>
                  <a:pt x="1173" y="608"/>
                  <a:pt x="1172" y="617"/>
                </a:cubicBezTo>
                <a:cubicBezTo>
                  <a:pt x="1130" y="655"/>
                  <a:pt x="1127" y="661"/>
                  <a:pt x="1123" y="662"/>
                </a:cubicBezTo>
                <a:cubicBezTo>
                  <a:pt x="1038" y="734"/>
                  <a:pt x="1033" y="752"/>
                  <a:pt x="1023" y="754"/>
                </a:cubicBezTo>
                <a:cubicBezTo>
                  <a:pt x="979" y="789"/>
                  <a:pt x="981" y="809"/>
                  <a:pt x="974" y="804"/>
                </a:cubicBezTo>
                <a:close/>
                <a:moveTo>
                  <a:pt x="932" y="1015"/>
                </a:moveTo>
                <a:cubicBezTo>
                  <a:pt x="927" y="1006"/>
                  <a:pt x="942" y="1003"/>
                  <a:pt x="945" y="995"/>
                </a:cubicBezTo>
                <a:cubicBezTo>
                  <a:pt x="949" y="1002"/>
                  <a:pt x="936" y="1010"/>
                  <a:pt x="932" y="1015"/>
                </a:cubicBezTo>
                <a:close/>
                <a:moveTo>
                  <a:pt x="1194" y="765"/>
                </a:moveTo>
                <a:cubicBezTo>
                  <a:pt x="1197" y="767"/>
                  <a:pt x="1192" y="767"/>
                  <a:pt x="1191" y="770"/>
                </a:cubicBezTo>
                <a:cubicBezTo>
                  <a:pt x="1190" y="772"/>
                  <a:pt x="1189" y="775"/>
                  <a:pt x="1188" y="778"/>
                </a:cubicBezTo>
                <a:cubicBezTo>
                  <a:pt x="1182" y="782"/>
                  <a:pt x="1179" y="793"/>
                  <a:pt x="1173" y="796"/>
                </a:cubicBezTo>
                <a:cubicBezTo>
                  <a:pt x="1167" y="800"/>
                  <a:pt x="1165" y="812"/>
                  <a:pt x="1159" y="812"/>
                </a:cubicBezTo>
                <a:cubicBezTo>
                  <a:pt x="1155" y="820"/>
                  <a:pt x="1149" y="821"/>
                  <a:pt x="1145" y="828"/>
                </a:cubicBezTo>
                <a:cubicBezTo>
                  <a:pt x="1143" y="840"/>
                  <a:pt x="1134" y="833"/>
                  <a:pt x="1131" y="845"/>
                </a:cubicBezTo>
                <a:cubicBezTo>
                  <a:pt x="1127" y="843"/>
                  <a:pt x="1127" y="852"/>
                  <a:pt x="1123" y="850"/>
                </a:cubicBezTo>
                <a:cubicBezTo>
                  <a:pt x="1120" y="851"/>
                  <a:pt x="1118" y="853"/>
                  <a:pt x="1116" y="857"/>
                </a:cubicBezTo>
                <a:cubicBezTo>
                  <a:pt x="1110" y="858"/>
                  <a:pt x="1107" y="867"/>
                  <a:pt x="1101" y="869"/>
                </a:cubicBezTo>
                <a:cubicBezTo>
                  <a:pt x="1091" y="878"/>
                  <a:pt x="1081" y="885"/>
                  <a:pt x="1072" y="897"/>
                </a:cubicBezTo>
                <a:cubicBezTo>
                  <a:pt x="1048" y="909"/>
                  <a:pt x="1028" y="932"/>
                  <a:pt x="1004" y="942"/>
                </a:cubicBezTo>
                <a:cubicBezTo>
                  <a:pt x="997" y="954"/>
                  <a:pt x="987" y="959"/>
                  <a:pt x="979" y="969"/>
                </a:cubicBezTo>
                <a:cubicBezTo>
                  <a:pt x="970" y="977"/>
                  <a:pt x="963" y="988"/>
                  <a:pt x="952" y="992"/>
                </a:cubicBezTo>
                <a:cubicBezTo>
                  <a:pt x="947" y="985"/>
                  <a:pt x="960" y="979"/>
                  <a:pt x="963" y="975"/>
                </a:cubicBezTo>
                <a:cubicBezTo>
                  <a:pt x="969" y="971"/>
                  <a:pt x="974" y="965"/>
                  <a:pt x="980" y="960"/>
                </a:cubicBezTo>
                <a:cubicBezTo>
                  <a:pt x="982" y="946"/>
                  <a:pt x="992" y="953"/>
                  <a:pt x="995" y="941"/>
                </a:cubicBezTo>
                <a:cubicBezTo>
                  <a:pt x="1001" y="938"/>
                  <a:pt x="1005" y="929"/>
                  <a:pt x="1012" y="930"/>
                </a:cubicBezTo>
                <a:cubicBezTo>
                  <a:pt x="1011" y="925"/>
                  <a:pt x="1013" y="926"/>
                  <a:pt x="1016" y="922"/>
                </a:cubicBezTo>
                <a:cubicBezTo>
                  <a:pt x="1021" y="923"/>
                  <a:pt x="1016" y="917"/>
                  <a:pt x="1021" y="918"/>
                </a:cubicBezTo>
                <a:cubicBezTo>
                  <a:pt x="1027" y="914"/>
                  <a:pt x="1032" y="907"/>
                  <a:pt x="1037" y="904"/>
                </a:cubicBezTo>
                <a:cubicBezTo>
                  <a:pt x="1042" y="897"/>
                  <a:pt x="1049" y="895"/>
                  <a:pt x="1054" y="889"/>
                </a:cubicBezTo>
                <a:cubicBezTo>
                  <a:pt x="1058" y="882"/>
                  <a:pt x="1067" y="885"/>
                  <a:pt x="1070" y="874"/>
                </a:cubicBezTo>
                <a:cubicBezTo>
                  <a:pt x="1078" y="876"/>
                  <a:pt x="1081" y="863"/>
                  <a:pt x="1087" y="859"/>
                </a:cubicBezTo>
                <a:cubicBezTo>
                  <a:pt x="1092" y="855"/>
                  <a:pt x="1097" y="849"/>
                  <a:pt x="1103" y="844"/>
                </a:cubicBezTo>
                <a:cubicBezTo>
                  <a:pt x="1115" y="837"/>
                  <a:pt x="1124" y="823"/>
                  <a:pt x="1137" y="818"/>
                </a:cubicBezTo>
                <a:cubicBezTo>
                  <a:pt x="1158" y="797"/>
                  <a:pt x="1180" y="777"/>
                  <a:pt x="1198" y="747"/>
                </a:cubicBezTo>
                <a:cubicBezTo>
                  <a:pt x="1204" y="751"/>
                  <a:pt x="1194" y="759"/>
                  <a:pt x="1194" y="765"/>
                </a:cubicBezTo>
                <a:close/>
                <a:moveTo>
                  <a:pt x="1017" y="850"/>
                </a:moveTo>
                <a:cubicBezTo>
                  <a:pt x="1022" y="849"/>
                  <a:pt x="1025" y="843"/>
                  <a:pt x="1029" y="839"/>
                </a:cubicBezTo>
                <a:cubicBezTo>
                  <a:pt x="1035" y="830"/>
                  <a:pt x="1044" y="828"/>
                  <a:pt x="1049" y="816"/>
                </a:cubicBezTo>
                <a:cubicBezTo>
                  <a:pt x="1054" y="816"/>
                  <a:pt x="1056" y="809"/>
                  <a:pt x="1060" y="805"/>
                </a:cubicBezTo>
                <a:cubicBezTo>
                  <a:pt x="1064" y="803"/>
                  <a:pt x="1067" y="797"/>
                  <a:pt x="1071" y="795"/>
                </a:cubicBezTo>
                <a:cubicBezTo>
                  <a:pt x="1073" y="786"/>
                  <a:pt x="1081" y="793"/>
                  <a:pt x="1083" y="784"/>
                </a:cubicBezTo>
                <a:cubicBezTo>
                  <a:pt x="1087" y="784"/>
                  <a:pt x="1088" y="774"/>
                  <a:pt x="1093" y="776"/>
                </a:cubicBezTo>
                <a:cubicBezTo>
                  <a:pt x="1092" y="768"/>
                  <a:pt x="1107" y="772"/>
                  <a:pt x="1100" y="766"/>
                </a:cubicBezTo>
                <a:cubicBezTo>
                  <a:pt x="1104" y="762"/>
                  <a:pt x="1110" y="765"/>
                  <a:pt x="1112" y="756"/>
                </a:cubicBezTo>
                <a:cubicBezTo>
                  <a:pt x="1119" y="749"/>
                  <a:pt x="1124" y="737"/>
                  <a:pt x="1133" y="737"/>
                </a:cubicBezTo>
                <a:cubicBezTo>
                  <a:pt x="1145" y="716"/>
                  <a:pt x="1164" y="714"/>
                  <a:pt x="1175" y="693"/>
                </a:cubicBezTo>
                <a:cubicBezTo>
                  <a:pt x="1183" y="689"/>
                  <a:pt x="1191" y="687"/>
                  <a:pt x="1196" y="676"/>
                </a:cubicBezTo>
                <a:cubicBezTo>
                  <a:pt x="1204" y="678"/>
                  <a:pt x="1208" y="667"/>
                  <a:pt x="1215" y="663"/>
                </a:cubicBezTo>
                <a:cubicBezTo>
                  <a:pt x="1224" y="665"/>
                  <a:pt x="1227" y="648"/>
                  <a:pt x="1236" y="650"/>
                </a:cubicBezTo>
                <a:cubicBezTo>
                  <a:pt x="1241" y="641"/>
                  <a:pt x="1249" y="642"/>
                  <a:pt x="1254" y="633"/>
                </a:cubicBezTo>
                <a:cubicBezTo>
                  <a:pt x="1259" y="637"/>
                  <a:pt x="1249" y="646"/>
                  <a:pt x="1248" y="652"/>
                </a:cubicBezTo>
                <a:cubicBezTo>
                  <a:pt x="1242" y="657"/>
                  <a:pt x="1239" y="670"/>
                  <a:pt x="1232" y="674"/>
                </a:cubicBezTo>
                <a:cubicBezTo>
                  <a:pt x="1224" y="684"/>
                  <a:pt x="1213" y="689"/>
                  <a:pt x="1204" y="699"/>
                </a:cubicBezTo>
                <a:cubicBezTo>
                  <a:pt x="1198" y="701"/>
                  <a:pt x="1193" y="705"/>
                  <a:pt x="1189" y="711"/>
                </a:cubicBezTo>
                <a:cubicBezTo>
                  <a:pt x="1183" y="710"/>
                  <a:pt x="1181" y="722"/>
                  <a:pt x="1175" y="721"/>
                </a:cubicBezTo>
                <a:cubicBezTo>
                  <a:pt x="1166" y="731"/>
                  <a:pt x="1156" y="736"/>
                  <a:pt x="1148" y="747"/>
                </a:cubicBezTo>
                <a:cubicBezTo>
                  <a:pt x="1141" y="746"/>
                  <a:pt x="1140" y="758"/>
                  <a:pt x="1134" y="756"/>
                </a:cubicBezTo>
                <a:cubicBezTo>
                  <a:pt x="1130" y="762"/>
                  <a:pt x="1125" y="764"/>
                  <a:pt x="1123" y="773"/>
                </a:cubicBezTo>
                <a:cubicBezTo>
                  <a:pt x="1114" y="769"/>
                  <a:pt x="1111" y="778"/>
                  <a:pt x="1107" y="786"/>
                </a:cubicBezTo>
                <a:cubicBezTo>
                  <a:pt x="1100" y="781"/>
                  <a:pt x="1098" y="792"/>
                  <a:pt x="1093" y="795"/>
                </a:cubicBezTo>
                <a:cubicBezTo>
                  <a:pt x="1081" y="794"/>
                  <a:pt x="1077" y="815"/>
                  <a:pt x="1066" y="814"/>
                </a:cubicBezTo>
                <a:cubicBezTo>
                  <a:pt x="1064" y="827"/>
                  <a:pt x="1055" y="822"/>
                  <a:pt x="1052" y="830"/>
                </a:cubicBezTo>
                <a:cubicBezTo>
                  <a:pt x="1048" y="835"/>
                  <a:pt x="1042" y="836"/>
                  <a:pt x="1038" y="840"/>
                </a:cubicBezTo>
                <a:cubicBezTo>
                  <a:pt x="1029" y="847"/>
                  <a:pt x="1020" y="854"/>
                  <a:pt x="1011" y="863"/>
                </a:cubicBezTo>
                <a:cubicBezTo>
                  <a:pt x="1005" y="857"/>
                  <a:pt x="1017" y="855"/>
                  <a:pt x="1017" y="850"/>
                </a:cubicBezTo>
                <a:close/>
                <a:moveTo>
                  <a:pt x="964" y="911"/>
                </a:moveTo>
                <a:cubicBezTo>
                  <a:pt x="967" y="905"/>
                  <a:pt x="972" y="903"/>
                  <a:pt x="975" y="894"/>
                </a:cubicBezTo>
                <a:cubicBezTo>
                  <a:pt x="982" y="896"/>
                  <a:pt x="983" y="882"/>
                  <a:pt x="990" y="882"/>
                </a:cubicBezTo>
                <a:cubicBezTo>
                  <a:pt x="992" y="872"/>
                  <a:pt x="999" y="873"/>
                  <a:pt x="1001" y="865"/>
                </a:cubicBezTo>
                <a:cubicBezTo>
                  <a:pt x="1013" y="869"/>
                  <a:pt x="996" y="876"/>
                  <a:pt x="994" y="880"/>
                </a:cubicBezTo>
                <a:cubicBezTo>
                  <a:pt x="991" y="889"/>
                  <a:pt x="984" y="889"/>
                  <a:pt x="982" y="900"/>
                </a:cubicBezTo>
                <a:cubicBezTo>
                  <a:pt x="970" y="902"/>
                  <a:pt x="966" y="920"/>
                  <a:pt x="957" y="927"/>
                </a:cubicBezTo>
                <a:cubicBezTo>
                  <a:pt x="950" y="921"/>
                  <a:pt x="962" y="916"/>
                  <a:pt x="964" y="911"/>
                </a:cubicBezTo>
                <a:close/>
                <a:moveTo>
                  <a:pt x="937" y="976"/>
                </a:moveTo>
                <a:cubicBezTo>
                  <a:pt x="942" y="962"/>
                  <a:pt x="950" y="959"/>
                  <a:pt x="955" y="945"/>
                </a:cubicBezTo>
                <a:cubicBezTo>
                  <a:pt x="986" y="914"/>
                  <a:pt x="990" y="909"/>
                  <a:pt x="993" y="902"/>
                </a:cubicBezTo>
                <a:cubicBezTo>
                  <a:pt x="1021" y="867"/>
                  <a:pt x="1029" y="873"/>
                  <a:pt x="1031" y="862"/>
                </a:cubicBezTo>
                <a:cubicBezTo>
                  <a:pt x="1090" y="817"/>
                  <a:pt x="1091" y="805"/>
                  <a:pt x="1098" y="807"/>
                </a:cubicBezTo>
                <a:cubicBezTo>
                  <a:pt x="1145" y="768"/>
                  <a:pt x="1151" y="756"/>
                  <a:pt x="1161" y="753"/>
                </a:cubicBezTo>
                <a:cubicBezTo>
                  <a:pt x="1216" y="716"/>
                  <a:pt x="1201" y="720"/>
                  <a:pt x="1199" y="732"/>
                </a:cubicBezTo>
                <a:cubicBezTo>
                  <a:pt x="1172" y="765"/>
                  <a:pt x="1160" y="775"/>
                  <a:pt x="1150" y="789"/>
                </a:cubicBezTo>
                <a:cubicBezTo>
                  <a:pt x="1106" y="828"/>
                  <a:pt x="1092" y="833"/>
                  <a:pt x="1082" y="847"/>
                </a:cubicBezTo>
                <a:cubicBezTo>
                  <a:pt x="1035" y="879"/>
                  <a:pt x="1028" y="902"/>
                  <a:pt x="1014" y="906"/>
                </a:cubicBezTo>
                <a:cubicBezTo>
                  <a:pt x="978" y="947"/>
                  <a:pt x="968" y="943"/>
                  <a:pt x="965" y="957"/>
                </a:cubicBezTo>
                <a:cubicBezTo>
                  <a:pt x="937" y="979"/>
                  <a:pt x="927" y="997"/>
                  <a:pt x="922" y="1003"/>
                </a:cubicBezTo>
                <a:close/>
                <a:moveTo>
                  <a:pt x="919" y="961"/>
                </a:moveTo>
                <a:cubicBezTo>
                  <a:pt x="921" y="962"/>
                  <a:pt x="924" y="963"/>
                  <a:pt x="927" y="964"/>
                </a:cubicBezTo>
                <a:cubicBezTo>
                  <a:pt x="925" y="968"/>
                  <a:pt x="923" y="971"/>
                  <a:pt x="922" y="975"/>
                </a:cubicBezTo>
                <a:cubicBezTo>
                  <a:pt x="915" y="973"/>
                  <a:pt x="918" y="966"/>
                  <a:pt x="919" y="961"/>
                </a:cubicBezTo>
                <a:close/>
                <a:moveTo>
                  <a:pt x="841" y="587"/>
                </a:moveTo>
                <a:cubicBezTo>
                  <a:pt x="846" y="580"/>
                  <a:pt x="843" y="593"/>
                  <a:pt x="848" y="593"/>
                </a:cubicBezTo>
                <a:cubicBezTo>
                  <a:pt x="847" y="597"/>
                  <a:pt x="851" y="600"/>
                  <a:pt x="849" y="604"/>
                </a:cubicBezTo>
                <a:cubicBezTo>
                  <a:pt x="849" y="612"/>
                  <a:pt x="856" y="617"/>
                  <a:pt x="852" y="627"/>
                </a:cubicBezTo>
                <a:cubicBezTo>
                  <a:pt x="858" y="639"/>
                  <a:pt x="862" y="651"/>
                  <a:pt x="867" y="663"/>
                </a:cubicBezTo>
                <a:cubicBezTo>
                  <a:pt x="868" y="670"/>
                  <a:pt x="870" y="676"/>
                  <a:pt x="874" y="682"/>
                </a:cubicBezTo>
                <a:cubicBezTo>
                  <a:pt x="873" y="689"/>
                  <a:pt x="877" y="694"/>
                  <a:pt x="879" y="700"/>
                </a:cubicBezTo>
                <a:cubicBezTo>
                  <a:pt x="884" y="705"/>
                  <a:pt x="883" y="713"/>
                  <a:pt x="886" y="719"/>
                </a:cubicBezTo>
                <a:cubicBezTo>
                  <a:pt x="888" y="725"/>
                  <a:pt x="890" y="731"/>
                  <a:pt x="890" y="737"/>
                </a:cubicBezTo>
                <a:cubicBezTo>
                  <a:pt x="896" y="749"/>
                  <a:pt x="896" y="762"/>
                  <a:pt x="903" y="772"/>
                </a:cubicBezTo>
                <a:cubicBezTo>
                  <a:pt x="901" y="790"/>
                  <a:pt x="910" y="804"/>
                  <a:pt x="909" y="822"/>
                </a:cubicBezTo>
                <a:cubicBezTo>
                  <a:pt x="912" y="826"/>
                  <a:pt x="913" y="829"/>
                  <a:pt x="913" y="834"/>
                </a:cubicBezTo>
                <a:cubicBezTo>
                  <a:pt x="906" y="841"/>
                  <a:pt x="921" y="840"/>
                  <a:pt x="914" y="847"/>
                </a:cubicBezTo>
                <a:cubicBezTo>
                  <a:pt x="921" y="852"/>
                  <a:pt x="911" y="864"/>
                  <a:pt x="920" y="869"/>
                </a:cubicBezTo>
                <a:cubicBezTo>
                  <a:pt x="918" y="872"/>
                  <a:pt x="916" y="876"/>
                  <a:pt x="919" y="878"/>
                </a:cubicBezTo>
                <a:cubicBezTo>
                  <a:pt x="916" y="879"/>
                  <a:pt x="913" y="881"/>
                  <a:pt x="916" y="883"/>
                </a:cubicBezTo>
                <a:cubicBezTo>
                  <a:pt x="918" y="888"/>
                  <a:pt x="915" y="894"/>
                  <a:pt x="912" y="900"/>
                </a:cubicBezTo>
                <a:cubicBezTo>
                  <a:pt x="904" y="894"/>
                  <a:pt x="909" y="884"/>
                  <a:pt x="903" y="877"/>
                </a:cubicBezTo>
                <a:cubicBezTo>
                  <a:pt x="905" y="867"/>
                  <a:pt x="899" y="861"/>
                  <a:pt x="902" y="851"/>
                </a:cubicBezTo>
                <a:cubicBezTo>
                  <a:pt x="900" y="845"/>
                  <a:pt x="896" y="840"/>
                  <a:pt x="898" y="833"/>
                </a:cubicBezTo>
                <a:cubicBezTo>
                  <a:pt x="895" y="828"/>
                  <a:pt x="893" y="823"/>
                  <a:pt x="892" y="818"/>
                </a:cubicBezTo>
                <a:cubicBezTo>
                  <a:pt x="887" y="808"/>
                  <a:pt x="887" y="796"/>
                  <a:pt x="884" y="786"/>
                </a:cubicBezTo>
                <a:cubicBezTo>
                  <a:pt x="880" y="775"/>
                  <a:pt x="877" y="763"/>
                  <a:pt x="874" y="752"/>
                </a:cubicBezTo>
                <a:cubicBezTo>
                  <a:pt x="870" y="742"/>
                  <a:pt x="867" y="732"/>
                  <a:pt x="866" y="720"/>
                </a:cubicBezTo>
                <a:cubicBezTo>
                  <a:pt x="866" y="717"/>
                  <a:pt x="862" y="714"/>
                  <a:pt x="865" y="710"/>
                </a:cubicBezTo>
                <a:cubicBezTo>
                  <a:pt x="862" y="708"/>
                  <a:pt x="865" y="704"/>
                  <a:pt x="862" y="702"/>
                </a:cubicBezTo>
                <a:cubicBezTo>
                  <a:pt x="864" y="695"/>
                  <a:pt x="855" y="693"/>
                  <a:pt x="860" y="685"/>
                </a:cubicBezTo>
                <a:cubicBezTo>
                  <a:pt x="855" y="675"/>
                  <a:pt x="855" y="664"/>
                  <a:pt x="852" y="653"/>
                </a:cubicBezTo>
                <a:cubicBezTo>
                  <a:pt x="853" y="641"/>
                  <a:pt x="847" y="632"/>
                  <a:pt x="849" y="619"/>
                </a:cubicBezTo>
                <a:cubicBezTo>
                  <a:pt x="842" y="610"/>
                  <a:pt x="848" y="596"/>
                  <a:pt x="841" y="587"/>
                </a:cubicBezTo>
                <a:close/>
                <a:moveTo>
                  <a:pt x="881" y="931"/>
                </a:moveTo>
                <a:cubicBezTo>
                  <a:pt x="877" y="917"/>
                  <a:pt x="876" y="902"/>
                  <a:pt x="868" y="890"/>
                </a:cubicBezTo>
                <a:cubicBezTo>
                  <a:pt x="874" y="880"/>
                  <a:pt x="861" y="877"/>
                  <a:pt x="866" y="867"/>
                </a:cubicBezTo>
                <a:cubicBezTo>
                  <a:pt x="859" y="862"/>
                  <a:pt x="865" y="852"/>
                  <a:pt x="859" y="847"/>
                </a:cubicBezTo>
                <a:cubicBezTo>
                  <a:pt x="862" y="830"/>
                  <a:pt x="851" y="818"/>
                  <a:pt x="851" y="802"/>
                </a:cubicBezTo>
                <a:cubicBezTo>
                  <a:pt x="853" y="793"/>
                  <a:pt x="844" y="789"/>
                  <a:pt x="849" y="779"/>
                </a:cubicBezTo>
                <a:cubicBezTo>
                  <a:pt x="845" y="773"/>
                  <a:pt x="844" y="766"/>
                  <a:pt x="846" y="758"/>
                </a:cubicBezTo>
                <a:cubicBezTo>
                  <a:pt x="842" y="745"/>
                  <a:pt x="841" y="729"/>
                  <a:pt x="840" y="714"/>
                </a:cubicBezTo>
                <a:cubicBezTo>
                  <a:pt x="846" y="704"/>
                  <a:pt x="835" y="700"/>
                  <a:pt x="842" y="690"/>
                </a:cubicBezTo>
                <a:cubicBezTo>
                  <a:pt x="837" y="684"/>
                  <a:pt x="843" y="675"/>
                  <a:pt x="839" y="669"/>
                </a:cubicBezTo>
                <a:cubicBezTo>
                  <a:pt x="840" y="666"/>
                  <a:pt x="841" y="664"/>
                  <a:pt x="842" y="661"/>
                </a:cubicBezTo>
                <a:cubicBezTo>
                  <a:pt x="848" y="673"/>
                  <a:pt x="848" y="687"/>
                  <a:pt x="850" y="700"/>
                </a:cubicBezTo>
                <a:cubicBezTo>
                  <a:pt x="852" y="713"/>
                  <a:pt x="855" y="726"/>
                  <a:pt x="858" y="738"/>
                </a:cubicBezTo>
                <a:cubicBezTo>
                  <a:pt x="856" y="746"/>
                  <a:pt x="861" y="752"/>
                  <a:pt x="861" y="759"/>
                </a:cubicBezTo>
                <a:cubicBezTo>
                  <a:pt x="864" y="762"/>
                  <a:pt x="865" y="765"/>
                  <a:pt x="863" y="769"/>
                </a:cubicBezTo>
                <a:cubicBezTo>
                  <a:pt x="868" y="770"/>
                  <a:pt x="867" y="774"/>
                  <a:pt x="866" y="777"/>
                </a:cubicBezTo>
                <a:cubicBezTo>
                  <a:pt x="875" y="780"/>
                  <a:pt x="867" y="790"/>
                  <a:pt x="874" y="794"/>
                </a:cubicBezTo>
                <a:cubicBezTo>
                  <a:pt x="870" y="799"/>
                  <a:pt x="877" y="800"/>
                  <a:pt x="876" y="804"/>
                </a:cubicBezTo>
                <a:cubicBezTo>
                  <a:pt x="876" y="807"/>
                  <a:pt x="877" y="810"/>
                  <a:pt x="875" y="813"/>
                </a:cubicBezTo>
                <a:cubicBezTo>
                  <a:pt x="877" y="820"/>
                  <a:pt x="883" y="825"/>
                  <a:pt x="882" y="832"/>
                </a:cubicBezTo>
                <a:cubicBezTo>
                  <a:pt x="886" y="837"/>
                  <a:pt x="881" y="846"/>
                  <a:pt x="890" y="849"/>
                </a:cubicBezTo>
                <a:cubicBezTo>
                  <a:pt x="886" y="865"/>
                  <a:pt x="893" y="877"/>
                  <a:pt x="893" y="892"/>
                </a:cubicBezTo>
                <a:cubicBezTo>
                  <a:pt x="900" y="903"/>
                  <a:pt x="895" y="918"/>
                  <a:pt x="901" y="930"/>
                </a:cubicBezTo>
                <a:cubicBezTo>
                  <a:pt x="897" y="946"/>
                  <a:pt x="907" y="956"/>
                  <a:pt x="905" y="970"/>
                </a:cubicBezTo>
                <a:cubicBezTo>
                  <a:pt x="904" y="985"/>
                  <a:pt x="901" y="999"/>
                  <a:pt x="905" y="1012"/>
                </a:cubicBezTo>
                <a:cubicBezTo>
                  <a:pt x="902" y="1018"/>
                  <a:pt x="896" y="1008"/>
                  <a:pt x="898" y="1006"/>
                </a:cubicBezTo>
                <a:cubicBezTo>
                  <a:pt x="896" y="1003"/>
                  <a:pt x="894" y="1000"/>
                  <a:pt x="897" y="995"/>
                </a:cubicBezTo>
                <a:cubicBezTo>
                  <a:pt x="892" y="989"/>
                  <a:pt x="893" y="981"/>
                  <a:pt x="891" y="973"/>
                </a:cubicBezTo>
                <a:cubicBezTo>
                  <a:pt x="890" y="958"/>
                  <a:pt x="882" y="946"/>
                  <a:pt x="881" y="931"/>
                </a:cubicBezTo>
                <a:close/>
                <a:moveTo>
                  <a:pt x="3511" y="22"/>
                </a:moveTo>
                <a:cubicBezTo>
                  <a:pt x="3510" y="27"/>
                  <a:pt x="3507" y="34"/>
                  <a:pt x="3510" y="38"/>
                </a:cubicBezTo>
                <a:cubicBezTo>
                  <a:pt x="3508" y="43"/>
                  <a:pt x="3508" y="47"/>
                  <a:pt x="3511" y="51"/>
                </a:cubicBezTo>
                <a:cubicBezTo>
                  <a:pt x="3510" y="56"/>
                  <a:pt x="3508" y="62"/>
                  <a:pt x="3510" y="66"/>
                </a:cubicBezTo>
                <a:cubicBezTo>
                  <a:pt x="3517" y="55"/>
                  <a:pt x="3511" y="48"/>
                  <a:pt x="3517" y="37"/>
                </a:cubicBezTo>
                <a:cubicBezTo>
                  <a:pt x="3513" y="30"/>
                  <a:pt x="3519" y="19"/>
                  <a:pt x="3515" y="11"/>
                </a:cubicBezTo>
                <a:cubicBezTo>
                  <a:pt x="3517" y="8"/>
                  <a:pt x="3517" y="4"/>
                  <a:pt x="3517" y="1"/>
                </a:cubicBezTo>
                <a:cubicBezTo>
                  <a:pt x="3508" y="1"/>
                  <a:pt x="3508" y="1"/>
                  <a:pt x="3508" y="1"/>
                </a:cubicBezTo>
                <a:cubicBezTo>
                  <a:pt x="3508" y="4"/>
                  <a:pt x="3509" y="6"/>
                  <a:pt x="3510" y="9"/>
                </a:cubicBezTo>
                <a:cubicBezTo>
                  <a:pt x="3508" y="14"/>
                  <a:pt x="3508" y="19"/>
                  <a:pt x="3511" y="22"/>
                </a:cubicBezTo>
                <a:close/>
                <a:moveTo>
                  <a:pt x="3281" y="65"/>
                </a:moveTo>
                <a:cubicBezTo>
                  <a:pt x="3285" y="66"/>
                  <a:pt x="3283" y="60"/>
                  <a:pt x="3280" y="58"/>
                </a:cubicBezTo>
                <a:cubicBezTo>
                  <a:pt x="3286" y="52"/>
                  <a:pt x="3279" y="50"/>
                  <a:pt x="3283" y="44"/>
                </a:cubicBezTo>
                <a:cubicBezTo>
                  <a:pt x="3279" y="37"/>
                  <a:pt x="3284" y="26"/>
                  <a:pt x="3282" y="18"/>
                </a:cubicBezTo>
                <a:cubicBezTo>
                  <a:pt x="3283" y="12"/>
                  <a:pt x="3285" y="6"/>
                  <a:pt x="3286" y="1"/>
                </a:cubicBezTo>
                <a:cubicBezTo>
                  <a:pt x="3281" y="1"/>
                  <a:pt x="3281" y="1"/>
                  <a:pt x="3281" y="1"/>
                </a:cubicBezTo>
                <a:cubicBezTo>
                  <a:pt x="3279" y="7"/>
                  <a:pt x="3278" y="13"/>
                  <a:pt x="3274" y="21"/>
                </a:cubicBezTo>
                <a:cubicBezTo>
                  <a:pt x="3278" y="27"/>
                  <a:pt x="3275" y="35"/>
                  <a:pt x="3274" y="43"/>
                </a:cubicBezTo>
                <a:cubicBezTo>
                  <a:pt x="3281" y="48"/>
                  <a:pt x="3268" y="61"/>
                  <a:pt x="3281" y="65"/>
                </a:cubicBezTo>
                <a:close/>
                <a:moveTo>
                  <a:pt x="3468" y="92"/>
                </a:moveTo>
                <a:cubicBezTo>
                  <a:pt x="3470" y="79"/>
                  <a:pt x="3469" y="72"/>
                  <a:pt x="3478" y="62"/>
                </a:cubicBezTo>
                <a:cubicBezTo>
                  <a:pt x="3473" y="59"/>
                  <a:pt x="3480" y="52"/>
                  <a:pt x="3477" y="49"/>
                </a:cubicBezTo>
                <a:cubicBezTo>
                  <a:pt x="3481" y="43"/>
                  <a:pt x="3475" y="41"/>
                  <a:pt x="3480" y="34"/>
                </a:cubicBezTo>
                <a:cubicBezTo>
                  <a:pt x="3475" y="32"/>
                  <a:pt x="3482" y="24"/>
                  <a:pt x="3479" y="21"/>
                </a:cubicBezTo>
                <a:cubicBezTo>
                  <a:pt x="3483" y="15"/>
                  <a:pt x="3477" y="13"/>
                  <a:pt x="3483" y="7"/>
                </a:cubicBezTo>
                <a:cubicBezTo>
                  <a:pt x="3482" y="5"/>
                  <a:pt x="3481" y="3"/>
                  <a:pt x="3481" y="1"/>
                </a:cubicBezTo>
                <a:cubicBezTo>
                  <a:pt x="3473" y="1"/>
                  <a:pt x="3473" y="1"/>
                  <a:pt x="3473" y="1"/>
                </a:cubicBezTo>
                <a:cubicBezTo>
                  <a:pt x="3474" y="7"/>
                  <a:pt x="3470" y="16"/>
                  <a:pt x="3473" y="22"/>
                </a:cubicBezTo>
                <a:cubicBezTo>
                  <a:pt x="3470" y="32"/>
                  <a:pt x="3474" y="40"/>
                  <a:pt x="3473" y="50"/>
                </a:cubicBezTo>
                <a:cubicBezTo>
                  <a:pt x="3469" y="58"/>
                  <a:pt x="3473" y="63"/>
                  <a:pt x="3467" y="73"/>
                </a:cubicBezTo>
                <a:cubicBezTo>
                  <a:pt x="3470" y="78"/>
                  <a:pt x="3460" y="89"/>
                  <a:pt x="3468" y="92"/>
                </a:cubicBezTo>
                <a:close/>
                <a:moveTo>
                  <a:pt x="3356" y="94"/>
                </a:moveTo>
                <a:cubicBezTo>
                  <a:pt x="3354" y="99"/>
                  <a:pt x="3354" y="104"/>
                  <a:pt x="3357" y="107"/>
                </a:cubicBezTo>
                <a:cubicBezTo>
                  <a:pt x="3357" y="109"/>
                  <a:pt x="3355" y="112"/>
                  <a:pt x="3357" y="114"/>
                </a:cubicBezTo>
                <a:cubicBezTo>
                  <a:pt x="3359" y="114"/>
                  <a:pt x="3361" y="113"/>
                  <a:pt x="3358" y="111"/>
                </a:cubicBezTo>
                <a:cubicBezTo>
                  <a:pt x="3362" y="90"/>
                  <a:pt x="3362" y="70"/>
                  <a:pt x="3363" y="50"/>
                </a:cubicBezTo>
                <a:cubicBezTo>
                  <a:pt x="3369" y="42"/>
                  <a:pt x="3362" y="40"/>
                  <a:pt x="3363" y="34"/>
                </a:cubicBezTo>
                <a:cubicBezTo>
                  <a:pt x="3359" y="31"/>
                  <a:pt x="3369" y="22"/>
                  <a:pt x="3364" y="19"/>
                </a:cubicBezTo>
                <a:cubicBezTo>
                  <a:pt x="3365" y="12"/>
                  <a:pt x="3366" y="6"/>
                  <a:pt x="3365" y="1"/>
                </a:cubicBezTo>
                <a:cubicBezTo>
                  <a:pt x="3358" y="1"/>
                  <a:pt x="3358" y="1"/>
                  <a:pt x="3358" y="1"/>
                </a:cubicBezTo>
                <a:cubicBezTo>
                  <a:pt x="3358" y="2"/>
                  <a:pt x="3358" y="4"/>
                  <a:pt x="3357" y="6"/>
                </a:cubicBezTo>
                <a:cubicBezTo>
                  <a:pt x="3360" y="9"/>
                  <a:pt x="3353" y="16"/>
                  <a:pt x="3357" y="19"/>
                </a:cubicBezTo>
                <a:cubicBezTo>
                  <a:pt x="3353" y="37"/>
                  <a:pt x="3358" y="53"/>
                  <a:pt x="3354" y="71"/>
                </a:cubicBezTo>
                <a:cubicBezTo>
                  <a:pt x="3357" y="78"/>
                  <a:pt x="3352" y="88"/>
                  <a:pt x="3356" y="94"/>
                </a:cubicBezTo>
                <a:close/>
                <a:moveTo>
                  <a:pt x="3438" y="168"/>
                </a:moveTo>
                <a:cubicBezTo>
                  <a:pt x="3445" y="146"/>
                  <a:pt x="3445" y="127"/>
                  <a:pt x="3449" y="106"/>
                </a:cubicBezTo>
                <a:cubicBezTo>
                  <a:pt x="3444" y="103"/>
                  <a:pt x="3451" y="96"/>
                  <a:pt x="3448" y="93"/>
                </a:cubicBezTo>
                <a:cubicBezTo>
                  <a:pt x="3440" y="91"/>
                  <a:pt x="3457" y="79"/>
                  <a:pt x="3449" y="77"/>
                </a:cubicBezTo>
                <a:cubicBezTo>
                  <a:pt x="3451" y="67"/>
                  <a:pt x="3449" y="58"/>
                  <a:pt x="3452" y="47"/>
                </a:cubicBezTo>
                <a:cubicBezTo>
                  <a:pt x="3451" y="32"/>
                  <a:pt x="3451" y="17"/>
                  <a:pt x="3451" y="1"/>
                </a:cubicBezTo>
                <a:cubicBezTo>
                  <a:pt x="3442" y="1"/>
                  <a:pt x="3442" y="1"/>
                  <a:pt x="3442" y="1"/>
                </a:cubicBezTo>
                <a:cubicBezTo>
                  <a:pt x="3440" y="14"/>
                  <a:pt x="3446" y="24"/>
                  <a:pt x="3440" y="39"/>
                </a:cubicBezTo>
                <a:cubicBezTo>
                  <a:pt x="3443" y="44"/>
                  <a:pt x="3439" y="53"/>
                  <a:pt x="3441" y="58"/>
                </a:cubicBezTo>
                <a:cubicBezTo>
                  <a:pt x="3442" y="66"/>
                  <a:pt x="3440" y="74"/>
                  <a:pt x="3441" y="80"/>
                </a:cubicBezTo>
                <a:cubicBezTo>
                  <a:pt x="3440" y="95"/>
                  <a:pt x="3439" y="109"/>
                  <a:pt x="3438" y="123"/>
                </a:cubicBezTo>
                <a:cubicBezTo>
                  <a:pt x="3441" y="130"/>
                  <a:pt x="3433" y="140"/>
                  <a:pt x="3438" y="146"/>
                </a:cubicBezTo>
                <a:cubicBezTo>
                  <a:pt x="3441" y="152"/>
                  <a:pt x="3428" y="164"/>
                  <a:pt x="3438" y="168"/>
                </a:cubicBezTo>
                <a:close/>
                <a:moveTo>
                  <a:pt x="3415" y="170"/>
                </a:moveTo>
                <a:cubicBezTo>
                  <a:pt x="3410" y="160"/>
                  <a:pt x="3425" y="143"/>
                  <a:pt x="3418" y="134"/>
                </a:cubicBezTo>
                <a:cubicBezTo>
                  <a:pt x="3427" y="119"/>
                  <a:pt x="3423" y="108"/>
                  <a:pt x="3425" y="96"/>
                </a:cubicBezTo>
                <a:cubicBezTo>
                  <a:pt x="3429" y="88"/>
                  <a:pt x="3424" y="87"/>
                  <a:pt x="3424" y="83"/>
                </a:cubicBezTo>
                <a:cubicBezTo>
                  <a:pt x="3425" y="81"/>
                  <a:pt x="3427" y="79"/>
                  <a:pt x="3427" y="77"/>
                </a:cubicBezTo>
                <a:cubicBezTo>
                  <a:pt x="3427" y="72"/>
                  <a:pt x="3424" y="65"/>
                  <a:pt x="3428" y="59"/>
                </a:cubicBezTo>
                <a:cubicBezTo>
                  <a:pt x="3422" y="56"/>
                  <a:pt x="3431" y="46"/>
                  <a:pt x="3426" y="42"/>
                </a:cubicBezTo>
                <a:cubicBezTo>
                  <a:pt x="3426" y="36"/>
                  <a:pt x="3425" y="29"/>
                  <a:pt x="3425" y="23"/>
                </a:cubicBezTo>
                <a:cubicBezTo>
                  <a:pt x="3427" y="15"/>
                  <a:pt x="3428" y="8"/>
                  <a:pt x="3428" y="1"/>
                </a:cubicBezTo>
                <a:cubicBezTo>
                  <a:pt x="3418" y="1"/>
                  <a:pt x="3418" y="1"/>
                  <a:pt x="3418" y="1"/>
                </a:cubicBezTo>
                <a:cubicBezTo>
                  <a:pt x="3419" y="25"/>
                  <a:pt x="3418" y="50"/>
                  <a:pt x="3419" y="74"/>
                </a:cubicBezTo>
                <a:cubicBezTo>
                  <a:pt x="3418" y="90"/>
                  <a:pt x="3415" y="108"/>
                  <a:pt x="3416" y="123"/>
                </a:cubicBezTo>
                <a:cubicBezTo>
                  <a:pt x="3414" y="128"/>
                  <a:pt x="3413" y="132"/>
                  <a:pt x="3414" y="135"/>
                </a:cubicBezTo>
                <a:cubicBezTo>
                  <a:pt x="3422" y="136"/>
                  <a:pt x="3407" y="147"/>
                  <a:pt x="3415" y="148"/>
                </a:cubicBezTo>
                <a:cubicBezTo>
                  <a:pt x="3413" y="153"/>
                  <a:pt x="3410" y="159"/>
                  <a:pt x="3408" y="164"/>
                </a:cubicBezTo>
                <a:cubicBezTo>
                  <a:pt x="3411" y="165"/>
                  <a:pt x="3409" y="178"/>
                  <a:pt x="3415" y="170"/>
                </a:cubicBezTo>
                <a:close/>
                <a:moveTo>
                  <a:pt x="31" y="1478"/>
                </a:moveTo>
                <a:cubicBezTo>
                  <a:pt x="37" y="1485"/>
                  <a:pt x="49" y="1485"/>
                  <a:pt x="51" y="1495"/>
                </a:cubicBezTo>
                <a:cubicBezTo>
                  <a:pt x="63" y="1496"/>
                  <a:pt x="64" y="1508"/>
                  <a:pt x="75" y="1509"/>
                </a:cubicBezTo>
                <a:cubicBezTo>
                  <a:pt x="83" y="1513"/>
                  <a:pt x="88" y="1522"/>
                  <a:pt x="99" y="1523"/>
                </a:cubicBezTo>
                <a:cubicBezTo>
                  <a:pt x="105" y="1528"/>
                  <a:pt x="113" y="1531"/>
                  <a:pt x="119" y="1537"/>
                </a:cubicBezTo>
                <a:cubicBezTo>
                  <a:pt x="130" y="1539"/>
                  <a:pt x="134" y="1547"/>
                  <a:pt x="146" y="1548"/>
                </a:cubicBezTo>
                <a:cubicBezTo>
                  <a:pt x="146" y="1553"/>
                  <a:pt x="155" y="1549"/>
                  <a:pt x="157" y="1553"/>
                </a:cubicBezTo>
                <a:cubicBezTo>
                  <a:pt x="161" y="1556"/>
                  <a:pt x="168" y="1556"/>
                  <a:pt x="172" y="1559"/>
                </a:cubicBezTo>
                <a:cubicBezTo>
                  <a:pt x="174" y="1563"/>
                  <a:pt x="183" y="1559"/>
                  <a:pt x="184" y="1564"/>
                </a:cubicBezTo>
                <a:cubicBezTo>
                  <a:pt x="189" y="1562"/>
                  <a:pt x="196" y="1572"/>
                  <a:pt x="198" y="1564"/>
                </a:cubicBezTo>
                <a:cubicBezTo>
                  <a:pt x="190" y="1563"/>
                  <a:pt x="186" y="1557"/>
                  <a:pt x="178" y="1556"/>
                </a:cubicBezTo>
                <a:cubicBezTo>
                  <a:pt x="169" y="1553"/>
                  <a:pt x="166" y="1547"/>
                  <a:pt x="154" y="1548"/>
                </a:cubicBezTo>
                <a:cubicBezTo>
                  <a:pt x="152" y="1540"/>
                  <a:pt x="139" y="1542"/>
                  <a:pt x="134" y="1537"/>
                </a:cubicBezTo>
                <a:cubicBezTo>
                  <a:pt x="124" y="1535"/>
                  <a:pt x="123" y="1526"/>
                  <a:pt x="113" y="1525"/>
                </a:cubicBezTo>
                <a:cubicBezTo>
                  <a:pt x="102" y="1516"/>
                  <a:pt x="88" y="1510"/>
                  <a:pt x="78" y="1500"/>
                </a:cubicBezTo>
                <a:cubicBezTo>
                  <a:pt x="72" y="1496"/>
                  <a:pt x="63" y="1494"/>
                  <a:pt x="60" y="1486"/>
                </a:cubicBezTo>
                <a:cubicBezTo>
                  <a:pt x="54" y="1481"/>
                  <a:pt x="46" y="1479"/>
                  <a:pt x="42" y="1472"/>
                </a:cubicBezTo>
                <a:cubicBezTo>
                  <a:pt x="28" y="1467"/>
                  <a:pt x="20" y="1454"/>
                  <a:pt x="7" y="1447"/>
                </a:cubicBezTo>
                <a:cubicBezTo>
                  <a:pt x="5" y="1444"/>
                  <a:pt x="3" y="1443"/>
                  <a:pt x="0" y="1441"/>
                </a:cubicBezTo>
                <a:cubicBezTo>
                  <a:pt x="0" y="1453"/>
                  <a:pt x="0" y="1453"/>
                  <a:pt x="0" y="1453"/>
                </a:cubicBezTo>
                <a:cubicBezTo>
                  <a:pt x="4" y="1456"/>
                  <a:pt x="8" y="1459"/>
                  <a:pt x="13" y="1461"/>
                </a:cubicBezTo>
                <a:cubicBezTo>
                  <a:pt x="17" y="1469"/>
                  <a:pt x="28" y="1469"/>
                  <a:pt x="31" y="1478"/>
                </a:cubicBezTo>
                <a:close/>
                <a:moveTo>
                  <a:pt x="3820" y="1776"/>
                </a:moveTo>
                <a:cubicBezTo>
                  <a:pt x="3815" y="1776"/>
                  <a:pt x="3808" y="1779"/>
                  <a:pt x="3803" y="1776"/>
                </a:cubicBezTo>
                <a:cubicBezTo>
                  <a:pt x="3783" y="1778"/>
                  <a:pt x="3779" y="1779"/>
                  <a:pt x="3776" y="1776"/>
                </a:cubicBezTo>
                <a:cubicBezTo>
                  <a:pt x="3722" y="1774"/>
                  <a:pt x="3706" y="1769"/>
                  <a:pt x="3689" y="1769"/>
                </a:cubicBezTo>
                <a:cubicBezTo>
                  <a:pt x="3650" y="1765"/>
                  <a:pt x="3646" y="1766"/>
                  <a:pt x="3642" y="1764"/>
                </a:cubicBezTo>
                <a:cubicBezTo>
                  <a:pt x="3610" y="1757"/>
                  <a:pt x="3602" y="1755"/>
                  <a:pt x="3595" y="1749"/>
                </a:cubicBezTo>
                <a:cubicBezTo>
                  <a:pt x="3566" y="1746"/>
                  <a:pt x="3562" y="1745"/>
                  <a:pt x="3558" y="1744"/>
                </a:cubicBezTo>
                <a:cubicBezTo>
                  <a:pt x="3530" y="1738"/>
                  <a:pt x="3526" y="1737"/>
                  <a:pt x="3522" y="1736"/>
                </a:cubicBezTo>
                <a:cubicBezTo>
                  <a:pt x="3481" y="1724"/>
                  <a:pt x="3475" y="1732"/>
                  <a:pt x="3472" y="1726"/>
                </a:cubicBezTo>
                <a:cubicBezTo>
                  <a:pt x="3453" y="1721"/>
                  <a:pt x="3450" y="1717"/>
                  <a:pt x="3446" y="1722"/>
                </a:cubicBezTo>
                <a:cubicBezTo>
                  <a:pt x="3412" y="1719"/>
                  <a:pt x="3406" y="1706"/>
                  <a:pt x="3395" y="1712"/>
                </a:cubicBezTo>
                <a:cubicBezTo>
                  <a:pt x="3337" y="1710"/>
                  <a:pt x="3330" y="1702"/>
                  <a:pt x="3321" y="1707"/>
                </a:cubicBezTo>
                <a:cubicBezTo>
                  <a:pt x="3287" y="1700"/>
                  <a:pt x="3277" y="1705"/>
                  <a:pt x="3269" y="1702"/>
                </a:cubicBezTo>
                <a:cubicBezTo>
                  <a:pt x="3226" y="1697"/>
                  <a:pt x="3220" y="1704"/>
                  <a:pt x="3217" y="1700"/>
                </a:cubicBezTo>
                <a:cubicBezTo>
                  <a:pt x="3198" y="1707"/>
                  <a:pt x="3203" y="1711"/>
                  <a:pt x="3210" y="1705"/>
                </a:cubicBezTo>
                <a:cubicBezTo>
                  <a:pt x="3279" y="1706"/>
                  <a:pt x="3289" y="1715"/>
                  <a:pt x="3303" y="1712"/>
                </a:cubicBezTo>
                <a:cubicBezTo>
                  <a:pt x="3345" y="1716"/>
                  <a:pt x="3350" y="1718"/>
                  <a:pt x="3357" y="1716"/>
                </a:cubicBezTo>
                <a:cubicBezTo>
                  <a:pt x="3407" y="1723"/>
                  <a:pt x="3409" y="1724"/>
                  <a:pt x="3411" y="1726"/>
                </a:cubicBezTo>
                <a:cubicBezTo>
                  <a:pt x="3473" y="1732"/>
                  <a:pt x="3477" y="1742"/>
                  <a:pt x="3483" y="1743"/>
                </a:cubicBezTo>
                <a:cubicBezTo>
                  <a:pt x="3570" y="1758"/>
                  <a:pt x="3575" y="1761"/>
                  <a:pt x="3579" y="1762"/>
                </a:cubicBezTo>
                <a:cubicBezTo>
                  <a:pt x="3628" y="1778"/>
                  <a:pt x="3639" y="1772"/>
                  <a:pt x="3647" y="1778"/>
                </a:cubicBezTo>
                <a:cubicBezTo>
                  <a:pt x="3686" y="1782"/>
                  <a:pt x="3696" y="1779"/>
                  <a:pt x="3705" y="1783"/>
                </a:cubicBezTo>
                <a:cubicBezTo>
                  <a:pt x="3771" y="1786"/>
                  <a:pt x="3780" y="1792"/>
                  <a:pt x="3790" y="1788"/>
                </a:cubicBezTo>
                <a:cubicBezTo>
                  <a:pt x="3840" y="1775"/>
                  <a:pt x="3840" y="1775"/>
                  <a:pt x="3840" y="1775"/>
                </a:cubicBezTo>
                <a:close/>
                <a:moveTo>
                  <a:pt x="3822" y="1734"/>
                </a:moveTo>
                <a:cubicBezTo>
                  <a:pt x="3814" y="1733"/>
                  <a:pt x="3806" y="1736"/>
                  <a:pt x="3799" y="1731"/>
                </a:cubicBezTo>
                <a:cubicBezTo>
                  <a:pt x="3682" y="1727"/>
                  <a:pt x="3670" y="1726"/>
                  <a:pt x="3658" y="1723"/>
                </a:cubicBezTo>
                <a:cubicBezTo>
                  <a:pt x="3616" y="1715"/>
                  <a:pt x="3612" y="1714"/>
                  <a:pt x="3608" y="1714"/>
                </a:cubicBezTo>
                <a:cubicBezTo>
                  <a:pt x="3534" y="1702"/>
                  <a:pt x="3526" y="1701"/>
                  <a:pt x="3519" y="1697"/>
                </a:cubicBezTo>
                <a:cubicBezTo>
                  <a:pt x="3485" y="1689"/>
                  <a:pt x="3477" y="1688"/>
                  <a:pt x="3468" y="1687"/>
                </a:cubicBezTo>
                <a:cubicBezTo>
                  <a:pt x="3428" y="1671"/>
                  <a:pt x="3424" y="1670"/>
                  <a:pt x="3419" y="1674"/>
                </a:cubicBezTo>
                <a:cubicBezTo>
                  <a:pt x="3410" y="1675"/>
                  <a:pt x="3423" y="1676"/>
                  <a:pt x="3436" y="1684"/>
                </a:cubicBezTo>
                <a:cubicBezTo>
                  <a:pt x="3468" y="1697"/>
                  <a:pt x="3474" y="1690"/>
                  <a:pt x="3477" y="1696"/>
                </a:cubicBezTo>
                <a:cubicBezTo>
                  <a:pt x="3533" y="1709"/>
                  <a:pt x="3546" y="1716"/>
                  <a:pt x="3560" y="1719"/>
                </a:cubicBezTo>
                <a:cubicBezTo>
                  <a:pt x="3598" y="1727"/>
                  <a:pt x="3608" y="1723"/>
                  <a:pt x="3615" y="1726"/>
                </a:cubicBezTo>
                <a:cubicBezTo>
                  <a:pt x="3636" y="1731"/>
                  <a:pt x="3639" y="1729"/>
                  <a:pt x="3641" y="1734"/>
                </a:cubicBezTo>
                <a:cubicBezTo>
                  <a:pt x="3660" y="1736"/>
                  <a:pt x="3665" y="1735"/>
                  <a:pt x="3670" y="1737"/>
                </a:cubicBezTo>
                <a:cubicBezTo>
                  <a:pt x="3705" y="1742"/>
                  <a:pt x="3716" y="1739"/>
                  <a:pt x="3725" y="1743"/>
                </a:cubicBezTo>
                <a:cubicBezTo>
                  <a:pt x="3789" y="1745"/>
                  <a:pt x="3796" y="1749"/>
                  <a:pt x="3804" y="1745"/>
                </a:cubicBezTo>
                <a:cubicBezTo>
                  <a:pt x="3840" y="1734"/>
                  <a:pt x="3840" y="1734"/>
                  <a:pt x="3840" y="1734"/>
                </a:cubicBezTo>
                <a:close/>
                <a:moveTo>
                  <a:pt x="3814" y="1712"/>
                </a:moveTo>
                <a:cubicBezTo>
                  <a:pt x="3808" y="1709"/>
                  <a:pt x="3800" y="1712"/>
                  <a:pt x="3794" y="1711"/>
                </a:cubicBezTo>
                <a:cubicBezTo>
                  <a:pt x="3747" y="1710"/>
                  <a:pt x="3742" y="1707"/>
                  <a:pt x="3736" y="1706"/>
                </a:cubicBezTo>
                <a:cubicBezTo>
                  <a:pt x="3703" y="1697"/>
                  <a:pt x="3688" y="1705"/>
                  <a:pt x="3677" y="1694"/>
                </a:cubicBezTo>
                <a:cubicBezTo>
                  <a:pt x="3646" y="1689"/>
                  <a:pt x="3642" y="1688"/>
                  <a:pt x="3640" y="1683"/>
                </a:cubicBezTo>
                <a:cubicBezTo>
                  <a:pt x="3599" y="1682"/>
                  <a:pt x="3595" y="1674"/>
                  <a:pt x="3590" y="1674"/>
                </a:cubicBezTo>
                <a:cubicBezTo>
                  <a:pt x="3534" y="1653"/>
                  <a:pt x="3529" y="1653"/>
                  <a:pt x="3524" y="1650"/>
                </a:cubicBezTo>
                <a:cubicBezTo>
                  <a:pt x="3485" y="1636"/>
                  <a:pt x="3477" y="1643"/>
                  <a:pt x="3473" y="1634"/>
                </a:cubicBezTo>
                <a:cubicBezTo>
                  <a:pt x="3432" y="1630"/>
                  <a:pt x="3428" y="1622"/>
                  <a:pt x="3421" y="1628"/>
                </a:cubicBezTo>
                <a:cubicBezTo>
                  <a:pt x="3398" y="1621"/>
                  <a:pt x="3392" y="1619"/>
                  <a:pt x="3385" y="1619"/>
                </a:cubicBezTo>
                <a:cubicBezTo>
                  <a:pt x="3434" y="1633"/>
                  <a:pt x="3443" y="1635"/>
                  <a:pt x="3452" y="1639"/>
                </a:cubicBezTo>
                <a:cubicBezTo>
                  <a:pt x="3476" y="1642"/>
                  <a:pt x="3477" y="1647"/>
                  <a:pt x="3480" y="1646"/>
                </a:cubicBezTo>
                <a:cubicBezTo>
                  <a:pt x="3512" y="1657"/>
                  <a:pt x="3517" y="1656"/>
                  <a:pt x="3522" y="1658"/>
                </a:cubicBezTo>
                <a:cubicBezTo>
                  <a:pt x="3563" y="1677"/>
                  <a:pt x="3566" y="1676"/>
                  <a:pt x="3568" y="1677"/>
                </a:cubicBezTo>
                <a:cubicBezTo>
                  <a:pt x="3613" y="1692"/>
                  <a:pt x="3637" y="1698"/>
                  <a:pt x="3660" y="1705"/>
                </a:cubicBezTo>
                <a:cubicBezTo>
                  <a:pt x="3739" y="1721"/>
                  <a:pt x="3746" y="1717"/>
                  <a:pt x="3751" y="1720"/>
                </a:cubicBezTo>
                <a:cubicBezTo>
                  <a:pt x="3784" y="1723"/>
                  <a:pt x="3784" y="1723"/>
                  <a:pt x="3785" y="1723"/>
                </a:cubicBezTo>
                <a:cubicBezTo>
                  <a:pt x="3801" y="1723"/>
                  <a:pt x="3804" y="1724"/>
                  <a:pt x="3808" y="1723"/>
                </a:cubicBezTo>
                <a:cubicBezTo>
                  <a:pt x="3815" y="1723"/>
                  <a:pt x="3819" y="1724"/>
                  <a:pt x="3824" y="1723"/>
                </a:cubicBezTo>
                <a:cubicBezTo>
                  <a:pt x="3840" y="1710"/>
                  <a:pt x="3840" y="1710"/>
                  <a:pt x="3840" y="1710"/>
                </a:cubicBezTo>
                <a:close/>
                <a:moveTo>
                  <a:pt x="3797" y="1804"/>
                </a:moveTo>
                <a:cubicBezTo>
                  <a:pt x="3789" y="1801"/>
                  <a:pt x="3778" y="1806"/>
                  <a:pt x="3770" y="1804"/>
                </a:cubicBezTo>
                <a:cubicBezTo>
                  <a:pt x="3676" y="1798"/>
                  <a:pt x="3668" y="1802"/>
                  <a:pt x="3661" y="1800"/>
                </a:cubicBezTo>
                <a:cubicBezTo>
                  <a:pt x="3623" y="1797"/>
                  <a:pt x="3609" y="1793"/>
                  <a:pt x="3593" y="1794"/>
                </a:cubicBezTo>
                <a:cubicBezTo>
                  <a:pt x="3548" y="1781"/>
                  <a:pt x="3545" y="1781"/>
                  <a:pt x="3542" y="1778"/>
                </a:cubicBezTo>
                <a:cubicBezTo>
                  <a:pt x="3517" y="1776"/>
                  <a:pt x="3515" y="1766"/>
                  <a:pt x="3510" y="1771"/>
                </a:cubicBezTo>
                <a:cubicBezTo>
                  <a:pt x="3398" y="1749"/>
                  <a:pt x="3391" y="1744"/>
                  <a:pt x="3384" y="1743"/>
                </a:cubicBezTo>
                <a:cubicBezTo>
                  <a:pt x="3327" y="1734"/>
                  <a:pt x="3313" y="1732"/>
                  <a:pt x="3297" y="1736"/>
                </a:cubicBezTo>
                <a:cubicBezTo>
                  <a:pt x="3259" y="1736"/>
                  <a:pt x="3255" y="1737"/>
                  <a:pt x="3249" y="1741"/>
                </a:cubicBezTo>
                <a:cubicBezTo>
                  <a:pt x="3277" y="1748"/>
                  <a:pt x="3287" y="1739"/>
                  <a:pt x="3293" y="1745"/>
                </a:cubicBezTo>
                <a:cubicBezTo>
                  <a:pt x="3389" y="1753"/>
                  <a:pt x="3395" y="1757"/>
                  <a:pt x="3401" y="1760"/>
                </a:cubicBezTo>
                <a:cubicBezTo>
                  <a:pt x="3447" y="1766"/>
                  <a:pt x="3449" y="1771"/>
                  <a:pt x="3453" y="1772"/>
                </a:cubicBezTo>
                <a:cubicBezTo>
                  <a:pt x="3494" y="1772"/>
                  <a:pt x="3499" y="1785"/>
                  <a:pt x="3507" y="1783"/>
                </a:cubicBezTo>
                <a:cubicBezTo>
                  <a:pt x="3618" y="1811"/>
                  <a:pt x="3626" y="1809"/>
                  <a:pt x="3633" y="1810"/>
                </a:cubicBezTo>
                <a:cubicBezTo>
                  <a:pt x="3663" y="1815"/>
                  <a:pt x="3672" y="1812"/>
                  <a:pt x="3678" y="1817"/>
                </a:cubicBezTo>
                <a:cubicBezTo>
                  <a:pt x="3707" y="1810"/>
                  <a:pt x="3710" y="1818"/>
                  <a:pt x="3714" y="1815"/>
                </a:cubicBezTo>
                <a:cubicBezTo>
                  <a:pt x="3759" y="1814"/>
                  <a:pt x="3766" y="1819"/>
                  <a:pt x="3776" y="1814"/>
                </a:cubicBezTo>
                <a:cubicBezTo>
                  <a:pt x="3840" y="1801"/>
                  <a:pt x="3840" y="1801"/>
                  <a:pt x="3840" y="1801"/>
                </a:cubicBezTo>
                <a:close/>
                <a:moveTo>
                  <a:pt x="3777" y="1834"/>
                </a:moveTo>
                <a:cubicBezTo>
                  <a:pt x="3774" y="1835"/>
                  <a:pt x="3771" y="1838"/>
                  <a:pt x="3768" y="1836"/>
                </a:cubicBezTo>
                <a:cubicBezTo>
                  <a:pt x="3746" y="1836"/>
                  <a:pt x="3742" y="1838"/>
                  <a:pt x="3739" y="1837"/>
                </a:cubicBezTo>
                <a:cubicBezTo>
                  <a:pt x="3676" y="1836"/>
                  <a:pt x="3670" y="1833"/>
                  <a:pt x="3664" y="1832"/>
                </a:cubicBezTo>
                <a:cubicBezTo>
                  <a:pt x="3603" y="1821"/>
                  <a:pt x="3596" y="1825"/>
                  <a:pt x="3590" y="1823"/>
                </a:cubicBezTo>
                <a:cubicBezTo>
                  <a:pt x="3543" y="1807"/>
                  <a:pt x="3529" y="1811"/>
                  <a:pt x="3517" y="1804"/>
                </a:cubicBezTo>
                <a:cubicBezTo>
                  <a:pt x="3478" y="1798"/>
                  <a:pt x="3476" y="1793"/>
                  <a:pt x="3473" y="1794"/>
                </a:cubicBezTo>
                <a:cubicBezTo>
                  <a:pt x="3443" y="1784"/>
                  <a:pt x="3441" y="1782"/>
                  <a:pt x="3438" y="1781"/>
                </a:cubicBezTo>
                <a:cubicBezTo>
                  <a:pt x="3417" y="1775"/>
                  <a:pt x="3412" y="1781"/>
                  <a:pt x="3410" y="1775"/>
                </a:cubicBezTo>
                <a:cubicBezTo>
                  <a:pt x="3351" y="1763"/>
                  <a:pt x="3348" y="1763"/>
                  <a:pt x="3345" y="1764"/>
                </a:cubicBezTo>
                <a:cubicBezTo>
                  <a:pt x="3311" y="1759"/>
                  <a:pt x="3305" y="1755"/>
                  <a:pt x="3298" y="1759"/>
                </a:cubicBezTo>
                <a:cubicBezTo>
                  <a:pt x="3214" y="1763"/>
                  <a:pt x="3208" y="1757"/>
                  <a:pt x="3206" y="1765"/>
                </a:cubicBezTo>
                <a:cubicBezTo>
                  <a:pt x="3169" y="1768"/>
                  <a:pt x="3164" y="1769"/>
                  <a:pt x="3159" y="1766"/>
                </a:cubicBezTo>
                <a:cubicBezTo>
                  <a:pt x="3204" y="1775"/>
                  <a:pt x="3217" y="1759"/>
                  <a:pt x="3224" y="1767"/>
                </a:cubicBezTo>
                <a:cubicBezTo>
                  <a:pt x="3264" y="1762"/>
                  <a:pt x="3273" y="1765"/>
                  <a:pt x="3282" y="1766"/>
                </a:cubicBezTo>
                <a:cubicBezTo>
                  <a:pt x="3317" y="1772"/>
                  <a:pt x="3325" y="1770"/>
                  <a:pt x="3333" y="1771"/>
                </a:cubicBezTo>
                <a:cubicBezTo>
                  <a:pt x="3372" y="1783"/>
                  <a:pt x="3388" y="1782"/>
                  <a:pt x="3403" y="1786"/>
                </a:cubicBezTo>
                <a:cubicBezTo>
                  <a:pt x="3459" y="1810"/>
                  <a:pt x="3467" y="1799"/>
                  <a:pt x="3470" y="1806"/>
                </a:cubicBezTo>
                <a:cubicBezTo>
                  <a:pt x="3503" y="1813"/>
                  <a:pt x="3507" y="1816"/>
                  <a:pt x="3512" y="1817"/>
                </a:cubicBezTo>
                <a:cubicBezTo>
                  <a:pt x="3558" y="1830"/>
                  <a:pt x="3564" y="1826"/>
                  <a:pt x="3568" y="1831"/>
                </a:cubicBezTo>
                <a:cubicBezTo>
                  <a:pt x="3605" y="1838"/>
                  <a:pt x="3614" y="1840"/>
                  <a:pt x="3623" y="1844"/>
                </a:cubicBezTo>
                <a:cubicBezTo>
                  <a:pt x="3676" y="1846"/>
                  <a:pt x="3679" y="1847"/>
                  <a:pt x="3681" y="1849"/>
                </a:cubicBezTo>
                <a:cubicBezTo>
                  <a:pt x="3682" y="1850"/>
                  <a:pt x="3677" y="1854"/>
                  <a:pt x="3671" y="1855"/>
                </a:cubicBezTo>
                <a:cubicBezTo>
                  <a:pt x="3615" y="1858"/>
                  <a:pt x="3613" y="1848"/>
                  <a:pt x="3606" y="1854"/>
                </a:cubicBezTo>
                <a:cubicBezTo>
                  <a:pt x="3572" y="1850"/>
                  <a:pt x="3571" y="1850"/>
                  <a:pt x="3571" y="1850"/>
                </a:cubicBezTo>
                <a:cubicBezTo>
                  <a:pt x="3418" y="1830"/>
                  <a:pt x="3411" y="1817"/>
                  <a:pt x="3398" y="1827"/>
                </a:cubicBezTo>
                <a:cubicBezTo>
                  <a:pt x="3363" y="1813"/>
                  <a:pt x="3357" y="1814"/>
                  <a:pt x="3352" y="1814"/>
                </a:cubicBezTo>
                <a:cubicBezTo>
                  <a:pt x="3304" y="1809"/>
                  <a:pt x="3301" y="1810"/>
                  <a:pt x="3300" y="1806"/>
                </a:cubicBezTo>
                <a:cubicBezTo>
                  <a:pt x="3273" y="1808"/>
                  <a:pt x="3261" y="1802"/>
                  <a:pt x="3262" y="1812"/>
                </a:cubicBezTo>
                <a:cubicBezTo>
                  <a:pt x="3315" y="1816"/>
                  <a:pt x="3329" y="1819"/>
                  <a:pt x="3343" y="1820"/>
                </a:cubicBezTo>
                <a:cubicBezTo>
                  <a:pt x="3406" y="1838"/>
                  <a:pt x="3415" y="1831"/>
                  <a:pt x="3421" y="1836"/>
                </a:cubicBezTo>
                <a:cubicBezTo>
                  <a:pt x="3447" y="1837"/>
                  <a:pt x="3452" y="1846"/>
                  <a:pt x="3459" y="1843"/>
                </a:cubicBezTo>
                <a:cubicBezTo>
                  <a:pt x="3502" y="1856"/>
                  <a:pt x="3506" y="1852"/>
                  <a:pt x="3510" y="1853"/>
                </a:cubicBezTo>
                <a:cubicBezTo>
                  <a:pt x="3555" y="1854"/>
                  <a:pt x="3567" y="1865"/>
                  <a:pt x="3582" y="1859"/>
                </a:cubicBezTo>
                <a:cubicBezTo>
                  <a:pt x="3605" y="1865"/>
                  <a:pt x="3611" y="1863"/>
                  <a:pt x="3618" y="1868"/>
                </a:cubicBezTo>
                <a:cubicBezTo>
                  <a:pt x="3691" y="1865"/>
                  <a:pt x="3696" y="1862"/>
                  <a:pt x="3701" y="1864"/>
                </a:cubicBezTo>
                <a:cubicBezTo>
                  <a:pt x="3757" y="1855"/>
                  <a:pt x="3766" y="1857"/>
                  <a:pt x="3777" y="1854"/>
                </a:cubicBezTo>
                <a:cubicBezTo>
                  <a:pt x="3779" y="1859"/>
                  <a:pt x="3769" y="1870"/>
                  <a:pt x="3763" y="1866"/>
                </a:cubicBezTo>
                <a:cubicBezTo>
                  <a:pt x="3682" y="1885"/>
                  <a:pt x="3674" y="1896"/>
                  <a:pt x="3670" y="1886"/>
                </a:cubicBezTo>
                <a:cubicBezTo>
                  <a:pt x="3625" y="1889"/>
                  <a:pt x="3618" y="1894"/>
                  <a:pt x="3611" y="1896"/>
                </a:cubicBezTo>
                <a:cubicBezTo>
                  <a:pt x="3579" y="1892"/>
                  <a:pt x="3575" y="1893"/>
                  <a:pt x="3572" y="1893"/>
                </a:cubicBezTo>
                <a:cubicBezTo>
                  <a:pt x="3521" y="1889"/>
                  <a:pt x="3517" y="1889"/>
                  <a:pt x="3513" y="1892"/>
                </a:cubicBezTo>
                <a:cubicBezTo>
                  <a:pt x="3467" y="1889"/>
                  <a:pt x="3461" y="1885"/>
                  <a:pt x="3454" y="1884"/>
                </a:cubicBezTo>
                <a:cubicBezTo>
                  <a:pt x="3391" y="1870"/>
                  <a:pt x="3382" y="1878"/>
                  <a:pt x="3377" y="1870"/>
                </a:cubicBezTo>
                <a:cubicBezTo>
                  <a:pt x="3311" y="1862"/>
                  <a:pt x="3305" y="1858"/>
                  <a:pt x="3297" y="1862"/>
                </a:cubicBezTo>
                <a:cubicBezTo>
                  <a:pt x="3269" y="1849"/>
                  <a:pt x="3269" y="1849"/>
                  <a:pt x="3268" y="1849"/>
                </a:cubicBezTo>
                <a:cubicBezTo>
                  <a:pt x="3214" y="1834"/>
                  <a:pt x="3210" y="1834"/>
                  <a:pt x="3206" y="1836"/>
                </a:cubicBezTo>
                <a:cubicBezTo>
                  <a:pt x="3163" y="1822"/>
                  <a:pt x="3146" y="1830"/>
                  <a:pt x="3134" y="1819"/>
                </a:cubicBezTo>
                <a:cubicBezTo>
                  <a:pt x="3074" y="1822"/>
                  <a:pt x="3070" y="1826"/>
                  <a:pt x="3068" y="1823"/>
                </a:cubicBezTo>
                <a:cubicBezTo>
                  <a:pt x="3109" y="1827"/>
                  <a:pt x="3119" y="1834"/>
                  <a:pt x="3132" y="1827"/>
                </a:cubicBezTo>
                <a:cubicBezTo>
                  <a:pt x="3173" y="1837"/>
                  <a:pt x="3176" y="1835"/>
                  <a:pt x="3178" y="1840"/>
                </a:cubicBezTo>
                <a:cubicBezTo>
                  <a:pt x="3214" y="1844"/>
                  <a:pt x="3218" y="1847"/>
                  <a:pt x="3223" y="1850"/>
                </a:cubicBezTo>
                <a:cubicBezTo>
                  <a:pt x="3251" y="1861"/>
                  <a:pt x="3259" y="1855"/>
                  <a:pt x="3264" y="1858"/>
                </a:cubicBezTo>
                <a:cubicBezTo>
                  <a:pt x="3309" y="1875"/>
                  <a:pt x="3315" y="1867"/>
                  <a:pt x="3318" y="1873"/>
                </a:cubicBezTo>
                <a:cubicBezTo>
                  <a:pt x="3345" y="1880"/>
                  <a:pt x="3349" y="1881"/>
                  <a:pt x="3354" y="1877"/>
                </a:cubicBezTo>
                <a:cubicBezTo>
                  <a:pt x="3385" y="1888"/>
                  <a:pt x="3393" y="1885"/>
                  <a:pt x="3400" y="1890"/>
                </a:cubicBezTo>
                <a:cubicBezTo>
                  <a:pt x="3481" y="1900"/>
                  <a:pt x="3490" y="1895"/>
                  <a:pt x="3496" y="1902"/>
                </a:cubicBezTo>
                <a:cubicBezTo>
                  <a:pt x="3537" y="1907"/>
                  <a:pt x="3543" y="1899"/>
                  <a:pt x="3547" y="1902"/>
                </a:cubicBezTo>
                <a:cubicBezTo>
                  <a:pt x="3588" y="1902"/>
                  <a:pt x="3603" y="1908"/>
                  <a:pt x="3620" y="1904"/>
                </a:cubicBezTo>
                <a:cubicBezTo>
                  <a:pt x="3661" y="1900"/>
                  <a:pt x="3671" y="1903"/>
                  <a:pt x="3666" y="1906"/>
                </a:cubicBezTo>
                <a:cubicBezTo>
                  <a:pt x="3619" y="1914"/>
                  <a:pt x="3615" y="1909"/>
                  <a:pt x="3607" y="1912"/>
                </a:cubicBezTo>
                <a:cubicBezTo>
                  <a:pt x="3539" y="1916"/>
                  <a:pt x="3531" y="1916"/>
                  <a:pt x="3523" y="1913"/>
                </a:cubicBezTo>
                <a:cubicBezTo>
                  <a:pt x="3432" y="1907"/>
                  <a:pt x="3415" y="1906"/>
                  <a:pt x="3399" y="1901"/>
                </a:cubicBezTo>
                <a:cubicBezTo>
                  <a:pt x="3370" y="1900"/>
                  <a:pt x="3366" y="1899"/>
                  <a:pt x="3363" y="1896"/>
                </a:cubicBezTo>
                <a:cubicBezTo>
                  <a:pt x="3326" y="1890"/>
                  <a:pt x="3322" y="1889"/>
                  <a:pt x="3318" y="1890"/>
                </a:cubicBezTo>
                <a:cubicBezTo>
                  <a:pt x="3289" y="1881"/>
                  <a:pt x="3284" y="1879"/>
                  <a:pt x="3278" y="1881"/>
                </a:cubicBezTo>
                <a:cubicBezTo>
                  <a:pt x="3240" y="1870"/>
                  <a:pt x="3234" y="1870"/>
                  <a:pt x="3229" y="1863"/>
                </a:cubicBezTo>
                <a:cubicBezTo>
                  <a:pt x="3194" y="1859"/>
                  <a:pt x="3191" y="1859"/>
                  <a:pt x="3189" y="1857"/>
                </a:cubicBezTo>
                <a:cubicBezTo>
                  <a:pt x="3145" y="1851"/>
                  <a:pt x="3142" y="1850"/>
                  <a:pt x="3139" y="1850"/>
                </a:cubicBezTo>
                <a:cubicBezTo>
                  <a:pt x="3116" y="1852"/>
                  <a:pt x="3119" y="1853"/>
                  <a:pt x="3122" y="1854"/>
                </a:cubicBezTo>
                <a:cubicBezTo>
                  <a:pt x="3165" y="1862"/>
                  <a:pt x="3177" y="1866"/>
                  <a:pt x="3192" y="1862"/>
                </a:cubicBezTo>
                <a:cubicBezTo>
                  <a:pt x="3224" y="1876"/>
                  <a:pt x="3230" y="1870"/>
                  <a:pt x="3232" y="1878"/>
                </a:cubicBezTo>
                <a:cubicBezTo>
                  <a:pt x="3267" y="1891"/>
                  <a:pt x="3273" y="1885"/>
                  <a:pt x="3276" y="1889"/>
                </a:cubicBezTo>
                <a:cubicBezTo>
                  <a:pt x="3375" y="1909"/>
                  <a:pt x="3387" y="1916"/>
                  <a:pt x="3401" y="1914"/>
                </a:cubicBezTo>
                <a:cubicBezTo>
                  <a:pt x="3492" y="1924"/>
                  <a:pt x="3504" y="1930"/>
                  <a:pt x="3518" y="1926"/>
                </a:cubicBezTo>
                <a:cubicBezTo>
                  <a:pt x="3580" y="1925"/>
                  <a:pt x="3585" y="1922"/>
                  <a:pt x="3587" y="1928"/>
                </a:cubicBezTo>
                <a:cubicBezTo>
                  <a:pt x="3624" y="1926"/>
                  <a:pt x="3632" y="1921"/>
                  <a:pt x="3638" y="1923"/>
                </a:cubicBezTo>
                <a:cubicBezTo>
                  <a:pt x="3669" y="1919"/>
                  <a:pt x="3663" y="1933"/>
                  <a:pt x="3656" y="1940"/>
                </a:cubicBezTo>
                <a:cubicBezTo>
                  <a:pt x="3600" y="1948"/>
                  <a:pt x="3593" y="1952"/>
                  <a:pt x="3589" y="1947"/>
                </a:cubicBezTo>
                <a:cubicBezTo>
                  <a:pt x="3561" y="1952"/>
                  <a:pt x="3558" y="1948"/>
                  <a:pt x="3555" y="1948"/>
                </a:cubicBezTo>
                <a:cubicBezTo>
                  <a:pt x="3519" y="1946"/>
                  <a:pt x="3513" y="1950"/>
                  <a:pt x="3508" y="1949"/>
                </a:cubicBezTo>
                <a:cubicBezTo>
                  <a:pt x="3414" y="1942"/>
                  <a:pt x="3406" y="1939"/>
                  <a:pt x="3397" y="1940"/>
                </a:cubicBezTo>
                <a:cubicBezTo>
                  <a:pt x="3378" y="1937"/>
                  <a:pt x="3373" y="1934"/>
                  <a:pt x="3369" y="1933"/>
                </a:cubicBezTo>
                <a:cubicBezTo>
                  <a:pt x="3338" y="1925"/>
                  <a:pt x="3333" y="1927"/>
                  <a:pt x="3330" y="1920"/>
                </a:cubicBezTo>
                <a:cubicBezTo>
                  <a:pt x="3276" y="1908"/>
                  <a:pt x="3263" y="1906"/>
                  <a:pt x="3250" y="1901"/>
                </a:cubicBezTo>
                <a:cubicBezTo>
                  <a:pt x="3202" y="1898"/>
                  <a:pt x="3197" y="1889"/>
                  <a:pt x="3189" y="1891"/>
                </a:cubicBezTo>
                <a:cubicBezTo>
                  <a:pt x="3142" y="1884"/>
                  <a:pt x="3137" y="1875"/>
                  <a:pt x="3129" y="1877"/>
                </a:cubicBezTo>
                <a:cubicBezTo>
                  <a:pt x="3033" y="1869"/>
                  <a:pt x="3021" y="1860"/>
                  <a:pt x="3006" y="1865"/>
                </a:cubicBezTo>
                <a:cubicBezTo>
                  <a:pt x="2982" y="1860"/>
                  <a:pt x="2977" y="1867"/>
                  <a:pt x="2974" y="1864"/>
                </a:cubicBezTo>
                <a:cubicBezTo>
                  <a:pt x="2935" y="1862"/>
                  <a:pt x="2925" y="1868"/>
                  <a:pt x="2917" y="1865"/>
                </a:cubicBezTo>
                <a:cubicBezTo>
                  <a:pt x="2859" y="1863"/>
                  <a:pt x="2849" y="1868"/>
                  <a:pt x="2841" y="1869"/>
                </a:cubicBezTo>
                <a:cubicBezTo>
                  <a:pt x="2783" y="1881"/>
                  <a:pt x="2778" y="1882"/>
                  <a:pt x="2773" y="1886"/>
                </a:cubicBezTo>
                <a:cubicBezTo>
                  <a:pt x="2804" y="1880"/>
                  <a:pt x="2812" y="1884"/>
                  <a:pt x="2824" y="1875"/>
                </a:cubicBezTo>
                <a:cubicBezTo>
                  <a:pt x="2897" y="1876"/>
                  <a:pt x="2917" y="1869"/>
                  <a:pt x="2934" y="1876"/>
                </a:cubicBezTo>
                <a:cubicBezTo>
                  <a:pt x="2981" y="1882"/>
                  <a:pt x="2985" y="1877"/>
                  <a:pt x="2987" y="1884"/>
                </a:cubicBezTo>
                <a:cubicBezTo>
                  <a:pt x="3022" y="1890"/>
                  <a:pt x="3030" y="1892"/>
                  <a:pt x="3038" y="1896"/>
                </a:cubicBezTo>
                <a:cubicBezTo>
                  <a:pt x="3080" y="1909"/>
                  <a:pt x="3085" y="1912"/>
                  <a:pt x="3089" y="1912"/>
                </a:cubicBezTo>
                <a:cubicBezTo>
                  <a:pt x="3173" y="1944"/>
                  <a:pt x="3183" y="1943"/>
                  <a:pt x="3190" y="1948"/>
                </a:cubicBezTo>
                <a:cubicBezTo>
                  <a:pt x="3234" y="1962"/>
                  <a:pt x="3240" y="1959"/>
                  <a:pt x="3244" y="1963"/>
                </a:cubicBezTo>
                <a:cubicBezTo>
                  <a:pt x="3322" y="1975"/>
                  <a:pt x="3327" y="1977"/>
                  <a:pt x="3333" y="1976"/>
                </a:cubicBezTo>
                <a:cubicBezTo>
                  <a:pt x="3358" y="1982"/>
                  <a:pt x="3360" y="1984"/>
                  <a:pt x="3364" y="1981"/>
                </a:cubicBezTo>
                <a:cubicBezTo>
                  <a:pt x="3414" y="1987"/>
                  <a:pt x="3420" y="1989"/>
                  <a:pt x="3426" y="1987"/>
                </a:cubicBezTo>
                <a:cubicBezTo>
                  <a:pt x="3461" y="1992"/>
                  <a:pt x="3466" y="1991"/>
                  <a:pt x="3470" y="1993"/>
                </a:cubicBezTo>
                <a:cubicBezTo>
                  <a:pt x="3422" y="1998"/>
                  <a:pt x="3407" y="1992"/>
                  <a:pt x="3389" y="1999"/>
                </a:cubicBezTo>
                <a:cubicBezTo>
                  <a:pt x="3326" y="1988"/>
                  <a:pt x="3316" y="1990"/>
                  <a:pt x="3307" y="1989"/>
                </a:cubicBezTo>
                <a:cubicBezTo>
                  <a:pt x="3261" y="1980"/>
                  <a:pt x="3244" y="1971"/>
                  <a:pt x="3226" y="1967"/>
                </a:cubicBezTo>
                <a:cubicBezTo>
                  <a:pt x="3195" y="1962"/>
                  <a:pt x="3191" y="1956"/>
                  <a:pt x="3186" y="1958"/>
                </a:cubicBezTo>
                <a:cubicBezTo>
                  <a:pt x="3137" y="1944"/>
                  <a:pt x="3127" y="1946"/>
                  <a:pt x="3119" y="1938"/>
                </a:cubicBezTo>
                <a:cubicBezTo>
                  <a:pt x="3088" y="1932"/>
                  <a:pt x="3084" y="1929"/>
                  <a:pt x="3079" y="1929"/>
                </a:cubicBezTo>
                <a:cubicBezTo>
                  <a:pt x="3050" y="1915"/>
                  <a:pt x="3043" y="1923"/>
                  <a:pt x="3039" y="1919"/>
                </a:cubicBezTo>
                <a:cubicBezTo>
                  <a:pt x="3002" y="1914"/>
                  <a:pt x="2992" y="1916"/>
                  <a:pt x="2984" y="1913"/>
                </a:cubicBezTo>
                <a:cubicBezTo>
                  <a:pt x="2904" y="1913"/>
                  <a:pt x="2889" y="1922"/>
                  <a:pt x="2877" y="1921"/>
                </a:cubicBezTo>
                <a:cubicBezTo>
                  <a:pt x="2813" y="1933"/>
                  <a:pt x="2798" y="1939"/>
                  <a:pt x="2799" y="1945"/>
                </a:cubicBezTo>
                <a:cubicBezTo>
                  <a:pt x="2861" y="1933"/>
                  <a:pt x="2866" y="1932"/>
                  <a:pt x="2871" y="1928"/>
                </a:cubicBezTo>
                <a:cubicBezTo>
                  <a:pt x="2906" y="1927"/>
                  <a:pt x="2917" y="1927"/>
                  <a:pt x="2929" y="1923"/>
                </a:cubicBezTo>
                <a:cubicBezTo>
                  <a:pt x="3007" y="1927"/>
                  <a:pt x="3019" y="1928"/>
                  <a:pt x="3029" y="1925"/>
                </a:cubicBezTo>
                <a:cubicBezTo>
                  <a:pt x="3074" y="1944"/>
                  <a:pt x="3079" y="1943"/>
                  <a:pt x="3084" y="1943"/>
                </a:cubicBezTo>
                <a:cubicBezTo>
                  <a:pt x="3150" y="1958"/>
                  <a:pt x="3158" y="1964"/>
                  <a:pt x="3167" y="1966"/>
                </a:cubicBezTo>
                <a:cubicBezTo>
                  <a:pt x="3267" y="1993"/>
                  <a:pt x="3284" y="1995"/>
                  <a:pt x="3300" y="2000"/>
                </a:cubicBezTo>
                <a:cubicBezTo>
                  <a:pt x="3328" y="2007"/>
                  <a:pt x="3334" y="2000"/>
                  <a:pt x="3337" y="2004"/>
                </a:cubicBezTo>
                <a:cubicBezTo>
                  <a:pt x="3386" y="2006"/>
                  <a:pt x="3394" y="2011"/>
                  <a:pt x="3404" y="2007"/>
                </a:cubicBezTo>
                <a:cubicBezTo>
                  <a:pt x="3444" y="2009"/>
                  <a:pt x="3446" y="2009"/>
                  <a:pt x="3448" y="2007"/>
                </a:cubicBezTo>
                <a:cubicBezTo>
                  <a:pt x="3414" y="2017"/>
                  <a:pt x="3408" y="2018"/>
                  <a:pt x="3404" y="2017"/>
                </a:cubicBezTo>
                <a:cubicBezTo>
                  <a:pt x="3325" y="2018"/>
                  <a:pt x="3323" y="2015"/>
                  <a:pt x="3319" y="2019"/>
                </a:cubicBezTo>
                <a:cubicBezTo>
                  <a:pt x="3285" y="2011"/>
                  <a:pt x="3279" y="2010"/>
                  <a:pt x="3273" y="2010"/>
                </a:cubicBezTo>
                <a:cubicBezTo>
                  <a:pt x="3230" y="2005"/>
                  <a:pt x="3227" y="1991"/>
                  <a:pt x="3219" y="1995"/>
                </a:cubicBezTo>
                <a:cubicBezTo>
                  <a:pt x="3181" y="1985"/>
                  <a:pt x="3178" y="1985"/>
                  <a:pt x="3175" y="1985"/>
                </a:cubicBezTo>
                <a:cubicBezTo>
                  <a:pt x="3136" y="1972"/>
                  <a:pt x="3122" y="1977"/>
                  <a:pt x="3112" y="1970"/>
                </a:cubicBezTo>
                <a:cubicBezTo>
                  <a:pt x="3087" y="1967"/>
                  <a:pt x="3081" y="1966"/>
                  <a:pt x="3075" y="1966"/>
                </a:cubicBezTo>
                <a:cubicBezTo>
                  <a:pt x="3010" y="1963"/>
                  <a:pt x="3006" y="1951"/>
                  <a:pt x="2999" y="1958"/>
                </a:cubicBezTo>
                <a:cubicBezTo>
                  <a:pt x="2936" y="1954"/>
                  <a:pt x="2929" y="1958"/>
                  <a:pt x="2924" y="1953"/>
                </a:cubicBezTo>
                <a:cubicBezTo>
                  <a:pt x="2869" y="1964"/>
                  <a:pt x="2857" y="1961"/>
                  <a:pt x="2843" y="1966"/>
                </a:cubicBezTo>
                <a:cubicBezTo>
                  <a:pt x="2776" y="1979"/>
                  <a:pt x="2775" y="1993"/>
                  <a:pt x="2767" y="1986"/>
                </a:cubicBezTo>
                <a:cubicBezTo>
                  <a:pt x="2731" y="2002"/>
                  <a:pt x="2724" y="2004"/>
                  <a:pt x="2726" y="2008"/>
                </a:cubicBezTo>
                <a:cubicBezTo>
                  <a:pt x="2806" y="1985"/>
                  <a:pt x="2815" y="1981"/>
                  <a:pt x="2823" y="1978"/>
                </a:cubicBezTo>
                <a:cubicBezTo>
                  <a:pt x="2864" y="1968"/>
                  <a:pt x="2866" y="1976"/>
                  <a:pt x="2871" y="1972"/>
                </a:cubicBezTo>
                <a:cubicBezTo>
                  <a:pt x="2952" y="1967"/>
                  <a:pt x="2960" y="1969"/>
                  <a:pt x="2969" y="1966"/>
                </a:cubicBezTo>
                <a:cubicBezTo>
                  <a:pt x="3050" y="1973"/>
                  <a:pt x="3054" y="1974"/>
                  <a:pt x="3057" y="1976"/>
                </a:cubicBezTo>
                <a:cubicBezTo>
                  <a:pt x="3089" y="1977"/>
                  <a:pt x="3091" y="1985"/>
                  <a:pt x="3097" y="1979"/>
                </a:cubicBezTo>
                <a:cubicBezTo>
                  <a:pt x="3157" y="1989"/>
                  <a:pt x="3190" y="2000"/>
                  <a:pt x="3222" y="2011"/>
                </a:cubicBezTo>
                <a:cubicBezTo>
                  <a:pt x="3288" y="2028"/>
                  <a:pt x="3294" y="2020"/>
                  <a:pt x="3296" y="2026"/>
                </a:cubicBezTo>
                <a:cubicBezTo>
                  <a:pt x="3316" y="2031"/>
                  <a:pt x="3321" y="2030"/>
                  <a:pt x="3318" y="2033"/>
                </a:cubicBezTo>
                <a:cubicBezTo>
                  <a:pt x="3157" y="2009"/>
                  <a:pt x="3149" y="2018"/>
                  <a:pt x="3144" y="2011"/>
                </a:cubicBezTo>
                <a:cubicBezTo>
                  <a:pt x="3117" y="2008"/>
                  <a:pt x="3112" y="2004"/>
                  <a:pt x="3105" y="2008"/>
                </a:cubicBezTo>
                <a:cubicBezTo>
                  <a:pt x="3059" y="2004"/>
                  <a:pt x="3054" y="1996"/>
                  <a:pt x="3045" y="2001"/>
                </a:cubicBezTo>
                <a:cubicBezTo>
                  <a:pt x="3011" y="1997"/>
                  <a:pt x="3008" y="1994"/>
                  <a:pt x="3005" y="1995"/>
                </a:cubicBezTo>
                <a:cubicBezTo>
                  <a:pt x="2952" y="1993"/>
                  <a:pt x="2938" y="1996"/>
                  <a:pt x="2924" y="1998"/>
                </a:cubicBezTo>
                <a:cubicBezTo>
                  <a:pt x="2835" y="2008"/>
                  <a:pt x="2827" y="2018"/>
                  <a:pt x="2821" y="2013"/>
                </a:cubicBezTo>
                <a:cubicBezTo>
                  <a:pt x="2738" y="2050"/>
                  <a:pt x="2725" y="2050"/>
                  <a:pt x="2709" y="2063"/>
                </a:cubicBezTo>
                <a:cubicBezTo>
                  <a:pt x="2697" y="2076"/>
                  <a:pt x="2731" y="2058"/>
                  <a:pt x="2764" y="2042"/>
                </a:cubicBezTo>
                <a:cubicBezTo>
                  <a:pt x="2789" y="2039"/>
                  <a:pt x="2799" y="2030"/>
                  <a:pt x="2807" y="2029"/>
                </a:cubicBezTo>
                <a:cubicBezTo>
                  <a:pt x="2891" y="2016"/>
                  <a:pt x="2897" y="2013"/>
                  <a:pt x="2902" y="2011"/>
                </a:cubicBezTo>
                <a:cubicBezTo>
                  <a:pt x="2990" y="2008"/>
                  <a:pt x="3000" y="2007"/>
                  <a:pt x="3010" y="2009"/>
                </a:cubicBezTo>
                <a:cubicBezTo>
                  <a:pt x="3050" y="2016"/>
                  <a:pt x="3063" y="2009"/>
                  <a:pt x="3071" y="2015"/>
                </a:cubicBezTo>
                <a:cubicBezTo>
                  <a:pt x="3111" y="2023"/>
                  <a:pt x="3123" y="2016"/>
                  <a:pt x="3131" y="2023"/>
                </a:cubicBezTo>
                <a:cubicBezTo>
                  <a:pt x="3181" y="2029"/>
                  <a:pt x="3185" y="2037"/>
                  <a:pt x="3192" y="2033"/>
                </a:cubicBezTo>
                <a:cubicBezTo>
                  <a:pt x="3231" y="2040"/>
                  <a:pt x="3241" y="2039"/>
                  <a:pt x="3251" y="2041"/>
                </a:cubicBezTo>
                <a:cubicBezTo>
                  <a:pt x="3301" y="2049"/>
                  <a:pt x="3307" y="2045"/>
                  <a:pt x="3313" y="2047"/>
                </a:cubicBezTo>
                <a:cubicBezTo>
                  <a:pt x="3337" y="2049"/>
                  <a:pt x="3342" y="2047"/>
                  <a:pt x="3339" y="2051"/>
                </a:cubicBezTo>
                <a:cubicBezTo>
                  <a:pt x="3224" y="2064"/>
                  <a:pt x="3212" y="2066"/>
                  <a:pt x="3201" y="2065"/>
                </a:cubicBezTo>
                <a:cubicBezTo>
                  <a:pt x="3146" y="2060"/>
                  <a:pt x="3142" y="2052"/>
                  <a:pt x="3135" y="2058"/>
                </a:cubicBezTo>
                <a:cubicBezTo>
                  <a:pt x="3084" y="2048"/>
                  <a:pt x="3081" y="2048"/>
                  <a:pt x="3078" y="2049"/>
                </a:cubicBezTo>
                <a:cubicBezTo>
                  <a:pt x="3030" y="2044"/>
                  <a:pt x="3024" y="2043"/>
                  <a:pt x="3020" y="2037"/>
                </a:cubicBezTo>
                <a:cubicBezTo>
                  <a:pt x="2992" y="2038"/>
                  <a:pt x="2989" y="2038"/>
                  <a:pt x="2986" y="2037"/>
                </a:cubicBezTo>
                <a:cubicBezTo>
                  <a:pt x="2925" y="2028"/>
                  <a:pt x="2913" y="2031"/>
                  <a:pt x="2902" y="2028"/>
                </a:cubicBezTo>
                <a:cubicBezTo>
                  <a:pt x="2798" y="2049"/>
                  <a:pt x="2802" y="2050"/>
                  <a:pt x="2807" y="2046"/>
                </a:cubicBezTo>
                <a:cubicBezTo>
                  <a:pt x="2860" y="2039"/>
                  <a:pt x="2870" y="2037"/>
                  <a:pt x="2878" y="2040"/>
                </a:cubicBezTo>
                <a:cubicBezTo>
                  <a:pt x="2928" y="2042"/>
                  <a:pt x="2933" y="2044"/>
                  <a:pt x="2939" y="2043"/>
                </a:cubicBezTo>
                <a:cubicBezTo>
                  <a:pt x="2982" y="2048"/>
                  <a:pt x="2993" y="2050"/>
                  <a:pt x="3004" y="2050"/>
                </a:cubicBezTo>
                <a:cubicBezTo>
                  <a:pt x="3042" y="2054"/>
                  <a:pt x="3044" y="2059"/>
                  <a:pt x="3047" y="2058"/>
                </a:cubicBezTo>
                <a:cubicBezTo>
                  <a:pt x="3083" y="2063"/>
                  <a:pt x="3094" y="2064"/>
                  <a:pt x="3106" y="2066"/>
                </a:cubicBezTo>
                <a:cubicBezTo>
                  <a:pt x="3158" y="2071"/>
                  <a:pt x="3161" y="2070"/>
                  <a:pt x="3163" y="2075"/>
                </a:cubicBezTo>
                <a:cubicBezTo>
                  <a:pt x="3119" y="2078"/>
                  <a:pt x="3112" y="2073"/>
                  <a:pt x="3103" y="2078"/>
                </a:cubicBezTo>
                <a:cubicBezTo>
                  <a:pt x="3054" y="2076"/>
                  <a:pt x="3050" y="2076"/>
                  <a:pt x="3047" y="2075"/>
                </a:cubicBezTo>
                <a:cubicBezTo>
                  <a:pt x="2983" y="2071"/>
                  <a:pt x="2977" y="2067"/>
                  <a:pt x="2970" y="2072"/>
                </a:cubicBezTo>
                <a:cubicBezTo>
                  <a:pt x="2906" y="2067"/>
                  <a:pt x="2901" y="2061"/>
                  <a:pt x="2894" y="2064"/>
                </a:cubicBezTo>
                <a:cubicBezTo>
                  <a:pt x="2812" y="2073"/>
                  <a:pt x="2794" y="2067"/>
                  <a:pt x="2773" y="2078"/>
                </a:cubicBezTo>
                <a:cubicBezTo>
                  <a:pt x="2738" y="2088"/>
                  <a:pt x="2734" y="2082"/>
                  <a:pt x="2728" y="2088"/>
                </a:cubicBezTo>
                <a:cubicBezTo>
                  <a:pt x="2644" y="2121"/>
                  <a:pt x="2641" y="2125"/>
                  <a:pt x="2641" y="2129"/>
                </a:cubicBezTo>
                <a:cubicBezTo>
                  <a:pt x="2738" y="2095"/>
                  <a:pt x="2746" y="2088"/>
                  <a:pt x="2753" y="2090"/>
                </a:cubicBezTo>
                <a:cubicBezTo>
                  <a:pt x="2828" y="2078"/>
                  <a:pt x="2836" y="2075"/>
                  <a:pt x="2843" y="2075"/>
                </a:cubicBezTo>
                <a:cubicBezTo>
                  <a:pt x="2891" y="2082"/>
                  <a:pt x="2901" y="2072"/>
                  <a:pt x="2908" y="2076"/>
                </a:cubicBezTo>
                <a:cubicBezTo>
                  <a:pt x="2964" y="2078"/>
                  <a:pt x="2978" y="2082"/>
                  <a:pt x="2992" y="2085"/>
                </a:cubicBezTo>
                <a:cubicBezTo>
                  <a:pt x="3031" y="2079"/>
                  <a:pt x="3033" y="2094"/>
                  <a:pt x="3040" y="2086"/>
                </a:cubicBezTo>
                <a:cubicBezTo>
                  <a:pt x="3099" y="2090"/>
                  <a:pt x="3111" y="2085"/>
                  <a:pt x="3121" y="2090"/>
                </a:cubicBezTo>
                <a:cubicBezTo>
                  <a:pt x="3199" y="2084"/>
                  <a:pt x="3207" y="2095"/>
                  <a:pt x="3219" y="2088"/>
                </a:cubicBezTo>
                <a:cubicBezTo>
                  <a:pt x="3208" y="2099"/>
                  <a:pt x="3205" y="2091"/>
                  <a:pt x="3198" y="2094"/>
                </a:cubicBezTo>
                <a:cubicBezTo>
                  <a:pt x="3131" y="2096"/>
                  <a:pt x="3117" y="2104"/>
                  <a:pt x="3107" y="2099"/>
                </a:cubicBezTo>
                <a:cubicBezTo>
                  <a:pt x="3021" y="2106"/>
                  <a:pt x="3010" y="2106"/>
                  <a:pt x="2998" y="2105"/>
                </a:cubicBezTo>
                <a:cubicBezTo>
                  <a:pt x="2922" y="2100"/>
                  <a:pt x="2915" y="2104"/>
                  <a:pt x="2910" y="2102"/>
                </a:cubicBezTo>
                <a:cubicBezTo>
                  <a:pt x="2882" y="2098"/>
                  <a:pt x="2881" y="2093"/>
                  <a:pt x="2875" y="2100"/>
                </a:cubicBezTo>
                <a:cubicBezTo>
                  <a:pt x="2833" y="2097"/>
                  <a:pt x="2826" y="2102"/>
                  <a:pt x="2820" y="2100"/>
                </a:cubicBezTo>
                <a:cubicBezTo>
                  <a:pt x="2721" y="2120"/>
                  <a:pt x="2713" y="2124"/>
                  <a:pt x="2707" y="2126"/>
                </a:cubicBezTo>
                <a:cubicBezTo>
                  <a:pt x="2639" y="2161"/>
                  <a:pt x="2639" y="2161"/>
                  <a:pt x="2639" y="2161"/>
                </a:cubicBezTo>
                <a:cubicBezTo>
                  <a:pt x="2644" y="2161"/>
                  <a:pt x="2644" y="2161"/>
                  <a:pt x="2644" y="2161"/>
                </a:cubicBezTo>
                <a:cubicBezTo>
                  <a:pt x="2702" y="2132"/>
                  <a:pt x="2725" y="2130"/>
                  <a:pt x="2750" y="2119"/>
                </a:cubicBezTo>
                <a:cubicBezTo>
                  <a:pt x="2807" y="2116"/>
                  <a:pt x="2815" y="2106"/>
                  <a:pt x="2820" y="2110"/>
                </a:cubicBezTo>
                <a:cubicBezTo>
                  <a:pt x="2867" y="2103"/>
                  <a:pt x="2877" y="2112"/>
                  <a:pt x="2890" y="2107"/>
                </a:cubicBezTo>
                <a:cubicBezTo>
                  <a:pt x="2945" y="2111"/>
                  <a:pt x="2950" y="2114"/>
                  <a:pt x="2956" y="2114"/>
                </a:cubicBezTo>
                <a:cubicBezTo>
                  <a:pt x="2999" y="2119"/>
                  <a:pt x="3003" y="2115"/>
                  <a:pt x="3005" y="2118"/>
                </a:cubicBezTo>
                <a:cubicBezTo>
                  <a:pt x="3070" y="2116"/>
                  <a:pt x="3082" y="2110"/>
                  <a:pt x="3092" y="2115"/>
                </a:cubicBezTo>
                <a:cubicBezTo>
                  <a:pt x="3156" y="2115"/>
                  <a:pt x="3150" y="2116"/>
                  <a:pt x="3145" y="2117"/>
                </a:cubicBezTo>
                <a:cubicBezTo>
                  <a:pt x="3107" y="2127"/>
                  <a:pt x="3095" y="2127"/>
                  <a:pt x="3086" y="2132"/>
                </a:cubicBezTo>
                <a:cubicBezTo>
                  <a:pt x="3022" y="2127"/>
                  <a:pt x="3005" y="2129"/>
                  <a:pt x="2989" y="2124"/>
                </a:cubicBezTo>
                <a:cubicBezTo>
                  <a:pt x="2932" y="2127"/>
                  <a:pt x="2924" y="2123"/>
                  <a:pt x="2915" y="2126"/>
                </a:cubicBezTo>
                <a:cubicBezTo>
                  <a:pt x="2887" y="2124"/>
                  <a:pt x="2881" y="2131"/>
                  <a:pt x="2879" y="2128"/>
                </a:cubicBezTo>
                <a:cubicBezTo>
                  <a:pt x="2832" y="2130"/>
                  <a:pt x="2823" y="2132"/>
                  <a:pt x="2814" y="2134"/>
                </a:cubicBezTo>
                <a:cubicBezTo>
                  <a:pt x="2764" y="2142"/>
                  <a:pt x="2740" y="2150"/>
                  <a:pt x="2715" y="2161"/>
                </a:cubicBezTo>
                <a:cubicBezTo>
                  <a:pt x="2798" y="2148"/>
                  <a:pt x="2821" y="2139"/>
                  <a:pt x="2841" y="2144"/>
                </a:cubicBezTo>
                <a:cubicBezTo>
                  <a:pt x="2885" y="2138"/>
                  <a:pt x="2894" y="2142"/>
                  <a:pt x="2907" y="2135"/>
                </a:cubicBezTo>
                <a:cubicBezTo>
                  <a:pt x="2985" y="2142"/>
                  <a:pt x="2994" y="2139"/>
                  <a:pt x="3002" y="2140"/>
                </a:cubicBezTo>
                <a:cubicBezTo>
                  <a:pt x="3023" y="2141"/>
                  <a:pt x="3028" y="2140"/>
                  <a:pt x="3025" y="2143"/>
                </a:cubicBezTo>
                <a:cubicBezTo>
                  <a:pt x="2910" y="2157"/>
                  <a:pt x="2897" y="2156"/>
                  <a:pt x="2893" y="2157"/>
                </a:cubicBezTo>
                <a:cubicBezTo>
                  <a:pt x="2869" y="2158"/>
                  <a:pt x="2865" y="2160"/>
                  <a:pt x="2861" y="2160"/>
                </a:cubicBezTo>
                <a:cubicBezTo>
                  <a:pt x="3013" y="2159"/>
                  <a:pt x="3020" y="2158"/>
                  <a:pt x="3026" y="2156"/>
                </a:cubicBezTo>
                <a:cubicBezTo>
                  <a:pt x="3054" y="2153"/>
                  <a:pt x="3064" y="2146"/>
                  <a:pt x="3072" y="2148"/>
                </a:cubicBezTo>
                <a:cubicBezTo>
                  <a:pt x="3075" y="2159"/>
                  <a:pt x="3078" y="2159"/>
                  <a:pt x="3080" y="2160"/>
                </a:cubicBezTo>
                <a:cubicBezTo>
                  <a:pt x="3107" y="2157"/>
                  <a:pt x="3112" y="2154"/>
                  <a:pt x="3118" y="2150"/>
                </a:cubicBezTo>
                <a:cubicBezTo>
                  <a:pt x="3153" y="2132"/>
                  <a:pt x="3155" y="2134"/>
                  <a:pt x="3155" y="2134"/>
                </a:cubicBezTo>
                <a:cubicBezTo>
                  <a:pt x="3178" y="2119"/>
                  <a:pt x="3190" y="2116"/>
                  <a:pt x="3201" y="2119"/>
                </a:cubicBezTo>
                <a:cubicBezTo>
                  <a:pt x="3131" y="2159"/>
                  <a:pt x="3130" y="2160"/>
                  <a:pt x="3128" y="2161"/>
                </a:cubicBezTo>
                <a:cubicBezTo>
                  <a:pt x="3164" y="2159"/>
                  <a:pt x="3161" y="2147"/>
                  <a:pt x="3167" y="2154"/>
                </a:cubicBezTo>
                <a:cubicBezTo>
                  <a:pt x="3189" y="2155"/>
                  <a:pt x="3197" y="2150"/>
                  <a:pt x="3206" y="2144"/>
                </a:cubicBezTo>
                <a:cubicBezTo>
                  <a:pt x="3263" y="2107"/>
                  <a:pt x="3265" y="2100"/>
                  <a:pt x="3271" y="2106"/>
                </a:cubicBezTo>
                <a:cubicBezTo>
                  <a:pt x="3223" y="2161"/>
                  <a:pt x="3223" y="2160"/>
                  <a:pt x="3223" y="2160"/>
                </a:cubicBezTo>
                <a:cubicBezTo>
                  <a:pt x="3308" y="2091"/>
                  <a:pt x="3321" y="2086"/>
                  <a:pt x="3342" y="2073"/>
                </a:cubicBezTo>
                <a:cubicBezTo>
                  <a:pt x="3359" y="2075"/>
                  <a:pt x="3359" y="2079"/>
                  <a:pt x="3343" y="2089"/>
                </a:cubicBezTo>
                <a:cubicBezTo>
                  <a:pt x="3313" y="2119"/>
                  <a:pt x="3317" y="2125"/>
                  <a:pt x="3308" y="2128"/>
                </a:cubicBezTo>
                <a:cubicBezTo>
                  <a:pt x="3292" y="2161"/>
                  <a:pt x="3292" y="2161"/>
                  <a:pt x="3292" y="2161"/>
                </a:cubicBezTo>
                <a:cubicBezTo>
                  <a:pt x="3363" y="2091"/>
                  <a:pt x="3369" y="2086"/>
                  <a:pt x="3374" y="2080"/>
                </a:cubicBezTo>
                <a:cubicBezTo>
                  <a:pt x="3370" y="2099"/>
                  <a:pt x="3334" y="2127"/>
                  <a:pt x="3314" y="2158"/>
                </a:cubicBezTo>
                <a:cubicBezTo>
                  <a:pt x="3342" y="2158"/>
                  <a:pt x="3349" y="2156"/>
                  <a:pt x="3347" y="2152"/>
                </a:cubicBezTo>
                <a:cubicBezTo>
                  <a:pt x="3389" y="2103"/>
                  <a:pt x="3396" y="2101"/>
                  <a:pt x="3399" y="2099"/>
                </a:cubicBezTo>
                <a:cubicBezTo>
                  <a:pt x="3445" y="2059"/>
                  <a:pt x="3445" y="2052"/>
                  <a:pt x="3456" y="2047"/>
                </a:cubicBezTo>
                <a:cubicBezTo>
                  <a:pt x="3484" y="2041"/>
                  <a:pt x="3467" y="2043"/>
                  <a:pt x="3468" y="2049"/>
                </a:cubicBezTo>
                <a:cubicBezTo>
                  <a:pt x="3440" y="2076"/>
                  <a:pt x="3442" y="2080"/>
                  <a:pt x="3437" y="2082"/>
                </a:cubicBezTo>
                <a:cubicBezTo>
                  <a:pt x="3392" y="2144"/>
                  <a:pt x="3380" y="2148"/>
                  <a:pt x="3384" y="2156"/>
                </a:cubicBezTo>
                <a:cubicBezTo>
                  <a:pt x="3400" y="2149"/>
                  <a:pt x="3407" y="2137"/>
                  <a:pt x="3416" y="2126"/>
                </a:cubicBezTo>
                <a:cubicBezTo>
                  <a:pt x="3467" y="2065"/>
                  <a:pt x="3466" y="2060"/>
                  <a:pt x="3472" y="2057"/>
                </a:cubicBezTo>
                <a:cubicBezTo>
                  <a:pt x="3556" y="1996"/>
                  <a:pt x="3560" y="1991"/>
                  <a:pt x="3563" y="1994"/>
                </a:cubicBezTo>
                <a:cubicBezTo>
                  <a:pt x="3529" y="2023"/>
                  <a:pt x="3523" y="2031"/>
                  <a:pt x="3512" y="2039"/>
                </a:cubicBezTo>
                <a:cubicBezTo>
                  <a:pt x="3475" y="2085"/>
                  <a:pt x="3460" y="2091"/>
                  <a:pt x="3458" y="2100"/>
                </a:cubicBezTo>
                <a:cubicBezTo>
                  <a:pt x="3420" y="2150"/>
                  <a:pt x="3417" y="2155"/>
                  <a:pt x="3414" y="2161"/>
                </a:cubicBezTo>
                <a:cubicBezTo>
                  <a:pt x="3433" y="2148"/>
                  <a:pt x="3442" y="2142"/>
                  <a:pt x="3446" y="2135"/>
                </a:cubicBezTo>
                <a:cubicBezTo>
                  <a:pt x="3477" y="2100"/>
                  <a:pt x="3473" y="2095"/>
                  <a:pt x="3481" y="2092"/>
                </a:cubicBezTo>
                <a:cubicBezTo>
                  <a:pt x="3555" y="2021"/>
                  <a:pt x="3565" y="2014"/>
                  <a:pt x="3571" y="2006"/>
                </a:cubicBezTo>
                <a:cubicBezTo>
                  <a:pt x="3592" y="1991"/>
                  <a:pt x="3593" y="1996"/>
                  <a:pt x="3587" y="1999"/>
                </a:cubicBezTo>
                <a:cubicBezTo>
                  <a:pt x="3577" y="2018"/>
                  <a:pt x="3561" y="2024"/>
                  <a:pt x="3560" y="2033"/>
                </a:cubicBezTo>
                <a:cubicBezTo>
                  <a:pt x="3502" y="2098"/>
                  <a:pt x="3496" y="2102"/>
                  <a:pt x="3496" y="2107"/>
                </a:cubicBezTo>
                <a:cubicBezTo>
                  <a:pt x="3460" y="2160"/>
                  <a:pt x="3460" y="2160"/>
                  <a:pt x="3459" y="2161"/>
                </a:cubicBezTo>
                <a:cubicBezTo>
                  <a:pt x="3491" y="2139"/>
                  <a:pt x="3491" y="2131"/>
                  <a:pt x="3497" y="2124"/>
                </a:cubicBezTo>
                <a:cubicBezTo>
                  <a:pt x="3587" y="2014"/>
                  <a:pt x="3595" y="2008"/>
                  <a:pt x="3601" y="2001"/>
                </a:cubicBezTo>
                <a:cubicBezTo>
                  <a:pt x="3627" y="1981"/>
                  <a:pt x="3620" y="1995"/>
                  <a:pt x="3602" y="2007"/>
                </a:cubicBezTo>
                <a:cubicBezTo>
                  <a:pt x="3551" y="2082"/>
                  <a:pt x="3543" y="2089"/>
                  <a:pt x="3535" y="2097"/>
                </a:cubicBezTo>
                <a:cubicBezTo>
                  <a:pt x="3507" y="2161"/>
                  <a:pt x="3507" y="2161"/>
                  <a:pt x="3507" y="2161"/>
                </a:cubicBezTo>
                <a:cubicBezTo>
                  <a:pt x="3522" y="2133"/>
                  <a:pt x="3528" y="2130"/>
                  <a:pt x="3528" y="2125"/>
                </a:cubicBezTo>
                <a:cubicBezTo>
                  <a:pt x="3595" y="2039"/>
                  <a:pt x="3610" y="2024"/>
                  <a:pt x="3619" y="2007"/>
                </a:cubicBezTo>
                <a:cubicBezTo>
                  <a:pt x="3670" y="1959"/>
                  <a:pt x="3677" y="1946"/>
                  <a:pt x="3690" y="1935"/>
                </a:cubicBezTo>
                <a:cubicBezTo>
                  <a:pt x="3679" y="1969"/>
                  <a:pt x="3669" y="1974"/>
                  <a:pt x="3667" y="1980"/>
                </a:cubicBezTo>
                <a:cubicBezTo>
                  <a:pt x="3643" y="2009"/>
                  <a:pt x="3642" y="2014"/>
                  <a:pt x="3639" y="2012"/>
                </a:cubicBezTo>
                <a:cubicBezTo>
                  <a:pt x="3593" y="2071"/>
                  <a:pt x="3588" y="2083"/>
                  <a:pt x="3577" y="2094"/>
                </a:cubicBezTo>
                <a:cubicBezTo>
                  <a:pt x="3549" y="2141"/>
                  <a:pt x="3544" y="2151"/>
                  <a:pt x="3537" y="2160"/>
                </a:cubicBezTo>
                <a:cubicBezTo>
                  <a:pt x="3556" y="2153"/>
                  <a:pt x="3557" y="2144"/>
                  <a:pt x="3567" y="2138"/>
                </a:cubicBezTo>
                <a:cubicBezTo>
                  <a:pt x="3621" y="2056"/>
                  <a:pt x="3625" y="2048"/>
                  <a:pt x="3632" y="2039"/>
                </a:cubicBezTo>
                <a:cubicBezTo>
                  <a:pt x="3710" y="1959"/>
                  <a:pt x="3713" y="1949"/>
                  <a:pt x="3721" y="1940"/>
                </a:cubicBezTo>
                <a:cubicBezTo>
                  <a:pt x="3805" y="1881"/>
                  <a:pt x="3805" y="1868"/>
                  <a:pt x="3812" y="1873"/>
                </a:cubicBezTo>
                <a:cubicBezTo>
                  <a:pt x="3725" y="1967"/>
                  <a:pt x="3714" y="1968"/>
                  <a:pt x="3717" y="1973"/>
                </a:cubicBezTo>
                <a:cubicBezTo>
                  <a:pt x="3670" y="2021"/>
                  <a:pt x="3669" y="2029"/>
                  <a:pt x="3657" y="2035"/>
                </a:cubicBezTo>
                <a:cubicBezTo>
                  <a:pt x="3623" y="2092"/>
                  <a:pt x="3606" y="2105"/>
                  <a:pt x="3601" y="2120"/>
                </a:cubicBezTo>
                <a:cubicBezTo>
                  <a:pt x="3575" y="2154"/>
                  <a:pt x="3578" y="2158"/>
                  <a:pt x="3575" y="2161"/>
                </a:cubicBezTo>
                <a:cubicBezTo>
                  <a:pt x="3591" y="2154"/>
                  <a:pt x="3592" y="2148"/>
                  <a:pt x="3601" y="2144"/>
                </a:cubicBezTo>
                <a:cubicBezTo>
                  <a:pt x="3659" y="2050"/>
                  <a:pt x="3668" y="2046"/>
                  <a:pt x="3670" y="2040"/>
                </a:cubicBezTo>
                <a:cubicBezTo>
                  <a:pt x="3726" y="1979"/>
                  <a:pt x="3738" y="1968"/>
                  <a:pt x="3748" y="1957"/>
                </a:cubicBezTo>
                <a:cubicBezTo>
                  <a:pt x="3766" y="1938"/>
                  <a:pt x="3770" y="1924"/>
                  <a:pt x="3778" y="1928"/>
                </a:cubicBezTo>
                <a:cubicBezTo>
                  <a:pt x="3738" y="1991"/>
                  <a:pt x="3728" y="1994"/>
                  <a:pt x="3730" y="1999"/>
                </a:cubicBezTo>
                <a:cubicBezTo>
                  <a:pt x="3701" y="2037"/>
                  <a:pt x="3698" y="2042"/>
                  <a:pt x="3698" y="2046"/>
                </a:cubicBezTo>
                <a:cubicBezTo>
                  <a:pt x="3667" y="2104"/>
                  <a:pt x="3655" y="2111"/>
                  <a:pt x="3655" y="2121"/>
                </a:cubicBezTo>
                <a:cubicBezTo>
                  <a:pt x="3638" y="2161"/>
                  <a:pt x="3638" y="2161"/>
                  <a:pt x="3638" y="2161"/>
                </a:cubicBezTo>
                <a:cubicBezTo>
                  <a:pt x="3648" y="2148"/>
                  <a:pt x="3647" y="2147"/>
                  <a:pt x="3647" y="2146"/>
                </a:cubicBezTo>
                <a:cubicBezTo>
                  <a:pt x="3676" y="2105"/>
                  <a:pt x="3675" y="2098"/>
                  <a:pt x="3683" y="2093"/>
                </a:cubicBezTo>
                <a:cubicBezTo>
                  <a:pt x="3715" y="2048"/>
                  <a:pt x="3713" y="2042"/>
                  <a:pt x="3715" y="2036"/>
                </a:cubicBezTo>
                <a:cubicBezTo>
                  <a:pt x="3779" y="1948"/>
                  <a:pt x="3777" y="1940"/>
                  <a:pt x="3785" y="1934"/>
                </a:cubicBezTo>
                <a:cubicBezTo>
                  <a:pt x="3815" y="1893"/>
                  <a:pt x="3825" y="1891"/>
                  <a:pt x="3824" y="1887"/>
                </a:cubicBezTo>
                <a:cubicBezTo>
                  <a:pt x="3839" y="1867"/>
                  <a:pt x="3840" y="1866"/>
                  <a:pt x="3840" y="1866"/>
                </a:cubicBezTo>
                <a:cubicBezTo>
                  <a:pt x="3804" y="1827"/>
                  <a:pt x="3788" y="1841"/>
                  <a:pt x="3777" y="1834"/>
                </a:cubicBezTo>
                <a:close/>
                <a:moveTo>
                  <a:pt x="3212" y="2126"/>
                </a:moveTo>
                <a:cubicBezTo>
                  <a:pt x="3206" y="2127"/>
                  <a:pt x="3212" y="2123"/>
                  <a:pt x="3215" y="2121"/>
                </a:cubicBezTo>
                <a:cubicBezTo>
                  <a:pt x="3221" y="2120"/>
                  <a:pt x="3215" y="2124"/>
                  <a:pt x="3212" y="2126"/>
                </a:cubicBezTo>
                <a:close/>
                <a:moveTo>
                  <a:pt x="3347" y="2036"/>
                </a:moveTo>
                <a:cubicBezTo>
                  <a:pt x="3340" y="2034"/>
                  <a:pt x="3333" y="2034"/>
                  <a:pt x="3326" y="2035"/>
                </a:cubicBezTo>
                <a:cubicBezTo>
                  <a:pt x="3326" y="2026"/>
                  <a:pt x="3338" y="2035"/>
                  <a:pt x="3344" y="2031"/>
                </a:cubicBezTo>
                <a:cubicBezTo>
                  <a:pt x="3350" y="2033"/>
                  <a:pt x="3358" y="2030"/>
                  <a:pt x="3365" y="2031"/>
                </a:cubicBezTo>
                <a:cubicBezTo>
                  <a:pt x="3365" y="2041"/>
                  <a:pt x="3352" y="2032"/>
                  <a:pt x="3347" y="2036"/>
                </a:cubicBezTo>
                <a:close/>
                <a:moveTo>
                  <a:pt x="3440" y="2043"/>
                </a:moveTo>
                <a:cubicBezTo>
                  <a:pt x="3436" y="2032"/>
                  <a:pt x="3448" y="2037"/>
                  <a:pt x="3456" y="2030"/>
                </a:cubicBezTo>
                <a:cubicBezTo>
                  <a:pt x="3458" y="2036"/>
                  <a:pt x="3444" y="2038"/>
                  <a:pt x="3440" y="2043"/>
                </a:cubicBezTo>
                <a:close/>
                <a:moveTo>
                  <a:pt x="3474" y="2015"/>
                </a:moveTo>
                <a:cubicBezTo>
                  <a:pt x="3476" y="2005"/>
                  <a:pt x="3495" y="2004"/>
                  <a:pt x="3502" y="2001"/>
                </a:cubicBezTo>
                <a:cubicBezTo>
                  <a:pt x="3500" y="2010"/>
                  <a:pt x="3483" y="2005"/>
                  <a:pt x="3474" y="2015"/>
                </a:cubicBezTo>
                <a:close/>
                <a:moveTo>
                  <a:pt x="3519" y="1994"/>
                </a:moveTo>
                <a:cubicBezTo>
                  <a:pt x="3516" y="1980"/>
                  <a:pt x="3533" y="1992"/>
                  <a:pt x="3542" y="1983"/>
                </a:cubicBezTo>
                <a:cubicBezTo>
                  <a:pt x="3540" y="1996"/>
                  <a:pt x="3527" y="1984"/>
                  <a:pt x="3519" y="1994"/>
                </a:cubicBezTo>
                <a:close/>
                <a:moveTo>
                  <a:pt x="3577" y="1968"/>
                </a:moveTo>
                <a:cubicBezTo>
                  <a:pt x="3572" y="1971"/>
                  <a:pt x="3566" y="1975"/>
                  <a:pt x="3560" y="1978"/>
                </a:cubicBezTo>
                <a:cubicBezTo>
                  <a:pt x="3486" y="1983"/>
                  <a:pt x="3475" y="1973"/>
                  <a:pt x="3460" y="1982"/>
                </a:cubicBezTo>
                <a:cubicBezTo>
                  <a:pt x="3419" y="1978"/>
                  <a:pt x="3410" y="1973"/>
                  <a:pt x="3399" y="1976"/>
                </a:cubicBezTo>
                <a:cubicBezTo>
                  <a:pt x="3349" y="1970"/>
                  <a:pt x="3344" y="1971"/>
                  <a:pt x="3339" y="1969"/>
                </a:cubicBezTo>
                <a:cubicBezTo>
                  <a:pt x="3269" y="1953"/>
                  <a:pt x="3258" y="1955"/>
                  <a:pt x="3249" y="1950"/>
                </a:cubicBezTo>
                <a:cubicBezTo>
                  <a:pt x="3200" y="1942"/>
                  <a:pt x="3196" y="1936"/>
                  <a:pt x="3192" y="1934"/>
                </a:cubicBezTo>
                <a:cubicBezTo>
                  <a:pt x="3172" y="1926"/>
                  <a:pt x="3166" y="1930"/>
                  <a:pt x="3162" y="1925"/>
                </a:cubicBezTo>
                <a:cubicBezTo>
                  <a:pt x="3043" y="1886"/>
                  <a:pt x="3038" y="1885"/>
                  <a:pt x="3033" y="1882"/>
                </a:cubicBezTo>
                <a:cubicBezTo>
                  <a:pt x="2999" y="1883"/>
                  <a:pt x="2997" y="1870"/>
                  <a:pt x="2991" y="1874"/>
                </a:cubicBezTo>
                <a:cubicBezTo>
                  <a:pt x="2983" y="1877"/>
                  <a:pt x="2990" y="1866"/>
                  <a:pt x="2994" y="1869"/>
                </a:cubicBezTo>
                <a:cubicBezTo>
                  <a:pt x="3041" y="1869"/>
                  <a:pt x="3043" y="1872"/>
                  <a:pt x="3046" y="1874"/>
                </a:cubicBezTo>
                <a:cubicBezTo>
                  <a:pt x="3077" y="1871"/>
                  <a:pt x="3084" y="1882"/>
                  <a:pt x="3095" y="1878"/>
                </a:cubicBezTo>
                <a:cubicBezTo>
                  <a:pt x="3133" y="1884"/>
                  <a:pt x="3141" y="1893"/>
                  <a:pt x="3151" y="1891"/>
                </a:cubicBezTo>
                <a:cubicBezTo>
                  <a:pt x="3208" y="1913"/>
                  <a:pt x="3215" y="1902"/>
                  <a:pt x="3218" y="1911"/>
                </a:cubicBezTo>
                <a:cubicBezTo>
                  <a:pt x="3273" y="1921"/>
                  <a:pt x="3277" y="1922"/>
                  <a:pt x="3280" y="1923"/>
                </a:cubicBezTo>
                <a:cubicBezTo>
                  <a:pt x="3334" y="1938"/>
                  <a:pt x="3340" y="1937"/>
                  <a:pt x="3344" y="1938"/>
                </a:cubicBezTo>
                <a:cubicBezTo>
                  <a:pt x="3395" y="1952"/>
                  <a:pt x="3404" y="1950"/>
                  <a:pt x="3411" y="1958"/>
                </a:cubicBezTo>
                <a:cubicBezTo>
                  <a:pt x="3494" y="1959"/>
                  <a:pt x="3503" y="1964"/>
                  <a:pt x="3514" y="1959"/>
                </a:cubicBezTo>
                <a:close/>
                <a:moveTo>
                  <a:pt x="3675" y="1904"/>
                </a:moveTo>
                <a:cubicBezTo>
                  <a:pt x="3669" y="1905"/>
                  <a:pt x="3675" y="1899"/>
                  <a:pt x="3677" y="1903"/>
                </a:cubicBezTo>
                <a:cubicBezTo>
                  <a:pt x="3681" y="1900"/>
                  <a:pt x="3684" y="1902"/>
                  <a:pt x="3688" y="1899"/>
                </a:cubicBezTo>
                <a:cubicBezTo>
                  <a:pt x="3697" y="1901"/>
                  <a:pt x="3678" y="1905"/>
                  <a:pt x="3675" y="1904"/>
                </a:cubicBezTo>
                <a:close/>
                <a:moveTo>
                  <a:pt x="3702" y="1915"/>
                </a:moveTo>
                <a:cubicBezTo>
                  <a:pt x="3701" y="1905"/>
                  <a:pt x="3714" y="1915"/>
                  <a:pt x="3720" y="1906"/>
                </a:cubicBezTo>
                <a:cubicBezTo>
                  <a:pt x="3721" y="1916"/>
                  <a:pt x="3706" y="1916"/>
                  <a:pt x="3702" y="1915"/>
                </a:cubicBezTo>
                <a:close/>
                <a:moveTo>
                  <a:pt x="2540" y="2037"/>
                </a:moveTo>
                <a:cubicBezTo>
                  <a:pt x="2539" y="2031"/>
                  <a:pt x="2538" y="2024"/>
                  <a:pt x="2540" y="2018"/>
                </a:cubicBezTo>
                <a:cubicBezTo>
                  <a:pt x="2542" y="2012"/>
                  <a:pt x="2540" y="2004"/>
                  <a:pt x="2543" y="1997"/>
                </a:cubicBezTo>
                <a:cubicBezTo>
                  <a:pt x="2543" y="1984"/>
                  <a:pt x="2543" y="1970"/>
                  <a:pt x="2542" y="1956"/>
                </a:cubicBezTo>
                <a:cubicBezTo>
                  <a:pt x="2537" y="1948"/>
                  <a:pt x="2544" y="1944"/>
                  <a:pt x="2538" y="1935"/>
                </a:cubicBezTo>
                <a:cubicBezTo>
                  <a:pt x="2542" y="1933"/>
                  <a:pt x="2536" y="1927"/>
                  <a:pt x="2539" y="1925"/>
                </a:cubicBezTo>
                <a:cubicBezTo>
                  <a:pt x="2537" y="1921"/>
                  <a:pt x="2535" y="1915"/>
                  <a:pt x="2532" y="1916"/>
                </a:cubicBezTo>
                <a:cubicBezTo>
                  <a:pt x="2533" y="1928"/>
                  <a:pt x="2536" y="1942"/>
                  <a:pt x="2534" y="1953"/>
                </a:cubicBezTo>
                <a:cubicBezTo>
                  <a:pt x="2536" y="1960"/>
                  <a:pt x="2536" y="1967"/>
                  <a:pt x="2534" y="1973"/>
                </a:cubicBezTo>
                <a:cubicBezTo>
                  <a:pt x="2536" y="1980"/>
                  <a:pt x="2536" y="1986"/>
                  <a:pt x="2534" y="1992"/>
                </a:cubicBezTo>
                <a:cubicBezTo>
                  <a:pt x="2535" y="2005"/>
                  <a:pt x="2533" y="2017"/>
                  <a:pt x="2532" y="2028"/>
                </a:cubicBezTo>
                <a:cubicBezTo>
                  <a:pt x="2525" y="2033"/>
                  <a:pt x="2533" y="2042"/>
                  <a:pt x="2528" y="2046"/>
                </a:cubicBezTo>
                <a:cubicBezTo>
                  <a:pt x="2525" y="2048"/>
                  <a:pt x="2525" y="2051"/>
                  <a:pt x="2525" y="2054"/>
                </a:cubicBezTo>
                <a:cubicBezTo>
                  <a:pt x="2529" y="2059"/>
                  <a:pt x="2524" y="2061"/>
                  <a:pt x="2524" y="2065"/>
                </a:cubicBezTo>
                <a:cubicBezTo>
                  <a:pt x="2517" y="2068"/>
                  <a:pt x="2525" y="2077"/>
                  <a:pt x="2519" y="2080"/>
                </a:cubicBezTo>
                <a:cubicBezTo>
                  <a:pt x="2521" y="2084"/>
                  <a:pt x="2520" y="2086"/>
                  <a:pt x="2520" y="2089"/>
                </a:cubicBezTo>
                <a:cubicBezTo>
                  <a:pt x="2514" y="2091"/>
                  <a:pt x="2516" y="2095"/>
                  <a:pt x="2515" y="2098"/>
                </a:cubicBezTo>
                <a:cubicBezTo>
                  <a:pt x="2513" y="2104"/>
                  <a:pt x="2515" y="2111"/>
                  <a:pt x="2511" y="2116"/>
                </a:cubicBezTo>
                <a:cubicBezTo>
                  <a:pt x="2509" y="2122"/>
                  <a:pt x="2507" y="2128"/>
                  <a:pt x="2507" y="2134"/>
                </a:cubicBezTo>
                <a:cubicBezTo>
                  <a:pt x="2503" y="2143"/>
                  <a:pt x="2499" y="2152"/>
                  <a:pt x="2495" y="2161"/>
                </a:cubicBezTo>
                <a:cubicBezTo>
                  <a:pt x="2519" y="2161"/>
                  <a:pt x="2519" y="2161"/>
                  <a:pt x="2519" y="2161"/>
                </a:cubicBezTo>
                <a:cubicBezTo>
                  <a:pt x="2519" y="2158"/>
                  <a:pt x="2519" y="2156"/>
                  <a:pt x="2519" y="2154"/>
                </a:cubicBezTo>
                <a:cubicBezTo>
                  <a:pt x="2528" y="2143"/>
                  <a:pt x="2529" y="2130"/>
                  <a:pt x="2530" y="2116"/>
                </a:cubicBezTo>
                <a:cubicBezTo>
                  <a:pt x="2538" y="2105"/>
                  <a:pt x="2532" y="2088"/>
                  <a:pt x="2539" y="2076"/>
                </a:cubicBezTo>
                <a:cubicBezTo>
                  <a:pt x="2537" y="2063"/>
                  <a:pt x="2534" y="2049"/>
                  <a:pt x="2540" y="2037"/>
                </a:cubicBezTo>
                <a:close/>
                <a:moveTo>
                  <a:pt x="2496" y="1981"/>
                </a:moveTo>
                <a:cubicBezTo>
                  <a:pt x="2498" y="1968"/>
                  <a:pt x="2500" y="1955"/>
                  <a:pt x="2499" y="1941"/>
                </a:cubicBezTo>
                <a:cubicBezTo>
                  <a:pt x="2497" y="1926"/>
                  <a:pt x="2503" y="1914"/>
                  <a:pt x="2497" y="1897"/>
                </a:cubicBezTo>
                <a:cubicBezTo>
                  <a:pt x="2499" y="1884"/>
                  <a:pt x="2492" y="1868"/>
                  <a:pt x="2492" y="1854"/>
                </a:cubicBezTo>
                <a:cubicBezTo>
                  <a:pt x="2491" y="1853"/>
                  <a:pt x="2491" y="1851"/>
                  <a:pt x="2490" y="1850"/>
                </a:cubicBezTo>
                <a:cubicBezTo>
                  <a:pt x="2490" y="1844"/>
                  <a:pt x="2493" y="1839"/>
                  <a:pt x="2487" y="1831"/>
                </a:cubicBezTo>
                <a:cubicBezTo>
                  <a:pt x="2490" y="1829"/>
                  <a:pt x="2486" y="1823"/>
                  <a:pt x="2484" y="1819"/>
                </a:cubicBezTo>
                <a:cubicBezTo>
                  <a:pt x="2488" y="1818"/>
                  <a:pt x="2484" y="1810"/>
                  <a:pt x="2480" y="1811"/>
                </a:cubicBezTo>
                <a:cubicBezTo>
                  <a:pt x="2483" y="1824"/>
                  <a:pt x="2485" y="1837"/>
                  <a:pt x="2487" y="1850"/>
                </a:cubicBezTo>
                <a:cubicBezTo>
                  <a:pt x="2488" y="1854"/>
                  <a:pt x="2488" y="1858"/>
                  <a:pt x="2489" y="1862"/>
                </a:cubicBezTo>
                <a:cubicBezTo>
                  <a:pt x="2483" y="1876"/>
                  <a:pt x="2497" y="1897"/>
                  <a:pt x="2490" y="1910"/>
                </a:cubicBezTo>
                <a:cubicBezTo>
                  <a:pt x="2494" y="1919"/>
                  <a:pt x="2488" y="1925"/>
                  <a:pt x="2493" y="1935"/>
                </a:cubicBezTo>
                <a:cubicBezTo>
                  <a:pt x="2491" y="1942"/>
                  <a:pt x="2489" y="1949"/>
                  <a:pt x="2491" y="1958"/>
                </a:cubicBezTo>
                <a:cubicBezTo>
                  <a:pt x="2493" y="1962"/>
                  <a:pt x="2485" y="1963"/>
                  <a:pt x="2490" y="1968"/>
                </a:cubicBezTo>
                <a:cubicBezTo>
                  <a:pt x="2485" y="1971"/>
                  <a:pt x="2492" y="1978"/>
                  <a:pt x="2486" y="1980"/>
                </a:cubicBezTo>
                <a:cubicBezTo>
                  <a:pt x="2490" y="1989"/>
                  <a:pt x="2481" y="1994"/>
                  <a:pt x="2488" y="2005"/>
                </a:cubicBezTo>
                <a:cubicBezTo>
                  <a:pt x="2479" y="2010"/>
                  <a:pt x="2481" y="2019"/>
                  <a:pt x="2480" y="2028"/>
                </a:cubicBezTo>
                <a:cubicBezTo>
                  <a:pt x="2480" y="2037"/>
                  <a:pt x="2473" y="2044"/>
                  <a:pt x="2474" y="2054"/>
                </a:cubicBezTo>
                <a:cubicBezTo>
                  <a:pt x="2474" y="2064"/>
                  <a:pt x="2468" y="2071"/>
                  <a:pt x="2471" y="2081"/>
                </a:cubicBezTo>
                <a:cubicBezTo>
                  <a:pt x="2462" y="2087"/>
                  <a:pt x="2465" y="2098"/>
                  <a:pt x="2460" y="2106"/>
                </a:cubicBezTo>
                <a:cubicBezTo>
                  <a:pt x="2458" y="2123"/>
                  <a:pt x="2448" y="2138"/>
                  <a:pt x="2442" y="2153"/>
                </a:cubicBezTo>
                <a:cubicBezTo>
                  <a:pt x="2440" y="2156"/>
                  <a:pt x="2439" y="2158"/>
                  <a:pt x="2438" y="2161"/>
                </a:cubicBezTo>
                <a:cubicBezTo>
                  <a:pt x="2450" y="2161"/>
                  <a:pt x="2450" y="2161"/>
                  <a:pt x="2450" y="2161"/>
                </a:cubicBezTo>
                <a:cubicBezTo>
                  <a:pt x="2454" y="2152"/>
                  <a:pt x="2458" y="2144"/>
                  <a:pt x="2463" y="2137"/>
                </a:cubicBezTo>
                <a:cubicBezTo>
                  <a:pt x="2470" y="2112"/>
                  <a:pt x="2475" y="2086"/>
                  <a:pt x="2484" y="2062"/>
                </a:cubicBezTo>
                <a:cubicBezTo>
                  <a:pt x="2488" y="2050"/>
                  <a:pt x="2484" y="2034"/>
                  <a:pt x="2491" y="2023"/>
                </a:cubicBezTo>
                <a:cubicBezTo>
                  <a:pt x="2491" y="2016"/>
                  <a:pt x="2493" y="2009"/>
                  <a:pt x="2493" y="2002"/>
                </a:cubicBezTo>
                <a:cubicBezTo>
                  <a:pt x="2497" y="1996"/>
                  <a:pt x="2494" y="1988"/>
                  <a:pt x="2496" y="1981"/>
                </a:cubicBezTo>
                <a:close/>
                <a:moveTo>
                  <a:pt x="1238" y="2076"/>
                </a:moveTo>
                <a:cubicBezTo>
                  <a:pt x="1236" y="2069"/>
                  <a:pt x="1240" y="2059"/>
                  <a:pt x="1239" y="2052"/>
                </a:cubicBezTo>
                <a:cubicBezTo>
                  <a:pt x="1239" y="2043"/>
                  <a:pt x="1243" y="2032"/>
                  <a:pt x="1236" y="2027"/>
                </a:cubicBezTo>
                <a:cubicBezTo>
                  <a:pt x="1230" y="2047"/>
                  <a:pt x="1232" y="2063"/>
                  <a:pt x="1231" y="2080"/>
                </a:cubicBezTo>
                <a:cubicBezTo>
                  <a:pt x="1228" y="2098"/>
                  <a:pt x="1224" y="2117"/>
                  <a:pt x="1223" y="2134"/>
                </a:cubicBezTo>
                <a:cubicBezTo>
                  <a:pt x="1220" y="2143"/>
                  <a:pt x="1218" y="2152"/>
                  <a:pt x="1216" y="2161"/>
                </a:cubicBezTo>
                <a:cubicBezTo>
                  <a:pt x="1224" y="2161"/>
                  <a:pt x="1224" y="2161"/>
                  <a:pt x="1224" y="2161"/>
                </a:cubicBezTo>
                <a:cubicBezTo>
                  <a:pt x="1225" y="2159"/>
                  <a:pt x="1225" y="2158"/>
                  <a:pt x="1226" y="2156"/>
                </a:cubicBezTo>
                <a:cubicBezTo>
                  <a:pt x="1228" y="2147"/>
                  <a:pt x="1231" y="2138"/>
                  <a:pt x="1233" y="2128"/>
                </a:cubicBezTo>
                <a:cubicBezTo>
                  <a:pt x="1233" y="2112"/>
                  <a:pt x="1241" y="2091"/>
                  <a:pt x="1238" y="2076"/>
                </a:cubicBezTo>
                <a:close/>
                <a:moveTo>
                  <a:pt x="1297" y="2091"/>
                </a:moveTo>
                <a:cubicBezTo>
                  <a:pt x="1292" y="2104"/>
                  <a:pt x="1292" y="2105"/>
                  <a:pt x="1290" y="2119"/>
                </a:cubicBezTo>
                <a:cubicBezTo>
                  <a:pt x="1292" y="2132"/>
                  <a:pt x="1282" y="2136"/>
                  <a:pt x="1285" y="2148"/>
                </a:cubicBezTo>
                <a:cubicBezTo>
                  <a:pt x="1284" y="2153"/>
                  <a:pt x="1283" y="2157"/>
                  <a:pt x="1282" y="2161"/>
                </a:cubicBezTo>
                <a:cubicBezTo>
                  <a:pt x="1290" y="2161"/>
                  <a:pt x="1290" y="2161"/>
                  <a:pt x="1290" y="2161"/>
                </a:cubicBezTo>
                <a:cubicBezTo>
                  <a:pt x="1290" y="2156"/>
                  <a:pt x="1288" y="2153"/>
                  <a:pt x="1292" y="2147"/>
                </a:cubicBezTo>
                <a:cubicBezTo>
                  <a:pt x="1291" y="2141"/>
                  <a:pt x="1299" y="2131"/>
                  <a:pt x="1293" y="2129"/>
                </a:cubicBezTo>
                <a:cubicBezTo>
                  <a:pt x="1293" y="2124"/>
                  <a:pt x="1301" y="2114"/>
                  <a:pt x="1295" y="2112"/>
                </a:cubicBezTo>
                <a:cubicBezTo>
                  <a:pt x="1295" y="2105"/>
                  <a:pt x="1303" y="2094"/>
                  <a:pt x="1297" y="2091"/>
                </a:cubicBezTo>
                <a:close/>
                <a:moveTo>
                  <a:pt x="1255" y="2092"/>
                </a:moveTo>
                <a:cubicBezTo>
                  <a:pt x="1259" y="2083"/>
                  <a:pt x="1257" y="2078"/>
                  <a:pt x="1257" y="2072"/>
                </a:cubicBezTo>
                <a:cubicBezTo>
                  <a:pt x="1259" y="2064"/>
                  <a:pt x="1259" y="2058"/>
                  <a:pt x="1256" y="2053"/>
                </a:cubicBezTo>
                <a:cubicBezTo>
                  <a:pt x="1250" y="2058"/>
                  <a:pt x="1256" y="2057"/>
                  <a:pt x="1253" y="2065"/>
                </a:cubicBezTo>
                <a:cubicBezTo>
                  <a:pt x="1250" y="2069"/>
                  <a:pt x="1258" y="2078"/>
                  <a:pt x="1250" y="2079"/>
                </a:cubicBezTo>
                <a:cubicBezTo>
                  <a:pt x="1250" y="2089"/>
                  <a:pt x="1247" y="2102"/>
                  <a:pt x="1246" y="2114"/>
                </a:cubicBezTo>
                <a:cubicBezTo>
                  <a:pt x="1241" y="2124"/>
                  <a:pt x="1243" y="2123"/>
                  <a:pt x="1240" y="2136"/>
                </a:cubicBezTo>
                <a:cubicBezTo>
                  <a:pt x="1239" y="2144"/>
                  <a:pt x="1234" y="2154"/>
                  <a:pt x="1236" y="2161"/>
                </a:cubicBezTo>
                <a:cubicBezTo>
                  <a:pt x="1243" y="2161"/>
                  <a:pt x="1243" y="2161"/>
                  <a:pt x="1243" y="2161"/>
                </a:cubicBezTo>
                <a:cubicBezTo>
                  <a:pt x="1245" y="2148"/>
                  <a:pt x="1247" y="2137"/>
                  <a:pt x="1251" y="2130"/>
                </a:cubicBezTo>
                <a:cubicBezTo>
                  <a:pt x="1249" y="2119"/>
                  <a:pt x="1254" y="2104"/>
                  <a:pt x="1255" y="2092"/>
                </a:cubicBezTo>
                <a:close/>
                <a:moveTo>
                  <a:pt x="3811" y="1673"/>
                </a:moveTo>
                <a:cubicBezTo>
                  <a:pt x="3800" y="1665"/>
                  <a:pt x="3786" y="1673"/>
                  <a:pt x="3774" y="1668"/>
                </a:cubicBezTo>
                <a:cubicBezTo>
                  <a:pt x="3734" y="1662"/>
                  <a:pt x="3730" y="1667"/>
                  <a:pt x="3727" y="1664"/>
                </a:cubicBezTo>
                <a:cubicBezTo>
                  <a:pt x="3689" y="1651"/>
                  <a:pt x="3680" y="1657"/>
                  <a:pt x="3675" y="1652"/>
                </a:cubicBezTo>
                <a:cubicBezTo>
                  <a:pt x="3626" y="1640"/>
                  <a:pt x="3617" y="1642"/>
                  <a:pt x="3610" y="1641"/>
                </a:cubicBezTo>
                <a:cubicBezTo>
                  <a:pt x="3574" y="1632"/>
                  <a:pt x="3572" y="1622"/>
                  <a:pt x="3568" y="1622"/>
                </a:cubicBezTo>
                <a:cubicBezTo>
                  <a:pt x="3496" y="1608"/>
                  <a:pt x="3489" y="1606"/>
                  <a:pt x="3482" y="1604"/>
                </a:cubicBezTo>
                <a:cubicBezTo>
                  <a:pt x="3424" y="1599"/>
                  <a:pt x="3420" y="1598"/>
                  <a:pt x="3416" y="1597"/>
                </a:cubicBezTo>
                <a:cubicBezTo>
                  <a:pt x="3398" y="1606"/>
                  <a:pt x="3405" y="1603"/>
                  <a:pt x="3413" y="1599"/>
                </a:cubicBezTo>
                <a:cubicBezTo>
                  <a:pt x="3475" y="1610"/>
                  <a:pt x="3482" y="1616"/>
                  <a:pt x="3492" y="1615"/>
                </a:cubicBezTo>
                <a:cubicBezTo>
                  <a:pt x="3630" y="1652"/>
                  <a:pt x="3632" y="1662"/>
                  <a:pt x="3638" y="1658"/>
                </a:cubicBezTo>
                <a:cubicBezTo>
                  <a:pt x="3670" y="1664"/>
                  <a:pt x="3675" y="1668"/>
                  <a:pt x="3680" y="1665"/>
                </a:cubicBezTo>
                <a:cubicBezTo>
                  <a:pt x="3714" y="1674"/>
                  <a:pt x="3718" y="1674"/>
                  <a:pt x="3720" y="1675"/>
                </a:cubicBezTo>
                <a:cubicBezTo>
                  <a:pt x="3770" y="1683"/>
                  <a:pt x="3781" y="1678"/>
                  <a:pt x="3790" y="1683"/>
                </a:cubicBezTo>
                <a:cubicBezTo>
                  <a:pt x="3840" y="1674"/>
                  <a:pt x="3840" y="1674"/>
                  <a:pt x="3840" y="1674"/>
                </a:cubicBezTo>
                <a:close/>
                <a:moveTo>
                  <a:pt x="1317" y="2096"/>
                </a:moveTo>
                <a:cubicBezTo>
                  <a:pt x="1315" y="2124"/>
                  <a:pt x="1312" y="2142"/>
                  <a:pt x="1308" y="2161"/>
                </a:cubicBezTo>
                <a:cubicBezTo>
                  <a:pt x="1314" y="2161"/>
                  <a:pt x="1314" y="2161"/>
                  <a:pt x="1314" y="2161"/>
                </a:cubicBezTo>
                <a:cubicBezTo>
                  <a:pt x="1315" y="2152"/>
                  <a:pt x="1316" y="2145"/>
                  <a:pt x="1320" y="2139"/>
                </a:cubicBezTo>
                <a:cubicBezTo>
                  <a:pt x="1317" y="2134"/>
                  <a:pt x="1319" y="2126"/>
                  <a:pt x="1320" y="2118"/>
                </a:cubicBezTo>
                <a:cubicBezTo>
                  <a:pt x="1321" y="2110"/>
                  <a:pt x="1323" y="2101"/>
                  <a:pt x="1317" y="2096"/>
                </a:cubicBezTo>
                <a:close/>
                <a:moveTo>
                  <a:pt x="3785" y="1637"/>
                </a:moveTo>
                <a:cubicBezTo>
                  <a:pt x="3782" y="1635"/>
                  <a:pt x="3778" y="1634"/>
                  <a:pt x="3774" y="1635"/>
                </a:cubicBezTo>
                <a:cubicBezTo>
                  <a:pt x="3732" y="1632"/>
                  <a:pt x="3730" y="1624"/>
                  <a:pt x="3725" y="1627"/>
                </a:cubicBezTo>
                <a:cubicBezTo>
                  <a:pt x="3687" y="1609"/>
                  <a:pt x="3680" y="1622"/>
                  <a:pt x="3678" y="1612"/>
                </a:cubicBezTo>
                <a:cubicBezTo>
                  <a:pt x="3648" y="1611"/>
                  <a:pt x="3648" y="1594"/>
                  <a:pt x="3642" y="1604"/>
                </a:cubicBezTo>
                <a:cubicBezTo>
                  <a:pt x="3610" y="1594"/>
                  <a:pt x="3602" y="1592"/>
                  <a:pt x="3595" y="1589"/>
                </a:cubicBezTo>
                <a:cubicBezTo>
                  <a:pt x="3579" y="1585"/>
                  <a:pt x="3573" y="1591"/>
                  <a:pt x="3571" y="1583"/>
                </a:cubicBezTo>
                <a:cubicBezTo>
                  <a:pt x="3547" y="1588"/>
                  <a:pt x="3547" y="1589"/>
                  <a:pt x="3548" y="1590"/>
                </a:cubicBezTo>
                <a:cubicBezTo>
                  <a:pt x="3606" y="1602"/>
                  <a:pt x="3612" y="1603"/>
                  <a:pt x="3618" y="1605"/>
                </a:cubicBezTo>
                <a:cubicBezTo>
                  <a:pt x="3700" y="1631"/>
                  <a:pt x="3710" y="1637"/>
                  <a:pt x="3723" y="1635"/>
                </a:cubicBezTo>
                <a:cubicBezTo>
                  <a:pt x="3800" y="1657"/>
                  <a:pt x="3808" y="1649"/>
                  <a:pt x="3814" y="1650"/>
                </a:cubicBezTo>
                <a:cubicBezTo>
                  <a:pt x="3840" y="1642"/>
                  <a:pt x="3840" y="1642"/>
                  <a:pt x="3840" y="1642"/>
                </a:cubicBezTo>
                <a:close/>
                <a:moveTo>
                  <a:pt x="1282" y="2060"/>
                </a:moveTo>
                <a:cubicBezTo>
                  <a:pt x="1277" y="2057"/>
                  <a:pt x="1286" y="2045"/>
                  <a:pt x="1280" y="2042"/>
                </a:cubicBezTo>
                <a:cubicBezTo>
                  <a:pt x="1281" y="2034"/>
                  <a:pt x="1285" y="2025"/>
                  <a:pt x="1276" y="2023"/>
                </a:cubicBezTo>
                <a:cubicBezTo>
                  <a:pt x="1273" y="2040"/>
                  <a:pt x="1276" y="2055"/>
                  <a:pt x="1276" y="2070"/>
                </a:cubicBezTo>
                <a:cubicBezTo>
                  <a:pt x="1271" y="2081"/>
                  <a:pt x="1274" y="2087"/>
                  <a:pt x="1272" y="2096"/>
                </a:cubicBezTo>
                <a:cubicBezTo>
                  <a:pt x="1268" y="2112"/>
                  <a:pt x="1263" y="2128"/>
                  <a:pt x="1259" y="2144"/>
                </a:cubicBezTo>
                <a:cubicBezTo>
                  <a:pt x="1262" y="2146"/>
                  <a:pt x="1260" y="2148"/>
                  <a:pt x="1258" y="2150"/>
                </a:cubicBezTo>
                <a:cubicBezTo>
                  <a:pt x="1257" y="2153"/>
                  <a:pt x="1256" y="2157"/>
                  <a:pt x="1255" y="2161"/>
                </a:cubicBezTo>
                <a:cubicBezTo>
                  <a:pt x="1264" y="2161"/>
                  <a:pt x="1264" y="2161"/>
                  <a:pt x="1264" y="2161"/>
                </a:cubicBezTo>
                <a:cubicBezTo>
                  <a:pt x="1266" y="2152"/>
                  <a:pt x="1268" y="2144"/>
                  <a:pt x="1271" y="2135"/>
                </a:cubicBezTo>
                <a:cubicBezTo>
                  <a:pt x="1274" y="2121"/>
                  <a:pt x="1276" y="2107"/>
                  <a:pt x="1280" y="2099"/>
                </a:cubicBezTo>
                <a:cubicBezTo>
                  <a:pt x="1277" y="2088"/>
                  <a:pt x="1282" y="2072"/>
                  <a:pt x="1282" y="2060"/>
                </a:cubicBezTo>
                <a:close/>
                <a:moveTo>
                  <a:pt x="2202" y="1935"/>
                </a:moveTo>
                <a:cubicBezTo>
                  <a:pt x="2206" y="1928"/>
                  <a:pt x="2197" y="1916"/>
                  <a:pt x="2202" y="1909"/>
                </a:cubicBezTo>
                <a:cubicBezTo>
                  <a:pt x="2195" y="1871"/>
                  <a:pt x="2195" y="1860"/>
                  <a:pt x="2193" y="1850"/>
                </a:cubicBezTo>
                <a:cubicBezTo>
                  <a:pt x="2181" y="1801"/>
                  <a:pt x="2181" y="1795"/>
                  <a:pt x="2179" y="1788"/>
                </a:cubicBezTo>
                <a:cubicBezTo>
                  <a:pt x="2152" y="1704"/>
                  <a:pt x="2146" y="1685"/>
                  <a:pt x="2142" y="1668"/>
                </a:cubicBezTo>
                <a:cubicBezTo>
                  <a:pt x="2114" y="1649"/>
                  <a:pt x="2121" y="1655"/>
                  <a:pt x="2117" y="1657"/>
                </a:cubicBezTo>
                <a:cubicBezTo>
                  <a:pt x="2124" y="1681"/>
                  <a:pt x="2136" y="1679"/>
                  <a:pt x="2135" y="1687"/>
                </a:cubicBezTo>
                <a:cubicBezTo>
                  <a:pt x="2151" y="1739"/>
                  <a:pt x="2161" y="1757"/>
                  <a:pt x="2164" y="1773"/>
                </a:cubicBezTo>
                <a:cubicBezTo>
                  <a:pt x="2178" y="1830"/>
                  <a:pt x="2179" y="1840"/>
                  <a:pt x="2181" y="1850"/>
                </a:cubicBezTo>
                <a:cubicBezTo>
                  <a:pt x="2187" y="1918"/>
                  <a:pt x="2197" y="1928"/>
                  <a:pt x="2192" y="1934"/>
                </a:cubicBezTo>
                <a:cubicBezTo>
                  <a:pt x="2196" y="1971"/>
                  <a:pt x="2194" y="1974"/>
                  <a:pt x="2198" y="1979"/>
                </a:cubicBezTo>
                <a:cubicBezTo>
                  <a:pt x="2197" y="2029"/>
                  <a:pt x="2191" y="2035"/>
                  <a:pt x="2197" y="2044"/>
                </a:cubicBezTo>
                <a:cubicBezTo>
                  <a:pt x="2190" y="2092"/>
                  <a:pt x="2194" y="2101"/>
                  <a:pt x="2193" y="2108"/>
                </a:cubicBezTo>
                <a:cubicBezTo>
                  <a:pt x="2188" y="2152"/>
                  <a:pt x="2191" y="2157"/>
                  <a:pt x="2193" y="2161"/>
                </a:cubicBezTo>
                <a:cubicBezTo>
                  <a:pt x="2202" y="2126"/>
                  <a:pt x="2206" y="2110"/>
                  <a:pt x="2205" y="2092"/>
                </a:cubicBezTo>
                <a:cubicBezTo>
                  <a:pt x="2208" y="2024"/>
                  <a:pt x="2207" y="2019"/>
                  <a:pt x="2205" y="2014"/>
                </a:cubicBezTo>
                <a:close/>
                <a:moveTo>
                  <a:pt x="3768" y="1444"/>
                </a:moveTo>
                <a:cubicBezTo>
                  <a:pt x="3757" y="1449"/>
                  <a:pt x="3747" y="1450"/>
                  <a:pt x="3736" y="1453"/>
                </a:cubicBezTo>
                <a:cubicBezTo>
                  <a:pt x="3730" y="1460"/>
                  <a:pt x="3726" y="1456"/>
                  <a:pt x="3720" y="1460"/>
                </a:cubicBezTo>
                <a:cubicBezTo>
                  <a:pt x="3716" y="1467"/>
                  <a:pt x="3705" y="1459"/>
                  <a:pt x="3707" y="1468"/>
                </a:cubicBezTo>
                <a:cubicBezTo>
                  <a:pt x="3722" y="1464"/>
                  <a:pt x="3737" y="1461"/>
                  <a:pt x="3752" y="1457"/>
                </a:cubicBezTo>
                <a:cubicBezTo>
                  <a:pt x="3759" y="1455"/>
                  <a:pt x="3766" y="1456"/>
                  <a:pt x="3775" y="1450"/>
                </a:cubicBezTo>
                <a:cubicBezTo>
                  <a:pt x="3782" y="1451"/>
                  <a:pt x="3790" y="1452"/>
                  <a:pt x="3799" y="1445"/>
                </a:cubicBezTo>
                <a:cubicBezTo>
                  <a:pt x="3812" y="1447"/>
                  <a:pt x="3826" y="1444"/>
                  <a:pt x="3840" y="1443"/>
                </a:cubicBezTo>
                <a:cubicBezTo>
                  <a:pt x="3840" y="1434"/>
                  <a:pt x="3840" y="1434"/>
                  <a:pt x="3840" y="1434"/>
                </a:cubicBezTo>
                <a:cubicBezTo>
                  <a:pt x="3837" y="1434"/>
                  <a:pt x="3833" y="1434"/>
                  <a:pt x="3829" y="1433"/>
                </a:cubicBezTo>
                <a:cubicBezTo>
                  <a:pt x="3808" y="1440"/>
                  <a:pt x="3788" y="1440"/>
                  <a:pt x="3768" y="1444"/>
                </a:cubicBezTo>
                <a:close/>
                <a:moveTo>
                  <a:pt x="2354" y="1890"/>
                </a:moveTo>
                <a:cubicBezTo>
                  <a:pt x="2362" y="1882"/>
                  <a:pt x="2352" y="1869"/>
                  <a:pt x="2360" y="1861"/>
                </a:cubicBezTo>
                <a:cubicBezTo>
                  <a:pt x="2363" y="1829"/>
                  <a:pt x="2356" y="1822"/>
                  <a:pt x="2361" y="1818"/>
                </a:cubicBezTo>
                <a:cubicBezTo>
                  <a:pt x="2362" y="1794"/>
                  <a:pt x="2359" y="1796"/>
                  <a:pt x="2357" y="1791"/>
                </a:cubicBezTo>
                <a:cubicBezTo>
                  <a:pt x="2337" y="1749"/>
                  <a:pt x="2341" y="1757"/>
                  <a:pt x="2345" y="1765"/>
                </a:cubicBezTo>
                <a:cubicBezTo>
                  <a:pt x="2354" y="1820"/>
                  <a:pt x="2344" y="1824"/>
                  <a:pt x="2349" y="1834"/>
                </a:cubicBezTo>
                <a:cubicBezTo>
                  <a:pt x="2344" y="1887"/>
                  <a:pt x="2342" y="1895"/>
                  <a:pt x="2342" y="1905"/>
                </a:cubicBezTo>
                <a:cubicBezTo>
                  <a:pt x="2331" y="1968"/>
                  <a:pt x="2332" y="1978"/>
                  <a:pt x="2331" y="1988"/>
                </a:cubicBezTo>
                <a:cubicBezTo>
                  <a:pt x="2314" y="2077"/>
                  <a:pt x="2313" y="2086"/>
                  <a:pt x="2310" y="2095"/>
                </a:cubicBezTo>
                <a:cubicBezTo>
                  <a:pt x="2307" y="2161"/>
                  <a:pt x="2307" y="2161"/>
                  <a:pt x="2307" y="2161"/>
                </a:cubicBezTo>
                <a:cubicBezTo>
                  <a:pt x="2322" y="2084"/>
                  <a:pt x="2324" y="2081"/>
                  <a:pt x="2327" y="2077"/>
                </a:cubicBezTo>
                <a:cubicBezTo>
                  <a:pt x="2336" y="2036"/>
                  <a:pt x="2332" y="2026"/>
                  <a:pt x="2338" y="2020"/>
                </a:cubicBezTo>
                <a:cubicBezTo>
                  <a:pt x="2352" y="1937"/>
                  <a:pt x="2348" y="1926"/>
                  <a:pt x="2351" y="1917"/>
                </a:cubicBezTo>
                <a:close/>
                <a:moveTo>
                  <a:pt x="2292" y="1940"/>
                </a:moveTo>
                <a:cubicBezTo>
                  <a:pt x="2296" y="1926"/>
                  <a:pt x="2292" y="1909"/>
                  <a:pt x="2296" y="1896"/>
                </a:cubicBezTo>
                <a:cubicBezTo>
                  <a:pt x="2295" y="1835"/>
                  <a:pt x="2294" y="1820"/>
                  <a:pt x="2294" y="1806"/>
                </a:cubicBezTo>
                <a:cubicBezTo>
                  <a:pt x="2286" y="1744"/>
                  <a:pt x="2282" y="1739"/>
                  <a:pt x="2285" y="1736"/>
                </a:cubicBezTo>
                <a:cubicBezTo>
                  <a:pt x="2273" y="1705"/>
                  <a:pt x="2269" y="1697"/>
                  <a:pt x="2265" y="1688"/>
                </a:cubicBezTo>
                <a:cubicBezTo>
                  <a:pt x="2246" y="1682"/>
                  <a:pt x="2248" y="1684"/>
                  <a:pt x="2251" y="1685"/>
                </a:cubicBezTo>
                <a:cubicBezTo>
                  <a:pt x="2265" y="1715"/>
                  <a:pt x="2266" y="1719"/>
                  <a:pt x="2267" y="1723"/>
                </a:cubicBezTo>
                <a:cubicBezTo>
                  <a:pt x="2283" y="1791"/>
                  <a:pt x="2281" y="1800"/>
                  <a:pt x="2283" y="1811"/>
                </a:cubicBezTo>
                <a:cubicBezTo>
                  <a:pt x="2285" y="1853"/>
                  <a:pt x="2286" y="1857"/>
                  <a:pt x="2284" y="1859"/>
                </a:cubicBezTo>
                <a:cubicBezTo>
                  <a:pt x="2288" y="1887"/>
                  <a:pt x="2277" y="1894"/>
                  <a:pt x="2285" y="1907"/>
                </a:cubicBezTo>
                <a:cubicBezTo>
                  <a:pt x="2275" y="1945"/>
                  <a:pt x="2288" y="1960"/>
                  <a:pt x="2280" y="1968"/>
                </a:cubicBezTo>
                <a:cubicBezTo>
                  <a:pt x="2273" y="2039"/>
                  <a:pt x="2271" y="2048"/>
                  <a:pt x="2269" y="2058"/>
                </a:cubicBezTo>
                <a:cubicBezTo>
                  <a:pt x="2263" y="2109"/>
                  <a:pt x="2258" y="2128"/>
                  <a:pt x="2255" y="2148"/>
                </a:cubicBezTo>
                <a:cubicBezTo>
                  <a:pt x="2263" y="2156"/>
                  <a:pt x="2264" y="2152"/>
                  <a:pt x="2264" y="2147"/>
                </a:cubicBezTo>
                <a:cubicBezTo>
                  <a:pt x="2269" y="2120"/>
                  <a:pt x="2273" y="2114"/>
                  <a:pt x="2273" y="2107"/>
                </a:cubicBezTo>
                <a:cubicBezTo>
                  <a:pt x="2282" y="2054"/>
                  <a:pt x="2283" y="2051"/>
                  <a:pt x="2283" y="2047"/>
                </a:cubicBezTo>
                <a:cubicBezTo>
                  <a:pt x="2288" y="1999"/>
                  <a:pt x="2289" y="1991"/>
                  <a:pt x="2291" y="1985"/>
                </a:cubicBezTo>
                <a:close/>
                <a:moveTo>
                  <a:pt x="2066" y="2125"/>
                </a:moveTo>
                <a:cubicBezTo>
                  <a:pt x="2067" y="2112"/>
                  <a:pt x="2061" y="2096"/>
                  <a:pt x="2065" y="2083"/>
                </a:cubicBezTo>
                <a:cubicBezTo>
                  <a:pt x="2063" y="2017"/>
                  <a:pt x="2065" y="2010"/>
                  <a:pt x="2060" y="2002"/>
                </a:cubicBezTo>
                <a:cubicBezTo>
                  <a:pt x="2062" y="1950"/>
                  <a:pt x="2061" y="1937"/>
                  <a:pt x="2061" y="1924"/>
                </a:cubicBezTo>
                <a:cubicBezTo>
                  <a:pt x="2054" y="1828"/>
                  <a:pt x="2052" y="1815"/>
                  <a:pt x="2049" y="1800"/>
                </a:cubicBezTo>
                <a:cubicBezTo>
                  <a:pt x="2040" y="1746"/>
                  <a:pt x="2037" y="1734"/>
                  <a:pt x="2035" y="1723"/>
                </a:cubicBezTo>
                <a:cubicBezTo>
                  <a:pt x="1977" y="1582"/>
                  <a:pt x="1975" y="1577"/>
                  <a:pt x="1971" y="1570"/>
                </a:cubicBezTo>
                <a:cubicBezTo>
                  <a:pt x="1942" y="1538"/>
                  <a:pt x="1936" y="1536"/>
                  <a:pt x="1934" y="1534"/>
                </a:cubicBezTo>
                <a:cubicBezTo>
                  <a:pt x="1956" y="1585"/>
                  <a:pt x="1956" y="1586"/>
                  <a:pt x="1956" y="1587"/>
                </a:cubicBezTo>
                <a:cubicBezTo>
                  <a:pt x="1974" y="1656"/>
                  <a:pt x="1989" y="1669"/>
                  <a:pt x="1984" y="1674"/>
                </a:cubicBezTo>
                <a:cubicBezTo>
                  <a:pt x="1993" y="1720"/>
                  <a:pt x="1994" y="1721"/>
                  <a:pt x="1995" y="1723"/>
                </a:cubicBezTo>
                <a:cubicBezTo>
                  <a:pt x="2007" y="1777"/>
                  <a:pt x="2004" y="1790"/>
                  <a:pt x="2009" y="1804"/>
                </a:cubicBezTo>
                <a:cubicBezTo>
                  <a:pt x="2007" y="1861"/>
                  <a:pt x="2013" y="1876"/>
                  <a:pt x="2011" y="1887"/>
                </a:cubicBezTo>
                <a:cubicBezTo>
                  <a:pt x="2002" y="1905"/>
                  <a:pt x="2002" y="1885"/>
                  <a:pt x="1995" y="1862"/>
                </a:cubicBezTo>
                <a:cubicBezTo>
                  <a:pt x="1973" y="1773"/>
                  <a:pt x="1964" y="1747"/>
                  <a:pt x="1955" y="1723"/>
                </a:cubicBezTo>
                <a:cubicBezTo>
                  <a:pt x="1915" y="1628"/>
                  <a:pt x="1914" y="1618"/>
                  <a:pt x="1906" y="1615"/>
                </a:cubicBezTo>
                <a:cubicBezTo>
                  <a:pt x="1965" y="1783"/>
                  <a:pt x="1975" y="1808"/>
                  <a:pt x="1980" y="1831"/>
                </a:cubicBezTo>
                <a:cubicBezTo>
                  <a:pt x="1992" y="1906"/>
                  <a:pt x="1998" y="1912"/>
                  <a:pt x="1995" y="1914"/>
                </a:cubicBezTo>
                <a:cubicBezTo>
                  <a:pt x="1998" y="1956"/>
                  <a:pt x="2004" y="1966"/>
                  <a:pt x="2001" y="1973"/>
                </a:cubicBezTo>
                <a:cubicBezTo>
                  <a:pt x="1996" y="2032"/>
                  <a:pt x="2010" y="2045"/>
                  <a:pt x="2004" y="2052"/>
                </a:cubicBezTo>
                <a:cubicBezTo>
                  <a:pt x="2012" y="2122"/>
                  <a:pt x="2008" y="2137"/>
                  <a:pt x="2010" y="2155"/>
                </a:cubicBezTo>
                <a:cubicBezTo>
                  <a:pt x="2034" y="2155"/>
                  <a:pt x="2033" y="2149"/>
                  <a:pt x="2033" y="2144"/>
                </a:cubicBezTo>
                <a:cubicBezTo>
                  <a:pt x="2030" y="2037"/>
                  <a:pt x="2024" y="2028"/>
                  <a:pt x="2028" y="2021"/>
                </a:cubicBezTo>
                <a:cubicBezTo>
                  <a:pt x="2023" y="1979"/>
                  <a:pt x="2026" y="1976"/>
                  <a:pt x="2023" y="1971"/>
                </a:cubicBezTo>
                <a:cubicBezTo>
                  <a:pt x="2019" y="1912"/>
                  <a:pt x="2024" y="1906"/>
                  <a:pt x="2018" y="1896"/>
                </a:cubicBezTo>
                <a:cubicBezTo>
                  <a:pt x="2018" y="1833"/>
                  <a:pt x="2019" y="1817"/>
                  <a:pt x="2016" y="1800"/>
                </a:cubicBezTo>
                <a:cubicBezTo>
                  <a:pt x="2016" y="1764"/>
                  <a:pt x="2012" y="1759"/>
                  <a:pt x="2010" y="1755"/>
                </a:cubicBezTo>
                <a:cubicBezTo>
                  <a:pt x="2001" y="1715"/>
                  <a:pt x="2003" y="1709"/>
                  <a:pt x="2000" y="1702"/>
                </a:cubicBezTo>
                <a:cubicBezTo>
                  <a:pt x="1963" y="1593"/>
                  <a:pt x="1962" y="1591"/>
                  <a:pt x="1961" y="1587"/>
                </a:cubicBezTo>
                <a:cubicBezTo>
                  <a:pt x="1950" y="1549"/>
                  <a:pt x="1953" y="1558"/>
                  <a:pt x="1957" y="1561"/>
                </a:cubicBezTo>
                <a:cubicBezTo>
                  <a:pt x="1975" y="1592"/>
                  <a:pt x="1977" y="1596"/>
                  <a:pt x="1983" y="1607"/>
                </a:cubicBezTo>
                <a:cubicBezTo>
                  <a:pt x="2027" y="1723"/>
                  <a:pt x="2027" y="1723"/>
                  <a:pt x="2027" y="1724"/>
                </a:cubicBezTo>
                <a:cubicBezTo>
                  <a:pt x="2038" y="1782"/>
                  <a:pt x="2041" y="1797"/>
                  <a:pt x="2041" y="1811"/>
                </a:cubicBezTo>
                <a:cubicBezTo>
                  <a:pt x="2045" y="1850"/>
                  <a:pt x="2045" y="1851"/>
                  <a:pt x="2045" y="1851"/>
                </a:cubicBezTo>
                <a:cubicBezTo>
                  <a:pt x="2052" y="1964"/>
                  <a:pt x="2047" y="1969"/>
                  <a:pt x="2051" y="1977"/>
                </a:cubicBezTo>
                <a:cubicBezTo>
                  <a:pt x="2053" y="2065"/>
                  <a:pt x="2050" y="2071"/>
                  <a:pt x="2053" y="2079"/>
                </a:cubicBezTo>
                <a:cubicBezTo>
                  <a:pt x="2054" y="2146"/>
                  <a:pt x="2059" y="2155"/>
                  <a:pt x="2058" y="2161"/>
                </a:cubicBezTo>
                <a:close/>
                <a:moveTo>
                  <a:pt x="1981" y="2083"/>
                </a:moveTo>
                <a:cubicBezTo>
                  <a:pt x="1978" y="2071"/>
                  <a:pt x="1983" y="2062"/>
                  <a:pt x="1977" y="2049"/>
                </a:cubicBezTo>
                <a:cubicBezTo>
                  <a:pt x="1971" y="1991"/>
                  <a:pt x="1971" y="1985"/>
                  <a:pt x="1968" y="1979"/>
                </a:cubicBezTo>
                <a:cubicBezTo>
                  <a:pt x="1943" y="1845"/>
                  <a:pt x="1942" y="1841"/>
                  <a:pt x="1941" y="1837"/>
                </a:cubicBezTo>
                <a:cubicBezTo>
                  <a:pt x="1879" y="1673"/>
                  <a:pt x="1870" y="1654"/>
                  <a:pt x="1861" y="1634"/>
                </a:cubicBezTo>
                <a:cubicBezTo>
                  <a:pt x="1840" y="1594"/>
                  <a:pt x="1839" y="1590"/>
                  <a:pt x="1838" y="1587"/>
                </a:cubicBezTo>
                <a:cubicBezTo>
                  <a:pt x="1832" y="1590"/>
                  <a:pt x="1834" y="1594"/>
                  <a:pt x="1836" y="1598"/>
                </a:cubicBezTo>
                <a:cubicBezTo>
                  <a:pt x="1858" y="1649"/>
                  <a:pt x="1872" y="1666"/>
                  <a:pt x="1877" y="1681"/>
                </a:cubicBezTo>
                <a:cubicBezTo>
                  <a:pt x="1893" y="1720"/>
                  <a:pt x="1893" y="1721"/>
                  <a:pt x="1893" y="1723"/>
                </a:cubicBezTo>
                <a:cubicBezTo>
                  <a:pt x="1914" y="1772"/>
                  <a:pt x="1910" y="1777"/>
                  <a:pt x="1914" y="1776"/>
                </a:cubicBezTo>
                <a:cubicBezTo>
                  <a:pt x="1940" y="1863"/>
                  <a:pt x="1942" y="1876"/>
                  <a:pt x="1943" y="1888"/>
                </a:cubicBezTo>
                <a:cubicBezTo>
                  <a:pt x="1950" y="1961"/>
                  <a:pt x="1952" y="1953"/>
                  <a:pt x="1943" y="1946"/>
                </a:cubicBezTo>
                <a:cubicBezTo>
                  <a:pt x="1932" y="1893"/>
                  <a:pt x="1921" y="1884"/>
                  <a:pt x="1926" y="1880"/>
                </a:cubicBezTo>
                <a:cubicBezTo>
                  <a:pt x="1861" y="1762"/>
                  <a:pt x="1850" y="1741"/>
                  <a:pt x="1840" y="1723"/>
                </a:cubicBezTo>
                <a:cubicBezTo>
                  <a:pt x="1783" y="1658"/>
                  <a:pt x="1776" y="1648"/>
                  <a:pt x="1767" y="1642"/>
                </a:cubicBezTo>
                <a:cubicBezTo>
                  <a:pt x="1733" y="1605"/>
                  <a:pt x="1723" y="1596"/>
                  <a:pt x="1714" y="1587"/>
                </a:cubicBezTo>
                <a:cubicBezTo>
                  <a:pt x="1665" y="1530"/>
                  <a:pt x="1658" y="1533"/>
                  <a:pt x="1655" y="1525"/>
                </a:cubicBezTo>
                <a:cubicBezTo>
                  <a:pt x="1699" y="1583"/>
                  <a:pt x="1701" y="1585"/>
                  <a:pt x="1703" y="1587"/>
                </a:cubicBezTo>
                <a:cubicBezTo>
                  <a:pt x="1735" y="1624"/>
                  <a:pt x="1746" y="1632"/>
                  <a:pt x="1756" y="1644"/>
                </a:cubicBezTo>
                <a:cubicBezTo>
                  <a:pt x="1773" y="1658"/>
                  <a:pt x="1775" y="1669"/>
                  <a:pt x="1781" y="1670"/>
                </a:cubicBezTo>
                <a:cubicBezTo>
                  <a:pt x="1838" y="1741"/>
                  <a:pt x="1850" y="1762"/>
                  <a:pt x="1862" y="1782"/>
                </a:cubicBezTo>
                <a:cubicBezTo>
                  <a:pt x="1903" y="1864"/>
                  <a:pt x="1910" y="1875"/>
                  <a:pt x="1915" y="1889"/>
                </a:cubicBezTo>
                <a:cubicBezTo>
                  <a:pt x="1940" y="1992"/>
                  <a:pt x="1931" y="1956"/>
                  <a:pt x="1920" y="1919"/>
                </a:cubicBezTo>
                <a:cubicBezTo>
                  <a:pt x="1884" y="1833"/>
                  <a:pt x="1878" y="1820"/>
                  <a:pt x="1871" y="1807"/>
                </a:cubicBezTo>
                <a:cubicBezTo>
                  <a:pt x="1795" y="1699"/>
                  <a:pt x="1793" y="1694"/>
                  <a:pt x="1790" y="1688"/>
                </a:cubicBezTo>
                <a:cubicBezTo>
                  <a:pt x="1762" y="1661"/>
                  <a:pt x="1758" y="1657"/>
                  <a:pt x="1756" y="1651"/>
                </a:cubicBezTo>
                <a:cubicBezTo>
                  <a:pt x="1802" y="1718"/>
                  <a:pt x="1804" y="1720"/>
                  <a:pt x="1805" y="1723"/>
                </a:cubicBezTo>
                <a:cubicBezTo>
                  <a:pt x="1863" y="1816"/>
                  <a:pt x="1871" y="1833"/>
                  <a:pt x="1879" y="1850"/>
                </a:cubicBezTo>
                <a:cubicBezTo>
                  <a:pt x="1922" y="1963"/>
                  <a:pt x="1922" y="1972"/>
                  <a:pt x="1928" y="1982"/>
                </a:cubicBezTo>
                <a:cubicBezTo>
                  <a:pt x="1956" y="2093"/>
                  <a:pt x="1951" y="2097"/>
                  <a:pt x="1956" y="2104"/>
                </a:cubicBezTo>
                <a:cubicBezTo>
                  <a:pt x="1959" y="2146"/>
                  <a:pt x="1972" y="2156"/>
                  <a:pt x="1963" y="2159"/>
                </a:cubicBezTo>
                <a:cubicBezTo>
                  <a:pt x="1945" y="2106"/>
                  <a:pt x="1944" y="2093"/>
                  <a:pt x="1940" y="2080"/>
                </a:cubicBezTo>
                <a:cubicBezTo>
                  <a:pt x="1931" y="2035"/>
                  <a:pt x="1915" y="2025"/>
                  <a:pt x="1923" y="2024"/>
                </a:cubicBezTo>
                <a:cubicBezTo>
                  <a:pt x="1841" y="1871"/>
                  <a:pt x="1834" y="1860"/>
                  <a:pt x="1828" y="1850"/>
                </a:cubicBezTo>
                <a:cubicBezTo>
                  <a:pt x="1791" y="1799"/>
                  <a:pt x="1791" y="1788"/>
                  <a:pt x="1786" y="1791"/>
                </a:cubicBezTo>
                <a:cubicBezTo>
                  <a:pt x="1814" y="1843"/>
                  <a:pt x="1816" y="1847"/>
                  <a:pt x="1818" y="1850"/>
                </a:cubicBezTo>
                <a:cubicBezTo>
                  <a:pt x="1833" y="1875"/>
                  <a:pt x="1836" y="1877"/>
                  <a:pt x="1838" y="1878"/>
                </a:cubicBezTo>
                <a:cubicBezTo>
                  <a:pt x="1879" y="1962"/>
                  <a:pt x="1889" y="1981"/>
                  <a:pt x="1898" y="2000"/>
                </a:cubicBezTo>
                <a:cubicBezTo>
                  <a:pt x="1875" y="1980"/>
                  <a:pt x="1850" y="1939"/>
                  <a:pt x="1819" y="1884"/>
                </a:cubicBezTo>
                <a:cubicBezTo>
                  <a:pt x="1732" y="1761"/>
                  <a:pt x="1720" y="1742"/>
                  <a:pt x="1709" y="1723"/>
                </a:cubicBezTo>
                <a:cubicBezTo>
                  <a:pt x="1646" y="1625"/>
                  <a:pt x="1649" y="1632"/>
                  <a:pt x="1653" y="1639"/>
                </a:cubicBezTo>
                <a:cubicBezTo>
                  <a:pt x="1671" y="1685"/>
                  <a:pt x="1682" y="1695"/>
                  <a:pt x="1684" y="1702"/>
                </a:cubicBezTo>
                <a:cubicBezTo>
                  <a:pt x="1745" y="1796"/>
                  <a:pt x="1761" y="1824"/>
                  <a:pt x="1778" y="1850"/>
                </a:cubicBezTo>
                <a:cubicBezTo>
                  <a:pt x="1867" y="1990"/>
                  <a:pt x="1875" y="2006"/>
                  <a:pt x="1885" y="2020"/>
                </a:cubicBezTo>
                <a:cubicBezTo>
                  <a:pt x="1926" y="2120"/>
                  <a:pt x="1942" y="2130"/>
                  <a:pt x="1934" y="2132"/>
                </a:cubicBezTo>
                <a:cubicBezTo>
                  <a:pt x="1832" y="1990"/>
                  <a:pt x="1806" y="1954"/>
                  <a:pt x="1783" y="1911"/>
                </a:cubicBezTo>
                <a:cubicBezTo>
                  <a:pt x="1741" y="1843"/>
                  <a:pt x="1740" y="1837"/>
                  <a:pt x="1735" y="1832"/>
                </a:cubicBezTo>
                <a:cubicBezTo>
                  <a:pt x="1658" y="1663"/>
                  <a:pt x="1649" y="1652"/>
                  <a:pt x="1645" y="1643"/>
                </a:cubicBezTo>
                <a:cubicBezTo>
                  <a:pt x="1632" y="1607"/>
                  <a:pt x="1632" y="1599"/>
                  <a:pt x="1633" y="1591"/>
                </a:cubicBezTo>
                <a:cubicBezTo>
                  <a:pt x="1626" y="1559"/>
                  <a:pt x="1619" y="1553"/>
                  <a:pt x="1623" y="1551"/>
                </a:cubicBezTo>
                <a:cubicBezTo>
                  <a:pt x="1620" y="1528"/>
                  <a:pt x="1613" y="1519"/>
                  <a:pt x="1611" y="1521"/>
                </a:cubicBezTo>
                <a:cubicBezTo>
                  <a:pt x="1628" y="1623"/>
                  <a:pt x="1636" y="1640"/>
                  <a:pt x="1645" y="1669"/>
                </a:cubicBezTo>
                <a:cubicBezTo>
                  <a:pt x="1725" y="1833"/>
                  <a:pt x="1729" y="1842"/>
                  <a:pt x="1734" y="1850"/>
                </a:cubicBezTo>
                <a:cubicBezTo>
                  <a:pt x="1761" y="1906"/>
                  <a:pt x="1774" y="1910"/>
                  <a:pt x="1772" y="1920"/>
                </a:cubicBezTo>
                <a:cubicBezTo>
                  <a:pt x="1831" y="2001"/>
                  <a:pt x="1831" y="2018"/>
                  <a:pt x="1838" y="2017"/>
                </a:cubicBezTo>
                <a:cubicBezTo>
                  <a:pt x="1762" y="1943"/>
                  <a:pt x="1741" y="1916"/>
                  <a:pt x="1719" y="1891"/>
                </a:cubicBezTo>
                <a:cubicBezTo>
                  <a:pt x="1634" y="1795"/>
                  <a:pt x="1617" y="1761"/>
                  <a:pt x="1594" y="1736"/>
                </a:cubicBezTo>
                <a:cubicBezTo>
                  <a:pt x="1579" y="1717"/>
                  <a:pt x="1587" y="1703"/>
                  <a:pt x="1576" y="1706"/>
                </a:cubicBezTo>
                <a:cubicBezTo>
                  <a:pt x="1636" y="1799"/>
                  <a:pt x="1637" y="1818"/>
                  <a:pt x="1644" y="1818"/>
                </a:cubicBezTo>
                <a:cubicBezTo>
                  <a:pt x="1676" y="1860"/>
                  <a:pt x="1684" y="1869"/>
                  <a:pt x="1693" y="1878"/>
                </a:cubicBezTo>
                <a:cubicBezTo>
                  <a:pt x="1712" y="1895"/>
                  <a:pt x="1714" y="1902"/>
                  <a:pt x="1716" y="1906"/>
                </a:cubicBezTo>
                <a:cubicBezTo>
                  <a:pt x="1737" y="1925"/>
                  <a:pt x="1738" y="1932"/>
                  <a:pt x="1741" y="1936"/>
                </a:cubicBezTo>
                <a:cubicBezTo>
                  <a:pt x="1802" y="2004"/>
                  <a:pt x="1813" y="2015"/>
                  <a:pt x="1823" y="2031"/>
                </a:cubicBezTo>
                <a:cubicBezTo>
                  <a:pt x="1847" y="2045"/>
                  <a:pt x="1849" y="2059"/>
                  <a:pt x="1856" y="2060"/>
                </a:cubicBezTo>
                <a:cubicBezTo>
                  <a:pt x="1990" y="2161"/>
                  <a:pt x="1990" y="2161"/>
                  <a:pt x="1990" y="2161"/>
                </a:cubicBezTo>
                <a:close/>
                <a:moveTo>
                  <a:pt x="1854" y="2041"/>
                </a:moveTo>
                <a:cubicBezTo>
                  <a:pt x="1854" y="2036"/>
                  <a:pt x="1857" y="2042"/>
                  <a:pt x="1859" y="2045"/>
                </a:cubicBezTo>
                <a:cubicBezTo>
                  <a:pt x="1859" y="2051"/>
                  <a:pt x="1855" y="2045"/>
                  <a:pt x="1854" y="2041"/>
                </a:cubicBezTo>
                <a:close/>
                <a:moveTo>
                  <a:pt x="1959" y="2032"/>
                </a:moveTo>
                <a:cubicBezTo>
                  <a:pt x="1963" y="2021"/>
                  <a:pt x="1956" y="2006"/>
                  <a:pt x="1957" y="1994"/>
                </a:cubicBezTo>
                <a:cubicBezTo>
                  <a:pt x="1965" y="1992"/>
                  <a:pt x="1957" y="2001"/>
                  <a:pt x="1962" y="2005"/>
                </a:cubicBezTo>
                <a:cubicBezTo>
                  <a:pt x="1961" y="2009"/>
                  <a:pt x="1962" y="2013"/>
                  <a:pt x="1966" y="2019"/>
                </a:cubicBezTo>
                <a:cubicBezTo>
                  <a:pt x="1961" y="2027"/>
                  <a:pt x="1964" y="2037"/>
                  <a:pt x="1967" y="2048"/>
                </a:cubicBezTo>
                <a:cubicBezTo>
                  <a:pt x="1957" y="2048"/>
                  <a:pt x="1965" y="2037"/>
                  <a:pt x="1959" y="2032"/>
                </a:cubicBezTo>
                <a:close/>
                <a:moveTo>
                  <a:pt x="1963" y="2066"/>
                </a:moveTo>
                <a:cubicBezTo>
                  <a:pt x="1972" y="2059"/>
                  <a:pt x="1967" y="2075"/>
                  <a:pt x="1969" y="2079"/>
                </a:cubicBezTo>
                <a:cubicBezTo>
                  <a:pt x="1960" y="2080"/>
                  <a:pt x="1969" y="2070"/>
                  <a:pt x="1963" y="2066"/>
                </a:cubicBezTo>
                <a:close/>
                <a:moveTo>
                  <a:pt x="1970" y="2107"/>
                </a:moveTo>
                <a:cubicBezTo>
                  <a:pt x="1972" y="2098"/>
                  <a:pt x="1972" y="2111"/>
                  <a:pt x="1974" y="2115"/>
                </a:cubicBezTo>
                <a:cubicBezTo>
                  <a:pt x="1968" y="2115"/>
                  <a:pt x="1971" y="2110"/>
                  <a:pt x="1970" y="2107"/>
                </a:cubicBezTo>
                <a:close/>
                <a:moveTo>
                  <a:pt x="1579" y="2154"/>
                </a:moveTo>
                <a:cubicBezTo>
                  <a:pt x="1577" y="2150"/>
                  <a:pt x="1576" y="2144"/>
                  <a:pt x="1572" y="2144"/>
                </a:cubicBezTo>
                <a:cubicBezTo>
                  <a:pt x="1555" y="2121"/>
                  <a:pt x="1535" y="2107"/>
                  <a:pt x="1519" y="2083"/>
                </a:cubicBezTo>
                <a:cubicBezTo>
                  <a:pt x="1510" y="2077"/>
                  <a:pt x="1503" y="2057"/>
                  <a:pt x="1496" y="2056"/>
                </a:cubicBezTo>
                <a:cubicBezTo>
                  <a:pt x="1494" y="2055"/>
                  <a:pt x="1497" y="2051"/>
                  <a:pt x="1497" y="2052"/>
                </a:cubicBezTo>
                <a:cubicBezTo>
                  <a:pt x="1493" y="2046"/>
                  <a:pt x="1489" y="2044"/>
                  <a:pt x="1484" y="2039"/>
                </a:cubicBezTo>
                <a:cubicBezTo>
                  <a:pt x="1485" y="2039"/>
                  <a:pt x="1487" y="2037"/>
                  <a:pt x="1486" y="2035"/>
                </a:cubicBezTo>
                <a:cubicBezTo>
                  <a:pt x="1486" y="2035"/>
                  <a:pt x="1483" y="2035"/>
                  <a:pt x="1482" y="2034"/>
                </a:cubicBezTo>
                <a:cubicBezTo>
                  <a:pt x="1479" y="2031"/>
                  <a:pt x="1476" y="2030"/>
                  <a:pt x="1474" y="2024"/>
                </a:cubicBezTo>
                <a:cubicBezTo>
                  <a:pt x="1470" y="2014"/>
                  <a:pt x="1459" y="2001"/>
                  <a:pt x="1461" y="1992"/>
                </a:cubicBezTo>
                <a:cubicBezTo>
                  <a:pt x="1455" y="1994"/>
                  <a:pt x="1455" y="1981"/>
                  <a:pt x="1451" y="1978"/>
                </a:cubicBezTo>
                <a:cubicBezTo>
                  <a:pt x="1447" y="1976"/>
                  <a:pt x="1444" y="1970"/>
                  <a:pt x="1441" y="1963"/>
                </a:cubicBezTo>
                <a:cubicBezTo>
                  <a:pt x="1436" y="1947"/>
                  <a:pt x="1427" y="1928"/>
                  <a:pt x="1418" y="1910"/>
                </a:cubicBezTo>
                <a:cubicBezTo>
                  <a:pt x="1415" y="1905"/>
                  <a:pt x="1418" y="1903"/>
                  <a:pt x="1415" y="1898"/>
                </a:cubicBezTo>
                <a:cubicBezTo>
                  <a:pt x="1414" y="1894"/>
                  <a:pt x="1410" y="1889"/>
                  <a:pt x="1413" y="1887"/>
                </a:cubicBezTo>
                <a:cubicBezTo>
                  <a:pt x="1408" y="1879"/>
                  <a:pt x="1406" y="1865"/>
                  <a:pt x="1397" y="1868"/>
                </a:cubicBezTo>
                <a:cubicBezTo>
                  <a:pt x="1396" y="1879"/>
                  <a:pt x="1399" y="1892"/>
                  <a:pt x="1402" y="1905"/>
                </a:cubicBezTo>
                <a:cubicBezTo>
                  <a:pt x="1416" y="1931"/>
                  <a:pt x="1425" y="1952"/>
                  <a:pt x="1432" y="1971"/>
                </a:cubicBezTo>
                <a:cubicBezTo>
                  <a:pt x="1438" y="1980"/>
                  <a:pt x="1445" y="1988"/>
                  <a:pt x="1450" y="2001"/>
                </a:cubicBezTo>
                <a:cubicBezTo>
                  <a:pt x="1456" y="2004"/>
                  <a:pt x="1451" y="2004"/>
                  <a:pt x="1455" y="2011"/>
                </a:cubicBezTo>
                <a:cubicBezTo>
                  <a:pt x="1458" y="2017"/>
                  <a:pt x="1461" y="2023"/>
                  <a:pt x="1464" y="2030"/>
                </a:cubicBezTo>
                <a:cubicBezTo>
                  <a:pt x="1485" y="2056"/>
                  <a:pt x="1502" y="2079"/>
                  <a:pt x="1525" y="2109"/>
                </a:cubicBezTo>
                <a:cubicBezTo>
                  <a:pt x="1533" y="2110"/>
                  <a:pt x="1536" y="2125"/>
                  <a:pt x="1543" y="2126"/>
                </a:cubicBezTo>
                <a:cubicBezTo>
                  <a:pt x="1548" y="2135"/>
                  <a:pt x="1555" y="2139"/>
                  <a:pt x="1560" y="2147"/>
                </a:cubicBezTo>
                <a:cubicBezTo>
                  <a:pt x="1565" y="2150"/>
                  <a:pt x="1569" y="2157"/>
                  <a:pt x="1573" y="2161"/>
                </a:cubicBezTo>
                <a:cubicBezTo>
                  <a:pt x="1586" y="2161"/>
                  <a:pt x="1586" y="2161"/>
                  <a:pt x="1586" y="2161"/>
                </a:cubicBezTo>
                <a:cubicBezTo>
                  <a:pt x="1586" y="2160"/>
                  <a:pt x="1586" y="2160"/>
                  <a:pt x="1586" y="2160"/>
                </a:cubicBezTo>
                <a:cubicBezTo>
                  <a:pt x="1584" y="2157"/>
                  <a:pt x="1583" y="2153"/>
                  <a:pt x="1579" y="2154"/>
                </a:cubicBezTo>
                <a:close/>
                <a:moveTo>
                  <a:pt x="1413" y="1586"/>
                </a:moveTo>
                <a:cubicBezTo>
                  <a:pt x="1417" y="1587"/>
                  <a:pt x="1434" y="1580"/>
                  <a:pt x="1432" y="1573"/>
                </a:cubicBezTo>
                <a:cubicBezTo>
                  <a:pt x="1332" y="1617"/>
                  <a:pt x="1332" y="1625"/>
                  <a:pt x="1329" y="1622"/>
                </a:cubicBezTo>
                <a:cubicBezTo>
                  <a:pt x="1276" y="1644"/>
                  <a:pt x="1261" y="1642"/>
                  <a:pt x="1244" y="1651"/>
                </a:cubicBezTo>
                <a:cubicBezTo>
                  <a:pt x="1194" y="1654"/>
                  <a:pt x="1187" y="1658"/>
                  <a:pt x="1182" y="1658"/>
                </a:cubicBezTo>
                <a:cubicBezTo>
                  <a:pt x="1086" y="1663"/>
                  <a:pt x="1081" y="1667"/>
                  <a:pt x="1077" y="1662"/>
                </a:cubicBezTo>
                <a:cubicBezTo>
                  <a:pt x="1023" y="1667"/>
                  <a:pt x="1020" y="1654"/>
                  <a:pt x="1015" y="1659"/>
                </a:cubicBezTo>
                <a:cubicBezTo>
                  <a:pt x="959" y="1657"/>
                  <a:pt x="950" y="1649"/>
                  <a:pt x="939" y="1650"/>
                </a:cubicBezTo>
                <a:cubicBezTo>
                  <a:pt x="905" y="1637"/>
                  <a:pt x="898" y="1648"/>
                  <a:pt x="895" y="1642"/>
                </a:cubicBezTo>
                <a:cubicBezTo>
                  <a:pt x="839" y="1639"/>
                  <a:pt x="829" y="1638"/>
                  <a:pt x="818" y="1637"/>
                </a:cubicBezTo>
                <a:cubicBezTo>
                  <a:pt x="782" y="1637"/>
                  <a:pt x="776" y="1641"/>
                  <a:pt x="772" y="1636"/>
                </a:cubicBezTo>
                <a:cubicBezTo>
                  <a:pt x="785" y="1624"/>
                  <a:pt x="806" y="1627"/>
                  <a:pt x="830" y="1623"/>
                </a:cubicBezTo>
                <a:cubicBezTo>
                  <a:pt x="909" y="1615"/>
                  <a:pt x="920" y="1617"/>
                  <a:pt x="931" y="1617"/>
                </a:cubicBezTo>
                <a:cubicBezTo>
                  <a:pt x="973" y="1628"/>
                  <a:pt x="986" y="1618"/>
                  <a:pt x="996" y="1626"/>
                </a:cubicBezTo>
                <a:cubicBezTo>
                  <a:pt x="1025" y="1624"/>
                  <a:pt x="1027" y="1631"/>
                  <a:pt x="1031" y="1626"/>
                </a:cubicBezTo>
                <a:cubicBezTo>
                  <a:pt x="1086" y="1630"/>
                  <a:pt x="1090" y="1638"/>
                  <a:pt x="1097" y="1635"/>
                </a:cubicBezTo>
                <a:cubicBezTo>
                  <a:pt x="1118" y="1639"/>
                  <a:pt x="1124" y="1635"/>
                  <a:pt x="1130" y="1637"/>
                </a:cubicBezTo>
                <a:cubicBezTo>
                  <a:pt x="1209" y="1638"/>
                  <a:pt x="1221" y="1635"/>
                  <a:pt x="1232" y="1639"/>
                </a:cubicBezTo>
                <a:cubicBezTo>
                  <a:pt x="1286" y="1626"/>
                  <a:pt x="1283" y="1615"/>
                  <a:pt x="1277" y="1622"/>
                </a:cubicBezTo>
                <a:cubicBezTo>
                  <a:pt x="1211" y="1632"/>
                  <a:pt x="1203" y="1628"/>
                  <a:pt x="1193" y="1633"/>
                </a:cubicBezTo>
                <a:cubicBezTo>
                  <a:pt x="1154" y="1633"/>
                  <a:pt x="1150" y="1625"/>
                  <a:pt x="1144" y="1628"/>
                </a:cubicBezTo>
                <a:cubicBezTo>
                  <a:pt x="1089" y="1622"/>
                  <a:pt x="1084" y="1619"/>
                  <a:pt x="1078" y="1623"/>
                </a:cubicBezTo>
                <a:cubicBezTo>
                  <a:pt x="1049" y="1618"/>
                  <a:pt x="1046" y="1618"/>
                  <a:pt x="1043" y="1618"/>
                </a:cubicBezTo>
                <a:cubicBezTo>
                  <a:pt x="981" y="1612"/>
                  <a:pt x="971" y="1608"/>
                  <a:pt x="960" y="1608"/>
                </a:cubicBezTo>
                <a:cubicBezTo>
                  <a:pt x="932" y="1604"/>
                  <a:pt x="928" y="1605"/>
                  <a:pt x="925" y="1604"/>
                </a:cubicBezTo>
                <a:cubicBezTo>
                  <a:pt x="1001" y="1605"/>
                  <a:pt x="1011" y="1594"/>
                  <a:pt x="1018" y="1601"/>
                </a:cubicBezTo>
                <a:cubicBezTo>
                  <a:pt x="1055" y="1603"/>
                  <a:pt x="1060" y="1595"/>
                  <a:pt x="1063" y="1601"/>
                </a:cubicBezTo>
                <a:cubicBezTo>
                  <a:pt x="1134" y="1604"/>
                  <a:pt x="1140" y="1606"/>
                  <a:pt x="1147" y="1601"/>
                </a:cubicBezTo>
                <a:cubicBezTo>
                  <a:pt x="1212" y="1605"/>
                  <a:pt x="1220" y="1601"/>
                  <a:pt x="1226" y="1604"/>
                </a:cubicBezTo>
                <a:cubicBezTo>
                  <a:pt x="1324" y="1587"/>
                  <a:pt x="1325" y="1586"/>
                  <a:pt x="1325" y="1586"/>
                </a:cubicBezTo>
                <a:cubicBezTo>
                  <a:pt x="1333" y="1585"/>
                  <a:pt x="1337" y="1579"/>
                  <a:pt x="1338" y="1584"/>
                </a:cubicBezTo>
                <a:cubicBezTo>
                  <a:pt x="1374" y="1577"/>
                  <a:pt x="1381" y="1566"/>
                  <a:pt x="1385" y="1570"/>
                </a:cubicBezTo>
                <a:cubicBezTo>
                  <a:pt x="1483" y="1523"/>
                  <a:pt x="1487" y="1526"/>
                  <a:pt x="1492" y="1522"/>
                </a:cubicBezTo>
                <a:cubicBezTo>
                  <a:pt x="1471" y="1527"/>
                  <a:pt x="1463" y="1531"/>
                  <a:pt x="1456" y="1530"/>
                </a:cubicBezTo>
                <a:cubicBezTo>
                  <a:pt x="1360" y="1567"/>
                  <a:pt x="1351" y="1575"/>
                  <a:pt x="1345" y="1573"/>
                </a:cubicBezTo>
                <a:cubicBezTo>
                  <a:pt x="1284" y="1587"/>
                  <a:pt x="1281" y="1588"/>
                  <a:pt x="1279" y="1587"/>
                </a:cubicBezTo>
                <a:cubicBezTo>
                  <a:pt x="1269" y="1588"/>
                  <a:pt x="1262" y="1591"/>
                  <a:pt x="1256" y="1591"/>
                </a:cubicBezTo>
                <a:cubicBezTo>
                  <a:pt x="1207" y="1586"/>
                  <a:pt x="1197" y="1597"/>
                  <a:pt x="1190" y="1593"/>
                </a:cubicBezTo>
                <a:cubicBezTo>
                  <a:pt x="1135" y="1593"/>
                  <a:pt x="1121" y="1590"/>
                  <a:pt x="1108" y="1587"/>
                </a:cubicBezTo>
                <a:cubicBezTo>
                  <a:pt x="1099" y="1588"/>
                  <a:pt x="1096" y="1589"/>
                  <a:pt x="1093" y="1587"/>
                </a:cubicBezTo>
                <a:cubicBezTo>
                  <a:pt x="1086" y="1592"/>
                  <a:pt x="1083" y="1589"/>
                  <a:pt x="1080" y="1587"/>
                </a:cubicBezTo>
                <a:cubicBezTo>
                  <a:pt x="1071" y="1590"/>
                  <a:pt x="1069" y="1589"/>
                  <a:pt x="1067" y="1587"/>
                </a:cubicBezTo>
                <a:cubicBezTo>
                  <a:pt x="1058" y="1588"/>
                  <a:pt x="1057" y="1587"/>
                  <a:pt x="1057" y="1587"/>
                </a:cubicBezTo>
                <a:cubicBezTo>
                  <a:pt x="1015" y="1587"/>
                  <a:pt x="1012" y="1588"/>
                  <a:pt x="1010" y="1589"/>
                </a:cubicBezTo>
                <a:cubicBezTo>
                  <a:pt x="975" y="1587"/>
                  <a:pt x="974" y="1587"/>
                  <a:pt x="972" y="1587"/>
                </a:cubicBezTo>
                <a:cubicBezTo>
                  <a:pt x="942" y="1586"/>
                  <a:pt x="939" y="1587"/>
                  <a:pt x="936" y="1587"/>
                </a:cubicBezTo>
                <a:cubicBezTo>
                  <a:pt x="869" y="1590"/>
                  <a:pt x="856" y="1597"/>
                  <a:pt x="846" y="1594"/>
                </a:cubicBezTo>
                <a:cubicBezTo>
                  <a:pt x="889" y="1581"/>
                  <a:pt x="893" y="1589"/>
                  <a:pt x="899" y="1586"/>
                </a:cubicBezTo>
                <a:cubicBezTo>
                  <a:pt x="966" y="1581"/>
                  <a:pt x="980" y="1573"/>
                  <a:pt x="991" y="1577"/>
                </a:cubicBezTo>
                <a:cubicBezTo>
                  <a:pt x="1076" y="1567"/>
                  <a:pt x="1088" y="1567"/>
                  <a:pt x="1099" y="1567"/>
                </a:cubicBezTo>
                <a:cubicBezTo>
                  <a:pt x="1176" y="1570"/>
                  <a:pt x="1182" y="1566"/>
                  <a:pt x="1187" y="1567"/>
                </a:cubicBezTo>
                <a:cubicBezTo>
                  <a:pt x="1215" y="1569"/>
                  <a:pt x="1217" y="1575"/>
                  <a:pt x="1222" y="1568"/>
                </a:cubicBezTo>
                <a:cubicBezTo>
                  <a:pt x="1264" y="1569"/>
                  <a:pt x="1271" y="1564"/>
                  <a:pt x="1277" y="1566"/>
                </a:cubicBezTo>
                <a:cubicBezTo>
                  <a:pt x="1376" y="1542"/>
                  <a:pt x="1383" y="1538"/>
                  <a:pt x="1390" y="1536"/>
                </a:cubicBezTo>
                <a:cubicBezTo>
                  <a:pt x="1484" y="1474"/>
                  <a:pt x="1476" y="1487"/>
                  <a:pt x="1470" y="1489"/>
                </a:cubicBezTo>
                <a:cubicBezTo>
                  <a:pt x="1430" y="1514"/>
                  <a:pt x="1425" y="1513"/>
                  <a:pt x="1418" y="1516"/>
                </a:cubicBezTo>
                <a:cubicBezTo>
                  <a:pt x="1306" y="1548"/>
                  <a:pt x="1299" y="1556"/>
                  <a:pt x="1294" y="1555"/>
                </a:cubicBezTo>
                <a:cubicBezTo>
                  <a:pt x="1254" y="1558"/>
                  <a:pt x="1248" y="1562"/>
                  <a:pt x="1243" y="1557"/>
                </a:cubicBezTo>
                <a:cubicBezTo>
                  <a:pt x="1168" y="1561"/>
                  <a:pt x="1163" y="1558"/>
                  <a:pt x="1158" y="1555"/>
                </a:cubicBezTo>
                <a:cubicBezTo>
                  <a:pt x="1105" y="1555"/>
                  <a:pt x="1102" y="1559"/>
                  <a:pt x="1099" y="1556"/>
                </a:cubicBezTo>
                <a:cubicBezTo>
                  <a:pt x="1061" y="1556"/>
                  <a:pt x="1050" y="1557"/>
                  <a:pt x="1038" y="1559"/>
                </a:cubicBezTo>
                <a:cubicBezTo>
                  <a:pt x="960" y="1559"/>
                  <a:pt x="946" y="1569"/>
                  <a:pt x="935" y="1566"/>
                </a:cubicBezTo>
                <a:cubicBezTo>
                  <a:pt x="971" y="1558"/>
                  <a:pt x="975" y="1554"/>
                  <a:pt x="981" y="1552"/>
                </a:cubicBezTo>
                <a:cubicBezTo>
                  <a:pt x="1042" y="1542"/>
                  <a:pt x="1049" y="1547"/>
                  <a:pt x="1058" y="1546"/>
                </a:cubicBezTo>
                <a:cubicBezTo>
                  <a:pt x="1138" y="1549"/>
                  <a:pt x="1148" y="1543"/>
                  <a:pt x="1156" y="1546"/>
                </a:cubicBezTo>
                <a:cubicBezTo>
                  <a:pt x="1198" y="1546"/>
                  <a:pt x="1203" y="1537"/>
                  <a:pt x="1207" y="1540"/>
                </a:cubicBezTo>
                <a:cubicBezTo>
                  <a:pt x="1239" y="1535"/>
                  <a:pt x="1247" y="1539"/>
                  <a:pt x="1256" y="1535"/>
                </a:cubicBezTo>
                <a:cubicBezTo>
                  <a:pt x="1298" y="1532"/>
                  <a:pt x="1304" y="1524"/>
                  <a:pt x="1308" y="1528"/>
                </a:cubicBezTo>
                <a:cubicBezTo>
                  <a:pt x="1438" y="1466"/>
                  <a:pt x="1451" y="1464"/>
                  <a:pt x="1449" y="1458"/>
                </a:cubicBezTo>
                <a:cubicBezTo>
                  <a:pt x="1297" y="1517"/>
                  <a:pt x="1274" y="1527"/>
                  <a:pt x="1254" y="1522"/>
                </a:cubicBezTo>
                <a:cubicBezTo>
                  <a:pt x="1211" y="1530"/>
                  <a:pt x="1201" y="1527"/>
                  <a:pt x="1189" y="1534"/>
                </a:cubicBezTo>
                <a:cubicBezTo>
                  <a:pt x="1111" y="1530"/>
                  <a:pt x="1102" y="1533"/>
                  <a:pt x="1094" y="1532"/>
                </a:cubicBezTo>
                <a:cubicBezTo>
                  <a:pt x="1073" y="1532"/>
                  <a:pt x="1068" y="1533"/>
                  <a:pt x="1071" y="1530"/>
                </a:cubicBezTo>
                <a:cubicBezTo>
                  <a:pt x="1185" y="1512"/>
                  <a:pt x="1199" y="1512"/>
                  <a:pt x="1202" y="1512"/>
                </a:cubicBezTo>
                <a:cubicBezTo>
                  <a:pt x="1226" y="1510"/>
                  <a:pt x="1231" y="1508"/>
                  <a:pt x="1234" y="1507"/>
                </a:cubicBezTo>
                <a:cubicBezTo>
                  <a:pt x="1346" y="1469"/>
                  <a:pt x="1340" y="1473"/>
                  <a:pt x="1335" y="1475"/>
                </a:cubicBezTo>
                <a:cubicBezTo>
                  <a:pt x="1261" y="1495"/>
                  <a:pt x="1240" y="1492"/>
                  <a:pt x="1217" y="1502"/>
                </a:cubicBezTo>
                <a:cubicBezTo>
                  <a:pt x="1152" y="1505"/>
                  <a:pt x="1137" y="1500"/>
                  <a:pt x="1119" y="1508"/>
                </a:cubicBezTo>
                <a:cubicBezTo>
                  <a:pt x="1066" y="1518"/>
                  <a:pt x="1063" y="1517"/>
                  <a:pt x="1058" y="1521"/>
                </a:cubicBezTo>
                <a:cubicBezTo>
                  <a:pt x="1034" y="1520"/>
                  <a:pt x="1045" y="1513"/>
                  <a:pt x="1055" y="1506"/>
                </a:cubicBezTo>
                <a:cubicBezTo>
                  <a:pt x="1348" y="1377"/>
                  <a:pt x="1364" y="1376"/>
                  <a:pt x="1383" y="1365"/>
                </a:cubicBezTo>
                <a:cubicBezTo>
                  <a:pt x="1426" y="1354"/>
                  <a:pt x="1438" y="1354"/>
                  <a:pt x="1435" y="1348"/>
                </a:cubicBezTo>
                <a:cubicBezTo>
                  <a:pt x="1198" y="1438"/>
                  <a:pt x="1172" y="1442"/>
                  <a:pt x="1140" y="1466"/>
                </a:cubicBezTo>
                <a:cubicBezTo>
                  <a:pt x="1106" y="1481"/>
                  <a:pt x="1104" y="1474"/>
                  <a:pt x="1100" y="1479"/>
                </a:cubicBezTo>
                <a:cubicBezTo>
                  <a:pt x="1051" y="1496"/>
                  <a:pt x="1042" y="1508"/>
                  <a:pt x="1037" y="1504"/>
                </a:cubicBezTo>
                <a:cubicBezTo>
                  <a:pt x="1031" y="1500"/>
                  <a:pt x="1041" y="1507"/>
                  <a:pt x="1037" y="1500"/>
                </a:cubicBezTo>
                <a:cubicBezTo>
                  <a:pt x="1073" y="1477"/>
                  <a:pt x="1094" y="1467"/>
                  <a:pt x="1109" y="1456"/>
                </a:cubicBezTo>
                <a:cubicBezTo>
                  <a:pt x="1275" y="1369"/>
                  <a:pt x="1284" y="1366"/>
                  <a:pt x="1295" y="1358"/>
                </a:cubicBezTo>
                <a:cubicBezTo>
                  <a:pt x="1347" y="1339"/>
                  <a:pt x="1366" y="1334"/>
                  <a:pt x="1388" y="1320"/>
                </a:cubicBezTo>
                <a:cubicBezTo>
                  <a:pt x="1431" y="1304"/>
                  <a:pt x="1442" y="1312"/>
                  <a:pt x="1439" y="1303"/>
                </a:cubicBezTo>
                <a:cubicBezTo>
                  <a:pt x="1354" y="1326"/>
                  <a:pt x="1347" y="1332"/>
                  <a:pt x="1342" y="1330"/>
                </a:cubicBezTo>
                <a:cubicBezTo>
                  <a:pt x="1287" y="1357"/>
                  <a:pt x="1267" y="1361"/>
                  <a:pt x="1247" y="1370"/>
                </a:cubicBezTo>
                <a:cubicBezTo>
                  <a:pt x="1154" y="1420"/>
                  <a:pt x="1135" y="1414"/>
                  <a:pt x="1141" y="1420"/>
                </a:cubicBezTo>
                <a:cubicBezTo>
                  <a:pt x="1005" y="1508"/>
                  <a:pt x="992" y="1517"/>
                  <a:pt x="978" y="1526"/>
                </a:cubicBezTo>
                <a:cubicBezTo>
                  <a:pt x="943" y="1546"/>
                  <a:pt x="941" y="1544"/>
                  <a:pt x="941" y="1544"/>
                </a:cubicBezTo>
                <a:cubicBezTo>
                  <a:pt x="918" y="1560"/>
                  <a:pt x="907" y="1563"/>
                  <a:pt x="896" y="1560"/>
                </a:cubicBezTo>
                <a:cubicBezTo>
                  <a:pt x="985" y="1506"/>
                  <a:pt x="1003" y="1486"/>
                  <a:pt x="1022" y="1472"/>
                </a:cubicBezTo>
                <a:cubicBezTo>
                  <a:pt x="1060" y="1446"/>
                  <a:pt x="1065" y="1443"/>
                  <a:pt x="1070" y="1440"/>
                </a:cubicBezTo>
                <a:cubicBezTo>
                  <a:pt x="1171" y="1370"/>
                  <a:pt x="1174" y="1376"/>
                  <a:pt x="1180" y="1369"/>
                </a:cubicBezTo>
                <a:cubicBezTo>
                  <a:pt x="1282" y="1309"/>
                  <a:pt x="1299" y="1314"/>
                  <a:pt x="1302" y="1301"/>
                </a:cubicBezTo>
                <a:cubicBezTo>
                  <a:pt x="1226" y="1335"/>
                  <a:pt x="1222" y="1338"/>
                  <a:pt x="1217" y="1341"/>
                </a:cubicBezTo>
                <a:cubicBezTo>
                  <a:pt x="1168" y="1365"/>
                  <a:pt x="1150" y="1376"/>
                  <a:pt x="1132" y="1387"/>
                </a:cubicBezTo>
                <a:cubicBezTo>
                  <a:pt x="1049" y="1445"/>
                  <a:pt x="1033" y="1453"/>
                  <a:pt x="1017" y="1465"/>
                </a:cubicBezTo>
                <a:cubicBezTo>
                  <a:pt x="992" y="1485"/>
                  <a:pt x="992" y="1482"/>
                  <a:pt x="981" y="1489"/>
                </a:cubicBezTo>
                <a:cubicBezTo>
                  <a:pt x="953" y="1511"/>
                  <a:pt x="948" y="1509"/>
                  <a:pt x="949" y="1514"/>
                </a:cubicBezTo>
                <a:cubicBezTo>
                  <a:pt x="929" y="1519"/>
                  <a:pt x="936" y="1514"/>
                  <a:pt x="942" y="1509"/>
                </a:cubicBezTo>
                <a:cubicBezTo>
                  <a:pt x="1076" y="1403"/>
                  <a:pt x="1090" y="1390"/>
                  <a:pt x="1112" y="1377"/>
                </a:cubicBezTo>
                <a:cubicBezTo>
                  <a:pt x="1178" y="1329"/>
                  <a:pt x="1193" y="1318"/>
                  <a:pt x="1209" y="1308"/>
                </a:cubicBezTo>
                <a:cubicBezTo>
                  <a:pt x="1280" y="1266"/>
                  <a:pt x="1295" y="1271"/>
                  <a:pt x="1295" y="1260"/>
                </a:cubicBezTo>
                <a:cubicBezTo>
                  <a:pt x="1220" y="1295"/>
                  <a:pt x="1208" y="1302"/>
                  <a:pt x="1196" y="1306"/>
                </a:cubicBezTo>
                <a:cubicBezTo>
                  <a:pt x="1126" y="1351"/>
                  <a:pt x="1126" y="1353"/>
                  <a:pt x="1112" y="1362"/>
                </a:cubicBezTo>
                <a:cubicBezTo>
                  <a:pt x="1010" y="1440"/>
                  <a:pt x="982" y="1464"/>
                  <a:pt x="946" y="1489"/>
                </a:cubicBezTo>
                <a:cubicBezTo>
                  <a:pt x="845" y="1564"/>
                  <a:pt x="847" y="1572"/>
                  <a:pt x="840" y="1570"/>
                </a:cubicBezTo>
                <a:cubicBezTo>
                  <a:pt x="892" y="1507"/>
                  <a:pt x="915" y="1505"/>
                  <a:pt x="910" y="1498"/>
                </a:cubicBezTo>
                <a:cubicBezTo>
                  <a:pt x="1004" y="1425"/>
                  <a:pt x="1033" y="1399"/>
                  <a:pt x="1064" y="1374"/>
                </a:cubicBezTo>
                <a:cubicBezTo>
                  <a:pt x="1139" y="1320"/>
                  <a:pt x="1148" y="1321"/>
                  <a:pt x="1148" y="1321"/>
                </a:cubicBezTo>
                <a:cubicBezTo>
                  <a:pt x="1183" y="1295"/>
                  <a:pt x="1197" y="1293"/>
                  <a:pt x="1194" y="1287"/>
                </a:cubicBezTo>
                <a:cubicBezTo>
                  <a:pt x="1152" y="1308"/>
                  <a:pt x="1145" y="1312"/>
                  <a:pt x="1138" y="1317"/>
                </a:cubicBezTo>
                <a:cubicBezTo>
                  <a:pt x="991" y="1422"/>
                  <a:pt x="961" y="1442"/>
                  <a:pt x="909" y="1481"/>
                </a:cubicBezTo>
                <a:cubicBezTo>
                  <a:pt x="856" y="1534"/>
                  <a:pt x="839" y="1547"/>
                  <a:pt x="827" y="1561"/>
                </a:cubicBezTo>
                <a:cubicBezTo>
                  <a:pt x="783" y="1596"/>
                  <a:pt x="771" y="1602"/>
                  <a:pt x="756" y="1612"/>
                </a:cubicBezTo>
                <a:cubicBezTo>
                  <a:pt x="740" y="1610"/>
                  <a:pt x="739" y="1606"/>
                  <a:pt x="755" y="1595"/>
                </a:cubicBezTo>
                <a:cubicBezTo>
                  <a:pt x="767" y="1578"/>
                  <a:pt x="776" y="1574"/>
                  <a:pt x="775" y="1568"/>
                </a:cubicBezTo>
                <a:cubicBezTo>
                  <a:pt x="823" y="1524"/>
                  <a:pt x="834" y="1505"/>
                  <a:pt x="854" y="1487"/>
                </a:cubicBezTo>
                <a:cubicBezTo>
                  <a:pt x="917" y="1415"/>
                  <a:pt x="931" y="1412"/>
                  <a:pt x="928" y="1406"/>
                </a:cubicBezTo>
                <a:cubicBezTo>
                  <a:pt x="1050" y="1310"/>
                  <a:pt x="1065" y="1300"/>
                  <a:pt x="1081" y="1289"/>
                </a:cubicBezTo>
                <a:cubicBezTo>
                  <a:pt x="1111" y="1268"/>
                  <a:pt x="1105" y="1267"/>
                  <a:pt x="1099" y="1270"/>
                </a:cubicBezTo>
                <a:cubicBezTo>
                  <a:pt x="1041" y="1309"/>
                  <a:pt x="1038" y="1312"/>
                  <a:pt x="1032" y="1315"/>
                </a:cubicBezTo>
                <a:cubicBezTo>
                  <a:pt x="949" y="1381"/>
                  <a:pt x="931" y="1388"/>
                  <a:pt x="926" y="1397"/>
                </a:cubicBezTo>
                <a:cubicBezTo>
                  <a:pt x="884" y="1440"/>
                  <a:pt x="876" y="1444"/>
                  <a:pt x="870" y="1449"/>
                </a:cubicBezTo>
                <a:cubicBezTo>
                  <a:pt x="825" y="1495"/>
                  <a:pt x="815" y="1515"/>
                  <a:pt x="793" y="1532"/>
                </a:cubicBezTo>
                <a:cubicBezTo>
                  <a:pt x="735" y="1594"/>
                  <a:pt x="729" y="1600"/>
                  <a:pt x="724" y="1606"/>
                </a:cubicBezTo>
                <a:cubicBezTo>
                  <a:pt x="713" y="1608"/>
                  <a:pt x="722" y="1598"/>
                  <a:pt x="732" y="1587"/>
                </a:cubicBezTo>
                <a:cubicBezTo>
                  <a:pt x="871" y="1418"/>
                  <a:pt x="904" y="1393"/>
                  <a:pt x="930" y="1366"/>
                </a:cubicBezTo>
                <a:cubicBezTo>
                  <a:pt x="949" y="1340"/>
                  <a:pt x="949" y="1347"/>
                  <a:pt x="936" y="1355"/>
                </a:cubicBezTo>
                <a:cubicBezTo>
                  <a:pt x="848" y="1438"/>
                  <a:pt x="838" y="1440"/>
                  <a:pt x="839" y="1445"/>
                </a:cubicBezTo>
                <a:cubicBezTo>
                  <a:pt x="799" y="1490"/>
                  <a:pt x="798" y="1496"/>
                  <a:pt x="789" y="1500"/>
                </a:cubicBezTo>
                <a:cubicBezTo>
                  <a:pt x="785" y="1499"/>
                  <a:pt x="795" y="1486"/>
                  <a:pt x="806" y="1474"/>
                </a:cubicBezTo>
                <a:cubicBezTo>
                  <a:pt x="822" y="1442"/>
                  <a:pt x="828" y="1440"/>
                  <a:pt x="826" y="1436"/>
                </a:cubicBezTo>
                <a:cubicBezTo>
                  <a:pt x="862" y="1385"/>
                  <a:pt x="866" y="1372"/>
                  <a:pt x="877" y="1360"/>
                </a:cubicBezTo>
                <a:cubicBezTo>
                  <a:pt x="945" y="1286"/>
                  <a:pt x="944" y="1279"/>
                  <a:pt x="952" y="1275"/>
                </a:cubicBezTo>
                <a:cubicBezTo>
                  <a:pt x="898" y="1318"/>
                  <a:pt x="891" y="1327"/>
                  <a:pt x="881" y="1336"/>
                </a:cubicBezTo>
                <a:cubicBezTo>
                  <a:pt x="836" y="1397"/>
                  <a:pt x="839" y="1404"/>
                  <a:pt x="832" y="1408"/>
                </a:cubicBezTo>
                <a:cubicBezTo>
                  <a:pt x="798" y="1460"/>
                  <a:pt x="792" y="1470"/>
                  <a:pt x="786" y="1480"/>
                </a:cubicBezTo>
                <a:cubicBezTo>
                  <a:pt x="759" y="1516"/>
                  <a:pt x="756" y="1519"/>
                  <a:pt x="755" y="1522"/>
                </a:cubicBezTo>
                <a:cubicBezTo>
                  <a:pt x="716" y="1575"/>
                  <a:pt x="710" y="1577"/>
                  <a:pt x="706" y="1580"/>
                </a:cubicBezTo>
                <a:cubicBezTo>
                  <a:pt x="698" y="1596"/>
                  <a:pt x="684" y="1601"/>
                  <a:pt x="684" y="1609"/>
                </a:cubicBezTo>
                <a:cubicBezTo>
                  <a:pt x="639" y="1644"/>
                  <a:pt x="633" y="1654"/>
                  <a:pt x="630" y="1648"/>
                </a:cubicBezTo>
                <a:cubicBezTo>
                  <a:pt x="640" y="1636"/>
                  <a:pt x="639" y="1629"/>
                  <a:pt x="649" y="1625"/>
                </a:cubicBezTo>
                <a:cubicBezTo>
                  <a:pt x="667" y="1601"/>
                  <a:pt x="672" y="1594"/>
                  <a:pt x="677" y="1589"/>
                </a:cubicBezTo>
                <a:cubicBezTo>
                  <a:pt x="704" y="1543"/>
                  <a:pt x="716" y="1538"/>
                  <a:pt x="712" y="1531"/>
                </a:cubicBezTo>
                <a:cubicBezTo>
                  <a:pt x="752" y="1464"/>
                  <a:pt x="761" y="1459"/>
                  <a:pt x="760" y="1452"/>
                </a:cubicBezTo>
                <a:cubicBezTo>
                  <a:pt x="794" y="1389"/>
                  <a:pt x="807" y="1385"/>
                  <a:pt x="808" y="1378"/>
                </a:cubicBezTo>
                <a:cubicBezTo>
                  <a:pt x="838" y="1332"/>
                  <a:pt x="853" y="1328"/>
                  <a:pt x="849" y="1319"/>
                </a:cubicBezTo>
                <a:cubicBezTo>
                  <a:pt x="776" y="1414"/>
                  <a:pt x="766" y="1416"/>
                  <a:pt x="771" y="1421"/>
                </a:cubicBezTo>
                <a:cubicBezTo>
                  <a:pt x="745" y="1470"/>
                  <a:pt x="733" y="1477"/>
                  <a:pt x="731" y="1486"/>
                </a:cubicBezTo>
                <a:cubicBezTo>
                  <a:pt x="674" y="1571"/>
                  <a:pt x="669" y="1579"/>
                  <a:pt x="664" y="1587"/>
                </a:cubicBezTo>
                <a:cubicBezTo>
                  <a:pt x="632" y="1624"/>
                  <a:pt x="633" y="1629"/>
                  <a:pt x="627" y="1633"/>
                </a:cubicBezTo>
                <a:cubicBezTo>
                  <a:pt x="546" y="1697"/>
                  <a:pt x="542" y="1702"/>
                  <a:pt x="539" y="1699"/>
                </a:cubicBezTo>
                <a:cubicBezTo>
                  <a:pt x="572" y="1669"/>
                  <a:pt x="577" y="1660"/>
                  <a:pt x="588" y="1652"/>
                </a:cubicBezTo>
                <a:cubicBezTo>
                  <a:pt x="624" y="1604"/>
                  <a:pt x="638" y="1598"/>
                  <a:pt x="640" y="1590"/>
                </a:cubicBezTo>
                <a:cubicBezTo>
                  <a:pt x="663" y="1560"/>
                  <a:pt x="668" y="1552"/>
                  <a:pt x="672" y="1544"/>
                </a:cubicBezTo>
                <a:cubicBezTo>
                  <a:pt x="706" y="1481"/>
                  <a:pt x="709" y="1476"/>
                  <a:pt x="711" y="1472"/>
                </a:cubicBezTo>
                <a:cubicBezTo>
                  <a:pt x="744" y="1422"/>
                  <a:pt x="731" y="1415"/>
                  <a:pt x="741" y="1413"/>
                </a:cubicBezTo>
                <a:cubicBezTo>
                  <a:pt x="778" y="1336"/>
                  <a:pt x="790" y="1321"/>
                  <a:pt x="798" y="1305"/>
                </a:cubicBezTo>
                <a:cubicBezTo>
                  <a:pt x="819" y="1273"/>
                  <a:pt x="831" y="1266"/>
                  <a:pt x="828" y="1257"/>
                </a:cubicBezTo>
                <a:cubicBezTo>
                  <a:pt x="785" y="1307"/>
                  <a:pt x="784" y="1315"/>
                  <a:pt x="778" y="1322"/>
                </a:cubicBezTo>
                <a:cubicBezTo>
                  <a:pt x="756" y="1353"/>
                  <a:pt x="753" y="1361"/>
                  <a:pt x="750" y="1369"/>
                </a:cubicBezTo>
                <a:cubicBezTo>
                  <a:pt x="719" y="1422"/>
                  <a:pt x="721" y="1431"/>
                  <a:pt x="713" y="1439"/>
                </a:cubicBezTo>
                <a:cubicBezTo>
                  <a:pt x="680" y="1499"/>
                  <a:pt x="686" y="1505"/>
                  <a:pt x="679" y="1507"/>
                </a:cubicBezTo>
                <a:cubicBezTo>
                  <a:pt x="644" y="1561"/>
                  <a:pt x="643" y="1569"/>
                  <a:pt x="634" y="1576"/>
                </a:cubicBezTo>
                <a:cubicBezTo>
                  <a:pt x="621" y="1590"/>
                  <a:pt x="625" y="1595"/>
                  <a:pt x="617" y="1598"/>
                </a:cubicBezTo>
                <a:cubicBezTo>
                  <a:pt x="545" y="1672"/>
                  <a:pt x="536" y="1679"/>
                  <a:pt x="531" y="1687"/>
                </a:cubicBezTo>
                <a:cubicBezTo>
                  <a:pt x="510" y="1703"/>
                  <a:pt x="509" y="1698"/>
                  <a:pt x="515" y="1695"/>
                </a:cubicBezTo>
                <a:cubicBezTo>
                  <a:pt x="523" y="1676"/>
                  <a:pt x="539" y="1669"/>
                  <a:pt x="540" y="1660"/>
                </a:cubicBezTo>
                <a:cubicBezTo>
                  <a:pt x="595" y="1594"/>
                  <a:pt x="599" y="1591"/>
                  <a:pt x="600" y="1587"/>
                </a:cubicBezTo>
                <a:cubicBezTo>
                  <a:pt x="621" y="1547"/>
                  <a:pt x="634" y="1540"/>
                  <a:pt x="635" y="1530"/>
                </a:cubicBezTo>
                <a:cubicBezTo>
                  <a:pt x="656" y="1483"/>
                  <a:pt x="669" y="1481"/>
                  <a:pt x="668" y="1476"/>
                </a:cubicBezTo>
                <a:cubicBezTo>
                  <a:pt x="693" y="1416"/>
                  <a:pt x="692" y="1410"/>
                  <a:pt x="698" y="1407"/>
                </a:cubicBezTo>
                <a:cubicBezTo>
                  <a:pt x="690" y="1416"/>
                  <a:pt x="680" y="1418"/>
                  <a:pt x="681" y="1422"/>
                </a:cubicBezTo>
                <a:cubicBezTo>
                  <a:pt x="650" y="1486"/>
                  <a:pt x="647" y="1493"/>
                  <a:pt x="642" y="1500"/>
                </a:cubicBezTo>
                <a:cubicBezTo>
                  <a:pt x="624" y="1530"/>
                  <a:pt x="615" y="1537"/>
                  <a:pt x="617" y="1545"/>
                </a:cubicBezTo>
                <a:cubicBezTo>
                  <a:pt x="572" y="1609"/>
                  <a:pt x="554" y="1631"/>
                  <a:pt x="531" y="1652"/>
                </a:cubicBezTo>
                <a:cubicBezTo>
                  <a:pt x="490" y="1699"/>
                  <a:pt x="491" y="1712"/>
                  <a:pt x="480" y="1711"/>
                </a:cubicBezTo>
                <a:cubicBezTo>
                  <a:pt x="462" y="1726"/>
                  <a:pt x="464" y="1724"/>
                  <a:pt x="466" y="1723"/>
                </a:cubicBezTo>
                <a:cubicBezTo>
                  <a:pt x="538" y="1634"/>
                  <a:pt x="539" y="1626"/>
                  <a:pt x="548" y="1620"/>
                </a:cubicBezTo>
                <a:cubicBezTo>
                  <a:pt x="574" y="1574"/>
                  <a:pt x="589" y="1563"/>
                  <a:pt x="591" y="1549"/>
                </a:cubicBezTo>
                <a:cubicBezTo>
                  <a:pt x="620" y="1490"/>
                  <a:pt x="627" y="1481"/>
                  <a:pt x="634" y="1471"/>
                </a:cubicBezTo>
                <a:cubicBezTo>
                  <a:pt x="656" y="1431"/>
                  <a:pt x="656" y="1418"/>
                  <a:pt x="667" y="1407"/>
                </a:cubicBezTo>
                <a:cubicBezTo>
                  <a:pt x="679" y="1383"/>
                  <a:pt x="687" y="1378"/>
                  <a:pt x="685" y="1371"/>
                </a:cubicBezTo>
                <a:cubicBezTo>
                  <a:pt x="710" y="1330"/>
                  <a:pt x="718" y="1325"/>
                  <a:pt x="716" y="1318"/>
                </a:cubicBezTo>
                <a:cubicBezTo>
                  <a:pt x="689" y="1355"/>
                  <a:pt x="678" y="1362"/>
                  <a:pt x="678" y="1371"/>
                </a:cubicBezTo>
                <a:cubicBezTo>
                  <a:pt x="651" y="1411"/>
                  <a:pt x="646" y="1429"/>
                  <a:pt x="633" y="1444"/>
                </a:cubicBezTo>
                <a:cubicBezTo>
                  <a:pt x="600" y="1501"/>
                  <a:pt x="605" y="1511"/>
                  <a:pt x="595" y="1518"/>
                </a:cubicBezTo>
                <a:cubicBezTo>
                  <a:pt x="574" y="1559"/>
                  <a:pt x="568" y="1562"/>
                  <a:pt x="569" y="1567"/>
                </a:cubicBezTo>
                <a:cubicBezTo>
                  <a:pt x="535" y="1606"/>
                  <a:pt x="533" y="1624"/>
                  <a:pt x="519" y="1639"/>
                </a:cubicBezTo>
                <a:cubicBezTo>
                  <a:pt x="456" y="1710"/>
                  <a:pt x="455" y="1717"/>
                  <a:pt x="451" y="1723"/>
                </a:cubicBezTo>
                <a:cubicBezTo>
                  <a:pt x="405" y="1762"/>
                  <a:pt x="394" y="1777"/>
                  <a:pt x="387" y="1770"/>
                </a:cubicBezTo>
                <a:cubicBezTo>
                  <a:pt x="433" y="1721"/>
                  <a:pt x="434" y="1719"/>
                  <a:pt x="435" y="1717"/>
                </a:cubicBezTo>
                <a:cubicBezTo>
                  <a:pt x="458" y="1687"/>
                  <a:pt x="459" y="1682"/>
                  <a:pt x="462" y="1684"/>
                </a:cubicBezTo>
                <a:cubicBezTo>
                  <a:pt x="506" y="1623"/>
                  <a:pt x="510" y="1611"/>
                  <a:pt x="521" y="1600"/>
                </a:cubicBezTo>
                <a:cubicBezTo>
                  <a:pt x="533" y="1574"/>
                  <a:pt x="540" y="1569"/>
                  <a:pt x="545" y="1563"/>
                </a:cubicBezTo>
                <a:cubicBezTo>
                  <a:pt x="564" y="1513"/>
                  <a:pt x="569" y="1512"/>
                  <a:pt x="568" y="1509"/>
                </a:cubicBezTo>
                <a:cubicBezTo>
                  <a:pt x="593" y="1456"/>
                  <a:pt x="602" y="1446"/>
                  <a:pt x="601" y="1434"/>
                </a:cubicBezTo>
                <a:cubicBezTo>
                  <a:pt x="624" y="1382"/>
                  <a:pt x="632" y="1377"/>
                  <a:pt x="632" y="1371"/>
                </a:cubicBezTo>
                <a:cubicBezTo>
                  <a:pt x="653" y="1313"/>
                  <a:pt x="654" y="1322"/>
                  <a:pt x="647" y="1330"/>
                </a:cubicBezTo>
                <a:cubicBezTo>
                  <a:pt x="614" y="1388"/>
                  <a:pt x="608" y="1396"/>
                  <a:pt x="607" y="1406"/>
                </a:cubicBezTo>
                <a:cubicBezTo>
                  <a:pt x="578" y="1463"/>
                  <a:pt x="576" y="1472"/>
                  <a:pt x="569" y="1480"/>
                </a:cubicBezTo>
                <a:cubicBezTo>
                  <a:pt x="560" y="1497"/>
                  <a:pt x="564" y="1503"/>
                  <a:pt x="560" y="1507"/>
                </a:cubicBezTo>
                <a:cubicBezTo>
                  <a:pt x="528" y="1567"/>
                  <a:pt x="520" y="1577"/>
                  <a:pt x="513" y="1587"/>
                </a:cubicBezTo>
                <a:cubicBezTo>
                  <a:pt x="479" y="1639"/>
                  <a:pt x="474" y="1648"/>
                  <a:pt x="468" y="1656"/>
                </a:cubicBezTo>
                <a:cubicBezTo>
                  <a:pt x="411" y="1726"/>
                  <a:pt x="409" y="1729"/>
                  <a:pt x="407" y="1732"/>
                </a:cubicBezTo>
                <a:cubicBezTo>
                  <a:pt x="319" y="1816"/>
                  <a:pt x="313" y="1820"/>
                  <a:pt x="308" y="1819"/>
                </a:cubicBezTo>
                <a:cubicBezTo>
                  <a:pt x="375" y="1743"/>
                  <a:pt x="376" y="1740"/>
                  <a:pt x="375" y="1736"/>
                </a:cubicBezTo>
                <a:cubicBezTo>
                  <a:pt x="396" y="1717"/>
                  <a:pt x="396" y="1710"/>
                  <a:pt x="406" y="1705"/>
                </a:cubicBezTo>
                <a:cubicBezTo>
                  <a:pt x="441" y="1654"/>
                  <a:pt x="453" y="1648"/>
                  <a:pt x="454" y="1641"/>
                </a:cubicBezTo>
                <a:cubicBezTo>
                  <a:pt x="492" y="1583"/>
                  <a:pt x="495" y="1579"/>
                  <a:pt x="496" y="1574"/>
                </a:cubicBezTo>
                <a:cubicBezTo>
                  <a:pt x="522" y="1539"/>
                  <a:pt x="516" y="1534"/>
                  <a:pt x="524" y="1531"/>
                </a:cubicBezTo>
                <a:cubicBezTo>
                  <a:pt x="547" y="1494"/>
                  <a:pt x="550" y="1490"/>
                  <a:pt x="549" y="1486"/>
                </a:cubicBezTo>
                <a:cubicBezTo>
                  <a:pt x="583" y="1436"/>
                  <a:pt x="576" y="1427"/>
                  <a:pt x="585" y="1420"/>
                </a:cubicBezTo>
                <a:cubicBezTo>
                  <a:pt x="616" y="1336"/>
                  <a:pt x="622" y="1321"/>
                  <a:pt x="626" y="1305"/>
                </a:cubicBezTo>
                <a:cubicBezTo>
                  <a:pt x="598" y="1363"/>
                  <a:pt x="595" y="1371"/>
                  <a:pt x="593" y="1380"/>
                </a:cubicBezTo>
                <a:cubicBezTo>
                  <a:pt x="574" y="1407"/>
                  <a:pt x="580" y="1413"/>
                  <a:pt x="575" y="1416"/>
                </a:cubicBezTo>
                <a:cubicBezTo>
                  <a:pt x="561" y="1441"/>
                  <a:pt x="562" y="1446"/>
                  <a:pt x="556" y="1450"/>
                </a:cubicBezTo>
                <a:cubicBezTo>
                  <a:pt x="536" y="1493"/>
                  <a:pt x="533" y="1497"/>
                  <a:pt x="532" y="1502"/>
                </a:cubicBezTo>
                <a:cubicBezTo>
                  <a:pt x="497" y="1558"/>
                  <a:pt x="489" y="1564"/>
                  <a:pt x="487" y="1570"/>
                </a:cubicBezTo>
                <a:cubicBezTo>
                  <a:pt x="441" y="1647"/>
                  <a:pt x="432" y="1651"/>
                  <a:pt x="430" y="1657"/>
                </a:cubicBezTo>
                <a:cubicBezTo>
                  <a:pt x="381" y="1713"/>
                  <a:pt x="377" y="1718"/>
                  <a:pt x="373" y="1723"/>
                </a:cubicBezTo>
                <a:cubicBezTo>
                  <a:pt x="346" y="1753"/>
                  <a:pt x="347" y="1756"/>
                  <a:pt x="341" y="1759"/>
                </a:cubicBezTo>
                <a:cubicBezTo>
                  <a:pt x="360" y="1724"/>
                  <a:pt x="360" y="1723"/>
                  <a:pt x="360" y="1723"/>
                </a:cubicBezTo>
                <a:cubicBezTo>
                  <a:pt x="379" y="1692"/>
                  <a:pt x="384" y="1684"/>
                  <a:pt x="387" y="1676"/>
                </a:cubicBezTo>
                <a:cubicBezTo>
                  <a:pt x="409" y="1644"/>
                  <a:pt x="414" y="1636"/>
                  <a:pt x="413" y="1627"/>
                </a:cubicBezTo>
                <a:cubicBezTo>
                  <a:pt x="440" y="1584"/>
                  <a:pt x="442" y="1580"/>
                  <a:pt x="442" y="1576"/>
                </a:cubicBezTo>
                <a:cubicBezTo>
                  <a:pt x="472" y="1518"/>
                  <a:pt x="481" y="1511"/>
                  <a:pt x="483" y="1503"/>
                </a:cubicBezTo>
                <a:cubicBezTo>
                  <a:pt x="500" y="1470"/>
                  <a:pt x="505" y="1462"/>
                  <a:pt x="506" y="1453"/>
                </a:cubicBezTo>
                <a:cubicBezTo>
                  <a:pt x="533" y="1399"/>
                  <a:pt x="543" y="1396"/>
                  <a:pt x="541" y="1391"/>
                </a:cubicBezTo>
                <a:cubicBezTo>
                  <a:pt x="535" y="1398"/>
                  <a:pt x="529" y="1402"/>
                  <a:pt x="523" y="1406"/>
                </a:cubicBezTo>
                <a:cubicBezTo>
                  <a:pt x="490" y="1481"/>
                  <a:pt x="478" y="1485"/>
                  <a:pt x="479" y="1491"/>
                </a:cubicBezTo>
                <a:cubicBezTo>
                  <a:pt x="453" y="1544"/>
                  <a:pt x="451" y="1545"/>
                  <a:pt x="450" y="1546"/>
                </a:cubicBezTo>
                <a:cubicBezTo>
                  <a:pt x="425" y="1576"/>
                  <a:pt x="433" y="1583"/>
                  <a:pt x="425" y="1587"/>
                </a:cubicBezTo>
                <a:cubicBezTo>
                  <a:pt x="410" y="1614"/>
                  <a:pt x="404" y="1624"/>
                  <a:pt x="401" y="1635"/>
                </a:cubicBezTo>
                <a:cubicBezTo>
                  <a:pt x="370" y="1675"/>
                  <a:pt x="368" y="1690"/>
                  <a:pt x="356" y="1703"/>
                </a:cubicBezTo>
                <a:cubicBezTo>
                  <a:pt x="325" y="1753"/>
                  <a:pt x="327" y="1761"/>
                  <a:pt x="319" y="1767"/>
                </a:cubicBezTo>
                <a:cubicBezTo>
                  <a:pt x="291" y="1810"/>
                  <a:pt x="281" y="1812"/>
                  <a:pt x="282" y="1816"/>
                </a:cubicBezTo>
                <a:cubicBezTo>
                  <a:pt x="265" y="1840"/>
                  <a:pt x="253" y="1842"/>
                  <a:pt x="257" y="1847"/>
                </a:cubicBezTo>
                <a:cubicBezTo>
                  <a:pt x="239" y="1856"/>
                  <a:pt x="242" y="1868"/>
                  <a:pt x="236" y="1861"/>
                </a:cubicBezTo>
                <a:cubicBezTo>
                  <a:pt x="277" y="1799"/>
                  <a:pt x="289" y="1783"/>
                  <a:pt x="294" y="1766"/>
                </a:cubicBezTo>
                <a:cubicBezTo>
                  <a:pt x="330" y="1701"/>
                  <a:pt x="335" y="1684"/>
                  <a:pt x="342" y="1667"/>
                </a:cubicBezTo>
                <a:cubicBezTo>
                  <a:pt x="379" y="1595"/>
                  <a:pt x="381" y="1591"/>
                  <a:pt x="383" y="1587"/>
                </a:cubicBezTo>
                <a:cubicBezTo>
                  <a:pt x="413" y="1542"/>
                  <a:pt x="410" y="1535"/>
                  <a:pt x="417" y="1529"/>
                </a:cubicBezTo>
                <a:cubicBezTo>
                  <a:pt x="450" y="1486"/>
                  <a:pt x="456" y="1474"/>
                  <a:pt x="468" y="1464"/>
                </a:cubicBezTo>
                <a:cubicBezTo>
                  <a:pt x="498" y="1426"/>
                  <a:pt x="504" y="1421"/>
                  <a:pt x="509" y="1416"/>
                </a:cubicBezTo>
                <a:cubicBezTo>
                  <a:pt x="453" y="1468"/>
                  <a:pt x="439" y="1487"/>
                  <a:pt x="422" y="1505"/>
                </a:cubicBezTo>
                <a:cubicBezTo>
                  <a:pt x="361" y="1567"/>
                  <a:pt x="356" y="1571"/>
                  <a:pt x="354" y="1575"/>
                </a:cubicBezTo>
                <a:cubicBezTo>
                  <a:pt x="336" y="1596"/>
                  <a:pt x="330" y="1605"/>
                  <a:pt x="328" y="1614"/>
                </a:cubicBezTo>
                <a:cubicBezTo>
                  <a:pt x="259" y="1729"/>
                  <a:pt x="254" y="1735"/>
                  <a:pt x="253" y="1741"/>
                </a:cubicBezTo>
                <a:cubicBezTo>
                  <a:pt x="230" y="1786"/>
                  <a:pt x="232" y="1791"/>
                  <a:pt x="226" y="1795"/>
                </a:cubicBezTo>
                <a:cubicBezTo>
                  <a:pt x="202" y="1849"/>
                  <a:pt x="201" y="1849"/>
                  <a:pt x="200" y="1850"/>
                </a:cubicBezTo>
                <a:cubicBezTo>
                  <a:pt x="173" y="1892"/>
                  <a:pt x="161" y="1909"/>
                  <a:pt x="150" y="1926"/>
                </a:cubicBezTo>
                <a:cubicBezTo>
                  <a:pt x="136" y="1930"/>
                  <a:pt x="140" y="1915"/>
                  <a:pt x="150" y="1901"/>
                </a:cubicBezTo>
                <a:cubicBezTo>
                  <a:pt x="183" y="1838"/>
                  <a:pt x="189" y="1826"/>
                  <a:pt x="193" y="1813"/>
                </a:cubicBezTo>
                <a:cubicBezTo>
                  <a:pt x="207" y="1785"/>
                  <a:pt x="212" y="1777"/>
                  <a:pt x="212" y="1769"/>
                </a:cubicBezTo>
                <a:cubicBezTo>
                  <a:pt x="231" y="1724"/>
                  <a:pt x="232" y="1723"/>
                  <a:pt x="232" y="1723"/>
                </a:cubicBezTo>
                <a:cubicBezTo>
                  <a:pt x="241" y="1687"/>
                  <a:pt x="250" y="1685"/>
                  <a:pt x="246" y="1680"/>
                </a:cubicBezTo>
                <a:cubicBezTo>
                  <a:pt x="255" y="1650"/>
                  <a:pt x="264" y="1643"/>
                  <a:pt x="261" y="1634"/>
                </a:cubicBezTo>
                <a:cubicBezTo>
                  <a:pt x="261" y="1615"/>
                  <a:pt x="266" y="1624"/>
                  <a:pt x="258" y="1630"/>
                </a:cubicBezTo>
                <a:cubicBezTo>
                  <a:pt x="225" y="1703"/>
                  <a:pt x="231" y="1712"/>
                  <a:pt x="224" y="1719"/>
                </a:cubicBezTo>
                <a:cubicBezTo>
                  <a:pt x="201" y="1779"/>
                  <a:pt x="189" y="1792"/>
                  <a:pt x="185" y="1808"/>
                </a:cubicBezTo>
                <a:cubicBezTo>
                  <a:pt x="164" y="1850"/>
                  <a:pt x="163" y="1851"/>
                  <a:pt x="162" y="1851"/>
                </a:cubicBezTo>
                <a:cubicBezTo>
                  <a:pt x="130" y="1909"/>
                  <a:pt x="125" y="1924"/>
                  <a:pt x="116" y="1938"/>
                </a:cubicBezTo>
                <a:cubicBezTo>
                  <a:pt x="85" y="1979"/>
                  <a:pt x="78" y="1989"/>
                  <a:pt x="74" y="1984"/>
                </a:cubicBezTo>
                <a:cubicBezTo>
                  <a:pt x="101" y="1935"/>
                  <a:pt x="110" y="1933"/>
                  <a:pt x="110" y="1929"/>
                </a:cubicBezTo>
                <a:cubicBezTo>
                  <a:pt x="133" y="1879"/>
                  <a:pt x="144" y="1865"/>
                  <a:pt x="151" y="1850"/>
                </a:cubicBezTo>
                <a:cubicBezTo>
                  <a:pt x="161" y="1818"/>
                  <a:pt x="171" y="1815"/>
                  <a:pt x="170" y="1811"/>
                </a:cubicBezTo>
                <a:cubicBezTo>
                  <a:pt x="183" y="1782"/>
                  <a:pt x="189" y="1778"/>
                  <a:pt x="186" y="1772"/>
                </a:cubicBezTo>
                <a:cubicBezTo>
                  <a:pt x="208" y="1714"/>
                  <a:pt x="211" y="1705"/>
                  <a:pt x="216" y="1697"/>
                </a:cubicBezTo>
                <a:cubicBezTo>
                  <a:pt x="249" y="1613"/>
                  <a:pt x="260" y="1606"/>
                  <a:pt x="260" y="1597"/>
                </a:cubicBezTo>
                <a:cubicBezTo>
                  <a:pt x="273" y="1582"/>
                  <a:pt x="276" y="1577"/>
                  <a:pt x="275" y="1573"/>
                </a:cubicBezTo>
                <a:cubicBezTo>
                  <a:pt x="300" y="1533"/>
                  <a:pt x="312" y="1530"/>
                  <a:pt x="310" y="1525"/>
                </a:cubicBezTo>
                <a:cubicBezTo>
                  <a:pt x="348" y="1485"/>
                  <a:pt x="352" y="1480"/>
                  <a:pt x="353" y="1475"/>
                </a:cubicBezTo>
                <a:cubicBezTo>
                  <a:pt x="296" y="1530"/>
                  <a:pt x="297" y="1534"/>
                  <a:pt x="293" y="1536"/>
                </a:cubicBezTo>
                <a:cubicBezTo>
                  <a:pt x="262" y="1584"/>
                  <a:pt x="261" y="1586"/>
                  <a:pt x="259" y="1587"/>
                </a:cubicBezTo>
                <a:cubicBezTo>
                  <a:pt x="245" y="1606"/>
                  <a:pt x="239" y="1616"/>
                  <a:pt x="234" y="1615"/>
                </a:cubicBezTo>
                <a:cubicBezTo>
                  <a:pt x="213" y="1638"/>
                  <a:pt x="213" y="1645"/>
                  <a:pt x="206" y="1651"/>
                </a:cubicBezTo>
                <a:cubicBezTo>
                  <a:pt x="189" y="1676"/>
                  <a:pt x="180" y="1681"/>
                  <a:pt x="178" y="1687"/>
                </a:cubicBezTo>
                <a:cubicBezTo>
                  <a:pt x="154" y="1721"/>
                  <a:pt x="153" y="1721"/>
                  <a:pt x="152" y="1723"/>
                </a:cubicBezTo>
                <a:cubicBezTo>
                  <a:pt x="138" y="1753"/>
                  <a:pt x="137" y="1760"/>
                  <a:pt x="131" y="1764"/>
                </a:cubicBezTo>
                <a:cubicBezTo>
                  <a:pt x="105" y="1814"/>
                  <a:pt x="96" y="1826"/>
                  <a:pt x="91" y="1839"/>
                </a:cubicBezTo>
                <a:cubicBezTo>
                  <a:pt x="79" y="1861"/>
                  <a:pt x="80" y="1865"/>
                  <a:pt x="75" y="1868"/>
                </a:cubicBezTo>
                <a:cubicBezTo>
                  <a:pt x="53" y="1931"/>
                  <a:pt x="39" y="1943"/>
                  <a:pt x="37" y="1956"/>
                </a:cubicBezTo>
                <a:cubicBezTo>
                  <a:pt x="12" y="1997"/>
                  <a:pt x="15" y="2001"/>
                  <a:pt x="13" y="2004"/>
                </a:cubicBezTo>
                <a:cubicBezTo>
                  <a:pt x="0" y="2074"/>
                  <a:pt x="0" y="2074"/>
                  <a:pt x="0" y="2074"/>
                </a:cubicBezTo>
                <a:cubicBezTo>
                  <a:pt x="47" y="2051"/>
                  <a:pt x="57" y="2058"/>
                  <a:pt x="60" y="2053"/>
                </a:cubicBezTo>
                <a:cubicBezTo>
                  <a:pt x="86" y="2046"/>
                  <a:pt x="88" y="2051"/>
                  <a:pt x="93" y="2044"/>
                </a:cubicBezTo>
                <a:cubicBezTo>
                  <a:pt x="135" y="2037"/>
                  <a:pt x="138" y="2037"/>
                  <a:pt x="141" y="2037"/>
                </a:cubicBezTo>
                <a:cubicBezTo>
                  <a:pt x="178" y="2029"/>
                  <a:pt x="183" y="2033"/>
                  <a:pt x="190" y="2032"/>
                </a:cubicBezTo>
                <a:cubicBezTo>
                  <a:pt x="239" y="2030"/>
                  <a:pt x="244" y="2027"/>
                  <a:pt x="246" y="2033"/>
                </a:cubicBezTo>
                <a:cubicBezTo>
                  <a:pt x="314" y="2037"/>
                  <a:pt x="328" y="2029"/>
                  <a:pt x="340" y="2032"/>
                </a:cubicBezTo>
                <a:cubicBezTo>
                  <a:pt x="380" y="2037"/>
                  <a:pt x="384" y="2032"/>
                  <a:pt x="387" y="2035"/>
                </a:cubicBezTo>
                <a:cubicBezTo>
                  <a:pt x="426" y="2046"/>
                  <a:pt x="434" y="2040"/>
                  <a:pt x="440" y="2045"/>
                </a:cubicBezTo>
                <a:cubicBezTo>
                  <a:pt x="489" y="2055"/>
                  <a:pt x="497" y="2053"/>
                  <a:pt x="505" y="2054"/>
                </a:cubicBezTo>
                <a:cubicBezTo>
                  <a:pt x="541" y="2062"/>
                  <a:pt x="543" y="2072"/>
                  <a:pt x="548" y="2071"/>
                </a:cubicBezTo>
                <a:cubicBezTo>
                  <a:pt x="620" y="2083"/>
                  <a:pt x="627" y="2084"/>
                  <a:pt x="634" y="2086"/>
                </a:cubicBezTo>
                <a:cubicBezTo>
                  <a:pt x="692" y="2089"/>
                  <a:pt x="696" y="2090"/>
                  <a:pt x="700" y="2090"/>
                </a:cubicBezTo>
                <a:cubicBezTo>
                  <a:pt x="718" y="2081"/>
                  <a:pt x="711" y="2084"/>
                  <a:pt x="703" y="2089"/>
                </a:cubicBezTo>
                <a:cubicBezTo>
                  <a:pt x="641" y="2080"/>
                  <a:pt x="633" y="2074"/>
                  <a:pt x="624" y="2075"/>
                </a:cubicBezTo>
                <a:cubicBezTo>
                  <a:pt x="484" y="2043"/>
                  <a:pt x="482" y="2034"/>
                  <a:pt x="477" y="2038"/>
                </a:cubicBezTo>
                <a:cubicBezTo>
                  <a:pt x="444" y="2032"/>
                  <a:pt x="439" y="2029"/>
                  <a:pt x="434" y="2032"/>
                </a:cubicBezTo>
                <a:cubicBezTo>
                  <a:pt x="400" y="2025"/>
                  <a:pt x="396" y="2025"/>
                  <a:pt x="394" y="2024"/>
                </a:cubicBezTo>
                <a:cubicBezTo>
                  <a:pt x="343" y="2018"/>
                  <a:pt x="333" y="2022"/>
                  <a:pt x="324" y="2019"/>
                </a:cubicBezTo>
                <a:cubicBezTo>
                  <a:pt x="262" y="2020"/>
                  <a:pt x="257" y="2017"/>
                  <a:pt x="251" y="2019"/>
                </a:cubicBezTo>
                <a:cubicBezTo>
                  <a:pt x="209" y="2019"/>
                  <a:pt x="202" y="2023"/>
                  <a:pt x="197" y="2017"/>
                </a:cubicBezTo>
                <a:cubicBezTo>
                  <a:pt x="163" y="2024"/>
                  <a:pt x="159" y="2021"/>
                  <a:pt x="153" y="2025"/>
                </a:cubicBezTo>
                <a:cubicBezTo>
                  <a:pt x="126" y="2026"/>
                  <a:pt x="113" y="2030"/>
                  <a:pt x="100" y="2033"/>
                </a:cubicBezTo>
                <a:cubicBezTo>
                  <a:pt x="46" y="2044"/>
                  <a:pt x="41" y="2049"/>
                  <a:pt x="38" y="2046"/>
                </a:cubicBezTo>
                <a:cubicBezTo>
                  <a:pt x="58" y="2023"/>
                  <a:pt x="73" y="2020"/>
                  <a:pt x="88" y="2016"/>
                </a:cubicBezTo>
                <a:cubicBezTo>
                  <a:pt x="150" y="2002"/>
                  <a:pt x="153" y="2007"/>
                  <a:pt x="158" y="2001"/>
                </a:cubicBezTo>
                <a:cubicBezTo>
                  <a:pt x="211" y="2000"/>
                  <a:pt x="226" y="1994"/>
                  <a:pt x="238" y="1996"/>
                </a:cubicBezTo>
                <a:cubicBezTo>
                  <a:pt x="305" y="1993"/>
                  <a:pt x="312" y="1989"/>
                  <a:pt x="319" y="1990"/>
                </a:cubicBezTo>
                <a:cubicBezTo>
                  <a:pt x="365" y="1990"/>
                  <a:pt x="371" y="1992"/>
                  <a:pt x="377" y="1993"/>
                </a:cubicBezTo>
                <a:cubicBezTo>
                  <a:pt x="409" y="2001"/>
                  <a:pt x="424" y="1993"/>
                  <a:pt x="436" y="2003"/>
                </a:cubicBezTo>
                <a:cubicBezTo>
                  <a:pt x="467" y="2007"/>
                  <a:pt x="471" y="2008"/>
                  <a:pt x="473" y="2012"/>
                </a:cubicBezTo>
                <a:cubicBezTo>
                  <a:pt x="514" y="2012"/>
                  <a:pt x="519" y="2020"/>
                  <a:pt x="524" y="2020"/>
                </a:cubicBezTo>
                <a:cubicBezTo>
                  <a:pt x="580" y="2038"/>
                  <a:pt x="586" y="2039"/>
                  <a:pt x="591" y="2042"/>
                </a:cubicBezTo>
                <a:cubicBezTo>
                  <a:pt x="630" y="2053"/>
                  <a:pt x="638" y="2047"/>
                  <a:pt x="642" y="2056"/>
                </a:cubicBezTo>
                <a:cubicBezTo>
                  <a:pt x="683" y="2057"/>
                  <a:pt x="687" y="2066"/>
                  <a:pt x="694" y="2060"/>
                </a:cubicBezTo>
                <a:cubicBezTo>
                  <a:pt x="718" y="2066"/>
                  <a:pt x="724" y="2067"/>
                  <a:pt x="730" y="2067"/>
                </a:cubicBezTo>
                <a:cubicBezTo>
                  <a:pt x="681" y="2055"/>
                  <a:pt x="672" y="2053"/>
                  <a:pt x="662" y="2049"/>
                </a:cubicBezTo>
                <a:cubicBezTo>
                  <a:pt x="639" y="2048"/>
                  <a:pt x="637" y="2043"/>
                  <a:pt x="634" y="2044"/>
                </a:cubicBezTo>
                <a:cubicBezTo>
                  <a:pt x="602" y="2034"/>
                  <a:pt x="597" y="2035"/>
                  <a:pt x="592" y="2034"/>
                </a:cubicBezTo>
                <a:cubicBezTo>
                  <a:pt x="550" y="2016"/>
                  <a:pt x="547" y="2017"/>
                  <a:pt x="546" y="2016"/>
                </a:cubicBezTo>
                <a:cubicBezTo>
                  <a:pt x="500" y="2003"/>
                  <a:pt x="476" y="1998"/>
                  <a:pt x="452" y="1992"/>
                </a:cubicBezTo>
                <a:cubicBezTo>
                  <a:pt x="373" y="1979"/>
                  <a:pt x="366" y="1983"/>
                  <a:pt x="361" y="1980"/>
                </a:cubicBezTo>
                <a:cubicBezTo>
                  <a:pt x="317" y="1980"/>
                  <a:pt x="311" y="1977"/>
                  <a:pt x="304" y="1979"/>
                </a:cubicBezTo>
                <a:cubicBezTo>
                  <a:pt x="254" y="1981"/>
                  <a:pt x="240" y="1988"/>
                  <a:pt x="229" y="1981"/>
                </a:cubicBezTo>
                <a:cubicBezTo>
                  <a:pt x="97" y="1998"/>
                  <a:pt x="86" y="2008"/>
                  <a:pt x="78" y="2002"/>
                </a:cubicBezTo>
                <a:cubicBezTo>
                  <a:pt x="120" y="1992"/>
                  <a:pt x="112" y="1982"/>
                  <a:pt x="127" y="1976"/>
                </a:cubicBezTo>
                <a:cubicBezTo>
                  <a:pt x="158" y="1975"/>
                  <a:pt x="166" y="1976"/>
                  <a:pt x="174" y="1973"/>
                </a:cubicBezTo>
                <a:cubicBezTo>
                  <a:pt x="251" y="1972"/>
                  <a:pt x="259" y="1966"/>
                  <a:pt x="267" y="1970"/>
                </a:cubicBezTo>
                <a:cubicBezTo>
                  <a:pt x="297" y="1969"/>
                  <a:pt x="306" y="1966"/>
                  <a:pt x="312" y="1970"/>
                </a:cubicBezTo>
                <a:cubicBezTo>
                  <a:pt x="434" y="1970"/>
                  <a:pt x="451" y="1972"/>
                  <a:pt x="468" y="1978"/>
                </a:cubicBezTo>
                <a:cubicBezTo>
                  <a:pt x="509" y="1983"/>
                  <a:pt x="514" y="1981"/>
                  <a:pt x="519" y="1982"/>
                </a:cubicBezTo>
                <a:cubicBezTo>
                  <a:pt x="599" y="1990"/>
                  <a:pt x="601" y="1999"/>
                  <a:pt x="606" y="1997"/>
                </a:cubicBezTo>
                <a:cubicBezTo>
                  <a:pt x="652" y="2009"/>
                  <a:pt x="662" y="2003"/>
                  <a:pt x="670" y="2009"/>
                </a:cubicBezTo>
                <a:cubicBezTo>
                  <a:pt x="697" y="2023"/>
                  <a:pt x="702" y="2017"/>
                  <a:pt x="706" y="2020"/>
                </a:cubicBezTo>
                <a:cubicBezTo>
                  <a:pt x="669" y="2010"/>
                  <a:pt x="666" y="1994"/>
                  <a:pt x="657" y="2000"/>
                </a:cubicBezTo>
                <a:cubicBezTo>
                  <a:pt x="630" y="1988"/>
                  <a:pt x="622" y="1995"/>
                  <a:pt x="616" y="1986"/>
                </a:cubicBezTo>
                <a:cubicBezTo>
                  <a:pt x="542" y="1976"/>
                  <a:pt x="535" y="1970"/>
                  <a:pt x="525" y="1974"/>
                </a:cubicBezTo>
                <a:cubicBezTo>
                  <a:pt x="482" y="1967"/>
                  <a:pt x="480" y="1966"/>
                  <a:pt x="479" y="1963"/>
                </a:cubicBezTo>
                <a:cubicBezTo>
                  <a:pt x="462" y="1959"/>
                  <a:pt x="459" y="1963"/>
                  <a:pt x="456" y="1961"/>
                </a:cubicBezTo>
                <a:cubicBezTo>
                  <a:pt x="424" y="1960"/>
                  <a:pt x="420" y="1957"/>
                  <a:pt x="415" y="1957"/>
                </a:cubicBezTo>
                <a:cubicBezTo>
                  <a:pt x="350" y="1950"/>
                  <a:pt x="339" y="1957"/>
                  <a:pt x="331" y="1951"/>
                </a:cubicBezTo>
                <a:cubicBezTo>
                  <a:pt x="265" y="1954"/>
                  <a:pt x="248" y="1958"/>
                  <a:pt x="232" y="1955"/>
                </a:cubicBezTo>
                <a:cubicBezTo>
                  <a:pt x="190" y="1956"/>
                  <a:pt x="185" y="1957"/>
                  <a:pt x="180" y="1961"/>
                </a:cubicBezTo>
                <a:cubicBezTo>
                  <a:pt x="140" y="1964"/>
                  <a:pt x="138" y="1962"/>
                  <a:pt x="136" y="1963"/>
                </a:cubicBezTo>
                <a:cubicBezTo>
                  <a:pt x="170" y="1946"/>
                  <a:pt x="182" y="1937"/>
                  <a:pt x="192" y="1943"/>
                </a:cubicBezTo>
                <a:cubicBezTo>
                  <a:pt x="246" y="1933"/>
                  <a:pt x="253" y="1924"/>
                  <a:pt x="258" y="1930"/>
                </a:cubicBezTo>
                <a:cubicBezTo>
                  <a:pt x="295" y="1927"/>
                  <a:pt x="301" y="1923"/>
                  <a:pt x="307" y="1925"/>
                </a:cubicBezTo>
                <a:cubicBezTo>
                  <a:pt x="327" y="1924"/>
                  <a:pt x="331" y="1922"/>
                  <a:pt x="334" y="1924"/>
                </a:cubicBezTo>
                <a:cubicBezTo>
                  <a:pt x="388" y="1925"/>
                  <a:pt x="404" y="1929"/>
                  <a:pt x="421" y="1929"/>
                </a:cubicBezTo>
                <a:cubicBezTo>
                  <a:pt x="460" y="1931"/>
                  <a:pt x="464" y="1930"/>
                  <a:pt x="468" y="1932"/>
                </a:cubicBezTo>
                <a:cubicBezTo>
                  <a:pt x="500" y="1938"/>
                  <a:pt x="509" y="1939"/>
                  <a:pt x="516" y="1945"/>
                </a:cubicBezTo>
                <a:cubicBezTo>
                  <a:pt x="545" y="1947"/>
                  <a:pt x="549" y="1948"/>
                  <a:pt x="553" y="1948"/>
                </a:cubicBezTo>
                <a:cubicBezTo>
                  <a:pt x="581" y="1954"/>
                  <a:pt x="585" y="1955"/>
                  <a:pt x="589" y="1956"/>
                </a:cubicBezTo>
                <a:cubicBezTo>
                  <a:pt x="631" y="1965"/>
                  <a:pt x="637" y="1957"/>
                  <a:pt x="640" y="1963"/>
                </a:cubicBezTo>
                <a:cubicBezTo>
                  <a:pt x="669" y="1971"/>
                  <a:pt x="675" y="1965"/>
                  <a:pt x="677" y="1973"/>
                </a:cubicBezTo>
                <a:cubicBezTo>
                  <a:pt x="724" y="1978"/>
                  <a:pt x="732" y="1980"/>
                  <a:pt x="742" y="1975"/>
                </a:cubicBezTo>
                <a:cubicBezTo>
                  <a:pt x="794" y="1988"/>
                  <a:pt x="801" y="1972"/>
                  <a:pt x="804" y="1979"/>
                </a:cubicBezTo>
                <a:cubicBezTo>
                  <a:pt x="853" y="1977"/>
                  <a:pt x="861" y="1982"/>
                  <a:pt x="870" y="1979"/>
                </a:cubicBezTo>
                <a:cubicBezTo>
                  <a:pt x="900" y="1977"/>
                  <a:pt x="904" y="1976"/>
                  <a:pt x="908" y="1978"/>
                </a:cubicBezTo>
                <a:cubicBezTo>
                  <a:pt x="897" y="1971"/>
                  <a:pt x="890" y="1973"/>
                  <a:pt x="884" y="1974"/>
                </a:cubicBezTo>
                <a:cubicBezTo>
                  <a:pt x="803" y="1972"/>
                  <a:pt x="797" y="1971"/>
                  <a:pt x="791" y="1970"/>
                </a:cubicBezTo>
                <a:cubicBezTo>
                  <a:pt x="749" y="1968"/>
                  <a:pt x="743" y="1967"/>
                  <a:pt x="737" y="1968"/>
                </a:cubicBezTo>
                <a:cubicBezTo>
                  <a:pt x="658" y="1953"/>
                  <a:pt x="651" y="1957"/>
                  <a:pt x="646" y="1952"/>
                </a:cubicBezTo>
                <a:cubicBezTo>
                  <a:pt x="564" y="1938"/>
                  <a:pt x="554" y="1936"/>
                  <a:pt x="545" y="1932"/>
                </a:cubicBezTo>
                <a:cubicBezTo>
                  <a:pt x="508" y="1929"/>
                  <a:pt x="500" y="1925"/>
                  <a:pt x="491" y="1924"/>
                </a:cubicBezTo>
                <a:cubicBezTo>
                  <a:pt x="443" y="1917"/>
                  <a:pt x="439" y="1914"/>
                  <a:pt x="434" y="1917"/>
                </a:cubicBezTo>
                <a:cubicBezTo>
                  <a:pt x="368" y="1913"/>
                  <a:pt x="358" y="1915"/>
                  <a:pt x="349" y="1911"/>
                </a:cubicBezTo>
                <a:cubicBezTo>
                  <a:pt x="280" y="1915"/>
                  <a:pt x="270" y="1914"/>
                  <a:pt x="260" y="1918"/>
                </a:cubicBezTo>
                <a:cubicBezTo>
                  <a:pt x="210" y="1922"/>
                  <a:pt x="205" y="1923"/>
                  <a:pt x="200" y="1927"/>
                </a:cubicBezTo>
                <a:cubicBezTo>
                  <a:pt x="203" y="1912"/>
                  <a:pt x="214" y="1906"/>
                  <a:pt x="223" y="1905"/>
                </a:cubicBezTo>
                <a:cubicBezTo>
                  <a:pt x="262" y="1903"/>
                  <a:pt x="272" y="1903"/>
                  <a:pt x="282" y="1900"/>
                </a:cubicBezTo>
                <a:cubicBezTo>
                  <a:pt x="349" y="1898"/>
                  <a:pt x="359" y="1896"/>
                  <a:pt x="369" y="1894"/>
                </a:cubicBezTo>
                <a:cubicBezTo>
                  <a:pt x="452" y="1895"/>
                  <a:pt x="455" y="1898"/>
                  <a:pt x="458" y="1897"/>
                </a:cubicBezTo>
                <a:cubicBezTo>
                  <a:pt x="522" y="1908"/>
                  <a:pt x="530" y="1902"/>
                  <a:pt x="536" y="1908"/>
                </a:cubicBezTo>
                <a:cubicBezTo>
                  <a:pt x="571" y="1918"/>
                  <a:pt x="575" y="1912"/>
                  <a:pt x="577" y="1918"/>
                </a:cubicBezTo>
                <a:cubicBezTo>
                  <a:pt x="628" y="1926"/>
                  <a:pt x="656" y="1930"/>
                  <a:pt x="684" y="1937"/>
                </a:cubicBezTo>
                <a:cubicBezTo>
                  <a:pt x="734" y="1944"/>
                  <a:pt x="740" y="1949"/>
                  <a:pt x="747" y="1947"/>
                </a:cubicBezTo>
                <a:cubicBezTo>
                  <a:pt x="821" y="1951"/>
                  <a:pt x="829" y="1947"/>
                  <a:pt x="837" y="1946"/>
                </a:cubicBezTo>
                <a:cubicBezTo>
                  <a:pt x="859" y="1935"/>
                  <a:pt x="855" y="1936"/>
                  <a:pt x="851" y="1940"/>
                </a:cubicBezTo>
                <a:cubicBezTo>
                  <a:pt x="802" y="1944"/>
                  <a:pt x="788" y="1936"/>
                  <a:pt x="771" y="1941"/>
                </a:cubicBezTo>
                <a:cubicBezTo>
                  <a:pt x="701" y="1932"/>
                  <a:pt x="695" y="1921"/>
                  <a:pt x="687" y="1925"/>
                </a:cubicBezTo>
                <a:cubicBezTo>
                  <a:pt x="651" y="1925"/>
                  <a:pt x="650" y="1910"/>
                  <a:pt x="644" y="1918"/>
                </a:cubicBezTo>
                <a:cubicBezTo>
                  <a:pt x="573" y="1907"/>
                  <a:pt x="547" y="1893"/>
                  <a:pt x="518" y="1892"/>
                </a:cubicBezTo>
                <a:cubicBezTo>
                  <a:pt x="472" y="1886"/>
                  <a:pt x="468" y="1886"/>
                  <a:pt x="465" y="1885"/>
                </a:cubicBezTo>
                <a:cubicBezTo>
                  <a:pt x="426" y="1884"/>
                  <a:pt x="423" y="1883"/>
                  <a:pt x="420" y="1881"/>
                </a:cubicBezTo>
                <a:cubicBezTo>
                  <a:pt x="390" y="1886"/>
                  <a:pt x="387" y="1878"/>
                  <a:pt x="381" y="1886"/>
                </a:cubicBezTo>
                <a:cubicBezTo>
                  <a:pt x="318" y="1882"/>
                  <a:pt x="301" y="1888"/>
                  <a:pt x="285" y="1888"/>
                </a:cubicBezTo>
                <a:cubicBezTo>
                  <a:pt x="243" y="1890"/>
                  <a:pt x="254" y="1879"/>
                  <a:pt x="263" y="1881"/>
                </a:cubicBezTo>
                <a:cubicBezTo>
                  <a:pt x="333" y="1866"/>
                  <a:pt x="337" y="1862"/>
                  <a:pt x="339" y="1865"/>
                </a:cubicBezTo>
                <a:cubicBezTo>
                  <a:pt x="362" y="1863"/>
                  <a:pt x="366" y="1862"/>
                  <a:pt x="369" y="1862"/>
                </a:cubicBezTo>
                <a:cubicBezTo>
                  <a:pt x="432" y="1861"/>
                  <a:pt x="438" y="1864"/>
                  <a:pt x="444" y="1865"/>
                </a:cubicBezTo>
                <a:cubicBezTo>
                  <a:pt x="505" y="1873"/>
                  <a:pt x="512" y="1869"/>
                  <a:pt x="518" y="1871"/>
                </a:cubicBezTo>
                <a:cubicBezTo>
                  <a:pt x="566" y="1885"/>
                  <a:pt x="580" y="1881"/>
                  <a:pt x="592" y="1887"/>
                </a:cubicBezTo>
                <a:cubicBezTo>
                  <a:pt x="631" y="1892"/>
                  <a:pt x="633" y="1897"/>
                  <a:pt x="636" y="1896"/>
                </a:cubicBezTo>
                <a:cubicBezTo>
                  <a:pt x="666" y="1905"/>
                  <a:pt x="669" y="1906"/>
                  <a:pt x="671" y="1907"/>
                </a:cubicBezTo>
                <a:cubicBezTo>
                  <a:pt x="693" y="1912"/>
                  <a:pt x="697" y="1906"/>
                  <a:pt x="700" y="1913"/>
                </a:cubicBezTo>
                <a:cubicBezTo>
                  <a:pt x="759" y="1922"/>
                  <a:pt x="762" y="1921"/>
                  <a:pt x="765" y="1921"/>
                </a:cubicBezTo>
                <a:cubicBezTo>
                  <a:pt x="800" y="1925"/>
                  <a:pt x="805" y="1929"/>
                  <a:pt x="812" y="1924"/>
                </a:cubicBezTo>
                <a:cubicBezTo>
                  <a:pt x="896" y="1917"/>
                  <a:pt x="903" y="1922"/>
                  <a:pt x="904" y="1915"/>
                </a:cubicBezTo>
                <a:cubicBezTo>
                  <a:pt x="941" y="1910"/>
                  <a:pt x="946" y="1909"/>
                  <a:pt x="951" y="1911"/>
                </a:cubicBezTo>
                <a:cubicBezTo>
                  <a:pt x="905" y="1904"/>
                  <a:pt x="893" y="1921"/>
                  <a:pt x="885" y="1913"/>
                </a:cubicBezTo>
                <a:cubicBezTo>
                  <a:pt x="846" y="1919"/>
                  <a:pt x="837" y="1917"/>
                  <a:pt x="828" y="1917"/>
                </a:cubicBezTo>
                <a:cubicBezTo>
                  <a:pt x="792" y="1912"/>
                  <a:pt x="784" y="1914"/>
                  <a:pt x="777" y="1913"/>
                </a:cubicBezTo>
                <a:cubicBezTo>
                  <a:pt x="738" y="1903"/>
                  <a:pt x="721" y="1904"/>
                  <a:pt x="706" y="1901"/>
                </a:cubicBezTo>
                <a:cubicBezTo>
                  <a:pt x="649" y="1879"/>
                  <a:pt x="642" y="1891"/>
                  <a:pt x="638" y="1884"/>
                </a:cubicBezTo>
                <a:cubicBezTo>
                  <a:pt x="605" y="1878"/>
                  <a:pt x="601" y="1875"/>
                  <a:pt x="597" y="1874"/>
                </a:cubicBezTo>
                <a:cubicBezTo>
                  <a:pt x="550" y="1863"/>
                  <a:pt x="544" y="1867"/>
                  <a:pt x="540" y="1863"/>
                </a:cubicBezTo>
                <a:cubicBezTo>
                  <a:pt x="502" y="1857"/>
                  <a:pt x="493" y="1855"/>
                  <a:pt x="484" y="1851"/>
                </a:cubicBezTo>
                <a:cubicBezTo>
                  <a:pt x="446" y="1850"/>
                  <a:pt x="441" y="1849"/>
                  <a:pt x="436" y="1850"/>
                </a:cubicBezTo>
                <a:cubicBezTo>
                  <a:pt x="427" y="1849"/>
                  <a:pt x="427" y="1849"/>
                  <a:pt x="426" y="1849"/>
                </a:cubicBezTo>
                <a:cubicBezTo>
                  <a:pt x="441" y="1845"/>
                  <a:pt x="447" y="1841"/>
                  <a:pt x="453" y="1841"/>
                </a:cubicBezTo>
                <a:cubicBezTo>
                  <a:pt x="505" y="1847"/>
                  <a:pt x="512" y="1842"/>
                  <a:pt x="517" y="1843"/>
                </a:cubicBezTo>
                <a:cubicBezTo>
                  <a:pt x="568" y="1846"/>
                  <a:pt x="586" y="1847"/>
                  <a:pt x="604" y="1850"/>
                </a:cubicBezTo>
                <a:cubicBezTo>
                  <a:pt x="715" y="1864"/>
                  <a:pt x="721" y="1868"/>
                  <a:pt x="727" y="1870"/>
                </a:cubicBezTo>
                <a:cubicBezTo>
                  <a:pt x="767" y="1870"/>
                  <a:pt x="775" y="1878"/>
                  <a:pt x="787" y="1871"/>
                </a:cubicBezTo>
                <a:cubicBezTo>
                  <a:pt x="812" y="1876"/>
                  <a:pt x="815" y="1872"/>
                  <a:pt x="818" y="1875"/>
                </a:cubicBezTo>
                <a:cubicBezTo>
                  <a:pt x="838" y="1878"/>
                  <a:pt x="833" y="1869"/>
                  <a:pt x="827" y="1869"/>
                </a:cubicBezTo>
                <a:cubicBezTo>
                  <a:pt x="753" y="1860"/>
                  <a:pt x="740" y="1862"/>
                  <a:pt x="727" y="1859"/>
                </a:cubicBezTo>
                <a:cubicBezTo>
                  <a:pt x="684" y="1853"/>
                  <a:pt x="681" y="1851"/>
                  <a:pt x="678" y="1850"/>
                </a:cubicBezTo>
                <a:cubicBezTo>
                  <a:pt x="661" y="1852"/>
                  <a:pt x="655" y="1843"/>
                  <a:pt x="648" y="1846"/>
                </a:cubicBezTo>
                <a:cubicBezTo>
                  <a:pt x="594" y="1836"/>
                  <a:pt x="591" y="1835"/>
                  <a:pt x="587" y="1838"/>
                </a:cubicBezTo>
                <a:cubicBezTo>
                  <a:pt x="522" y="1827"/>
                  <a:pt x="517" y="1833"/>
                  <a:pt x="514" y="1828"/>
                </a:cubicBezTo>
                <a:cubicBezTo>
                  <a:pt x="480" y="1832"/>
                  <a:pt x="473" y="1830"/>
                  <a:pt x="465" y="1829"/>
                </a:cubicBezTo>
                <a:cubicBezTo>
                  <a:pt x="401" y="1836"/>
                  <a:pt x="395" y="1840"/>
                  <a:pt x="391" y="1837"/>
                </a:cubicBezTo>
                <a:cubicBezTo>
                  <a:pt x="321" y="1841"/>
                  <a:pt x="308" y="1853"/>
                  <a:pt x="299" y="1847"/>
                </a:cubicBezTo>
                <a:cubicBezTo>
                  <a:pt x="357" y="1823"/>
                  <a:pt x="369" y="1823"/>
                  <a:pt x="382" y="1819"/>
                </a:cubicBezTo>
                <a:cubicBezTo>
                  <a:pt x="443" y="1805"/>
                  <a:pt x="449" y="1806"/>
                  <a:pt x="456" y="1804"/>
                </a:cubicBezTo>
                <a:cubicBezTo>
                  <a:pt x="500" y="1801"/>
                  <a:pt x="505" y="1805"/>
                  <a:pt x="513" y="1801"/>
                </a:cubicBezTo>
                <a:cubicBezTo>
                  <a:pt x="546" y="1804"/>
                  <a:pt x="560" y="1799"/>
                  <a:pt x="573" y="1802"/>
                </a:cubicBezTo>
                <a:cubicBezTo>
                  <a:pt x="598" y="1804"/>
                  <a:pt x="606" y="1802"/>
                  <a:pt x="612" y="1804"/>
                </a:cubicBezTo>
                <a:cubicBezTo>
                  <a:pt x="666" y="1801"/>
                  <a:pt x="677" y="1810"/>
                  <a:pt x="691" y="1806"/>
                </a:cubicBezTo>
                <a:cubicBezTo>
                  <a:pt x="743" y="1812"/>
                  <a:pt x="755" y="1821"/>
                  <a:pt x="768" y="1817"/>
                </a:cubicBezTo>
                <a:cubicBezTo>
                  <a:pt x="815" y="1828"/>
                  <a:pt x="822" y="1827"/>
                  <a:pt x="829" y="1829"/>
                </a:cubicBezTo>
                <a:cubicBezTo>
                  <a:pt x="863" y="1836"/>
                  <a:pt x="876" y="1842"/>
                  <a:pt x="891" y="1843"/>
                </a:cubicBezTo>
                <a:cubicBezTo>
                  <a:pt x="916" y="1847"/>
                  <a:pt x="922" y="1848"/>
                  <a:pt x="927" y="1850"/>
                </a:cubicBezTo>
                <a:cubicBezTo>
                  <a:pt x="988" y="1849"/>
                  <a:pt x="999" y="1857"/>
                  <a:pt x="1012" y="1853"/>
                </a:cubicBezTo>
                <a:cubicBezTo>
                  <a:pt x="1041" y="1850"/>
                  <a:pt x="1043" y="1850"/>
                  <a:pt x="1044" y="1850"/>
                </a:cubicBezTo>
                <a:cubicBezTo>
                  <a:pt x="999" y="1849"/>
                  <a:pt x="988" y="1843"/>
                  <a:pt x="975" y="1849"/>
                </a:cubicBezTo>
                <a:cubicBezTo>
                  <a:pt x="934" y="1842"/>
                  <a:pt x="931" y="1843"/>
                  <a:pt x="929" y="1838"/>
                </a:cubicBezTo>
                <a:cubicBezTo>
                  <a:pt x="892" y="1836"/>
                  <a:pt x="887" y="1832"/>
                  <a:pt x="881" y="1829"/>
                </a:cubicBezTo>
                <a:cubicBezTo>
                  <a:pt x="836" y="1823"/>
                  <a:pt x="830" y="1817"/>
                  <a:pt x="823" y="1816"/>
                </a:cubicBezTo>
                <a:cubicBezTo>
                  <a:pt x="784" y="1810"/>
                  <a:pt x="780" y="1809"/>
                  <a:pt x="776" y="1808"/>
                </a:cubicBezTo>
                <a:cubicBezTo>
                  <a:pt x="747" y="1807"/>
                  <a:pt x="745" y="1799"/>
                  <a:pt x="739" y="1805"/>
                </a:cubicBezTo>
                <a:cubicBezTo>
                  <a:pt x="696" y="1802"/>
                  <a:pt x="690" y="1789"/>
                  <a:pt x="681" y="1796"/>
                </a:cubicBezTo>
                <a:cubicBezTo>
                  <a:pt x="600" y="1793"/>
                  <a:pt x="592" y="1791"/>
                  <a:pt x="584" y="1788"/>
                </a:cubicBezTo>
                <a:cubicBezTo>
                  <a:pt x="555" y="1789"/>
                  <a:pt x="550" y="1790"/>
                  <a:pt x="546" y="1793"/>
                </a:cubicBezTo>
                <a:cubicBezTo>
                  <a:pt x="478" y="1787"/>
                  <a:pt x="468" y="1796"/>
                  <a:pt x="460" y="1790"/>
                </a:cubicBezTo>
                <a:cubicBezTo>
                  <a:pt x="447" y="1786"/>
                  <a:pt x="452" y="1789"/>
                  <a:pt x="459" y="1788"/>
                </a:cubicBezTo>
                <a:cubicBezTo>
                  <a:pt x="503" y="1789"/>
                  <a:pt x="512" y="1780"/>
                  <a:pt x="519" y="1779"/>
                </a:cubicBezTo>
                <a:cubicBezTo>
                  <a:pt x="592" y="1770"/>
                  <a:pt x="598" y="1780"/>
                  <a:pt x="607" y="1775"/>
                </a:cubicBezTo>
                <a:cubicBezTo>
                  <a:pt x="711" y="1778"/>
                  <a:pt x="713" y="1793"/>
                  <a:pt x="718" y="1785"/>
                </a:cubicBezTo>
                <a:cubicBezTo>
                  <a:pt x="749" y="1798"/>
                  <a:pt x="747" y="1779"/>
                  <a:pt x="751" y="1787"/>
                </a:cubicBezTo>
                <a:cubicBezTo>
                  <a:pt x="793" y="1807"/>
                  <a:pt x="794" y="1787"/>
                  <a:pt x="798" y="1794"/>
                </a:cubicBezTo>
                <a:cubicBezTo>
                  <a:pt x="832" y="1808"/>
                  <a:pt x="838" y="1809"/>
                  <a:pt x="844" y="1805"/>
                </a:cubicBezTo>
                <a:cubicBezTo>
                  <a:pt x="887" y="1811"/>
                  <a:pt x="894" y="1824"/>
                  <a:pt x="904" y="1817"/>
                </a:cubicBezTo>
                <a:cubicBezTo>
                  <a:pt x="923" y="1819"/>
                  <a:pt x="927" y="1825"/>
                  <a:pt x="932" y="1822"/>
                </a:cubicBezTo>
                <a:cubicBezTo>
                  <a:pt x="991" y="1824"/>
                  <a:pt x="988" y="1823"/>
                  <a:pt x="985" y="1822"/>
                </a:cubicBezTo>
                <a:cubicBezTo>
                  <a:pt x="941" y="1816"/>
                  <a:pt x="929" y="1813"/>
                  <a:pt x="915" y="1817"/>
                </a:cubicBezTo>
                <a:cubicBezTo>
                  <a:pt x="882" y="1804"/>
                  <a:pt x="876" y="1810"/>
                  <a:pt x="874" y="1802"/>
                </a:cubicBezTo>
                <a:cubicBezTo>
                  <a:pt x="838" y="1791"/>
                  <a:pt x="833" y="1797"/>
                  <a:pt x="829" y="1794"/>
                </a:cubicBezTo>
                <a:cubicBezTo>
                  <a:pt x="730" y="1777"/>
                  <a:pt x="718" y="1770"/>
                  <a:pt x="704" y="1773"/>
                </a:cubicBezTo>
                <a:cubicBezTo>
                  <a:pt x="613" y="1766"/>
                  <a:pt x="600" y="1761"/>
                  <a:pt x="586" y="1765"/>
                </a:cubicBezTo>
                <a:cubicBezTo>
                  <a:pt x="524" y="1768"/>
                  <a:pt x="520" y="1772"/>
                  <a:pt x="517" y="1766"/>
                </a:cubicBezTo>
                <a:cubicBezTo>
                  <a:pt x="480" y="1769"/>
                  <a:pt x="473" y="1774"/>
                  <a:pt x="466" y="1773"/>
                </a:cubicBezTo>
                <a:cubicBezTo>
                  <a:pt x="436" y="1778"/>
                  <a:pt x="441" y="1763"/>
                  <a:pt x="448" y="1757"/>
                </a:cubicBezTo>
                <a:cubicBezTo>
                  <a:pt x="504" y="1746"/>
                  <a:pt x="510" y="1742"/>
                  <a:pt x="515" y="1747"/>
                </a:cubicBezTo>
                <a:cubicBezTo>
                  <a:pt x="542" y="1741"/>
                  <a:pt x="545" y="1745"/>
                  <a:pt x="549" y="1745"/>
                </a:cubicBezTo>
                <a:cubicBezTo>
                  <a:pt x="585" y="1745"/>
                  <a:pt x="590" y="1741"/>
                  <a:pt x="595" y="1742"/>
                </a:cubicBezTo>
                <a:cubicBezTo>
                  <a:pt x="689" y="1745"/>
                  <a:pt x="698" y="1748"/>
                  <a:pt x="707" y="1747"/>
                </a:cubicBezTo>
                <a:cubicBezTo>
                  <a:pt x="726" y="1749"/>
                  <a:pt x="730" y="1752"/>
                  <a:pt x="735" y="1752"/>
                </a:cubicBezTo>
                <a:cubicBezTo>
                  <a:pt x="766" y="1759"/>
                  <a:pt x="771" y="1758"/>
                  <a:pt x="775" y="1764"/>
                </a:cubicBezTo>
                <a:cubicBezTo>
                  <a:pt x="828" y="1774"/>
                  <a:pt x="842" y="1776"/>
                  <a:pt x="855" y="1780"/>
                </a:cubicBezTo>
                <a:cubicBezTo>
                  <a:pt x="903" y="1782"/>
                  <a:pt x="909" y="1791"/>
                  <a:pt x="916" y="1788"/>
                </a:cubicBezTo>
                <a:cubicBezTo>
                  <a:pt x="964" y="1794"/>
                  <a:pt x="969" y="1802"/>
                  <a:pt x="977" y="1800"/>
                </a:cubicBezTo>
                <a:cubicBezTo>
                  <a:pt x="1073" y="1805"/>
                  <a:pt x="1085" y="1813"/>
                  <a:pt x="1100" y="1807"/>
                </a:cubicBezTo>
                <a:cubicBezTo>
                  <a:pt x="1124" y="1811"/>
                  <a:pt x="1129" y="1804"/>
                  <a:pt x="1132" y="1807"/>
                </a:cubicBezTo>
                <a:cubicBezTo>
                  <a:pt x="1171" y="1807"/>
                  <a:pt x="1181" y="1802"/>
                  <a:pt x="1189" y="1804"/>
                </a:cubicBezTo>
                <a:cubicBezTo>
                  <a:pt x="1247" y="1804"/>
                  <a:pt x="1257" y="1798"/>
                  <a:pt x="1265" y="1798"/>
                </a:cubicBezTo>
                <a:cubicBezTo>
                  <a:pt x="1322" y="1783"/>
                  <a:pt x="1327" y="1782"/>
                  <a:pt x="1332" y="1777"/>
                </a:cubicBezTo>
                <a:cubicBezTo>
                  <a:pt x="1302" y="1785"/>
                  <a:pt x="1293" y="1781"/>
                  <a:pt x="1281" y="1790"/>
                </a:cubicBezTo>
                <a:cubicBezTo>
                  <a:pt x="1209" y="1792"/>
                  <a:pt x="1189" y="1800"/>
                  <a:pt x="1172" y="1794"/>
                </a:cubicBezTo>
                <a:cubicBezTo>
                  <a:pt x="1124" y="1789"/>
                  <a:pt x="1121" y="1794"/>
                  <a:pt x="1119" y="1788"/>
                </a:cubicBezTo>
                <a:cubicBezTo>
                  <a:pt x="1084" y="1783"/>
                  <a:pt x="1075" y="1781"/>
                  <a:pt x="1067" y="1778"/>
                </a:cubicBezTo>
                <a:cubicBezTo>
                  <a:pt x="1024" y="1766"/>
                  <a:pt x="1020" y="1763"/>
                  <a:pt x="1015" y="1763"/>
                </a:cubicBezTo>
                <a:cubicBezTo>
                  <a:pt x="930" y="1734"/>
                  <a:pt x="921" y="1736"/>
                  <a:pt x="913" y="1731"/>
                </a:cubicBezTo>
                <a:cubicBezTo>
                  <a:pt x="872" y="1723"/>
                  <a:pt x="872" y="1723"/>
                  <a:pt x="872" y="1723"/>
                </a:cubicBezTo>
                <a:cubicBezTo>
                  <a:pt x="796" y="1706"/>
                  <a:pt x="789" y="1717"/>
                  <a:pt x="786" y="1708"/>
                </a:cubicBezTo>
                <a:cubicBezTo>
                  <a:pt x="752" y="1705"/>
                  <a:pt x="750" y="1703"/>
                  <a:pt x="746" y="1706"/>
                </a:cubicBezTo>
                <a:cubicBezTo>
                  <a:pt x="702" y="1704"/>
                  <a:pt x="698" y="1700"/>
                  <a:pt x="693" y="1700"/>
                </a:cubicBezTo>
                <a:cubicBezTo>
                  <a:pt x="656" y="1700"/>
                  <a:pt x="651" y="1698"/>
                  <a:pt x="646" y="1697"/>
                </a:cubicBezTo>
                <a:cubicBezTo>
                  <a:pt x="631" y="1693"/>
                  <a:pt x="647" y="1694"/>
                  <a:pt x="663" y="1692"/>
                </a:cubicBezTo>
                <a:cubicBezTo>
                  <a:pt x="748" y="1696"/>
                  <a:pt x="758" y="1693"/>
                  <a:pt x="768" y="1692"/>
                </a:cubicBezTo>
                <a:cubicBezTo>
                  <a:pt x="814" y="1692"/>
                  <a:pt x="817" y="1705"/>
                  <a:pt x="823" y="1701"/>
                </a:cubicBezTo>
                <a:cubicBezTo>
                  <a:pt x="893" y="1720"/>
                  <a:pt x="898" y="1716"/>
                  <a:pt x="902" y="1720"/>
                </a:cubicBezTo>
                <a:cubicBezTo>
                  <a:pt x="925" y="1724"/>
                  <a:pt x="927" y="1726"/>
                  <a:pt x="931" y="1723"/>
                </a:cubicBezTo>
                <a:cubicBezTo>
                  <a:pt x="939" y="1729"/>
                  <a:pt x="949" y="1728"/>
                  <a:pt x="957" y="1729"/>
                </a:cubicBezTo>
                <a:cubicBezTo>
                  <a:pt x="1002" y="1738"/>
                  <a:pt x="1006" y="1741"/>
                  <a:pt x="1011" y="1742"/>
                </a:cubicBezTo>
                <a:cubicBezTo>
                  <a:pt x="1043" y="1750"/>
                  <a:pt x="1047" y="1751"/>
                  <a:pt x="1051" y="1749"/>
                </a:cubicBezTo>
                <a:cubicBezTo>
                  <a:pt x="1083" y="1762"/>
                  <a:pt x="1090" y="1751"/>
                  <a:pt x="1093" y="1760"/>
                </a:cubicBezTo>
                <a:cubicBezTo>
                  <a:pt x="1164" y="1750"/>
                  <a:pt x="1174" y="1761"/>
                  <a:pt x="1189" y="1751"/>
                </a:cubicBezTo>
                <a:cubicBezTo>
                  <a:pt x="1274" y="1733"/>
                  <a:pt x="1280" y="1735"/>
                  <a:pt x="1287" y="1731"/>
                </a:cubicBezTo>
                <a:cubicBezTo>
                  <a:pt x="1301" y="1721"/>
                  <a:pt x="1299" y="1722"/>
                  <a:pt x="1296" y="1723"/>
                </a:cubicBezTo>
                <a:cubicBezTo>
                  <a:pt x="1242" y="1734"/>
                  <a:pt x="1238" y="1735"/>
                  <a:pt x="1233" y="1739"/>
                </a:cubicBezTo>
                <a:cubicBezTo>
                  <a:pt x="1198" y="1742"/>
                  <a:pt x="1187" y="1742"/>
                  <a:pt x="1175" y="1747"/>
                </a:cubicBezTo>
                <a:cubicBezTo>
                  <a:pt x="1097" y="1746"/>
                  <a:pt x="1085" y="1745"/>
                  <a:pt x="1074" y="1748"/>
                </a:cubicBezTo>
                <a:cubicBezTo>
                  <a:pt x="1029" y="1731"/>
                  <a:pt x="1024" y="1732"/>
                  <a:pt x="1019" y="1733"/>
                </a:cubicBezTo>
                <a:cubicBezTo>
                  <a:pt x="968" y="1722"/>
                  <a:pt x="966" y="1720"/>
                  <a:pt x="963" y="1718"/>
                </a:cubicBezTo>
                <a:cubicBezTo>
                  <a:pt x="888" y="1705"/>
                  <a:pt x="870" y="1698"/>
                  <a:pt x="852" y="1692"/>
                </a:cubicBezTo>
                <a:cubicBezTo>
                  <a:pt x="783" y="1690"/>
                  <a:pt x="782" y="1675"/>
                  <a:pt x="776" y="1683"/>
                </a:cubicBezTo>
                <a:cubicBezTo>
                  <a:pt x="741" y="1678"/>
                  <a:pt x="733" y="1680"/>
                  <a:pt x="724" y="1679"/>
                </a:cubicBezTo>
                <a:cubicBezTo>
                  <a:pt x="667" y="1683"/>
                  <a:pt x="665" y="1675"/>
                  <a:pt x="659" y="1681"/>
                </a:cubicBezTo>
                <a:cubicBezTo>
                  <a:pt x="662" y="1669"/>
                  <a:pt x="672" y="1670"/>
                  <a:pt x="683" y="1669"/>
                </a:cubicBezTo>
                <a:cubicBezTo>
                  <a:pt x="732" y="1664"/>
                  <a:pt x="752" y="1669"/>
                  <a:pt x="773" y="1664"/>
                </a:cubicBezTo>
                <a:cubicBezTo>
                  <a:pt x="797" y="1669"/>
                  <a:pt x="804" y="1670"/>
                  <a:pt x="810" y="1671"/>
                </a:cubicBezTo>
                <a:cubicBezTo>
                  <a:pt x="851" y="1682"/>
                  <a:pt x="858" y="1679"/>
                  <a:pt x="864" y="1683"/>
                </a:cubicBezTo>
                <a:cubicBezTo>
                  <a:pt x="906" y="1691"/>
                  <a:pt x="912" y="1691"/>
                  <a:pt x="917" y="1696"/>
                </a:cubicBezTo>
                <a:cubicBezTo>
                  <a:pt x="943" y="1696"/>
                  <a:pt x="947" y="1703"/>
                  <a:pt x="954" y="1699"/>
                </a:cubicBezTo>
                <a:cubicBezTo>
                  <a:pt x="1003" y="1704"/>
                  <a:pt x="1006" y="1708"/>
                  <a:pt x="1009" y="1708"/>
                </a:cubicBezTo>
                <a:cubicBezTo>
                  <a:pt x="1072" y="1718"/>
                  <a:pt x="1080" y="1708"/>
                  <a:pt x="1085" y="1716"/>
                </a:cubicBezTo>
                <a:cubicBezTo>
                  <a:pt x="1148" y="1712"/>
                  <a:pt x="1153" y="1718"/>
                  <a:pt x="1160" y="1714"/>
                </a:cubicBezTo>
                <a:cubicBezTo>
                  <a:pt x="1205" y="1716"/>
                  <a:pt x="1214" y="1704"/>
                  <a:pt x="1220" y="1709"/>
                </a:cubicBezTo>
                <a:cubicBezTo>
                  <a:pt x="1305" y="1688"/>
                  <a:pt x="1313" y="1684"/>
                  <a:pt x="1319" y="1681"/>
                </a:cubicBezTo>
                <a:cubicBezTo>
                  <a:pt x="1358" y="1670"/>
                  <a:pt x="1363" y="1665"/>
                  <a:pt x="1367" y="1663"/>
                </a:cubicBezTo>
                <a:cubicBezTo>
                  <a:pt x="1319" y="1676"/>
                  <a:pt x="1311" y="1676"/>
                  <a:pt x="1303" y="1682"/>
                </a:cubicBezTo>
                <a:cubicBezTo>
                  <a:pt x="1252" y="1689"/>
                  <a:pt x="1247" y="1696"/>
                  <a:pt x="1244" y="1693"/>
                </a:cubicBezTo>
                <a:cubicBezTo>
                  <a:pt x="1175" y="1703"/>
                  <a:pt x="1166" y="1705"/>
                  <a:pt x="1158" y="1706"/>
                </a:cubicBezTo>
                <a:cubicBezTo>
                  <a:pt x="1073" y="1701"/>
                  <a:pt x="1065" y="1700"/>
                  <a:pt x="1057" y="1700"/>
                </a:cubicBezTo>
                <a:cubicBezTo>
                  <a:pt x="1027" y="1691"/>
                  <a:pt x="1020" y="1706"/>
                  <a:pt x="1018" y="1695"/>
                </a:cubicBezTo>
                <a:cubicBezTo>
                  <a:pt x="988" y="1695"/>
                  <a:pt x="984" y="1692"/>
                  <a:pt x="979" y="1689"/>
                </a:cubicBezTo>
                <a:cubicBezTo>
                  <a:pt x="823" y="1665"/>
                  <a:pt x="821" y="1655"/>
                  <a:pt x="816" y="1660"/>
                </a:cubicBezTo>
                <a:cubicBezTo>
                  <a:pt x="789" y="1656"/>
                  <a:pt x="788" y="1655"/>
                  <a:pt x="785" y="1656"/>
                </a:cubicBezTo>
                <a:cubicBezTo>
                  <a:pt x="888" y="1653"/>
                  <a:pt x="913" y="1660"/>
                  <a:pt x="939" y="1661"/>
                </a:cubicBezTo>
                <a:cubicBezTo>
                  <a:pt x="970" y="1669"/>
                  <a:pt x="974" y="1669"/>
                  <a:pt x="978" y="1666"/>
                </a:cubicBezTo>
                <a:cubicBezTo>
                  <a:pt x="1021" y="1678"/>
                  <a:pt x="1030" y="1667"/>
                  <a:pt x="1034" y="1677"/>
                </a:cubicBezTo>
                <a:cubicBezTo>
                  <a:pt x="1079" y="1681"/>
                  <a:pt x="1083" y="1674"/>
                  <a:pt x="1086" y="1677"/>
                </a:cubicBezTo>
                <a:cubicBezTo>
                  <a:pt x="1123" y="1675"/>
                  <a:pt x="1128" y="1682"/>
                  <a:pt x="1137" y="1674"/>
                </a:cubicBezTo>
                <a:cubicBezTo>
                  <a:pt x="1232" y="1659"/>
                  <a:pt x="1245" y="1664"/>
                  <a:pt x="1260" y="1654"/>
                </a:cubicBezTo>
                <a:cubicBezTo>
                  <a:pt x="1316" y="1636"/>
                  <a:pt x="1331" y="1630"/>
                  <a:pt x="1345" y="1625"/>
                </a:cubicBezTo>
                <a:cubicBezTo>
                  <a:pt x="1412" y="1587"/>
                  <a:pt x="1413" y="1587"/>
                  <a:pt x="1413" y="1586"/>
                </a:cubicBezTo>
                <a:close/>
                <a:moveTo>
                  <a:pt x="885" y="1554"/>
                </a:moveTo>
                <a:cubicBezTo>
                  <a:pt x="890" y="1553"/>
                  <a:pt x="885" y="1557"/>
                  <a:pt x="882" y="1560"/>
                </a:cubicBezTo>
                <a:cubicBezTo>
                  <a:pt x="876" y="1561"/>
                  <a:pt x="881" y="1556"/>
                  <a:pt x="885" y="1554"/>
                </a:cubicBezTo>
                <a:close/>
                <a:moveTo>
                  <a:pt x="230" y="1635"/>
                </a:moveTo>
                <a:cubicBezTo>
                  <a:pt x="229" y="1638"/>
                  <a:pt x="228" y="1641"/>
                  <a:pt x="226" y="1644"/>
                </a:cubicBezTo>
                <a:cubicBezTo>
                  <a:pt x="219" y="1647"/>
                  <a:pt x="226" y="1636"/>
                  <a:pt x="230" y="1635"/>
                </a:cubicBezTo>
                <a:close/>
                <a:moveTo>
                  <a:pt x="45" y="2000"/>
                </a:moveTo>
                <a:cubicBezTo>
                  <a:pt x="37" y="2007"/>
                  <a:pt x="30" y="2015"/>
                  <a:pt x="26" y="2023"/>
                </a:cubicBezTo>
                <a:cubicBezTo>
                  <a:pt x="5" y="2034"/>
                  <a:pt x="15" y="2026"/>
                  <a:pt x="15" y="2017"/>
                </a:cubicBezTo>
                <a:cubicBezTo>
                  <a:pt x="41" y="1976"/>
                  <a:pt x="44" y="1972"/>
                  <a:pt x="41" y="1968"/>
                </a:cubicBezTo>
                <a:cubicBezTo>
                  <a:pt x="65" y="1913"/>
                  <a:pt x="75" y="1910"/>
                  <a:pt x="72" y="1905"/>
                </a:cubicBezTo>
                <a:cubicBezTo>
                  <a:pt x="95" y="1863"/>
                  <a:pt x="95" y="1856"/>
                  <a:pt x="98" y="1850"/>
                </a:cubicBezTo>
                <a:cubicBezTo>
                  <a:pt x="112" y="1826"/>
                  <a:pt x="110" y="1821"/>
                  <a:pt x="119" y="1818"/>
                </a:cubicBezTo>
                <a:cubicBezTo>
                  <a:pt x="138" y="1776"/>
                  <a:pt x="148" y="1760"/>
                  <a:pt x="152" y="1743"/>
                </a:cubicBezTo>
                <a:cubicBezTo>
                  <a:pt x="171" y="1710"/>
                  <a:pt x="179" y="1703"/>
                  <a:pt x="183" y="1694"/>
                </a:cubicBezTo>
                <a:cubicBezTo>
                  <a:pt x="217" y="1664"/>
                  <a:pt x="212" y="1666"/>
                  <a:pt x="215" y="1669"/>
                </a:cubicBezTo>
                <a:cubicBezTo>
                  <a:pt x="204" y="1692"/>
                  <a:pt x="203" y="1696"/>
                  <a:pt x="204" y="1701"/>
                </a:cubicBezTo>
                <a:cubicBezTo>
                  <a:pt x="195" y="1723"/>
                  <a:pt x="195" y="1724"/>
                  <a:pt x="196" y="1724"/>
                </a:cubicBezTo>
                <a:cubicBezTo>
                  <a:pt x="166" y="1784"/>
                  <a:pt x="168" y="1793"/>
                  <a:pt x="160" y="1801"/>
                </a:cubicBezTo>
                <a:cubicBezTo>
                  <a:pt x="146" y="1834"/>
                  <a:pt x="137" y="1841"/>
                  <a:pt x="137" y="1850"/>
                </a:cubicBezTo>
                <a:cubicBezTo>
                  <a:pt x="121" y="1886"/>
                  <a:pt x="117" y="1894"/>
                  <a:pt x="113" y="1902"/>
                </a:cubicBezTo>
                <a:cubicBezTo>
                  <a:pt x="94" y="1930"/>
                  <a:pt x="88" y="1934"/>
                  <a:pt x="89" y="1939"/>
                </a:cubicBezTo>
                <a:cubicBezTo>
                  <a:pt x="62" y="1985"/>
                  <a:pt x="45" y="1991"/>
                  <a:pt x="45" y="2000"/>
                </a:cubicBezTo>
                <a:close/>
                <a:moveTo>
                  <a:pt x="229" y="1850"/>
                </a:moveTo>
                <a:cubicBezTo>
                  <a:pt x="228" y="1851"/>
                  <a:pt x="227" y="1853"/>
                  <a:pt x="224" y="1855"/>
                </a:cubicBezTo>
                <a:cubicBezTo>
                  <a:pt x="198" y="1885"/>
                  <a:pt x="194" y="1894"/>
                  <a:pt x="186" y="1902"/>
                </a:cubicBezTo>
                <a:cubicBezTo>
                  <a:pt x="198" y="1867"/>
                  <a:pt x="207" y="1865"/>
                  <a:pt x="204" y="1861"/>
                </a:cubicBezTo>
                <a:cubicBezTo>
                  <a:pt x="228" y="1817"/>
                  <a:pt x="233" y="1810"/>
                  <a:pt x="234" y="1803"/>
                </a:cubicBezTo>
                <a:cubicBezTo>
                  <a:pt x="266" y="1737"/>
                  <a:pt x="268" y="1729"/>
                  <a:pt x="271" y="1723"/>
                </a:cubicBezTo>
                <a:cubicBezTo>
                  <a:pt x="276" y="1715"/>
                  <a:pt x="275" y="1709"/>
                  <a:pt x="283" y="1704"/>
                </a:cubicBezTo>
                <a:cubicBezTo>
                  <a:pt x="320" y="1641"/>
                  <a:pt x="333" y="1614"/>
                  <a:pt x="353" y="1590"/>
                </a:cubicBezTo>
                <a:cubicBezTo>
                  <a:pt x="370" y="1563"/>
                  <a:pt x="380" y="1558"/>
                  <a:pt x="380" y="1551"/>
                </a:cubicBezTo>
                <a:cubicBezTo>
                  <a:pt x="375" y="1567"/>
                  <a:pt x="378" y="1576"/>
                  <a:pt x="373" y="1583"/>
                </a:cubicBezTo>
                <a:cubicBezTo>
                  <a:pt x="361" y="1612"/>
                  <a:pt x="354" y="1619"/>
                  <a:pt x="350" y="1627"/>
                </a:cubicBezTo>
                <a:cubicBezTo>
                  <a:pt x="327" y="1680"/>
                  <a:pt x="320" y="1686"/>
                  <a:pt x="318" y="1694"/>
                </a:cubicBezTo>
                <a:cubicBezTo>
                  <a:pt x="303" y="1745"/>
                  <a:pt x="284" y="1746"/>
                  <a:pt x="291" y="1751"/>
                </a:cubicBezTo>
                <a:cubicBezTo>
                  <a:pt x="272" y="1791"/>
                  <a:pt x="262" y="1798"/>
                  <a:pt x="261" y="1806"/>
                </a:cubicBezTo>
                <a:cubicBezTo>
                  <a:pt x="231" y="1846"/>
                  <a:pt x="230" y="1848"/>
                  <a:pt x="229" y="1850"/>
                </a:cubicBezTo>
                <a:close/>
                <a:moveTo>
                  <a:pt x="385" y="1792"/>
                </a:moveTo>
                <a:cubicBezTo>
                  <a:pt x="384" y="1783"/>
                  <a:pt x="399" y="1782"/>
                  <a:pt x="403" y="1783"/>
                </a:cubicBezTo>
                <a:cubicBezTo>
                  <a:pt x="404" y="1793"/>
                  <a:pt x="391" y="1784"/>
                  <a:pt x="385" y="1792"/>
                </a:cubicBezTo>
                <a:close/>
                <a:moveTo>
                  <a:pt x="431" y="1793"/>
                </a:moveTo>
                <a:cubicBezTo>
                  <a:pt x="436" y="1792"/>
                  <a:pt x="431" y="1799"/>
                  <a:pt x="428" y="1795"/>
                </a:cubicBezTo>
                <a:cubicBezTo>
                  <a:pt x="424" y="1798"/>
                  <a:pt x="421" y="1795"/>
                  <a:pt x="417" y="1799"/>
                </a:cubicBezTo>
                <a:cubicBezTo>
                  <a:pt x="408" y="1797"/>
                  <a:pt x="427" y="1792"/>
                  <a:pt x="431" y="1793"/>
                </a:cubicBezTo>
                <a:close/>
                <a:moveTo>
                  <a:pt x="583" y="1697"/>
                </a:moveTo>
                <a:cubicBezTo>
                  <a:pt x="586" y="1711"/>
                  <a:pt x="568" y="1700"/>
                  <a:pt x="560" y="1710"/>
                </a:cubicBezTo>
                <a:cubicBezTo>
                  <a:pt x="561" y="1696"/>
                  <a:pt x="575" y="1708"/>
                  <a:pt x="583" y="1697"/>
                </a:cubicBezTo>
                <a:close/>
                <a:moveTo>
                  <a:pt x="642" y="1707"/>
                </a:moveTo>
                <a:cubicBezTo>
                  <a:pt x="646" y="1712"/>
                  <a:pt x="653" y="1707"/>
                  <a:pt x="658" y="1710"/>
                </a:cubicBezTo>
                <a:cubicBezTo>
                  <a:pt x="713" y="1718"/>
                  <a:pt x="725" y="1710"/>
                  <a:pt x="734" y="1715"/>
                </a:cubicBezTo>
                <a:cubicBezTo>
                  <a:pt x="772" y="1721"/>
                  <a:pt x="782" y="1717"/>
                  <a:pt x="791" y="1723"/>
                </a:cubicBezTo>
                <a:cubicBezTo>
                  <a:pt x="834" y="1729"/>
                  <a:pt x="845" y="1727"/>
                  <a:pt x="854" y="1732"/>
                </a:cubicBezTo>
                <a:cubicBezTo>
                  <a:pt x="904" y="1738"/>
                  <a:pt x="907" y="1744"/>
                  <a:pt x="912" y="1745"/>
                </a:cubicBezTo>
                <a:cubicBezTo>
                  <a:pt x="932" y="1753"/>
                  <a:pt x="938" y="1749"/>
                  <a:pt x="942" y="1753"/>
                </a:cubicBezTo>
                <a:cubicBezTo>
                  <a:pt x="1062" y="1787"/>
                  <a:pt x="1067" y="1788"/>
                  <a:pt x="1072" y="1791"/>
                </a:cubicBezTo>
                <a:cubicBezTo>
                  <a:pt x="1107" y="1789"/>
                  <a:pt x="1109" y="1802"/>
                  <a:pt x="1115" y="1797"/>
                </a:cubicBezTo>
                <a:cubicBezTo>
                  <a:pt x="1123" y="1795"/>
                  <a:pt x="1116" y="1806"/>
                  <a:pt x="1112" y="1803"/>
                </a:cubicBezTo>
                <a:cubicBezTo>
                  <a:pt x="1065" y="1804"/>
                  <a:pt x="1062" y="1802"/>
                  <a:pt x="1060" y="1799"/>
                </a:cubicBezTo>
                <a:cubicBezTo>
                  <a:pt x="1029" y="1804"/>
                  <a:pt x="1021" y="1793"/>
                  <a:pt x="1010" y="1798"/>
                </a:cubicBezTo>
                <a:cubicBezTo>
                  <a:pt x="972" y="1793"/>
                  <a:pt x="964" y="1785"/>
                  <a:pt x="954" y="1787"/>
                </a:cubicBezTo>
                <a:cubicBezTo>
                  <a:pt x="897" y="1767"/>
                  <a:pt x="890" y="1778"/>
                  <a:pt x="886" y="1769"/>
                </a:cubicBezTo>
                <a:cubicBezTo>
                  <a:pt x="832" y="1761"/>
                  <a:pt x="828" y="1760"/>
                  <a:pt x="824" y="1759"/>
                </a:cubicBezTo>
                <a:cubicBezTo>
                  <a:pt x="769" y="1746"/>
                  <a:pt x="764" y="1748"/>
                  <a:pt x="759" y="1747"/>
                </a:cubicBezTo>
                <a:cubicBezTo>
                  <a:pt x="709" y="1735"/>
                  <a:pt x="699" y="1737"/>
                  <a:pt x="692" y="1729"/>
                </a:cubicBezTo>
                <a:cubicBezTo>
                  <a:pt x="608" y="1731"/>
                  <a:pt x="600" y="1727"/>
                  <a:pt x="589" y="1732"/>
                </a:cubicBezTo>
                <a:cubicBezTo>
                  <a:pt x="527" y="1725"/>
                  <a:pt x="529" y="1724"/>
                  <a:pt x="530" y="1723"/>
                </a:cubicBezTo>
                <a:cubicBezTo>
                  <a:pt x="578" y="1715"/>
                  <a:pt x="590" y="1713"/>
                  <a:pt x="602" y="1716"/>
                </a:cubicBezTo>
                <a:close/>
                <a:moveTo>
                  <a:pt x="599" y="1690"/>
                </a:moveTo>
                <a:cubicBezTo>
                  <a:pt x="601" y="1681"/>
                  <a:pt x="618" y="1685"/>
                  <a:pt x="627" y="1675"/>
                </a:cubicBezTo>
                <a:cubicBezTo>
                  <a:pt x="625" y="1685"/>
                  <a:pt x="607" y="1687"/>
                  <a:pt x="599" y="1690"/>
                </a:cubicBezTo>
                <a:close/>
                <a:moveTo>
                  <a:pt x="645" y="1659"/>
                </a:moveTo>
                <a:cubicBezTo>
                  <a:pt x="642" y="1653"/>
                  <a:pt x="656" y="1650"/>
                  <a:pt x="660" y="1646"/>
                </a:cubicBezTo>
                <a:cubicBezTo>
                  <a:pt x="664" y="1657"/>
                  <a:pt x="652" y="1652"/>
                  <a:pt x="645" y="1659"/>
                </a:cubicBezTo>
                <a:close/>
                <a:moveTo>
                  <a:pt x="756" y="1654"/>
                </a:moveTo>
                <a:cubicBezTo>
                  <a:pt x="750" y="1652"/>
                  <a:pt x="742" y="1655"/>
                  <a:pt x="736" y="1654"/>
                </a:cubicBezTo>
                <a:cubicBezTo>
                  <a:pt x="735" y="1645"/>
                  <a:pt x="748" y="1653"/>
                  <a:pt x="753" y="1649"/>
                </a:cubicBezTo>
                <a:cubicBezTo>
                  <a:pt x="760" y="1651"/>
                  <a:pt x="767" y="1650"/>
                  <a:pt x="774" y="1649"/>
                </a:cubicBezTo>
                <a:cubicBezTo>
                  <a:pt x="775" y="1659"/>
                  <a:pt x="762" y="1650"/>
                  <a:pt x="756" y="1654"/>
                </a:cubicBezTo>
                <a:close/>
                <a:moveTo>
                  <a:pt x="2401" y="2005"/>
                </a:moveTo>
                <a:cubicBezTo>
                  <a:pt x="2408" y="1993"/>
                  <a:pt x="2402" y="1977"/>
                  <a:pt x="2411" y="1965"/>
                </a:cubicBezTo>
                <a:cubicBezTo>
                  <a:pt x="2409" y="1949"/>
                  <a:pt x="2415" y="1936"/>
                  <a:pt x="2415" y="1921"/>
                </a:cubicBezTo>
                <a:cubicBezTo>
                  <a:pt x="2418" y="1915"/>
                  <a:pt x="2412" y="1906"/>
                  <a:pt x="2418" y="1900"/>
                </a:cubicBezTo>
                <a:cubicBezTo>
                  <a:pt x="2415" y="1892"/>
                  <a:pt x="2420" y="1885"/>
                  <a:pt x="2415" y="1876"/>
                </a:cubicBezTo>
                <a:cubicBezTo>
                  <a:pt x="2419" y="1870"/>
                  <a:pt x="2409" y="1859"/>
                  <a:pt x="2414" y="1854"/>
                </a:cubicBezTo>
                <a:cubicBezTo>
                  <a:pt x="2413" y="1852"/>
                  <a:pt x="2412" y="1851"/>
                  <a:pt x="2412" y="1850"/>
                </a:cubicBezTo>
                <a:cubicBezTo>
                  <a:pt x="2408" y="1842"/>
                  <a:pt x="2411" y="1836"/>
                  <a:pt x="2408" y="1828"/>
                </a:cubicBezTo>
                <a:cubicBezTo>
                  <a:pt x="2403" y="1830"/>
                  <a:pt x="2407" y="1823"/>
                  <a:pt x="2403" y="1824"/>
                </a:cubicBezTo>
                <a:cubicBezTo>
                  <a:pt x="2398" y="1820"/>
                  <a:pt x="2406" y="1811"/>
                  <a:pt x="2397" y="1813"/>
                </a:cubicBezTo>
                <a:cubicBezTo>
                  <a:pt x="2400" y="1825"/>
                  <a:pt x="2402" y="1838"/>
                  <a:pt x="2404" y="1850"/>
                </a:cubicBezTo>
                <a:cubicBezTo>
                  <a:pt x="2408" y="1872"/>
                  <a:pt x="2409" y="1894"/>
                  <a:pt x="2405" y="1913"/>
                </a:cubicBezTo>
                <a:cubicBezTo>
                  <a:pt x="2408" y="1930"/>
                  <a:pt x="2398" y="1943"/>
                  <a:pt x="2402" y="1960"/>
                </a:cubicBezTo>
                <a:cubicBezTo>
                  <a:pt x="2399" y="1967"/>
                  <a:pt x="2399" y="1975"/>
                  <a:pt x="2396" y="1982"/>
                </a:cubicBezTo>
                <a:cubicBezTo>
                  <a:pt x="2399" y="1987"/>
                  <a:pt x="2391" y="1989"/>
                  <a:pt x="2396" y="1995"/>
                </a:cubicBezTo>
                <a:cubicBezTo>
                  <a:pt x="2385" y="1995"/>
                  <a:pt x="2399" y="2005"/>
                  <a:pt x="2392" y="2007"/>
                </a:cubicBezTo>
                <a:cubicBezTo>
                  <a:pt x="2388" y="2013"/>
                  <a:pt x="2394" y="2023"/>
                  <a:pt x="2387" y="2029"/>
                </a:cubicBezTo>
                <a:cubicBezTo>
                  <a:pt x="2390" y="2038"/>
                  <a:pt x="2385" y="2044"/>
                  <a:pt x="2385" y="2052"/>
                </a:cubicBezTo>
                <a:cubicBezTo>
                  <a:pt x="2383" y="2055"/>
                  <a:pt x="2382" y="2058"/>
                  <a:pt x="2384" y="2062"/>
                </a:cubicBezTo>
                <a:cubicBezTo>
                  <a:pt x="2376" y="2064"/>
                  <a:pt x="2382" y="2070"/>
                  <a:pt x="2380" y="2074"/>
                </a:cubicBezTo>
                <a:cubicBezTo>
                  <a:pt x="2377" y="2082"/>
                  <a:pt x="2375" y="2090"/>
                  <a:pt x="2372" y="2097"/>
                </a:cubicBezTo>
                <a:cubicBezTo>
                  <a:pt x="2371" y="2105"/>
                  <a:pt x="2369" y="2112"/>
                  <a:pt x="2367" y="2119"/>
                </a:cubicBezTo>
                <a:cubicBezTo>
                  <a:pt x="2370" y="2125"/>
                  <a:pt x="2361" y="2126"/>
                  <a:pt x="2363" y="2131"/>
                </a:cubicBezTo>
                <a:cubicBezTo>
                  <a:pt x="2363" y="2135"/>
                  <a:pt x="2362" y="2139"/>
                  <a:pt x="2359" y="2142"/>
                </a:cubicBezTo>
                <a:cubicBezTo>
                  <a:pt x="2362" y="2150"/>
                  <a:pt x="2354" y="2154"/>
                  <a:pt x="2353" y="2161"/>
                </a:cubicBezTo>
                <a:cubicBezTo>
                  <a:pt x="2365" y="2161"/>
                  <a:pt x="2365" y="2161"/>
                  <a:pt x="2365" y="2161"/>
                </a:cubicBezTo>
                <a:cubicBezTo>
                  <a:pt x="2368" y="2151"/>
                  <a:pt x="2373" y="2141"/>
                  <a:pt x="2376" y="2131"/>
                </a:cubicBezTo>
                <a:cubicBezTo>
                  <a:pt x="2378" y="2116"/>
                  <a:pt x="2384" y="2103"/>
                  <a:pt x="2384" y="2088"/>
                </a:cubicBezTo>
                <a:cubicBezTo>
                  <a:pt x="2391" y="2076"/>
                  <a:pt x="2392" y="2062"/>
                  <a:pt x="2397" y="2049"/>
                </a:cubicBezTo>
                <a:cubicBezTo>
                  <a:pt x="2398" y="2035"/>
                  <a:pt x="2403" y="2021"/>
                  <a:pt x="2401" y="2005"/>
                </a:cubicBezTo>
                <a:close/>
                <a:moveTo>
                  <a:pt x="1848" y="2083"/>
                </a:moveTo>
                <a:cubicBezTo>
                  <a:pt x="1837" y="2071"/>
                  <a:pt x="1827" y="2058"/>
                  <a:pt x="1815" y="2048"/>
                </a:cubicBezTo>
                <a:cubicBezTo>
                  <a:pt x="1743" y="1977"/>
                  <a:pt x="1737" y="1972"/>
                  <a:pt x="1733" y="1965"/>
                </a:cubicBezTo>
                <a:cubicBezTo>
                  <a:pt x="1666" y="1891"/>
                  <a:pt x="1651" y="1871"/>
                  <a:pt x="1636" y="1850"/>
                </a:cubicBezTo>
                <a:cubicBezTo>
                  <a:pt x="1576" y="1734"/>
                  <a:pt x="1570" y="1734"/>
                  <a:pt x="1568" y="1730"/>
                </a:cubicBezTo>
                <a:cubicBezTo>
                  <a:pt x="1563" y="1714"/>
                  <a:pt x="1566" y="1709"/>
                  <a:pt x="1562" y="1710"/>
                </a:cubicBezTo>
                <a:cubicBezTo>
                  <a:pt x="1560" y="1694"/>
                  <a:pt x="1559" y="1690"/>
                  <a:pt x="1557" y="1687"/>
                </a:cubicBezTo>
                <a:cubicBezTo>
                  <a:pt x="1558" y="1700"/>
                  <a:pt x="1552" y="1702"/>
                  <a:pt x="1558" y="1709"/>
                </a:cubicBezTo>
                <a:cubicBezTo>
                  <a:pt x="1561" y="1727"/>
                  <a:pt x="1562" y="1732"/>
                  <a:pt x="1566" y="1737"/>
                </a:cubicBezTo>
                <a:cubicBezTo>
                  <a:pt x="1608" y="1833"/>
                  <a:pt x="1615" y="1842"/>
                  <a:pt x="1617" y="1850"/>
                </a:cubicBezTo>
                <a:cubicBezTo>
                  <a:pt x="1630" y="1877"/>
                  <a:pt x="1634" y="1884"/>
                  <a:pt x="1637" y="1883"/>
                </a:cubicBezTo>
                <a:cubicBezTo>
                  <a:pt x="1687" y="1963"/>
                  <a:pt x="1705" y="1985"/>
                  <a:pt x="1727" y="2013"/>
                </a:cubicBezTo>
                <a:cubicBezTo>
                  <a:pt x="1767" y="2045"/>
                  <a:pt x="1770" y="2058"/>
                  <a:pt x="1776" y="2060"/>
                </a:cubicBezTo>
                <a:cubicBezTo>
                  <a:pt x="1861" y="2152"/>
                  <a:pt x="1866" y="2156"/>
                  <a:pt x="1871" y="2161"/>
                </a:cubicBezTo>
                <a:cubicBezTo>
                  <a:pt x="1865" y="2152"/>
                  <a:pt x="1861" y="2136"/>
                  <a:pt x="1853" y="2132"/>
                </a:cubicBezTo>
                <a:cubicBezTo>
                  <a:pt x="1790" y="2069"/>
                  <a:pt x="1789" y="2056"/>
                  <a:pt x="1784" y="2057"/>
                </a:cubicBezTo>
                <a:cubicBezTo>
                  <a:pt x="1762" y="2030"/>
                  <a:pt x="1757" y="2034"/>
                  <a:pt x="1755" y="2025"/>
                </a:cubicBezTo>
                <a:cubicBezTo>
                  <a:pt x="1720" y="1996"/>
                  <a:pt x="1720" y="1984"/>
                  <a:pt x="1714" y="1987"/>
                </a:cubicBezTo>
                <a:cubicBezTo>
                  <a:pt x="1638" y="1877"/>
                  <a:pt x="1634" y="1870"/>
                  <a:pt x="1631" y="1864"/>
                </a:cubicBezTo>
                <a:cubicBezTo>
                  <a:pt x="1677" y="1921"/>
                  <a:pt x="1680" y="1927"/>
                  <a:pt x="1685" y="1927"/>
                </a:cubicBezTo>
                <a:cubicBezTo>
                  <a:pt x="1708" y="1953"/>
                  <a:pt x="1709" y="1963"/>
                  <a:pt x="1714" y="1961"/>
                </a:cubicBezTo>
                <a:cubicBezTo>
                  <a:pt x="1783" y="2035"/>
                  <a:pt x="1790" y="2043"/>
                  <a:pt x="1798" y="2046"/>
                </a:cubicBezTo>
                <a:cubicBezTo>
                  <a:pt x="1845" y="2089"/>
                  <a:pt x="1846" y="2102"/>
                  <a:pt x="1851" y="2101"/>
                </a:cubicBezTo>
                <a:cubicBezTo>
                  <a:pt x="1873" y="2132"/>
                  <a:pt x="1878" y="2128"/>
                  <a:pt x="1880" y="2135"/>
                </a:cubicBezTo>
                <a:cubicBezTo>
                  <a:pt x="1905" y="2147"/>
                  <a:pt x="1893" y="2133"/>
                  <a:pt x="1882" y="2118"/>
                </a:cubicBezTo>
                <a:close/>
                <a:moveTo>
                  <a:pt x="2436" y="1972"/>
                </a:moveTo>
                <a:cubicBezTo>
                  <a:pt x="2431" y="1958"/>
                  <a:pt x="2436" y="1947"/>
                  <a:pt x="2434" y="1934"/>
                </a:cubicBezTo>
                <a:cubicBezTo>
                  <a:pt x="2431" y="1920"/>
                  <a:pt x="2431" y="1907"/>
                  <a:pt x="2431" y="1894"/>
                </a:cubicBezTo>
                <a:cubicBezTo>
                  <a:pt x="2429" y="1879"/>
                  <a:pt x="2427" y="1865"/>
                  <a:pt x="2423" y="1850"/>
                </a:cubicBezTo>
                <a:cubicBezTo>
                  <a:pt x="2421" y="1837"/>
                  <a:pt x="2418" y="1825"/>
                  <a:pt x="2413" y="1812"/>
                </a:cubicBezTo>
                <a:cubicBezTo>
                  <a:pt x="2409" y="1804"/>
                  <a:pt x="2405" y="1795"/>
                  <a:pt x="2400" y="1786"/>
                </a:cubicBezTo>
                <a:cubicBezTo>
                  <a:pt x="2387" y="1789"/>
                  <a:pt x="2409" y="1804"/>
                  <a:pt x="2401" y="1808"/>
                </a:cubicBezTo>
                <a:cubicBezTo>
                  <a:pt x="2410" y="1815"/>
                  <a:pt x="2407" y="1821"/>
                  <a:pt x="2413" y="1832"/>
                </a:cubicBezTo>
                <a:cubicBezTo>
                  <a:pt x="2413" y="1838"/>
                  <a:pt x="2414" y="1843"/>
                  <a:pt x="2415" y="1850"/>
                </a:cubicBezTo>
                <a:cubicBezTo>
                  <a:pt x="2415" y="1853"/>
                  <a:pt x="2416" y="1856"/>
                  <a:pt x="2417" y="1859"/>
                </a:cubicBezTo>
                <a:cubicBezTo>
                  <a:pt x="2421" y="1865"/>
                  <a:pt x="2415" y="1867"/>
                  <a:pt x="2420" y="1873"/>
                </a:cubicBezTo>
                <a:cubicBezTo>
                  <a:pt x="2412" y="1875"/>
                  <a:pt x="2428" y="1885"/>
                  <a:pt x="2420" y="1886"/>
                </a:cubicBezTo>
                <a:cubicBezTo>
                  <a:pt x="2421" y="1895"/>
                  <a:pt x="2422" y="1904"/>
                  <a:pt x="2424" y="1913"/>
                </a:cubicBezTo>
                <a:cubicBezTo>
                  <a:pt x="2425" y="1918"/>
                  <a:pt x="2423" y="1922"/>
                  <a:pt x="2424" y="1926"/>
                </a:cubicBezTo>
                <a:cubicBezTo>
                  <a:pt x="2421" y="1930"/>
                  <a:pt x="2428" y="1937"/>
                  <a:pt x="2424" y="1939"/>
                </a:cubicBezTo>
                <a:cubicBezTo>
                  <a:pt x="2428" y="1976"/>
                  <a:pt x="2427" y="2011"/>
                  <a:pt x="2424" y="2046"/>
                </a:cubicBezTo>
                <a:cubicBezTo>
                  <a:pt x="2418" y="2061"/>
                  <a:pt x="2419" y="2079"/>
                  <a:pt x="2412" y="2094"/>
                </a:cubicBezTo>
                <a:cubicBezTo>
                  <a:pt x="2415" y="2099"/>
                  <a:pt x="2407" y="2100"/>
                  <a:pt x="2412" y="2107"/>
                </a:cubicBezTo>
                <a:cubicBezTo>
                  <a:pt x="2411" y="2110"/>
                  <a:pt x="2410" y="2114"/>
                  <a:pt x="2408" y="2118"/>
                </a:cubicBezTo>
                <a:cubicBezTo>
                  <a:pt x="2405" y="2127"/>
                  <a:pt x="2407" y="2137"/>
                  <a:pt x="2402" y="2144"/>
                </a:cubicBezTo>
                <a:cubicBezTo>
                  <a:pt x="2401" y="2150"/>
                  <a:pt x="2400" y="2155"/>
                  <a:pt x="2398" y="2161"/>
                </a:cubicBezTo>
                <a:cubicBezTo>
                  <a:pt x="2410" y="2161"/>
                  <a:pt x="2410" y="2161"/>
                  <a:pt x="2410" y="2161"/>
                </a:cubicBezTo>
                <a:cubicBezTo>
                  <a:pt x="2411" y="2159"/>
                  <a:pt x="2412" y="2157"/>
                  <a:pt x="2413" y="2155"/>
                </a:cubicBezTo>
                <a:cubicBezTo>
                  <a:pt x="2413" y="2141"/>
                  <a:pt x="2418" y="2130"/>
                  <a:pt x="2421" y="2118"/>
                </a:cubicBezTo>
                <a:cubicBezTo>
                  <a:pt x="2423" y="2107"/>
                  <a:pt x="2422" y="2094"/>
                  <a:pt x="2427" y="2083"/>
                </a:cubicBezTo>
                <a:cubicBezTo>
                  <a:pt x="2430" y="2071"/>
                  <a:pt x="2430" y="2058"/>
                  <a:pt x="2435" y="2047"/>
                </a:cubicBezTo>
                <a:cubicBezTo>
                  <a:pt x="2434" y="2041"/>
                  <a:pt x="2436" y="2036"/>
                  <a:pt x="2436" y="2030"/>
                </a:cubicBezTo>
                <a:cubicBezTo>
                  <a:pt x="2439" y="2025"/>
                  <a:pt x="2434" y="2017"/>
                  <a:pt x="2436" y="2011"/>
                </a:cubicBezTo>
                <a:cubicBezTo>
                  <a:pt x="2440" y="1999"/>
                  <a:pt x="2435" y="1985"/>
                  <a:pt x="2436" y="1972"/>
                </a:cubicBezTo>
                <a:close/>
                <a:moveTo>
                  <a:pt x="1821" y="2138"/>
                </a:moveTo>
                <a:cubicBezTo>
                  <a:pt x="1814" y="2138"/>
                  <a:pt x="1811" y="2128"/>
                  <a:pt x="1805" y="2127"/>
                </a:cubicBezTo>
                <a:cubicBezTo>
                  <a:pt x="1757" y="2084"/>
                  <a:pt x="1754" y="2074"/>
                  <a:pt x="1747" y="2074"/>
                </a:cubicBezTo>
                <a:cubicBezTo>
                  <a:pt x="1699" y="2031"/>
                  <a:pt x="1696" y="2022"/>
                  <a:pt x="1689" y="2022"/>
                </a:cubicBezTo>
                <a:cubicBezTo>
                  <a:pt x="1626" y="1966"/>
                  <a:pt x="1625" y="1952"/>
                  <a:pt x="1617" y="1954"/>
                </a:cubicBezTo>
                <a:cubicBezTo>
                  <a:pt x="1548" y="1868"/>
                  <a:pt x="1544" y="1859"/>
                  <a:pt x="1540" y="1850"/>
                </a:cubicBezTo>
                <a:cubicBezTo>
                  <a:pt x="1520" y="1803"/>
                  <a:pt x="1518" y="1794"/>
                  <a:pt x="1511" y="1797"/>
                </a:cubicBezTo>
                <a:cubicBezTo>
                  <a:pt x="1515" y="1820"/>
                  <a:pt x="1523" y="1829"/>
                  <a:pt x="1520" y="1834"/>
                </a:cubicBezTo>
                <a:cubicBezTo>
                  <a:pt x="1451" y="1707"/>
                  <a:pt x="1453" y="1693"/>
                  <a:pt x="1444" y="1694"/>
                </a:cubicBezTo>
                <a:cubicBezTo>
                  <a:pt x="1515" y="1844"/>
                  <a:pt x="1519" y="1846"/>
                  <a:pt x="1523" y="1850"/>
                </a:cubicBezTo>
                <a:cubicBezTo>
                  <a:pt x="1552" y="1907"/>
                  <a:pt x="1560" y="1922"/>
                  <a:pt x="1567" y="1937"/>
                </a:cubicBezTo>
                <a:cubicBezTo>
                  <a:pt x="1690" y="2114"/>
                  <a:pt x="1700" y="2123"/>
                  <a:pt x="1709" y="2135"/>
                </a:cubicBezTo>
                <a:cubicBezTo>
                  <a:pt x="1732" y="2161"/>
                  <a:pt x="1736" y="2157"/>
                  <a:pt x="1738" y="2161"/>
                </a:cubicBezTo>
                <a:cubicBezTo>
                  <a:pt x="1718" y="2123"/>
                  <a:pt x="1707" y="2120"/>
                  <a:pt x="1700" y="2104"/>
                </a:cubicBezTo>
                <a:cubicBezTo>
                  <a:pt x="1663" y="2064"/>
                  <a:pt x="1654" y="2053"/>
                  <a:pt x="1646" y="2040"/>
                </a:cubicBezTo>
                <a:cubicBezTo>
                  <a:pt x="1582" y="1936"/>
                  <a:pt x="1581" y="1927"/>
                  <a:pt x="1575" y="1927"/>
                </a:cubicBezTo>
                <a:cubicBezTo>
                  <a:pt x="1587" y="1933"/>
                  <a:pt x="1590" y="1942"/>
                  <a:pt x="1595" y="1942"/>
                </a:cubicBezTo>
                <a:cubicBezTo>
                  <a:pt x="1638" y="1987"/>
                  <a:pt x="1642" y="1992"/>
                  <a:pt x="1645" y="1998"/>
                </a:cubicBezTo>
                <a:cubicBezTo>
                  <a:pt x="1681" y="2022"/>
                  <a:pt x="1682" y="2032"/>
                  <a:pt x="1687" y="2030"/>
                </a:cubicBezTo>
                <a:cubicBezTo>
                  <a:pt x="1750" y="2098"/>
                  <a:pt x="1761" y="2092"/>
                  <a:pt x="1765" y="2104"/>
                </a:cubicBezTo>
                <a:cubicBezTo>
                  <a:pt x="1812" y="2147"/>
                  <a:pt x="1821" y="2154"/>
                  <a:pt x="1829" y="2161"/>
                </a:cubicBezTo>
                <a:cubicBezTo>
                  <a:pt x="1831" y="2144"/>
                  <a:pt x="1824" y="2146"/>
                  <a:pt x="1821" y="2138"/>
                </a:cubicBezTo>
                <a:close/>
                <a:moveTo>
                  <a:pt x="1637" y="2119"/>
                </a:moveTo>
                <a:cubicBezTo>
                  <a:pt x="1623" y="2101"/>
                  <a:pt x="1608" y="2086"/>
                  <a:pt x="1593" y="2069"/>
                </a:cubicBezTo>
                <a:cubicBezTo>
                  <a:pt x="1578" y="2052"/>
                  <a:pt x="1564" y="2032"/>
                  <a:pt x="1548" y="2017"/>
                </a:cubicBezTo>
                <a:cubicBezTo>
                  <a:pt x="1551" y="2009"/>
                  <a:pt x="1539" y="2006"/>
                  <a:pt x="1537" y="1994"/>
                </a:cubicBezTo>
                <a:cubicBezTo>
                  <a:pt x="1529" y="1991"/>
                  <a:pt x="1525" y="1976"/>
                  <a:pt x="1520" y="1966"/>
                </a:cubicBezTo>
                <a:cubicBezTo>
                  <a:pt x="1511" y="1971"/>
                  <a:pt x="1521" y="1955"/>
                  <a:pt x="1513" y="1960"/>
                </a:cubicBezTo>
                <a:cubicBezTo>
                  <a:pt x="1511" y="1955"/>
                  <a:pt x="1508" y="1949"/>
                  <a:pt x="1506" y="1944"/>
                </a:cubicBezTo>
                <a:cubicBezTo>
                  <a:pt x="1502" y="1931"/>
                  <a:pt x="1493" y="1930"/>
                  <a:pt x="1489" y="1917"/>
                </a:cubicBezTo>
                <a:cubicBezTo>
                  <a:pt x="1484" y="1909"/>
                  <a:pt x="1483" y="1902"/>
                  <a:pt x="1482" y="1895"/>
                </a:cubicBezTo>
                <a:cubicBezTo>
                  <a:pt x="1477" y="1888"/>
                  <a:pt x="1475" y="1876"/>
                  <a:pt x="1467" y="1879"/>
                </a:cubicBezTo>
                <a:cubicBezTo>
                  <a:pt x="1468" y="1884"/>
                  <a:pt x="1460" y="1885"/>
                  <a:pt x="1467" y="1892"/>
                </a:cubicBezTo>
                <a:cubicBezTo>
                  <a:pt x="1470" y="1897"/>
                  <a:pt x="1472" y="1903"/>
                  <a:pt x="1475" y="1908"/>
                </a:cubicBezTo>
                <a:cubicBezTo>
                  <a:pt x="1470" y="1908"/>
                  <a:pt x="1477" y="1922"/>
                  <a:pt x="1480" y="1918"/>
                </a:cubicBezTo>
                <a:cubicBezTo>
                  <a:pt x="1484" y="1924"/>
                  <a:pt x="1478" y="1926"/>
                  <a:pt x="1484" y="1932"/>
                </a:cubicBezTo>
                <a:cubicBezTo>
                  <a:pt x="1492" y="1939"/>
                  <a:pt x="1497" y="1953"/>
                  <a:pt x="1503" y="1965"/>
                </a:cubicBezTo>
                <a:cubicBezTo>
                  <a:pt x="1519" y="1982"/>
                  <a:pt x="1532" y="2007"/>
                  <a:pt x="1545" y="2031"/>
                </a:cubicBezTo>
                <a:cubicBezTo>
                  <a:pt x="1557" y="2038"/>
                  <a:pt x="1564" y="2058"/>
                  <a:pt x="1575" y="2065"/>
                </a:cubicBezTo>
                <a:cubicBezTo>
                  <a:pt x="1585" y="2077"/>
                  <a:pt x="1595" y="2088"/>
                  <a:pt x="1604" y="2099"/>
                </a:cubicBezTo>
                <a:cubicBezTo>
                  <a:pt x="1607" y="2110"/>
                  <a:pt x="1615" y="2107"/>
                  <a:pt x="1619" y="2115"/>
                </a:cubicBezTo>
                <a:cubicBezTo>
                  <a:pt x="1624" y="2121"/>
                  <a:pt x="1628" y="2128"/>
                  <a:pt x="1635" y="2129"/>
                </a:cubicBezTo>
                <a:cubicBezTo>
                  <a:pt x="1640" y="2135"/>
                  <a:pt x="1645" y="2140"/>
                  <a:pt x="1651" y="2141"/>
                </a:cubicBezTo>
                <a:cubicBezTo>
                  <a:pt x="1656" y="2147"/>
                  <a:pt x="1661" y="2155"/>
                  <a:pt x="1668" y="2156"/>
                </a:cubicBezTo>
                <a:cubicBezTo>
                  <a:pt x="1669" y="2157"/>
                  <a:pt x="1671" y="2159"/>
                  <a:pt x="1673" y="2161"/>
                </a:cubicBezTo>
                <a:cubicBezTo>
                  <a:pt x="1689" y="2161"/>
                  <a:pt x="1689" y="2161"/>
                  <a:pt x="1689" y="2161"/>
                </a:cubicBezTo>
                <a:cubicBezTo>
                  <a:pt x="1681" y="2156"/>
                  <a:pt x="1675" y="2145"/>
                  <a:pt x="1665" y="2144"/>
                </a:cubicBezTo>
                <a:cubicBezTo>
                  <a:pt x="1657" y="2131"/>
                  <a:pt x="1646" y="2127"/>
                  <a:pt x="1637" y="2119"/>
                </a:cubicBezTo>
                <a:close/>
                <a:moveTo>
                  <a:pt x="2161" y="2081"/>
                </a:moveTo>
                <a:cubicBezTo>
                  <a:pt x="2158" y="2077"/>
                  <a:pt x="2157" y="2073"/>
                  <a:pt x="2158" y="2070"/>
                </a:cubicBezTo>
                <a:cubicBezTo>
                  <a:pt x="2154" y="1989"/>
                  <a:pt x="2157" y="1975"/>
                  <a:pt x="2151" y="1957"/>
                </a:cubicBezTo>
                <a:cubicBezTo>
                  <a:pt x="2143" y="1854"/>
                  <a:pt x="2143" y="1852"/>
                  <a:pt x="2142" y="1850"/>
                </a:cubicBezTo>
                <a:cubicBezTo>
                  <a:pt x="2122" y="1784"/>
                  <a:pt x="2128" y="1782"/>
                  <a:pt x="2124" y="1776"/>
                </a:cubicBezTo>
                <a:cubicBezTo>
                  <a:pt x="2100" y="1714"/>
                  <a:pt x="2097" y="1705"/>
                  <a:pt x="2095" y="1697"/>
                </a:cubicBezTo>
                <a:cubicBezTo>
                  <a:pt x="2101" y="1724"/>
                  <a:pt x="2102" y="1725"/>
                  <a:pt x="2102" y="1726"/>
                </a:cubicBezTo>
                <a:cubicBezTo>
                  <a:pt x="2129" y="1819"/>
                  <a:pt x="2126" y="1827"/>
                  <a:pt x="2131" y="1837"/>
                </a:cubicBezTo>
                <a:cubicBezTo>
                  <a:pt x="2132" y="1855"/>
                  <a:pt x="2141" y="1862"/>
                  <a:pt x="2135" y="1865"/>
                </a:cubicBezTo>
                <a:cubicBezTo>
                  <a:pt x="2138" y="1931"/>
                  <a:pt x="2140" y="1935"/>
                  <a:pt x="2142" y="1939"/>
                </a:cubicBezTo>
                <a:cubicBezTo>
                  <a:pt x="2150" y="2010"/>
                  <a:pt x="2145" y="2021"/>
                  <a:pt x="2147" y="2033"/>
                </a:cubicBezTo>
                <a:cubicBezTo>
                  <a:pt x="2149" y="2123"/>
                  <a:pt x="2150" y="2136"/>
                  <a:pt x="2149" y="2149"/>
                </a:cubicBezTo>
                <a:cubicBezTo>
                  <a:pt x="2160" y="2157"/>
                  <a:pt x="2161" y="2153"/>
                  <a:pt x="2162" y="2149"/>
                </a:cubicBezTo>
                <a:cubicBezTo>
                  <a:pt x="2159" y="2097"/>
                  <a:pt x="2156" y="2088"/>
                  <a:pt x="2161" y="2081"/>
                </a:cubicBezTo>
                <a:close/>
                <a:moveTo>
                  <a:pt x="33" y="1449"/>
                </a:moveTo>
                <a:cubicBezTo>
                  <a:pt x="56" y="1462"/>
                  <a:pt x="71" y="1482"/>
                  <a:pt x="95" y="1494"/>
                </a:cubicBezTo>
                <a:cubicBezTo>
                  <a:pt x="97" y="1500"/>
                  <a:pt x="105" y="1501"/>
                  <a:pt x="110" y="1505"/>
                </a:cubicBezTo>
                <a:cubicBezTo>
                  <a:pt x="117" y="1507"/>
                  <a:pt x="116" y="1516"/>
                  <a:pt x="127" y="1514"/>
                </a:cubicBezTo>
                <a:cubicBezTo>
                  <a:pt x="134" y="1525"/>
                  <a:pt x="150" y="1528"/>
                  <a:pt x="160" y="1536"/>
                </a:cubicBezTo>
                <a:cubicBezTo>
                  <a:pt x="158" y="1527"/>
                  <a:pt x="150" y="1527"/>
                  <a:pt x="145" y="1522"/>
                </a:cubicBezTo>
                <a:cubicBezTo>
                  <a:pt x="142" y="1514"/>
                  <a:pt x="131" y="1514"/>
                  <a:pt x="127" y="1508"/>
                </a:cubicBezTo>
                <a:cubicBezTo>
                  <a:pt x="115" y="1500"/>
                  <a:pt x="103" y="1492"/>
                  <a:pt x="92" y="1483"/>
                </a:cubicBezTo>
                <a:cubicBezTo>
                  <a:pt x="81" y="1473"/>
                  <a:pt x="67" y="1466"/>
                  <a:pt x="59" y="1454"/>
                </a:cubicBezTo>
                <a:cubicBezTo>
                  <a:pt x="45" y="1448"/>
                  <a:pt x="37" y="1434"/>
                  <a:pt x="21" y="1429"/>
                </a:cubicBezTo>
                <a:cubicBezTo>
                  <a:pt x="19" y="1426"/>
                  <a:pt x="17" y="1423"/>
                  <a:pt x="12" y="1424"/>
                </a:cubicBezTo>
                <a:cubicBezTo>
                  <a:pt x="13" y="1418"/>
                  <a:pt x="8" y="1418"/>
                  <a:pt x="6" y="1415"/>
                </a:cubicBezTo>
                <a:cubicBezTo>
                  <a:pt x="4" y="1414"/>
                  <a:pt x="2" y="1413"/>
                  <a:pt x="0" y="1412"/>
                </a:cubicBezTo>
                <a:cubicBezTo>
                  <a:pt x="0" y="1427"/>
                  <a:pt x="0" y="1427"/>
                  <a:pt x="0" y="1427"/>
                </a:cubicBezTo>
                <a:cubicBezTo>
                  <a:pt x="9" y="1427"/>
                  <a:pt x="12" y="1433"/>
                  <a:pt x="18" y="1435"/>
                </a:cubicBezTo>
                <a:cubicBezTo>
                  <a:pt x="22" y="1440"/>
                  <a:pt x="30" y="1442"/>
                  <a:pt x="33" y="1449"/>
                </a:cubicBezTo>
                <a:close/>
                <a:moveTo>
                  <a:pt x="11" y="1606"/>
                </a:moveTo>
                <a:cubicBezTo>
                  <a:pt x="16" y="1604"/>
                  <a:pt x="21" y="1615"/>
                  <a:pt x="22" y="1606"/>
                </a:cubicBezTo>
                <a:cubicBezTo>
                  <a:pt x="16" y="1602"/>
                  <a:pt x="8" y="1601"/>
                  <a:pt x="0" y="1599"/>
                </a:cubicBezTo>
                <a:cubicBezTo>
                  <a:pt x="0" y="1604"/>
                  <a:pt x="0" y="1604"/>
                  <a:pt x="0" y="1604"/>
                </a:cubicBezTo>
                <a:cubicBezTo>
                  <a:pt x="3" y="1605"/>
                  <a:pt x="5" y="1608"/>
                  <a:pt x="11" y="1606"/>
                </a:cubicBezTo>
                <a:close/>
                <a:moveTo>
                  <a:pt x="2119" y="2102"/>
                </a:moveTo>
                <a:cubicBezTo>
                  <a:pt x="2125" y="2098"/>
                  <a:pt x="2116" y="2089"/>
                  <a:pt x="2121" y="2085"/>
                </a:cubicBezTo>
                <a:cubicBezTo>
                  <a:pt x="2115" y="2006"/>
                  <a:pt x="2120" y="1984"/>
                  <a:pt x="2114" y="1959"/>
                </a:cubicBezTo>
                <a:cubicBezTo>
                  <a:pt x="2119" y="1920"/>
                  <a:pt x="2112" y="1912"/>
                  <a:pt x="2114" y="1907"/>
                </a:cubicBezTo>
                <a:cubicBezTo>
                  <a:pt x="2109" y="1878"/>
                  <a:pt x="2111" y="1869"/>
                  <a:pt x="2111" y="1861"/>
                </a:cubicBezTo>
                <a:cubicBezTo>
                  <a:pt x="2104" y="1826"/>
                  <a:pt x="2110" y="1824"/>
                  <a:pt x="2106" y="1818"/>
                </a:cubicBezTo>
                <a:cubicBezTo>
                  <a:pt x="2101" y="1785"/>
                  <a:pt x="2098" y="1779"/>
                  <a:pt x="2101" y="1775"/>
                </a:cubicBezTo>
                <a:cubicBezTo>
                  <a:pt x="2089" y="1739"/>
                  <a:pt x="2087" y="1733"/>
                  <a:pt x="2084" y="1728"/>
                </a:cubicBezTo>
                <a:cubicBezTo>
                  <a:pt x="2070" y="1693"/>
                  <a:pt x="2059" y="1670"/>
                  <a:pt x="2047" y="1646"/>
                </a:cubicBezTo>
                <a:cubicBezTo>
                  <a:pt x="2025" y="1605"/>
                  <a:pt x="2014" y="1602"/>
                  <a:pt x="2016" y="1610"/>
                </a:cubicBezTo>
                <a:cubicBezTo>
                  <a:pt x="2040" y="1652"/>
                  <a:pt x="2043" y="1652"/>
                  <a:pt x="2047" y="1666"/>
                </a:cubicBezTo>
                <a:cubicBezTo>
                  <a:pt x="2064" y="1692"/>
                  <a:pt x="2065" y="1707"/>
                  <a:pt x="2073" y="1718"/>
                </a:cubicBezTo>
                <a:cubicBezTo>
                  <a:pt x="2101" y="1833"/>
                  <a:pt x="2096" y="1839"/>
                  <a:pt x="2098" y="1848"/>
                </a:cubicBezTo>
                <a:cubicBezTo>
                  <a:pt x="2102" y="1892"/>
                  <a:pt x="2102" y="1908"/>
                  <a:pt x="2104" y="1925"/>
                </a:cubicBezTo>
                <a:cubicBezTo>
                  <a:pt x="2102" y="2001"/>
                  <a:pt x="2110" y="2008"/>
                  <a:pt x="2107" y="2011"/>
                </a:cubicBezTo>
                <a:cubicBezTo>
                  <a:pt x="2106" y="2090"/>
                  <a:pt x="2110" y="2108"/>
                  <a:pt x="2111" y="2125"/>
                </a:cubicBezTo>
                <a:cubicBezTo>
                  <a:pt x="2120" y="2161"/>
                  <a:pt x="2120" y="2161"/>
                  <a:pt x="2120" y="2161"/>
                </a:cubicBezTo>
                <a:cubicBezTo>
                  <a:pt x="2117" y="2124"/>
                  <a:pt x="2124" y="2115"/>
                  <a:pt x="2119" y="2102"/>
                </a:cubicBezTo>
                <a:close/>
                <a:moveTo>
                  <a:pt x="17" y="1522"/>
                </a:moveTo>
                <a:cubicBezTo>
                  <a:pt x="18" y="1528"/>
                  <a:pt x="28" y="1525"/>
                  <a:pt x="29" y="1531"/>
                </a:cubicBezTo>
                <a:cubicBezTo>
                  <a:pt x="34" y="1532"/>
                  <a:pt x="41" y="1532"/>
                  <a:pt x="44" y="1536"/>
                </a:cubicBezTo>
                <a:cubicBezTo>
                  <a:pt x="46" y="1541"/>
                  <a:pt x="57" y="1535"/>
                  <a:pt x="58" y="1541"/>
                </a:cubicBezTo>
                <a:cubicBezTo>
                  <a:pt x="65" y="1541"/>
                  <a:pt x="67" y="1546"/>
                  <a:pt x="76" y="1544"/>
                </a:cubicBezTo>
                <a:cubicBezTo>
                  <a:pt x="77" y="1547"/>
                  <a:pt x="89" y="1554"/>
                  <a:pt x="90" y="1546"/>
                </a:cubicBezTo>
                <a:cubicBezTo>
                  <a:pt x="64" y="1540"/>
                  <a:pt x="44" y="1527"/>
                  <a:pt x="20" y="1519"/>
                </a:cubicBezTo>
                <a:cubicBezTo>
                  <a:pt x="17" y="1514"/>
                  <a:pt x="10" y="1514"/>
                  <a:pt x="5" y="1511"/>
                </a:cubicBezTo>
                <a:cubicBezTo>
                  <a:pt x="3" y="1511"/>
                  <a:pt x="2" y="1510"/>
                  <a:pt x="0" y="1509"/>
                </a:cubicBezTo>
                <a:cubicBezTo>
                  <a:pt x="0" y="1516"/>
                  <a:pt x="0" y="1516"/>
                  <a:pt x="0" y="1516"/>
                </a:cubicBezTo>
                <a:cubicBezTo>
                  <a:pt x="1" y="1516"/>
                  <a:pt x="2" y="1516"/>
                  <a:pt x="3" y="1517"/>
                </a:cubicBezTo>
                <a:cubicBezTo>
                  <a:pt x="5" y="1521"/>
                  <a:pt x="12" y="1521"/>
                  <a:pt x="17" y="1522"/>
                </a:cubicBezTo>
                <a:close/>
                <a:moveTo>
                  <a:pt x="13" y="1574"/>
                </a:moveTo>
                <a:cubicBezTo>
                  <a:pt x="18" y="1579"/>
                  <a:pt x="24" y="1583"/>
                  <a:pt x="33" y="1583"/>
                </a:cubicBezTo>
                <a:cubicBezTo>
                  <a:pt x="34" y="1585"/>
                  <a:pt x="36" y="1586"/>
                  <a:pt x="37" y="1587"/>
                </a:cubicBezTo>
                <a:cubicBezTo>
                  <a:pt x="41" y="1590"/>
                  <a:pt x="48" y="1590"/>
                  <a:pt x="54" y="1591"/>
                </a:cubicBezTo>
                <a:cubicBezTo>
                  <a:pt x="57" y="1597"/>
                  <a:pt x="68" y="1596"/>
                  <a:pt x="72" y="1602"/>
                </a:cubicBezTo>
                <a:cubicBezTo>
                  <a:pt x="81" y="1598"/>
                  <a:pt x="90" y="1610"/>
                  <a:pt x="95" y="1601"/>
                </a:cubicBezTo>
                <a:cubicBezTo>
                  <a:pt x="82" y="1602"/>
                  <a:pt x="77" y="1594"/>
                  <a:pt x="66" y="1593"/>
                </a:cubicBezTo>
                <a:cubicBezTo>
                  <a:pt x="63" y="1589"/>
                  <a:pt x="56" y="1589"/>
                  <a:pt x="51" y="1588"/>
                </a:cubicBezTo>
                <a:cubicBezTo>
                  <a:pt x="50" y="1588"/>
                  <a:pt x="50" y="1587"/>
                  <a:pt x="50" y="1587"/>
                </a:cubicBezTo>
                <a:cubicBezTo>
                  <a:pt x="46" y="1585"/>
                  <a:pt x="42" y="1583"/>
                  <a:pt x="39" y="1580"/>
                </a:cubicBezTo>
                <a:cubicBezTo>
                  <a:pt x="27" y="1579"/>
                  <a:pt x="22" y="1572"/>
                  <a:pt x="13" y="1569"/>
                </a:cubicBezTo>
                <a:cubicBezTo>
                  <a:pt x="10" y="1565"/>
                  <a:pt x="5" y="1565"/>
                  <a:pt x="0" y="1564"/>
                </a:cubicBezTo>
                <a:cubicBezTo>
                  <a:pt x="0" y="1571"/>
                  <a:pt x="0" y="1571"/>
                  <a:pt x="0" y="1571"/>
                </a:cubicBezTo>
                <a:cubicBezTo>
                  <a:pt x="1" y="1571"/>
                  <a:pt x="1" y="1571"/>
                  <a:pt x="1" y="1572"/>
                </a:cubicBezTo>
                <a:cubicBezTo>
                  <a:pt x="5" y="1573"/>
                  <a:pt x="7" y="1576"/>
                  <a:pt x="13" y="1574"/>
                </a:cubicBezTo>
                <a:close/>
                <a:moveTo>
                  <a:pt x="27" y="1336"/>
                </a:moveTo>
                <a:cubicBezTo>
                  <a:pt x="28" y="1340"/>
                  <a:pt x="30" y="1341"/>
                  <a:pt x="33" y="1342"/>
                </a:cubicBezTo>
                <a:cubicBezTo>
                  <a:pt x="35" y="1349"/>
                  <a:pt x="43" y="1349"/>
                  <a:pt x="45" y="1356"/>
                </a:cubicBezTo>
                <a:cubicBezTo>
                  <a:pt x="57" y="1360"/>
                  <a:pt x="63" y="1371"/>
                  <a:pt x="72" y="1379"/>
                </a:cubicBezTo>
                <a:cubicBezTo>
                  <a:pt x="91" y="1393"/>
                  <a:pt x="107" y="1411"/>
                  <a:pt x="122" y="1430"/>
                </a:cubicBezTo>
                <a:cubicBezTo>
                  <a:pt x="131" y="1437"/>
                  <a:pt x="136" y="1449"/>
                  <a:pt x="146" y="1455"/>
                </a:cubicBezTo>
                <a:cubicBezTo>
                  <a:pt x="146" y="1459"/>
                  <a:pt x="151" y="1458"/>
                  <a:pt x="152" y="1461"/>
                </a:cubicBezTo>
                <a:cubicBezTo>
                  <a:pt x="153" y="1464"/>
                  <a:pt x="155" y="1465"/>
                  <a:pt x="158" y="1466"/>
                </a:cubicBezTo>
                <a:cubicBezTo>
                  <a:pt x="160" y="1473"/>
                  <a:pt x="168" y="1474"/>
                  <a:pt x="170" y="1481"/>
                </a:cubicBezTo>
                <a:cubicBezTo>
                  <a:pt x="181" y="1486"/>
                  <a:pt x="186" y="1497"/>
                  <a:pt x="197" y="1503"/>
                </a:cubicBezTo>
                <a:cubicBezTo>
                  <a:pt x="199" y="1509"/>
                  <a:pt x="207" y="1510"/>
                  <a:pt x="211" y="1514"/>
                </a:cubicBezTo>
                <a:cubicBezTo>
                  <a:pt x="215" y="1519"/>
                  <a:pt x="218" y="1526"/>
                  <a:pt x="226" y="1526"/>
                </a:cubicBezTo>
                <a:cubicBezTo>
                  <a:pt x="226" y="1517"/>
                  <a:pt x="219" y="1515"/>
                  <a:pt x="214" y="1511"/>
                </a:cubicBezTo>
                <a:cubicBezTo>
                  <a:pt x="209" y="1507"/>
                  <a:pt x="207" y="1499"/>
                  <a:pt x="199" y="1497"/>
                </a:cubicBezTo>
                <a:cubicBezTo>
                  <a:pt x="195" y="1493"/>
                  <a:pt x="190" y="1489"/>
                  <a:pt x="185" y="1486"/>
                </a:cubicBezTo>
                <a:cubicBezTo>
                  <a:pt x="181" y="1480"/>
                  <a:pt x="176" y="1475"/>
                  <a:pt x="170" y="1472"/>
                </a:cubicBezTo>
                <a:cubicBezTo>
                  <a:pt x="169" y="1468"/>
                  <a:pt x="169" y="1465"/>
                  <a:pt x="164" y="1466"/>
                </a:cubicBezTo>
                <a:cubicBezTo>
                  <a:pt x="162" y="1463"/>
                  <a:pt x="161" y="1460"/>
                  <a:pt x="158" y="1458"/>
                </a:cubicBezTo>
                <a:cubicBezTo>
                  <a:pt x="154" y="1452"/>
                  <a:pt x="149" y="1447"/>
                  <a:pt x="143" y="1444"/>
                </a:cubicBezTo>
                <a:cubicBezTo>
                  <a:pt x="142" y="1440"/>
                  <a:pt x="142" y="1437"/>
                  <a:pt x="137" y="1438"/>
                </a:cubicBezTo>
                <a:cubicBezTo>
                  <a:pt x="137" y="1433"/>
                  <a:pt x="135" y="1430"/>
                  <a:pt x="131" y="1429"/>
                </a:cubicBezTo>
                <a:cubicBezTo>
                  <a:pt x="131" y="1419"/>
                  <a:pt x="121" y="1420"/>
                  <a:pt x="119" y="1412"/>
                </a:cubicBezTo>
                <a:cubicBezTo>
                  <a:pt x="102" y="1392"/>
                  <a:pt x="83" y="1375"/>
                  <a:pt x="65" y="1356"/>
                </a:cubicBezTo>
                <a:cubicBezTo>
                  <a:pt x="45" y="1338"/>
                  <a:pt x="25" y="1320"/>
                  <a:pt x="6" y="1302"/>
                </a:cubicBezTo>
                <a:cubicBezTo>
                  <a:pt x="4" y="1301"/>
                  <a:pt x="2" y="1300"/>
                  <a:pt x="0" y="1299"/>
                </a:cubicBezTo>
                <a:cubicBezTo>
                  <a:pt x="0" y="1316"/>
                  <a:pt x="0" y="1316"/>
                  <a:pt x="0" y="1316"/>
                </a:cubicBezTo>
                <a:cubicBezTo>
                  <a:pt x="7" y="1321"/>
                  <a:pt x="14" y="1326"/>
                  <a:pt x="21" y="1331"/>
                </a:cubicBezTo>
                <a:cubicBezTo>
                  <a:pt x="21" y="1334"/>
                  <a:pt x="26" y="1333"/>
                  <a:pt x="27" y="1336"/>
                </a:cubicBezTo>
                <a:close/>
                <a:moveTo>
                  <a:pt x="28" y="1371"/>
                </a:moveTo>
                <a:cubicBezTo>
                  <a:pt x="35" y="1372"/>
                  <a:pt x="35" y="1380"/>
                  <a:pt x="40" y="1382"/>
                </a:cubicBezTo>
                <a:cubicBezTo>
                  <a:pt x="38" y="1393"/>
                  <a:pt x="51" y="1388"/>
                  <a:pt x="52" y="1397"/>
                </a:cubicBezTo>
                <a:cubicBezTo>
                  <a:pt x="69" y="1412"/>
                  <a:pt x="85" y="1429"/>
                  <a:pt x="99" y="1448"/>
                </a:cubicBezTo>
                <a:cubicBezTo>
                  <a:pt x="109" y="1454"/>
                  <a:pt x="115" y="1465"/>
                  <a:pt x="123" y="1473"/>
                </a:cubicBezTo>
                <a:cubicBezTo>
                  <a:pt x="131" y="1473"/>
                  <a:pt x="128" y="1484"/>
                  <a:pt x="135" y="1484"/>
                </a:cubicBezTo>
                <a:cubicBezTo>
                  <a:pt x="138" y="1491"/>
                  <a:pt x="146" y="1490"/>
                  <a:pt x="147" y="1499"/>
                </a:cubicBezTo>
                <a:cubicBezTo>
                  <a:pt x="153" y="1500"/>
                  <a:pt x="157" y="1504"/>
                  <a:pt x="162" y="1507"/>
                </a:cubicBezTo>
                <a:cubicBezTo>
                  <a:pt x="160" y="1518"/>
                  <a:pt x="173" y="1513"/>
                  <a:pt x="174" y="1521"/>
                </a:cubicBezTo>
                <a:cubicBezTo>
                  <a:pt x="179" y="1524"/>
                  <a:pt x="182" y="1528"/>
                  <a:pt x="189" y="1529"/>
                </a:cubicBezTo>
                <a:cubicBezTo>
                  <a:pt x="189" y="1533"/>
                  <a:pt x="192" y="1534"/>
                  <a:pt x="195" y="1535"/>
                </a:cubicBezTo>
                <a:cubicBezTo>
                  <a:pt x="198" y="1535"/>
                  <a:pt x="201" y="1540"/>
                  <a:pt x="203" y="1535"/>
                </a:cubicBezTo>
                <a:cubicBezTo>
                  <a:pt x="197" y="1531"/>
                  <a:pt x="192" y="1527"/>
                  <a:pt x="188" y="1521"/>
                </a:cubicBezTo>
                <a:cubicBezTo>
                  <a:pt x="183" y="1522"/>
                  <a:pt x="183" y="1517"/>
                  <a:pt x="179" y="1515"/>
                </a:cubicBezTo>
                <a:cubicBezTo>
                  <a:pt x="179" y="1510"/>
                  <a:pt x="170" y="1513"/>
                  <a:pt x="171" y="1507"/>
                </a:cubicBezTo>
                <a:cubicBezTo>
                  <a:pt x="164" y="1503"/>
                  <a:pt x="159" y="1498"/>
                  <a:pt x="156" y="1492"/>
                </a:cubicBezTo>
                <a:cubicBezTo>
                  <a:pt x="147" y="1491"/>
                  <a:pt x="148" y="1479"/>
                  <a:pt x="138" y="1478"/>
                </a:cubicBezTo>
                <a:cubicBezTo>
                  <a:pt x="133" y="1463"/>
                  <a:pt x="117" y="1459"/>
                  <a:pt x="111" y="1444"/>
                </a:cubicBezTo>
                <a:cubicBezTo>
                  <a:pt x="99" y="1435"/>
                  <a:pt x="91" y="1422"/>
                  <a:pt x="81" y="1410"/>
                </a:cubicBezTo>
                <a:cubicBezTo>
                  <a:pt x="73" y="1398"/>
                  <a:pt x="60" y="1391"/>
                  <a:pt x="51" y="1379"/>
                </a:cubicBezTo>
                <a:cubicBezTo>
                  <a:pt x="40" y="1370"/>
                  <a:pt x="32" y="1358"/>
                  <a:pt x="22" y="1348"/>
                </a:cubicBezTo>
                <a:cubicBezTo>
                  <a:pt x="13" y="1343"/>
                  <a:pt x="7" y="1336"/>
                  <a:pt x="0" y="1329"/>
                </a:cubicBezTo>
                <a:cubicBezTo>
                  <a:pt x="0" y="1344"/>
                  <a:pt x="0" y="1344"/>
                  <a:pt x="0" y="1344"/>
                </a:cubicBezTo>
                <a:cubicBezTo>
                  <a:pt x="2" y="1346"/>
                  <a:pt x="3" y="1347"/>
                  <a:pt x="4" y="1348"/>
                </a:cubicBezTo>
                <a:cubicBezTo>
                  <a:pt x="13" y="1355"/>
                  <a:pt x="21" y="1362"/>
                  <a:pt x="28" y="1371"/>
                </a:cubicBezTo>
                <a:close/>
                <a:moveTo>
                  <a:pt x="5" y="1267"/>
                </a:moveTo>
                <a:cubicBezTo>
                  <a:pt x="4" y="1275"/>
                  <a:pt x="11" y="1275"/>
                  <a:pt x="17" y="1276"/>
                </a:cubicBezTo>
                <a:cubicBezTo>
                  <a:pt x="22" y="1284"/>
                  <a:pt x="32" y="1288"/>
                  <a:pt x="40" y="1292"/>
                </a:cubicBezTo>
                <a:cubicBezTo>
                  <a:pt x="46" y="1300"/>
                  <a:pt x="52" y="1306"/>
                  <a:pt x="58" y="1312"/>
                </a:cubicBezTo>
                <a:cubicBezTo>
                  <a:pt x="61" y="1316"/>
                  <a:pt x="63" y="1321"/>
                  <a:pt x="70" y="1321"/>
                </a:cubicBezTo>
                <a:cubicBezTo>
                  <a:pt x="70" y="1328"/>
                  <a:pt x="75" y="1330"/>
                  <a:pt x="79" y="1332"/>
                </a:cubicBezTo>
                <a:cubicBezTo>
                  <a:pt x="92" y="1347"/>
                  <a:pt x="102" y="1363"/>
                  <a:pt x="118" y="1375"/>
                </a:cubicBezTo>
                <a:cubicBezTo>
                  <a:pt x="124" y="1382"/>
                  <a:pt x="129" y="1390"/>
                  <a:pt x="136" y="1397"/>
                </a:cubicBezTo>
                <a:cubicBezTo>
                  <a:pt x="141" y="1406"/>
                  <a:pt x="149" y="1411"/>
                  <a:pt x="154" y="1420"/>
                </a:cubicBezTo>
                <a:cubicBezTo>
                  <a:pt x="158" y="1430"/>
                  <a:pt x="170" y="1431"/>
                  <a:pt x="172" y="1443"/>
                </a:cubicBezTo>
                <a:cubicBezTo>
                  <a:pt x="176" y="1445"/>
                  <a:pt x="181" y="1447"/>
                  <a:pt x="181" y="1454"/>
                </a:cubicBezTo>
                <a:cubicBezTo>
                  <a:pt x="185" y="1454"/>
                  <a:pt x="190" y="1466"/>
                  <a:pt x="193" y="1457"/>
                </a:cubicBezTo>
                <a:cubicBezTo>
                  <a:pt x="182" y="1462"/>
                  <a:pt x="190" y="1447"/>
                  <a:pt x="184" y="1448"/>
                </a:cubicBezTo>
                <a:cubicBezTo>
                  <a:pt x="182" y="1444"/>
                  <a:pt x="179" y="1441"/>
                  <a:pt x="178" y="1437"/>
                </a:cubicBezTo>
                <a:cubicBezTo>
                  <a:pt x="169" y="1433"/>
                  <a:pt x="166" y="1423"/>
                  <a:pt x="160" y="1417"/>
                </a:cubicBezTo>
                <a:cubicBezTo>
                  <a:pt x="159" y="1411"/>
                  <a:pt x="152" y="1414"/>
                  <a:pt x="154" y="1406"/>
                </a:cubicBezTo>
                <a:cubicBezTo>
                  <a:pt x="144" y="1408"/>
                  <a:pt x="149" y="1396"/>
                  <a:pt x="142" y="1397"/>
                </a:cubicBezTo>
                <a:cubicBezTo>
                  <a:pt x="141" y="1385"/>
                  <a:pt x="131" y="1383"/>
                  <a:pt x="127" y="1374"/>
                </a:cubicBezTo>
                <a:cubicBezTo>
                  <a:pt x="114" y="1362"/>
                  <a:pt x="105" y="1347"/>
                  <a:pt x="91" y="1338"/>
                </a:cubicBezTo>
                <a:cubicBezTo>
                  <a:pt x="89" y="1327"/>
                  <a:pt x="80" y="1323"/>
                  <a:pt x="73" y="1318"/>
                </a:cubicBezTo>
                <a:cubicBezTo>
                  <a:pt x="72" y="1306"/>
                  <a:pt x="60" y="1306"/>
                  <a:pt x="58" y="1295"/>
                </a:cubicBezTo>
                <a:cubicBezTo>
                  <a:pt x="45" y="1292"/>
                  <a:pt x="43" y="1279"/>
                  <a:pt x="28" y="1278"/>
                </a:cubicBezTo>
                <a:cubicBezTo>
                  <a:pt x="29" y="1270"/>
                  <a:pt x="20" y="1271"/>
                  <a:pt x="17" y="1267"/>
                </a:cubicBezTo>
                <a:cubicBezTo>
                  <a:pt x="10" y="1265"/>
                  <a:pt x="9" y="1258"/>
                  <a:pt x="2" y="1256"/>
                </a:cubicBezTo>
                <a:cubicBezTo>
                  <a:pt x="1" y="1255"/>
                  <a:pt x="1" y="1255"/>
                  <a:pt x="0" y="1255"/>
                </a:cubicBezTo>
                <a:cubicBezTo>
                  <a:pt x="0" y="1265"/>
                  <a:pt x="0" y="1265"/>
                  <a:pt x="0" y="1265"/>
                </a:cubicBezTo>
                <a:cubicBezTo>
                  <a:pt x="2" y="1265"/>
                  <a:pt x="4" y="1266"/>
                  <a:pt x="5" y="1267"/>
                </a:cubicBezTo>
                <a:close/>
                <a:moveTo>
                  <a:pt x="3825" y="1569"/>
                </a:moveTo>
                <a:cubicBezTo>
                  <a:pt x="3816" y="1562"/>
                  <a:pt x="3807" y="1560"/>
                  <a:pt x="3797" y="1562"/>
                </a:cubicBezTo>
                <a:cubicBezTo>
                  <a:pt x="3787" y="1561"/>
                  <a:pt x="3777" y="1555"/>
                  <a:pt x="3766" y="1557"/>
                </a:cubicBezTo>
                <a:cubicBezTo>
                  <a:pt x="3762" y="1555"/>
                  <a:pt x="3758" y="1552"/>
                  <a:pt x="3752" y="1556"/>
                </a:cubicBezTo>
                <a:cubicBezTo>
                  <a:pt x="3748" y="1551"/>
                  <a:pt x="3743" y="1552"/>
                  <a:pt x="3739" y="1551"/>
                </a:cubicBezTo>
                <a:cubicBezTo>
                  <a:pt x="3728" y="1553"/>
                  <a:pt x="3718" y="1550"/>
                  <a:pt x="3708" y="1546"/>
                </a:cubicBezTo>
                <a:cubicBezTo>
                  <a:pt x="3688" y="1545"/>
                  <a:pt x="3669" y="1541"/>
                  <a:pt x="3648" y="1542"/>
                </a:cubicBezTo>
                <a:cubicBezTo>
                  <a:pt x="3638" y="1539"/>
                  <a:pt x="3625" y="1548"/>
                  <a:pt x="3617" y="1541"/>
                </a:cubicBezTo>
                <a:cubicBezTo>
                  <a:pt x="3611" y="1543"/>
                  <a:pt x="3607" y="1540"/>
                  <a:pt x="3601" y="1544"/>
                </a:cubicBezTo>
                <a:cubicBezTo>
                  <a:pt x="3595" y="1547"/>
                  <a:pt x="3591" y="1538"/>
                  <a:pt x="3584" y="1544"/>
                </a:cubicBezTo>
                <a:cubicBezTo>
                  <a:pt x="3589" y="1552"/>
                  <a:pt x="3598" y="1544"/>
                  <a:pt x="3604" y="1549"/>
                </a:cubicBezTo>
                <a:cubicBezTo>
                  <a:pt x="3612" y="1549"/>
                  <a:pt x="3620" y="1549"/>
                  <a:pt x="3628" y="1548"/>
                </a:cubicBezTo>
                <a:cubicBezTo>
                  <a:pt x="3642" y="1550"/>
                  <a:pt x="3656" y="1550"/>
                  <a:pt x="3672" y="1548"/>
                </a:cubicBezTo>
                <a:cubicBezTo>
                  <a:pt x="3677" y="1557"/>
                  <a:pt x="3685" y="1551"/>
                  <a:pt x="3691" y="1556"/>
                </a:cubicBezTo>
                <a:cubicBezTo>
                  <a:pt x="3699" y="1550"/>
                  <a:pt x="3704" y="1562"/>
                  <a:pt x="3712" y="1557"/>
                </a:cubicBezTo>
                <a:cubicBezTo>
                  <a:pt x="3718" y="1559"/>
                  <a:pt x="3725" y="1560"/>
                  <a:pt x="3732" y="1562"/>
                </a:cubicBezTo>
                <a:cubicBezTo>
                  <a:pt x="3738" y="1564"/>
                  <a:pt x="3746" y="1561"/>
                  <a:pt x="3752" y="1566"/>
                </a:cubicBezTo>
                <a:cubicBezTo>
                  <a:pt x="3760" y="1560"/>
                  <a:pt x="3764" y="1575"/>
                  <a:pt x="3773" y="1567"/>
                </a:cubicBezTo>
                <a:cubicBezTo>
                  <a:pt x="3775" y="1570"/>
                  <a:pt x="3779" y="1569"/>
                  <a:pt x="3782" y="1571"/>
                </a:cubicBezTo>
                <a:cubicBezTo>
                  <a:pt x="3786" y="1568"/>
                  <a:pt x="3789" y="1572"/>
                  <a:pt x="3792" y="1572"/>
                </a:cubicBezTo>
                <a:cubicBezTo>
                  <a:pt x="3806" y="1576"/>
                  <a:pt x="3821" y="1577"/>
                  <a:pt x="3835" y="1580"/>
                </a:cubicBezTo>
                <a:cubicBezTo>
                  <a:pt x="3837" y="1580"/>
                  <a:pt x="3839" y="1580"/>
                  <a:pt x="3840" y="1580"/>
                </a:cubicBezTo>
                <a:cubicBezTo>
                  <a:pt x="3840" y="1569"/>
                  <a:pt x="3840" y="1569"/>
                  <a:pt x="3840" y="1569"/>
                </a:cubicBezTo>
                <a:cubicBezTo>
                  <a:pt x="3835" y="1568"/>
                  <a:pt x="3830" y="1567"/>
                  <a:pt x="3825" y="1569"/>
                </a:cubicBezTo>
                <a:close/>
                <a:moveTo>
                  <a:pt x="66" y="1161"/>
                </a:moveTo>
                <a:cubicBezTo>
                  <a:pt x="76" y="1163"/>
                  <a:pt x="80" y="1170"/>
                  <a:pt x="90" y="1172"/>
                </a:cubicBezTo>
                <a:cubicBezTo>
                  <a:pt x="130" y="1194"/>
                  <a:pt x="136" y="1196"/>
                  <a:pt x="142" y="1197"/>
                </a:cubicBezTo>
                <a:cubicBezTo>
                  <a:pt x="203" y="1236"/>
                  <a:pt x="209" y="1238"/>
                  <a:pt x="216" y="1239"/>
                </a:cubicBezTo>
                <a:cubicBezTo>
                  <a:pt x="270" y="1269"/>
                  <a:pt x="279" y="1275"/>
                  <a:pt x="292" y="1277"/>
                </a:cubicBezTo>
                <a:cubicBezTo>
                  <a:pt x="334" y="1289"/>
                  <a:pt x="331" y="1300"/>
                  <a:pt x="342" y="1296"/>
                </a:cubicBezTo>
                <a:cubicBezTo>
                  <a:pt x="412" y="1309"/>
                  <a:pt x="424" y="1309"/>
                  <a:pt x="435" y="1308"/>
                </a:cubicBezTo>
                <a:cubicBezTo>
                  <a:pt x="429" y="1305"/>
                  <a:pt x="396" y="1300"/>
                  <a:pt x="360" y="1296"/>
                </a:cubicBezTo>
                <a:cubicBezTo>
                  <a:pt x="314" y="1274"/>
                  <a:pt x="305" y="1273"/>
                  <a:pt x="298" y="1271"/>
                </a:cubicBezTo>
                <a:cubicBezTo>
                  <a:pt x="268" y="1253"/>
                  <a:pt x="261" y="1256"/>
                  <a:pt x="260" y="1252"/>
                </a:cubicBezTo>
                <a:cubicBezTo>
                  <a:pt x="193" y="1210"/>
                  <a:pt x="176" y="1209"/>
                  <a:pt x="168" y="1196"/>
                </a:cubicBezTo>
                <a:cubicBezTo>
                  <a:pt x="83" y="1155"/>
                  <a:pt x="76" y="1152"/>
                  <a:pt x="71" y="1147"/>
                </a:cubicBezTo>
                <a:cubicBezTo>
                  <a:pt x="140" y="1177"/>
                  <a:pt x="150" y="1176"/>
                  <a:pt x="156" y="1179"/>
                </a:cubicBezTo>
                <a:cubicBezTo>
                  <a:pt x="201" y="1206"/>
                  <a:pt x="215" y="1202"/>
                  <a:pt x="218" y="1210"/>
                </a:cubicBezTo>
                <a:cubicBezTo>
                  <a:pt x="278" y="1230"/>
                  <a:pt x="285" y="1243"/>
                  <a:pt x="303" y="1245"/>
                </a:cubicBezTo>
                <a:cubicBezTo>
                  <a:pt x="364" y="1264"/>
                  <a:pt x="384" y="1264"/>
                  <a:pt x="399" y="1269"/>
                </a:cubicBezTo>
                <a:cubicBezTo>
                  <a:pt x="485" y="1272"/>
                  <a:pt x="483" y="1270"/>
                  <a:pt x="495" y="1272"/>
                </a:cubicBezTo>
                <a:cubicBezTo>
                  <a:pt x="565" y="1259"/>
                  <a:pt x="573" y="1259"/>
                  <a:pt x="576" y="1253"/>
                </a:cubicBezTo>
                <a:cubicBezTo>
                  <a:pt x="439" y="1260"/>
                  <a:pt x="413" y="1263"/>
                  <a:pt x="396" y="1257"/>
                </a:cubicBezTo>
                <a:cubicBezTo>
                  <a:pt x="354" y="1249"/>
                  <a:pt x="344" y="1252"/>
                  <a:pt x="344" y="1247"/>
                </a:cubicBezTo>
                <a:cubicBezTo>
                  <a:pt x="309" y="1236"/>
                  <a:pt x="298" y="1236"/>
                  <a:pt x="294" y="1228"/>
                </a:cubicBezTo>
                <a:cubicBezTo>
                  <a:pt x="210" y="1194"/>
                  <a:pt x="205" y="1188"/>
                  <a:pt x="194" y="1187"/>
                </a:cubicBezTo>
                <a:cubicBezTo>
                  <a:pt x="138" y="1160"/>
                  <a:pt x="130" y="1156"/>
                  <a:pt x="124" y="1151"/>
                </a:cubicBezTo>
                <a:cubicBezTo>
                  <a:pt x="81" y="1136"/>
                  <a:pt x="64" y="1128"/>
                  <a:pt x="50" y="1118"/>
                </a:cubicBezTo>
                <a:cubicBezTo>
                  <a:pt x="0" y="1116"/>
                  <a:pt x="0" y="1116"/>
                  <a:pt x="0" y="1116"/>
                </a:cubicBezTo>
                <a:cubicBezTo>
                  <a:pt x="0" y="1130"/>
                  <a:pt x="0" y="1130"/>
                  <a:pt x="0" y="1130"/>
                </a:cubicBezTo>
                <a:close/>
                <a:moveTo>
                  <a:pt x="45" y="1130"/>
                </a:moveTo>
                <a:cubicBezTo>
                  <a:pt x="45" y="1137"/>
                  <a:pt x="35" y="1131"/>
                  <a:pt x="33" y="1130"/>
                </a:cubicBezTo>
                <a:cubicBezTo>
                  <a:pt x="35" y="1121"/>
                  <a:pt x="40" y="1133"/>
                  <a:pt x="45" y="1130"/>
                </a:cubicBezTo>
                <a:close/>
                <a:moveTo>
                  <a:pt x="3833" y="1489"/>
                </a:moveTo>
                <a:cubicBezTo>
                  <a:pt x="3825" y="1493"/>
                  <a:pt x="3818" y="1494"/>
                  <a:pt x="3812" y="1488"/>
                </a:cubicBezTo>
                <a:cubicBezTo>
                  <a:pt x="3742" y="1497"/>
                  <a:pt x="3737" y="1489"/>
                  <a:pt x="3728" y="1496"/>
                </a:cubicBezTo>
                <a:cubicBezTo>
                  <a:pt x="3675" y="1496"/>
                  <a:pt x="3676" y="1502"/>
                  <a:pt x="3666" y="1500"/>
                </a:cubicBezTo>
                <a:cubicBezTo>
                  <a:pt x="3595" y="1515"/>
                  <a:pt x="3582" y="1508"/>
                  <a:pt x="3582" y="1518"/>
                </a:cubicBezTo>
                <a:cubicBezTo>
                  <a:pt x="3657" y="1509"/>
                  <a:pt x="3660" y="1510"/>
                  <a:pt x="3663" y="1512"/>
                </a:cubicBezTo>
                <a:cubicBezTo>
                  <a:pt x="3728" y="1514"/>
                  <a:pt x="3735" y="1511"/>
                  <a:pt x="3740" y="1515"/>
                </a:cubicBezTo>
                <a:cubicBezTo>
                  <a:pt x="3764" y="1515"/>
                  <a:pt x="3762" y="1517"/>
                  <a:pt x="3770" y="1514"/>
                </a:cubicBezTo>
                <a:cubicBezTo>
                  <a:pt x="3782" y="1527"/>
                  <a:pt x="3789" y="1525"/>
                  <a:pt x="3795" y="1526"/>
                </a:cubicBezTo>
                <a:cubicBezTo>
                  <a:pt x="3840" y="1512"/>
                  <a:pt x="3840" y="1512"/>
                  <a:pt x="3840" y="1512"/>
                </a:cubicBezTo>
                <a:cubicBezTo>
                  <a:pt x="3784" y="1503"/>
                  <a:pt x="3777" y="1507"/>
                  <a:pt x="3773" y="1502"/>
                </a:cubicBezTo>
                <a:cubicBezTo>
                  <a:pt x="3766" y="1498"/>
                  <a:pt x="3768" y="1501"/>
                  <a:pt x="3772" y="1499"/>
                </a:cubicBezTo>
                <a:cubicBezTo>
                  <a:pt x="3788" y="1503"/>
                  <a:pt x="3792" y="1500"/>
                  <a:pt x="3795" y="1499"/>
                </a:cubicBezTo>
                <a:cubicBezTo>
                  <a:pt x="3824" y="1498"/>
                  <a:pt x="3829" y="1501"/>
                  <a:pt x="3834" y="1502"/>
                </a:cubicBezTo>
                <a:cubicBezTo>
                  <a:pt x="3838" y="1490"/>
                  <a:pt x="3835" y="1489"/>
                  <a:pt x="3833" y="1489"/>
                </a:cubicBezTo>
                <a:close/>
                <a:moveTo>
                  <a:pt x="66" y="1257"/>
                </a:moveTo>
                <a:cubicBezTo>
                  <a:pt x="68" y="1264"/>
                  <a:pt x="75" y="1265"/>
                  <a:pt x="78" y="1271"/>
                </a:cubicBezTo>
                <a:cubicBezTo>
                  <a:pt x="98" y="1294"/>
                  <a:pt x="102" y="1294"/>
                  <a:pt x="104" y="1297"/>
                </a:cubicBezTo>
                <a:cubicBezTo>
                  <a:pt x="116" y="1304"/>
                  <a:pt x="117" y="1308"/>
                  <a:pt x="119" y="1311"/>
                </a:cubicBezTo>
                <a:cubicBezTo>
                  <a:pt x="217" y="1393"/>
                  <a:pt x="223" y="1405"/>
                  <a:pt x="238" y="1409"/>
                </a:cubicBezTo>
                <a:cubicBezTo>
                  <a:pt x="279" y="1431"/>
                  <a:pt x="282" y="1437"/>
                  <a:pt x="291" y="1437"/>
                </a:cubicBezTo>
                <a:cubicBezTo>
                  <a:pt x="303" y="1435"/>
                  <a:pt x="293" y="1433"/>
                  <a:pt x="285" y="1428"/>
                </a:cubicBezTo>
                <a:cubicBezTo>
                  <a:pt x="204" y="1374"/>
                  <a:pt x="190" y="1370"/>
                  <a:pt x="181" y="1358"/>
                </a:cubicBezTo>
                <a:cubicBezTo>
                  <a:pt x="117" y="1297"/>
                  <a:pt x="118" y="1286"/>
                  <a:pt x="110" y="1285"/>
                </a:cubicBezTo>
                <a:cubicBezTo>
                  <a:pt x="88" y="1258"/>
                  <a:pt x="74" y="1254"/>
                  <a:pt x="65" y="1243"/>
                </a:cubicBezTo>
                <a:cubicBezTo>
                  <a:pt x="10" y="1204"/>
                  <a:pt x="6" y="1201"/>
                  <a:pt x="0" y="1199"/>
                </a:cubicBezTo>
                <a:cubicBezTo>
                  <a:pt x="32" y="1237"/>
                  <a:pt x="49" y="1247"/>
                  <a:pt x="66" y="1257"/>
                </a:cubicBezTo>
                <a:close/>
                <a:moveTo>
                  <a:pt x="3" y="1183"/>
                </a:moveTo>
                <a:cubicBezTo>
                  <a:pt x="9" y="1185"/>
                  <a:pt x="7" y="1190"/>
                  <a:pt x="15" y="1189"/>
                </a:cubicBezTo>
                <a:cubicBezTo>
                  <a:pt x="78" y="1222"/>
                  <a:pt x="81" y="1227"/>
                  <a:pt x="85" y="1230"/>
                </a:cubicBezTo>
                <a:cubicBezTo>
                  <a:pt x="116" y="1250"/>
                  <a:pt x="119" y="1255"/>
                  <a:pt x="126" y="1255"/>
                </a:cubicBezTo>
                <a:cubicBezTo>
                  <a:pt x="154" y="1289"/>
                  <a:pt x="171" y="1286"/>
                  <a:pt x="174" y="1298"/>
                </a:cubicBezTo>
                <a:cubicBezTo>
                  <a:pt x="211" y="1321"/>
                  <a:pt x="215" y="1332"/>
                  <a:pt x="227" y="1334"/>
                </a:cubicBezTo>
                <a:cubicBezTo>
                  <a:pt x="262" y="1360"/>
                  <a:pt x="270" y="1366"/>
                  <a:pt x="280" y="1370"/>
                </a:cubicBezTo>
                <a:cubicBezTo>
                  <a:pt x="327" y="1381"/>
                  <a:pt x="332" y="1388"/>
                  <a:pt x="342" y="1389"/>
                </a:cubicBezTo>
                <a:cubicBezTo>
                  <a:pt x="379" y="1386"/>
                  <a:pt x="362" y="1382"/>
                  <a:pt x="341" y="1383"/>
                </a:cubicBezTo>
                <a:cubicBezTo>
                  <a:pt x="264" y="1347"/>
                  <a:pt x="251" y="1347"/>
                  <a:pt x="247" y="1336"/>
                </a:cubicBezTo>
                <a:cubicBezTo>
                  <a:pt x="207" y="1310"/>
                  <a:pt x="191" y="1298"/>
                  <a:pt x="179" y="1283"/>
                </a:cubicBezTo>
                <a:cubicBezTo>
                  <a:pt x="147" y="1262"/>
                  <a:pt x="143" y="1252"/>
                  <a:pt x="132" y="1250"/>
                </a:cubicBezTo>
                <a:cubicBezTo>
                  <a:pt x="97" y="1221"/>
                  <a:pt x="94" y="1221"/>
                  <a:pt x="94" y="1219"/>
                </a:cubicBezTo>
                <a:cubicBezTo>
                  <a:pt x="109" y="1228"/>
                  <a:pt x="115" y="1227"/>
                  <a:pt x="117" y="1230"/>
                </a:cubicBezTo>
                <a:cubicBezTo>
                  <a:pt x="148" y="1252"/>
                  <a:pt x="153" y="1256"/>
                  <a:pt x="161" y="1257"/>
                </a:cubicBezTo>
                <a:cubicBezTo>
                  <a:pt x="206" y="1287"/>
                  <a:pt x="219" y="1293"/>
                  <a:pt x="232" y="1299"/>
                </a:cubicBezTo>
                <a:cubicBezTo>
                  <a:pt x="317" y="1344"/>
                  <a:pt x="337" y="1342"/>
                  <a:pt x="349" y="1348"/>
                </a:cubicBezTo>
                <a:cubicBezTo>
                  <a:pt x="465" y="1351"/>
                  <a:pt x="474" y="1354"/>
                  <a:pt x="477" y="1348"/>
                </a:cubicBezTo>
                <a:cubicBezTo>
                  <a:pt x="383" y="1343"/>
                  <a:pt x="365" y="1340"/>
                  <a:pt x="343" y="1340"/>
                </a:cubicBezTo>
                <a:cubicBezTo>
                  <a:pt x="290" y="1316"/>
                  <a:pt x="281" y="1319"/>
                  <a:pt x="279" y="1315"/>
                </a:cubicBezTo>
                <a:cubicBezTo>
                  <a:pt x="254" y="1296"/>
                  <a:pt x="242" y="1301"/>
                  <a:pt x="243" y="1293"/>
                </a:cubicBezTo>
                <a:cubicBezTo>
                  <a:pt x="164" y="1248"/>
                  <a:pt x="155" y="1245"/>
                  <a:pt x="149" y="1237"/>
                </a:cubicBezTo>
                <a:cubicBezTo>
                  <a:pt x="95" y="1207"/>
                  <a:pt x="88" y="1202"/>
                  <a:pt x="81" y="1196"/>
                </a:cubicBezTo>
                <a:cubicBezTo>
                  <a:pt x="4" y="1157"/>
                  <a:pt x="4" y="1153"/>
                  <a:pt x="0" y="1151"/>
                </a:cubicBezTo>
                <a:close/>
                <a:moveTo>
                  <a:pt x="70" y="1202"/>
                </a:moveTo>
                <a:cubicBezTo>
                  <a:pt x="73" y="1206"/>
                  <a:pt x="78" y="1207"/>
                  <a:pt x="82" y="1210"/>
                </a:cubicBezTo>
                <a:cubicBezTo>
                  <a:pt x="78" y="1220"/>
                  <a:pt x="75" y="1204"/>
                  <a:pt x="67" y="1208"/>
                </a:cubicBezTo>
                <a:cubicBezTo>
                  <a:pt x="64" y="1204"/>
                  <a:pt x="59" y="1202"/>
                  <a:pt x="55" y="1199"/>
                </a:cubicBezTo>
                <a:cubicBezTo>
                  <a:pt x="60" y="1190"/>
                  <a:pt x="63" y="1205"/>
                  <a:pt x="70" y="1202"/>
                </a:cubicBezTo>
                <a:close/>
                <a:moveTo>
                  <a:pt x="35" y="1185"/>
                </a:moveTo>
                <a:cubicBezTo>
                  <a:pt x="41" y="1188"/>
                  <a:pt x="46" y="1191"/>
                  <a:pt x="52" y="1194"/>
                </a:cubicBezTo>
                <a:cubicBezTo>
                  <a:pt x="50" y="1201"/>
                  <a:pt x="44" y="1187"/>
                  <a:pt x="35" y="1191"/>
                </a:cubicBezTo>
                <a:cubicBezTo>
                  <a:pt x="31" y="1185"/>
                  <a:pt x="25" y="1182"/>
                  <a:pt x="17" y="1180"/>
                </a:cubicBezTo>
                <a:cubicBezTo>
                  <a:pt x="20" y="1173"/>
                  <a:pt x="32" y="1182"/>
                  <a:pt x="35" y="1185"/>
                </a:cubicBezTo>
                <a:close/>
                <a:moveTo>
                  <a:pt x="29" y="1923"/>
                </a:moveTo>
                <a:cubicBezTo>
                  <a:pt x="24" y="1917"/>
                  <a:pt x="30" y="1914"/>
                  <a:pt x="34" y="1910"/>
                </a:cubicBezTo>
                <a:cubicBezTo>
                  <a:pt x="44" y="1877"/>
                  <a:pt x="46" y="1872"/>
                  <a:pt x="47" y="1866"/>
                </a:cubicBezTo>
                <a:cubicBezTo>
                  <a:pt x="62" y="1828"/>
                  <a:pt x="70" y="1818"/>
                  <a:pt x="74" y="1809"/>
                </a:cubicBezTo>
                <a:cubicBezTo>
                  <a:pt x="123" y="1738"/>
                  <a:pt x="116" y="1731"/>
                  <a:pt x="124" y="1727"/>
                </a:cubicBezTo>
                <a:cubicBezTo>
                  <a:pt x="146" y="1696"/>
                  <a:pt x="149" y="1692"/>
                  <a:pt x="150" y="1688"/>
                </a:cubicBezTo>
                <a:cubicBezTo>
                  <a:pt x="168" y="1656"/>
                  <a:pt x="165" y="1657"/>
                  <a:pt x="166" y="1660"/>
                </a:cubicBezTo>
                <a:cubicBezTo>
                  <a:pt x="143" y="1677"/>
                  <a:pt x="143" y="1690"/>
                  <a:pt x="139" y="1692"/>
                </a:cubicBezTo>
                <a:cubicBezTo>
                  <a:pt x="117" y="1719"/>
                  <a:pt x="117" y="1721"/>
                  <a:pt x="116" y="1723"/>
                </a:cubicBezTo>
                <a:cubicBezTo>
                  <a:pt x="73" y="1788"/>
                  <a:pt x="59" y="1797"/>
                  <a:pt x="52" y="1807"/>
                </a:cubicBezTo>
                <a:cubicBezTo>
                  <a:pt x="32" y="1842"/>
                  <a:pt x="29" y="1846"/>
                  <a:pt x="25" y="1850"/>
                </a:cubicBezTo>
                <a:cubicBezTo>
                  <a:pt x="7" y="1875"/>
                  <a:pt x="6" y="1884"/>
                  <a:pt x="0" y="1891"/>
                </a:cubicBezTo>
                <a:cubicBezTo>
                  <a:pt x="5" y="1904"/>
                  <a:pt x="3" y="1897"/>
                  <a:pt x="12" y="1893"/>
                </a:cubicBezTo>
                <a:cubicBezTo>
                  <a:pt x="35" y="1848"/>
                  <a:pt x="36" y="1847"/>
                  <a:pt x="36" y="1845"/>
                </a:cubicBezTo>
                <a:cubicBezTo>
                  <a:pt x="49" y="1838"/>
                  <a:pt x="48" y="1841"/>
                  <a:pt x="45" y="1843"/>
                </a:cubicBezTo>
                <a:cubicBezTo>
                  <a:pt x="31" y="1867"/>
                  <a:pt x="35" y="1879"/>
                  <a:pt x="26" y="1887"/>
                </a:cubicBezTo>
                <a:cubicBezTo>
                  <a:pt x="14" y="1906"/>
                  <a:pt x="22" y="1913"/>
                  <a:pt x="14" y="1916"/>
                </a:cubicBezTo>
                <a:cubicBezTo>
                  <a:pt x="0" y="1980"/>
                  <a:pt x="0" y="1980"/>
                  <a:pt x="0" y="1980"/>
                </a:cubicBezTo>
                <a:close/>
                <a:moveTo>
                  <a:pt x="1055" y="2111"/>
                </a:moveTo>
                <a:cubicBezTo>
                  <a:pt x="1052" y="2102"/>
                  <a:pt x="1048" y="2094"/>
                  <a:pt x="1043" y="2087"/>
                </a:cubicBezTo>
                <a:cubicBezTo>
                  <a:pt x="1043" y="2076"/>
                  <a:pt x="1032" y="2071"/>
                  <a:pt x="1036" y="2058"/>
                </a:cubicBezTo>
                <a:cubicBezTo>
                  <a:pt x="1029" y="2052"/>
                  <a:pt x="1031" y="2040"/>
                  <a:pt x="1028" y="2032"/>
                </a:cubicBezTo>
                <a:cubicBezTo>
                  <a:pt x="1026" y="2022"/>
                  <a:pt x="1023" y="2012"/>
                  <a:pt x="1024" y="2001"/>
                </a:cubicBezTo>
                <a:cubicBezTo>
                  <a:pt x="1020" y="1993"/>
                  <a:pt x="1020" y="1983"/>
                  <a:pt x="1023" y="1970"/>
                </a:cubicBezTo>
                <a:cubicBezTo>
                  <a:pt x="1018" y="1968"/>
                  <a:pt x="1026" y="1958"/>
                  <a:pt x="1022" y="1955"/>
                </a:cubicBezTo>
                <a:cubicBezTo>
                  <a:pt x="1021" y="1950"/>
                  <a:pt x="1029" y="1939"/>
                  <a:pt x="1023" y="1937"/>
                </a:cubicBezTo>
                <a:cubicBezTo>
                  <a:pt x="1019" y="1939"/>
                  <a:pt x="1012" y="1956"/>
                  <a:pt x="1017" y="1960"/>
                </a:cubicBezTo>
                <a:cubicBezTo>
                  <a:pt x="1016" y="1965"/>
                  <a:pt x="1016" y="1969"/>
                  <a:pt x="1017" y="1972"/>
                </a:cubicBezTo>
                <a:cubicBezTo>
                  <a:pt x="1016" y="1976"/>
                  <a:pt x="1013" y="1982"/>
                  <a:pt x="1017" y="1984"/>
                </a:cubicBezTo>
                <a:cubicBezTo>
                  <a:pt x="1016" y="2000"/>
                  <a:pt x="1018" y="2015"/>
                  <a:pt x="1020" y="2029"/>
                </a:cubicBezTo>
                <a:cubicBezTo>
                  <a:pt x="1017" y="2034"/>
                  <a:pt x="1010" y="2032"/>
                  <a:pt x="1010" y="2042"/>
                </a:cubicBezTo>
                <a:cubicBezTo>
                  <a:pt x="1015" y="2047"/>
                  <a:pt x="1011" y="2058"/>
                  <a:pt x="1014" y="2064"/>
                </a:cubicBezTo>
                <a:cubicBezTo>
                  <a:pt x="1012" y="2073"/>
                  <a:pt x="1016" y="2078"/>
                  <a:pt x="1017" y="2086"/>
                </a:cubicBezTo>
                <a:cubicBezTo>
                  <a:pt x="1020" y="2099"/>
                  <a:pt x="1020" y="2115"/>
                  <a:pt x="1027" y="2127"/>
                </a:cubicBezTo>
                <a:cubicBezTo>
                  <a:pt x="1026" y="2140"/>
                  <a:pt x="1032" y="2149"/>
                  <a:pt x="1035" y="2161"/>
                </a:cubicBezTo>
                <a:cubicBezTo>
                  <a:pt x="1046" y="2161"/>
                  <a:pt x="1046" y="2161"/>
                  <a:pt x="1046" y="2161"/>
                </a:cubicBezTo>
                <a:cubicBezTo>
                  <a:pt x="1045" y="2157"/>
                  <a:pt x="1044" y="2153"/>
                  <a:pt x="1042" y="2149"/>
                </a:cubicBezTo>
                <a:cubicBezTo>
                  <a:pt x="1042" y="2143"/>
                  <a:pt x="1038" y="2139"/>
                  <a:pt x="1037" y="2133"/>
                </a:cubicBezTo>
                <a:cubicBezTo>
                  <a:pt x="1039" y="2126"/>
                  <a:pt x="1035" y="2123"/>
                  <a:pt x="1032" y="2120"/>
                </a:cubicBezTo>
                <a:cubicBezTo>
                  <a:pt x="1033" y="2095"/>
                  <a:pt x="1020" y="2079"/>
                  <a:pt x="1022" y="2054"/>
                </a:cubicBezTo>
                <a:cubicBezTo>
                  <a:pt x="1030" y="2055"/>
                  <a:pt x="1022" y="2065"/>
                  <a:pt x="1028" y="2068"/>
                </a:cubicBezTo>
                <a:cubicBezTo>
                  <a:pt x="1031" y="2070"/>
                  <a:pt x="1031" y="2075"/>
                  <a:pt x="1030" y="2080"/>
                </a:cubicBezTo>
                <a:cubicBezTo>
                  <a:pt x="1035" y="2087"/>
                  <a:pt x="1039" y="2094"/>
                  <a:pt x="1039" y="2104"/>
                </a:cubicBezTo>
                <a:cubicBezTo>
                  <a:pt x="1050" y="2121"/>
                  <a:pt x="1057" y="2141"/>
                  <a:pt x="1065" y="2161"/>
                </a:cubicBezTo>
                <a:cubicBezTo>
                  <a:pt x="1075" y="2161"/>
                  <a:pt x="1075" y="2161"/>
                  <a:pt x="1075" y="2161"/>
                </a:cubicBezTo>
                <a:cubicBezTo>
                  <a:pt x="1075" y="2150"/>
                  <a:pt x="1068" y="2144"/>
                  <a:pt x="1067" y="2135"/>
                </a:cubicBezTo>
                <a:cubicBezTo>
                  <a:pt x="1062" y="2127"/>
                  <a:pt x="1058" y="2119"/>
                  <a:pt x="1055" y="2111"/>
                </a:cubicBezTo>
                <a:close/>
                <a:moveTo>
                  <a:pt x="1023" y="2051"/>
                </a:moveTo>
                <a:cubicBezTo>
                  <a:pt x="1014" y="2052"/>
                  <a:pt x="1020" y="2044"/>
                  <a:pt x="1020" y="2039"/>
                </a:cubicBezTo>
                <a:cubicBezTo>
                  <a:pt x="1024" y="2041"/>
                  <a:pt x="1024" y="2046"/>
                  <a:pt x="1023" y="2051"/>
                </a:cubicBezTo>
                <a:close/>
                <a:moveTo>
                  <a:pt x="1015" y="2136"/>
                </a:moveTo>
                <a:cubicBezTo>
                  <a:pt x="1005" y="2126"/>
                  <a:pt x="1005" y="2111"/>
                  <a:pt x="998" y="2099"/>
                </a:cubicBezTo>
                <a:cubicBezTo>
                  <a:pt x="1001" y="2092"/>
                  <a:pt x="995" y="2091"/>
                  <a:pt x="999" y="2084"/>
                </a:cubicBezTo>
                <a:cubicBezTo>
                  <a:pt x="995" y="2081"/>
                  <a:pt x="1003" y="2070"/>
                  <a:pt x="994" y="2071"/>
                </a:cubicBezTo>
                <a:cubicBezTo>
                  <a:pt x="985" y="2097"/>
                  <a:pt x="999" y="2110"/>
                  <a:pt x="998" y="2132"/>
                </a:cubicBezTo>
                <a:cubicBezTo>
                  <a:pt x="1003" y="2139"/>
                  <a:pt x="1005" y="2149"/>
                  <a:pt x="1007" y="2158"/>
                </a:cubicBezTo>
                <a:cubicBezTo>
                  <a:pt x="1007" y="2159"/>
                  <a:pt x="1008" y="2160"/>
                  <a:pt x="1009" y="2161"/>
                </a:cubicBezTo>
                <a:cubicBezTo>
                  <a:pt x="1019" y="2161"/>
                  <a:pt x="1019" y="2161"/>
                  <a:pt x="1019" y="2161"/>
                </a:cubicBezTo>
                <a:cubicBezTo>
                  <a:pt x="1019" y="2160"/>
                  <a:pt x="1019" y="2159"/>
                  <a:pt x="1018" y="2158"/>
                </a:cubicBezTo>
                <a:cubicBezTo>
                  <a:pt x="1019" y="2150"/>
                  <a:pt x="1011" y="2147"/>
                  <a:pt x="1015" y="2136"/>
                </a:cubicBezTo>
                <a:close/>
                <a:moveTo>
                  <a:pt x="3774" y="1597"/>
                </a:moveTo>
                <a:cubicBezTo>
                  <a:pt x="3765" y="1591"/>
                  <a:pt x="3753" y="1597"/>
                  <a:pt x="3745" y="1588"/>
                </a:cubicBezTo>
                <a:cubicBezTo>
                  <a:pt x="3741" y="1588"/>
                  <a:pt x="3738" y="1588"/>
                  <a:pt x="3735" y="1587"/>
                </a:cubicBezTo>
                <a:cubicBezTo>
                  <a:pt x="3718" y="1585"/>
                  <a:pt x="3703" y="1579"/>
                  <a:pt x="3686" y="1576"/>
                </a:cubicBezTo>
                <a:cubicBezTo>
                  <a:pt x="3676" y="1577"/>
                  <a:pt x="3668" y="1571"/>
                  <a:pt x="3658" y="1570"/>
                </a:cubicBezTo>
                <a:cubicBezTo>
                  <a:pt x="3655" y="1560"/>
                  <a:pt x="3649" y="1569"/>
                  <a:pt x="3645" y="1564"/>
                </a:cubicBezTo>
                <a:cubicBezTo>
                  <a:pt x="3640" y="1559"/>
                  <a:pt x="3633" y="1565"/>
                  <a:pt x="3630" y="1557"/>
                </a:cubicBezTo>
                <a:cubicBezTo>
                  <a:pt x="3625" y="1560"/>
                  <a:pt x="3623" y="1556"/>
                  <a:pt x="3619" y="1556"/>
                </a:cubicBezTo>
                <a:cubicBezTo>
                  <a:pt x="3613" y="1564"/>
                  <a:pt x="3612" y="1550"/>
                  <a:pt x="3606" y="1558"/>
                </a:cubicBezTo>
                <a:cubicBezTo>
                  <a:pt x="3600" y="1553"/>
                  <a:pt x="3591" y="1556"/>
                  <a:pt x="3584" y="1554"/>
                </a:cubicBezTo>
                <a:cubicBezTo>
                  <a:pt x="3581" y="1551"/>
                  <a:pt x="3576" y="1556"/>
                  <a:pt x="3574" y="1550"/>
                </a:cubicBezTo>
                <a:cubicBezTo>
                  <a:pt x="3569" y="1553"/>
                  <a:pt x="3567" y="1545"/>
                  <a:pt x="3561" y="1551"/>
                </a:cubicBezTo>
                <a:cubicBezTo>
                  <a:pt x="3556" y="1543"/>
                  <a:pt x="3546" y="1551"/>
                  <a:pt x="3540" y="1544"/>
                </a:cubicBezTo>
                <a:cubicBezTo>
                  <a:pt x="3534" y="1547"/>
                  <a:pt x="3528" y="1548"/>
                  <a:pt x="3523" y="1544"/>
                </a:cubicBezTo>
                <a:cubicBezTo>
                  <a:pt x="3517" y="1548"/>
                  <a:pt x="3512" y="1545"/>
                  <a:pt x="3506" y="1545"/>
                </a:cubicBezTo>
                <a:cubicBezTo>
                  <a:pt x="3500" y="1551"/>
                  <a:pt x="3496" y="1545"/>
                  <a:pt x="3490" y="1551"/>
                </a:cubicBezTo>
                <a:cubicBezTo>
                  <a:pt x="3485" y="1550"/>
                  <a:pt x="3475" y="1555"/>
                  <a:pt x="3479" y="1561"/>
                </a:cubicBezTo>
                <a:cubicBezTo>
                  <a:pt x="3494" y="1558"/>
                  <a:pt x="3507" y="1561"/>
                  <a:pt x="3523" y="1555"/>
                </a:cubicBezTo>
                <a:cubicBezTo>
                  <a:pt x="3530" y="1561"/>
                  <a:pt x="3541" y="1555"/>
                  <a:pt x="3549" y="1559"/>
                </a:cubicBezTo>
                <a:cubicBezTo>
                  <a:pt x="3559" y="1558"/>
                  <a:pt x="3566" y="1564"/>
                  <a:pt x="3576" y="1563"/>
                </a:cubicBezTo>
                <a:cubicBezTo>
                  <a:pt x="3593" y="1568"/>
                  <a:pt x="3612" y="1569"/>
                  <a:pt x="3631" y="1570"/>
                </a:cubicBezTo>
                <a:cubicBezTo>
                  <a:pt x="3635" y="1574"/>
                  <a:pt x="3640" y="1572"/>
                  <a:pt x="3643" y="1579"/>
                </a:cubicBezTo>
                <a:cubicBezTo>
                  <a:pt x="3650" y="1572"/>
                  <a:pt x="3652" y="1585"/>
                  <a:pt x="3658" y="1580"/>
                </a:cubicBezTo>
                <a:cubicBezTo>
                  <a:pt x="3664" y="1586"/>
                  <a:pt x="3673" y="1584"/>
                  <a:pt x="3680" y="1587"/>
                </a:cubicBezTo>
                <a:cubicBezTo>
                  <a:pt x="3682" y="1588"/>
                  <a:pt x="3683" y="1589"/>
                  <a:pt x="3685" y="1591"/>
                </a:cubicBezTo>
                <a:cubicBezTo>
                  <a:pt x="3696" y="1584"/>
                  <a:pt x="3703" y="1597"/>
                  <a:pt x="3714" y="1593"/>
                </a:cubicBezTo>
                <a:cubicBezTo>
                  <a:pt x="3722" y="1603"/>
                  <a:pt x="3735" y="1594"/>
                  <a:pt x="3743" y="1602"/>
                </a:cubicBezTo>
                <a:cubicBezTo>
                  <a:pt x="3776" y="1609"/>
                  <a:pt x="3808" y="1614"/>
                  <a:pt x="3840" y="1621"/>
                </a:cubicBezTo>
                <a:cubicBezTo>
                  <a:pt x="3840" y="1609"/>
                  <a:pt x="3840" y="1609"/>
                  <a:pt x="3840" y="1609"/>
                </a:cubicBezTo>
                <a:cubicBezTo>
                  <a:pt x="3828" y="1606"/>
                  <a:pt x="3815" y="1604"/>
                  <a:pt x="3803" y="1599"/>
                </a:cubicBezTo>
                <a:cubicBezTo>
                  <a:pt x="3791" y="1606"/>
                  <a:pt x="3785" y="1593"/>
                  <a:pt x="3774" y="1597"/>
                </a:cubicBezTo>
                <a:close/>
                <a:moveTo>
                  <a:pt x="1087" y="2104"/>
                </a:moveTo>
                <a:cubicBezTo>
                  <a:pt x="1080" y="2082"/>
                  <a:pt x="1073" y="2060"/>
                  <a:pt x="1069" y="2036"/>
                </a:cubicBezTo>
                <a:cubicBezTo>
                  <a:pt x="1070" y="2030"/>
                  <a:pt x="1069" y="2024"/>
                  <a:pt x="1068" y="2018"/>
                </a:cubicBezTo>
                <a:cubicBezTo>
                  <a:pt x="1069" y="2010"/>
                  <a:pt x="1075" y="2000"/>
                  <a:pt x="1067" y="1997"/>
                </a:cubicBezTo>
                <a:cubicBezTo>
                  <a:pt x="1060" y="2006"/>
                  <a:pt x="1063" y="2019"/>
                  <a:pt x="1060" y="2037"/>
                </a:cubicBezTo>
                <a:cubicBezTo>
                  <a:pt x="1065" y="2043"/>
                  <a:pt x="1063" y="2054"/>
                  <a:pt x="1065" y="2062"/>
                </a:cubicBezTo>
                <a:cubicBezTo>
                  <a:pt x="1065" y="2072"/>
                  <a:pt x="1071" y="2078"/>
                  <a:pt x="1070" y="2088"/>
                </a:cubicBezTo>
                <a:cubicBezTo>
                  <a:pt x="1076" y="2094"/>
                  <a:pt x="1074" y="2104"/>
                  <a:pt x="1079" y="2111"/>
                </a:cubicBezTo>
                <a:cubicBezTo>
                  <a:pt x="1081" y="2120"/>
                  <a:pt x="1086" y="2128"/>
                  <a:pt x="1087" y="2137"/>
                </a:cubicBezTo>
                <a:cubicBezTo>
                  <a:pt x="1091" y="2145"/>
                  <a:pt x="1094" y="2153"/>
                  <a:pt x="1097" y="2161"/>
                </a:cubicBezTo>
                <a:cubicBezTo>
                  <a:pt x="1111" y="2161"/>
                  <a:pt x="1111" y="2161"/>
                  <a:pt x="1111" y="2161"/>
                </a:cubicBezTo>
                <a:cubicBezTo>
                  <a:pt x="1109" y="2152"/>
                  <a:pt x="1102" y="2146"/>
                  <a:pt x="1103" y="2135"/>
                </a:cubicBezTo>
                <a:cubicBezTo>
                  <a:pt x="1093" y="2127"/>
                  <a:pt x="1093" y="2114"/>
                  <a:pt x="1087" y="2104"/>
                </a:cubicBezTo>
                <a:close/>
                <a:moveTo>
                  <a:pt x="1121" y="2089"/>
                </a:moveTo>
                <a:cubicBezTo>
                  <a:pt x="1117" y="2074"/>
                  <a:pt x="1115" y="2058"/>
                  <a:pt x="1112" y="2042"/>
                </a:cubicBezTo>
                <a:cubicBezTo>
                  <a:pt x="1113" y="2033"/>
                  <a:pt x="1107" y="2028"/>
                  <a:pt x="1110" y="2017"/>
                </a:cubicBezTo>
                <a:cubicBezTo>
                  <a:pt x="1112" y="2012"/>
                  <a:pt x="1108" y="2010"/>
                  <a:pt x="1110" y="2005"/>
                </a:cubicBezTo>
                <a:cubicBezTo>
                  <a:pt x="1103" y="2005"/>
                  <a:pt x="1115" y="1993"/>
                  <a:pt x="1104" y="1995"/>
                </a:cubicBezTo>
                <a:cubicBezTo>
                  <a:pt x="1103" y="2007"/>
                  <a:pt x="1106" y="2017"/>
                  <a:pt x="1103" y="2031"/>
                </a:cubicBezTo>
                <a:cubicBezTo>
                  <a:pt x="1106" y="2036"/>
                  <a:pt x="1104" y="2043"/>
                  <a:pt x="1108" y="2047"/>
                </a:cubicBezTo>
                <a:cubicBezTo>
                  <a:pt x="1106" y="2054"/>
                  <a:pt x="1106" y="2061"/>
                  <a:pt x="1109" y="2065"/>
                </a:cubicBezTo>
                <a:cubicBezTo>
                  <a:pt x="1111" y="2089"/>
                  <a:pt x="1115" y="2113"/>
                  <a:pt x="1121" y="2134"/>
                </a:cubicBezTo>
                <a:cubicBezTo>
                  <a:pt x="1124" y="2143"/>
                  <a:pt x="1126" y="2152"/>
                  <a:pt x="1129" y="2161"/>
                </a:cubicBezTo>
                <a:cubicBezTo>
                  <a:pt x="1142" y="2161"/>
                  <a:pt x="1142" y="2161"/>
                  <a:pt x="1142" y="2161"/>
                </a:cubicBezTo>
                <a:cubicBezTo>
                  <a:pt x="1139" y="2152"/>
                  <a:pt x="1137" y="2143"/>
                  <a:pt x="1133" y="2134"/>
                </a:cubicBezTo>
                <a:cubicBezTo>
                  <a:pt x="1128" y="2120"/>
                  <a:pt x="1124" y="2105"/>
                  <a:pt x="1121" y="2089"/>
                </a:cubicBezTo>
                <a:close/>
                <a:moveTo>
                  <a:pt x="84" y="1642"/>
                </a:moveTo>
                <a:cubicBezTo>
                  <a:pt x="87" y="1632"/>
                  <a:pt x="72" y="1640"/>
                  <a:pt x="69" y="1634"/>
                </a:cubicBezTo>
                <a:cubicBezTo>
                  <a:pt x="60" y="1635"/>
                  <a:pt x="57" y="1629"/>
                  <a:pt x="46" y="1632"/>
                </a:cubicBezTo>
                <a:cubicBezTo>
                  <a:pt x="44" y="1625"/>
                  <a:pt x="31" y="1630"/>
                  <a:pt x="29" y="1623"/>
                </a:cubicBezTo>
                <a:cubicBezTo>
                  <a:pt x="20" y="1624"/>
                  <a:pt x="15" y="1620"/>
                  <a:pt x="8" y="1618"/>
                </a:cubicBezTo>
                <a:cubicBezTo>
                  <a:pt x="6" y="1617"/>
                  <a:pt x="3" y="1616"/>
                  <a:pt x="0" y="1615"/>
                </a:cubicBezTo>
                <a:cubicBezTo>
                  <a:pt x="0" y="1623"/>
                  <a:pt x="0" y="1623"/>
                  <a:pt x="0" y="1623"/>
                </a:cubicBezTo>
                <a:cubicBezTo>
                  <a:pt x="8" y="1624"/>
                  <a:pt x="14" y="1626"/>
                  <a:pt x="20" y="1629"/>
                </a:cubicBezTo>
                <a:cubicBezTo>
                  <a:pt x="42" y="1633"/>
                  <a:pt x="63" y="1637"/>
                  <a:pt x="84" y="1642"/>
                </a:cubicBezTo>
                <a:close/>
                <a:moveTo>
                  <a:pt x="1168" y="2102"/>
                </a:moveTo>
                <a:cubicBezTo>
                  <a:pt x="1168" y="2095"/>
                  <a:pt x="1170" y="2087"/>
                  <a:pt x="1168" y="2081"/>
                </a:cubicBezTo>
                <a:cubicBezTo>
                  <a:pt x="1168" y="2069"/>
                  <a:pt x="1174" y="2069"/>
                  <a:pt x="1167" y="2063"/>
                </a:cubicBezTo>
                <a:cubicBezTo>
                  <a:pt x="1163" y="2072"/>
                  <a:pt x="1162" y="2081"/>
                  <a:pt x="1163" y="2088"/>
                </a:cubicBezTo>
                <a:cubicBezTo>
                  <a:pt x="1161" y="2093"/>
                  <a:pt x="1161" y="2097"/>
                  <a:pt x="1163" y="2100"/>
                </a:cubicBezTo>
                <a:cubicBezTo>
                  <a:pt x="1162" y="2105"/>
                  <a:pt x="1159" y="2111"/>
                  <a:pt x="1163" y="2112"/>
                </a:cubicBezTo>
                <a:cubicBezTo>
                  <a:pt x="1158" y="2123"/>
                  <a:pt x="1161" y="2129"/>
                  <a:pt x="1159" y="2138"/>
                </a:cubicBezTo>
                <a:cubicBezTo>
                  <a:pt x="1156" y="2145"/>
                  <a:pt x="1164" y="2157"/>
                  <a:pt x="1156" y="2159"/>
                </a:cubicBezTo>
                <a:cubicBezTo>
                  <a:pt x="1158" y="2152"/>
                  <a:pt x="1155" y="2147"/>
                  <a:pt x="1154" y="2146"/>
                </a:cubicBezTo>
                <a:cubicBezTo>
                  <a:pt x="1153" y="2145"/>
                  <a:pt x="1155" y="2142"/>
                  <a:pt x="1155" y="2140"/>
                </a:cubicBezTo>
                <a:cubicBezTo>
                  <a:pt x="1155" y="2140"/>
                  <a:pt x="1153" y="2140"/>
                  <a:pt x="1152" y="2140"/>
                </a:cubicBezTo>
                <a:cubicBezTo>
                  <a:pt x="1152" y="2139"/>
                  <a:pt x="1152" y="2132"/>
                  <a:pt x="1152" y="2131"/>
                </a:cubicBezTo>
                <a:cubicBezTo>
                  <a:pt x="1150" y="2126"/>
                  <a:pt x="1149" y="2117"/>
                  <a:pt x="1150" y="2115"/>
                </a:cubicBezTo>
                <a:cubicBezTo>
                  <a:pt x="1151" y="2112"/>
                  <a:pt x="1148" y="2113"/>
                  <a:pt x="1148" y="2111"/>
                </a:cubicBezTo>
                <a:cubicBezTo>
                  <a:pt x="1145" y="2096"/>
                  <a:pt x="1144" y="2079"/>
                  <a:pt x="1143" y="2062"/>
                </a:cubicBezTo>
                <a:cubicBezTo>
                  <a:pt x="1144" y="2044"/>
                  <a:pt x="1138" y="2030"/>
                  <a:pt x="1142" y="2011"/>
                </a:cubicBezTo>
                <a:cubicBezTo>
                  <a:pt x="1142" y="2007"/>
                  <a:pt x="1139" y="2004"/>
                  <a:pt x="1142" y="1999"/>
                </a:cubicBezTo>
                <a:cubicBezTo>
                  <a:pt x="1134" y="1999"/>
                  <a:pt x="1147" y="1986"/>
                  <a:pt x="1139" y="1986"/>
                </a:cubicBezTo>
                <a:cubicBezTo>
                  <a:pt x="1142" y="1976"/>
                  <a:pt x="1143" y="1967"/>
                  <a:pt x="1137" y="1962"/>
                </a:cubicBezTo>
                <a:cubicBezTo>
                  <a:pt x="1131" y="2001"/>
                  <a:pt x="1136" y="2035"/>
                  <a:pt x="1134" y="2072"/>
                </a:cubicBezTo>
                <a:cubicBezTo>
                  <a:pt x="1138" y="2074"/>
                  <a:pt x="1135" y="2079"/>
                  <a:pt x="1134" y="2084"/>
                </a:cubicBezTo>
                <a:cubicBezTo>
                  <a:pt x="1139" y="2086"/>
                  <a:pt x="1133" y="2094"/>
                  <a:pt x="1137" y="2097"/>
                </a:cubicBezTo>
                <a:cubicBezTo>
                  <a:pt x="1142" y="2103"/>
                  <a:pt x="1134" y="2117"/>
                  <a:pt x="1142" y="2122"/>
                </a:cubicBezTo>
                <a:cubicBezTo>
                  <a:pt x="1143" y="2131"/>
                  <a:pt x="1143" y="2140"/>
                  <a:pt x="1144" y="2149"/>
                </a:cubicBezTo>
                <a:cubicBezTo>
                  <a:pt x="1146" y="2153"/>
                  <a:pt x="1147" y="2157"/>
                  <a:pt x="1147" y="2161"/>
                </a:cubicBezTo>
                <a:cubicBezTo>
                  <a:pt x="1172" y="2161"/>
                  <a:pt x="1172" y="2161"/>
                  <a:pt x="1172" y="2161"/>
                </a:cubicBezTo>
                <a:cubicBezTo>
                  <a:pt x="1169" y="2155"/>
                  <a:pt x="1169" y="2147"/>
                  <a:pt x="1167" y="2141"/>
                </a:cubicBezTo>
                <a:cubicBezTo>
                  <a:pt x="1169" y="2129"/>
                  <a:pt x="1168" y="2118"/>
                  <a:pt x="1168" y="2102"/>
                </a:cubicBezTo>
                <a:close/>
                <a:moveTo>
                  <a:pt x="1211" y="2053"/>
                </a:moveTo>
                <a:cubicBezTo>
                  <a:pt x="1208" y="2066"/>
                  <a:pt x="1204" y="2080"/>
                  <a:pt x="1201" y="2093"/>
                </a:cubicBezTo>
                <a:cubicBezTo>
                  <a:pt x="1199" y="2112"/>
                  <a:pt x="1196" y="2132"/>
                  <a:pt x="1191" y="2153"/>
                </a:cubicBezTo>
                <a:cubicBezTo>
                  <a:pt x="1192" y="2155"/>
                  <a:pt x="1192" y="2158"/>
                  <a:pt x="1192" y="2161"/>
                </a:cubicBezTo>
                <a:cubicBezTo>
                  <a:pt x="1201" y="2161"/>
                  <a:pt x="1201" y="2161"/>
                  <a:pt x="1201" y="2161"/>
                </a:cubicBezTo>
                <a:cubicBezTo>
                  <a:pt x="1204" y="2134"/>
                  <a:pt x="1209" y="2110"/>
                  <a:pt x="1209" y="2083"/>
                </a:cubicBezTo>
                <a:cubicBezTo>
                  <a:pt x="1211" y="2073"/>
                  <a:pt x="1221" y="2057"/>
                  <a:pt x="1211" y="2053"/>
                </a:cubicBezTo>
                <a:close/>
                <a:moveTo>
                  <a:pt x="3" y="1812"/>
                </a:moveTo>
                <a:cubicBezTo>
                  <a:pt x="15" y="1804"/>
                  <a:pt x="13" y="1794"/>
                  <a:pt x="25" y="1787"/>
                </a:cubicBezTo>
                <a:cubicBezTo>
                  <a:pt x="28" y="1782"/>
                  <a:pt x="34" y="1779"/>
                  <a:pt x="33" y="1774"/>
                </a:cubicBezTo>
                <a:cubicBezTo>
                  <a:pt x="39" y="1769"/>
                  <a:pt x="44" y="1765"/>
                  <a:pt x="45" y="1759"/>
                </a:cubicBezTo>
                <a:cubicBezTo>
                  <a:pt x="26" y="1773"/>
                  <a:pt x="12" y="1788"/>
                  <a:pt x="0" y="1803"/>
                </a:cubicBezTo>
                <a:cubicBezTo>
                  <a:pt x="0" y="1818"/>
                  <a:pt x="0" y="1818"/>
                  <a:pt x="0" y="1818"/>
                </a:cubicBezTo>
                <a:cubicBezTo>
                  <a:pt x="2" y="1816"/>
                  <a:pt x="4" y="1814"/>
                  <a:pt x="3" y="1812"/>
                </a:cubicBezTo>
                <a:close/>
                <a:moveTo>
                  <a:pt x="61" y="2080"/>
                </a:moveTo>
                <a:cubicBezTo>
                  <a:pt x="72" y="2073"/>
                  <a:pt x="81" y="2079"/>
                  <a:pt x="92" y="2069"/>
                </a:cubicBezTo>
                <a:cubicBezTo>
                  <a:pt x="158" y="2058"/>
                  <a:pt x="160" y="2071"/>
                  <a:pt x="167" y="2061"/>
                </a:cubicBezTo>
                <a:cubicBezTo>
                  <a:pt x="246" y="2065"/>
                  <a:pt x="264" y="2056"/>
                  <a:pt x="280" y="2062"/>
                </a:cubicBezTo>
                <a:cubicBezTo>
                  <a:pt x="346" y="2063"/>
                  <a:pt x="349" y="2073"/>
                  <a:pt x="354" y="2068"/>
                </a:cubicBezTo>
                <a:cubicBezTo>
                  <a:pt x="394" y="2077"/>
                  <a:pt x="399" y="2069"/>
                  <a:pt x="403" y="2074"/>
                </a:cubicBezTo>
                <a:cubicBezTo>
                  <a:pt x="443" y="2084"/>
                  <a:pt x="447" y="2085"/>
                  <a:pt x="450" y="2087"/>
                </a:cubicBezTo>
                <a:cubicBezTo>
                  <a:pt x="477" y="2102"/>
                  <a:pt x="483" y="2089"/>
                  <a:pt x="486" y="2098"/>
                </a:cubicBezTo>
                <a:cubicBezTo>
                  <a:pt x="526" y="2104"/>
                  <a:pt x="530" y="2105"/>
                  <a:pt x="534" y="2108"/>
                </a:cubicBezTo>
                <a:cubicBezTo>
                  <a:pt x="561" y="2108"/>
                  <a:pt x="572" y="2108"/>
                  <a:pt x="569" y="2102"/>
                </a:cubicBezTo>
                <a:cubicBezTo>
                  <a:pt x="510" y="2093"/>
                  <a:pt x="504" y="2091"/>
                  <a:pt x="498" y="2090"/>
                </a:cubicBezTo>
                <a:cubicBezTo>
                  <a:pt x="415" y="2067"/>
                  <a:pt x="405" y="2061"/>
                  <a:pt x="392" y="2063"/>
                </a:cubicBezTo>
                <a:cubicBezTo>
                  <a:pt x="314" y="2045"/>
                  <a:pt x="307" y="2053"/>
                  <a:pt x="301" y="2052"/>
                </a:cubicBezTo>
                <a:cubicBezTo>
                  <a:pt x="235" y="2048"/>
                  <a:pt x="222" y="2050"/>
                  <a:pt x="209" y="2050"/>
                </a:cubicBezTo>
                <a:cubicBezTo>
                  <a:pt x="146" y="2052"/>
                  <a:pt x="139" y="2053"/>
                  <a:pt x="133" y="2056"/>
                </a:cubicBezTo>
                <a:cubicBezTo>
                  <a:pt x="32" y="2067"/>
                  <a:pt x="24" y="2078"/>
                  <a:pt x="18" y="2078"/>
                </a:cubicBezTo>
                <a:cubicBezTo>
                  <a:pt x="10" y="2091"/>
                  <a:pt x="20" y="2089"/>
                  <a:pt x="31" y="2087"/>
                </a:cubicBezTo>
                <a:close/>
                <a:moveTo>
                  <a:pt x="595" y="2136"/>
                </a:moveTo>
                <a:cubicBezTo>
                  <a:pt x="587" y="2131"/>
                  <a:pt x="577" y="2136"/>
                  <a:pt x="569" y="2133"/>
                </a:cubicBezTo>
                <a:cubicBezTo>
                  <a:pt x="483" y="2122"/>
                  <a:pt x="477" y="2123"/>
                  <a:pt x="474" y="2117"/>
                </a:cubicBezTo>
                <a:cubicBezTo>
                  <a:pt x="421" y="2114"/>
                  <a:pt x="414" y="2101"/>
                  <a:pt x="403" y="2105"/>
                </a:cubicBezTo>
                <a:cubicBezTo>
                  <a:pt x="248" y="2083"/>
                  <a:pt x="243" y="2078"/>
                  <a:pt x="236" y="2081"/>
                </a:cubicBezTo>
                <a:cubicBezTo>
                  <a:pt x="174" y="2080"/>
                  <a:pt x="168" y="2076"/>
                  <a:pt x="161" y="2083"/>
                </a:cubicBezTo>
                <a:cubicBezTo>
                  <a:pt x="128" y="2086"/>
                  <a:pt x="115" y="2085"/>
                  <a:pt x="101" y="2088"/>
                </a:cubicBezTo>
                <a:cubicBezTo>
                  <a:pt x="19" y="2094"/>
                  <a:pt x="10" y="2104"/>
                  <a:pt x="5" y="2100"/>
                </a:cubicBezTo>
                <a:cubicBezTo>
                  <a:pt x="8" y="2114"/>
                  <a:pt x="16" y="2111"/>
                  <a:pt x="23" y="2112"/>
                </a:cubicBezTo>
                <a:cubicBezTo>
                  <a:pt x="108" y="2099"/>
                  <a:pt x="113" y="2102"/>
                  <a:pt x="121" y="2096"/>
                </a:cubicBezTo>
                <a:cubicBezTo>
                  <a:pt x="164" y="2097"/>
                  <a:pt x="172" y="2090"/>
                  <a:pt x="178" y="2092"/>
                </a:cubicBezTo>
                <a:cubicBezTo>
                  <a:pt x="325" y="2095"/>
                  <a:pt x="332" y="2108"/>
                  <a:pt x="343" y="2104"/>
                </a:cubicBezTo>
                <a:cubicBezTo>
                  <a:pt x="441" y="2120"/>
                  <a:pt x="450" y="2125"/>
                  <a:pt x="459" y="2127"/>
                </a:cubicBezTo>
                <a:cubicBezTo>
                  <a:pt x="493" y="2135"/>
                  <a:pt x="495" y="2139"/>
                  <a:pt x="499" y="2138"/>
                </a:cubicBezTo>
                <a:cubicBezTo>
                  <a:pt x="537" y="2143"/>
                  <a:pt x="542" y="2137"/>
                  <a:pt x="544" y="2143"/>
                </a:cubicBezTo>
                <a:cubicBezTo>
                  <a:pt x="585" y="2145"/>
                  <a:pt x="590" y="2143"/>
                  <a:pt x="595" y="2147"/>
                </a:cubicBezTo>
                <a:cubicBezTo>
                  <a:pt x="634" y="2140"/>
                  <a:pt x="643" y="2135"/>
                  <a:pt x="639" y="2128"/>
                </a:cubicBezTo>
                <a:close/>
                <a:moveTo>
                  <a:pt x="995" y="2146"/>
                </a:moveTo>
                <a:cubicBezTo>
                  <a:pt x="988" y="2140"/>
                  <a:pt x="999" y="2125"/>
                  <a:pt x="990" y="2120"/>
                </a:cubicBezTo>
                <a:cubicBezTo>
                  <a:pt x="981" y="2132"/>
                  <a:pt x="987" y="2147"/>
                  <a:pt x="987" y="2161"/>
                </a:cubicBezTo>
                <a:cubicBezTo>
                  <a:pt x="995" y="2161"/>
                  <a:pt x="995" y="2161"/>
                  <a:pt x="995" y="2161"/>
                </a:cubicBezTo>
                <a:cubicBezTo>
                  <a:pt x="995" y="2156"/>
                  <a:pt x="994" y="2151"/>
                  <a:pt x="995" y="2146"/>
                </a:cubicBezTo>
                <a:close/>
                <a:moveTo>
                  <a:pt x="514" y="2146"/>
                </a:moveTo>
                <a:cubicBezTo>
                  <a:pt x="506" y="2145"/>
                  <a:pt x="499" y="2146"/>
                  <a:pt x="491" y="2147"/>
                </a:cubicBezTo>
                <a:cubicBezTo>
                  <a:pt x="419" y="2148"/>
                  <a:pt x="414" y="2136"/>
                  <a:pt x="406" y="2141"/>
                </a:cubicBezTo>
                <a:cubicBezTo>
                  <a:pt x="358" y="2140"/>
                  <a:pt x="354" y="2125"/>
                  <a:pt x="345" y="2133"/>
                </a:cubicBezTo>
                <a:cubicBezTo>
                  <a:pt x="311" y="2126"/>
                  <a:pt x="297" y="2125"/>
                  <a:pt x="282" y="2123"/>
                </a:cubicBezTo>
                <a:cubicBezTo>
                  <a:pt x="214" y="2116"/>
                  <a:pt x="206" y="2121"/>
                  <a:pt x="200" y="2120"/>
                </a:cubicBezTo>
                <a:cubicBezTo>
                  <a:pt x="151" y="2120"/>
                  <a:pt x="144" y="2119"/>
                  <a:pt x="137" y="2120"/>
                </a:cubicBezTo>
                <a:cubicBezTo>
                  <a:pt x="111" y="2118"/>
                  <a:pt x="106" y="2125"/>
                  <a:pt x="103" y="2122"/>
                </a:cubicBezTo>
                <a:cubicBezTo>
                  <a:pt x="40" y="2130"/>
                  <a:pt x="36" y="2131"/>
                  <a:pt x="32" y="2131"/>
                </a:cubicBezTo>
                <a:cubicBezTo>
                  <a:pt x="4" y="2137"/>
                  <a:pt x="2" y="2138"/>
                  <a:pt x="0" y="2139"/>
                </a:cubicBezTo>
                <a:cubicBezTo>
                  <a:pt x="60" y="2138"/>
                  <a:pt x="69" y="2138"/>
                  <a:pt x="80" y="2134"/>
                </a:cubicBezTo>
                <a:cubicBezTo>
                  <a:pt x="151" y="2133"/>
                  <a:pt x="162" y="2129"/>
                  <a:pt x="172" y="2131"/>
                </a:cubicBezTo>
                <a:cubicBezTo>
                  <a:pt x="273" y="2131"/>
                  <a:pt x="282" y="2138"/>
                  <a:pt x="293" y="2134"/>
                </a:cubicBezTo>
                <a:cubicBezTo>
                  <a:pt x="356" y="2145"/>
                  <a:pt x="360" y="2148"/>
                  <a:pt x="366" y="2144"/>
                </a:cubicBezTo>
                <a:cubicBezTo>
                  <a:pt x="431" y="2152"/>
                  <a:pt x="450" y="2156"/>
                  <a:pt x="471" y="2154"/>
                </a:cubicBezTo>
                <a:cubicBezTo>
                  <a:pt x="523" y="2147"/>
                  <a:pt x="527" y="2156"/>
                  <a:pt x="534" y="215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</p:sp>
      <p:grpSp>
        <p:nvGrpSpPr>
          <p:cNvPr id="9" name="Group 8" title="Text Container Shape"/>
          <p:cNvGrpSpPr/>
          <p:nvPr/>
        </p:nvGrpSpPr>
        <p:grpSpPr>
          <a:xfrm>
            <a:off x="2452688" y="1262063"/>
            <a:ext cx="7286625" cy="4333875"/>
            <a:chOff x="2452688" y="1262063"/>
            <a:chExt cx="7286625" cy="4333875"/>
          </a:xfrm>
        </p:grpSpPr>
        <p:sp>
          <p:nvSpPr>
            <p:cNvPr id="175" name="Freeform 159"/>
            <p:cNvSpPr/>
            <p:nvPr/>
          </p:nvSpPr>
          <p:spPr bwMode="auto">
            <a:xfrm>
              <a:off x="2452688" y="1262063"/>
              <a:ext cx="7286625" cy="4333875"/>
            </a:xfrm>
            <a:custGeom>
              <a:avLst/>
              <a:gdLst/>
              <a:ahLst/>
              <a:cxnLst/>
              <a:rect l="0" t="0" r="r" b="b"/>
              <a:pathLst>
                <a:path w="4590" h="2730">
                  <a:moveTo>
                    <a:pt x="200" y="0"/>
                  </a:moveTo>
                  <a:lnTo>
                    <a:pt x="4390" y="0"/>
                  </a:lnTo>
                  <a:lnTo>
                    <a:pt x="4430" y="4"/>
                  </a:lnTo>
                  <a:lnTo>
                    <a:pt x="4468" y="15"/>
                  </a:lnTo>
                  <a:lnTo>
                    <a:pt x="4501" y="33"/>
                  </a:lnTo>
                  <a:lnTo>
                    <a:pt x="4532" y="59"/>
                  </a:lnTo>
                  <a:lnTo>
                    <a:pt x="4555" y="88"/>
                  </a:lnTo>
                  <a:lnTo>
                    <a:pt x="4575" y="123"/>
                  </a:lnTo>
                  <a:lnTo>
                    <a:pt x="4586" y="160"/>
                  </a:lnTo>
                  <a:lnTo>
                    <a:pt x="4590" y="201"/>
                  </a:lnTo>
                  <a:lnTo>
                    <a:pt x="4590" y="2529"/>
                  </a:lnTo>
                  <a:lnTo>
                    <a:pt x="4586" y="2570"/>
                  </a:lnTo>
                  <a:lnTo>
                    <a:pt x="4575" y="2607"/>
                  </a:lnTo>
                  <a:lnTo>
                    <a:pt x="4555" y="2642"/>
                  </a:lnTo>
                  <a:lnTo>
                    <a:pt x="4532" y="2672"/>
                  </a:lnTo>
                  <a:lnTo>
                    <a:pt x="4501" y="2697"/>
                  </a:lnTo>
                  <a:lnTo>
                    <a:pt x="4468" y="2715"/>
                  </a:lnTo>
                  <a:lnTo>
                    <a:pt x="4430" y="2726"/>
                  </a:lnTo>
                  <a:lnTo>
                    <a:pt x="4390" y="2730"/>
                  </a:lnTo>
                  <a:lnTo>
                    <a:pt x="200" y="2730"/>
                  </a:lnTo>
                  <a:lnTo>
                    <a:pt x="160" y="2726"/>
                  </a:lnTo>
                  <a:lnTo>
                    <a:pt x="122" y="2715"/>
                  </a:lnTo>
                  <a:lnTo>
                    <a:pt x="89" y="2697"/>
                  </a:lnTo>
                  <a:lnTo>
                    <a:pt x="58" y="2672"/>
                  </a:lnTo>
                  <a:lnTo>
                    <a:pt x="35" y="2642"/>
                  </a:lnTo>
                  <a:lnTo>
                    <a:pt x="15" y="2607"/>
                  </a:lnTo>
                  <a:lnTo>
                    <a:pt x="4" y="2570"/>
                  </a:lnTo>
                  <a:lnTo>
                    <a:pt x="0" y="2529"/>
                  </a:lnTo>
                  <a:lnTo>
                    <a:pt x="0" y="201"/>
                  </a:lnTo>
                  <a:lnTo>
                    <a:pt x="4" y="160"/>
                  </a:lnTo>
                  <a:lnTo>
                    <a:pt x="15" y="123"/>
                  </a:lnTo>
                  <a:lnTo>
                    <a:pt x="35" y="88"/>
                  </a:lnTo>
                  <a:lnTo>
                    <a:pt x="58" y="59"/>
                  </a:lnTo>
                  <a:lnTo>
                    <a:pt x="89" y="33"/>
                  </a:lnTo>
                  <a:lnTo>
                    <a:pt x="122" y="15"/>
                  </a:lnTo>
                  <a:lnTo>
                    <a:pt x="160" y="4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80" name="Freeform 164"/>
            <p:cNvSpPr>
              <a:spLocks noEditPoints="1"/>
            </p:cNvSpPr>
            <p:nvPr/>
          </p:nvSpPr>
          <p:spPr bwMode="auto">
            <a:xfrm>
              <a:off x="2643188" y="1452563"/>
              <a:ext cx="6905625" cy="3952875"/>
            </a:xfrm>
            <a:custGeom>
              <a:avLst/>
              <a:gdLst/>
              <a:ahLst/>
              <a:cxnLst/>
              <a:rect l="0" t="0" r="r" b="b"/>
              <a:pathLst>
                <a:path w="4350" h="2490">
                  <a:moveTo>
                    <a:pt x="80" y="28"/>
                  </a:moveTo>
                  <a:lnTo>
                    <a:pt x="63" y="30"/>
                  </a:lnTo>
                  <a:lnTo>
                    <a:pt x="50" y="38"/>
                  </a:lnTo>
                  <a:lnTo>
                    <a:pt x="38" y="49"/>
                  </a:lnTo>
                  <a:lnTo>
                    <a:pt x="30" y="63"/>
                  </a:lnTo>
                  <a:lnTo>
                    <a:pt x="28" y="79"/>
                  </a:lnTo>
                  <a:lnTo>
                    <a:pt x="28" y="2411"/>
                  </a:lnTo>
                  <a:lnTo>
                    <a:pt x="30" y="2427"/>
                  </a:lnTo>
                  <a:lnTo>
                    <a:pt x="38" y="2441"/>
                  </a:lnTo>
                  <a:lnTo>
                    <a:pt x="50" y="2452"/>
                  </a:lnTo>
                  <a:lnTo>
                    <a:pt x="63" y="2460"/>
                  </a:lnTo>
                  <a:lnTo>
                    <a:pt x="80" y="2462"/>
                  </a:lnTo>
                  <a:lnTo>
                    <a:pt x="4270" y="2462"/>
                  </a:lnTo>
                  <a:lnTo>
                    <a:pt x="4287" y="2460"/>
                  </a:lnTo>
                  <a:lnTo>
                    <a:pt x="4300" y="2452"/>
                  </a:lnTo>
                  <a:lnTo>
                    <a:pt x="4312" y="2441"/>
                  </a:lnTo>
                  <a:lnTo>
                    <a:pt x="4320" y="2427"/>
                  </a:lnTo>
                  <a:lnTo>
                    <a:pt x="4322" y="2411"/>
                  </a:lnTo>
                  <a:lnTo>
                    <a:pt x="4322" y="79"/>
                  </a:lnTo>
                  <a:lnTo>
                    <a:pt x="4320" y="63"/>
                  </a:lnTo>
                  <a:lnTo>
                    <a:pt x="4312" y="49"/>
                  </a:lnTo>
                  <a:lnTo>
                    <a:pt x="4300" y="38"/>
                  </a:lnTo>
                  <a:lnTo>
                    <a:pt x="4287" y="30"/>
                  </a:lnTo>
                  <a:lnTo>
                    <a:pt x="4270" y="28"/>
                  </a:lnTo>
                  <a:lnTo>
                    <a:pt x="80" y="28"/>
                  </a:lnTo>
                  <a:close/>
                  <a:moveTo>
                    <a:pt x="80" y="0"/>
                  </a:moveTo>
                  <a:lnTo>
                    <a:pt x="4270" y="0"/>
                  </a:lnTo>
                  <a:lnTo>
                    <a:pt x="4295" y="4"/>
                  </a:lnTo>
                  <a:lnTo>
                    <a:pt x="4317" y="16"/>
                  </a:lnTo>
                  <a:lnTo>
                    <a:pt x="4334" y="33"/>
                  </a:lnTo>
                  <a:lnTo>
                    <a:pt x="4346" y="54"/>
                  </a:lnTo>
                  <a:lnTo>
                    <a:pt x="4350" y="79"/>
                  </a:lnTo>
                  <a:lnTo>
                    <a:pt x="4350" y="2411"/>
                  </a:lnTo>
                  <a:lnTo>
                    <a:pt x="4346" y="2436"/>
                  </a:lnTo>
                  <a:lnTo>
                    <a:pt x="4334" y="2457"/>
                  </a:lnTo>
                  <a:lnTo>
                    <a:pt x="4317" y="2474"/>
                  </a:lnTo>
                  <a:lnTo>
                    <a:pt x="4295" y="2486"/>
                  </a:lnTo>
                  <a:lnTo>
                    <a:pt x="4270" y="2490"/>
                  </a:lnTo>
                  <a:lnTo>
                    <a:pt x="80" y="2490"/>
                  </a:lnTo>
                  <a:lnTo>
                    <a:pt x="55" y="2486"/>
                  </a:lnTo>
                  <a:lnTo>
                    <a:pt x="33" y="2474"/>
                  </a:lnTo>
                  <a:lnTo>
                    <a:pt x="16" y="2457"/>
                  </a:lnTo>
                  <a:lnTo>
                    <a:pt x="4" y="2436"/>
                  </a:lnTo>
                  <a:lnTo>
                    <a:pt x="0" y="2411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  <p:cxnSp>
          <p:nvCxnSpPr>
            <p:cNvPr id="185" name="Straight Connector 184"/>
            <p:cNvCxnSpPr/>
            <p:nvPr/>
          </p:nvCxnSpPr>
          <p:spPr>
            <a:xfrm>
              <a:off x="5410200" y="3862794"/>
              <a:ext cx="1371600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84743" y="6296730"/>
            <a:ext cx="2743200" cy="36512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40910" y="6296730"/>
            <a:ext cx="4114800" cy="365125"/>
          </a:xfrm>
        </p:spPr>
        <p:txBody>
          <a:bodyPr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4076" y="6296730"/>
            <a:ext cx="2781542" cy="365125"/>
          </a:xfrm>
        </p:spPr>
        <p:txBody>
          <a:bodyPr anchor="ctr"/>
          <a:lstStyle>
            <a:lvl1pPr algn="l">
              <a:defRPr sz="1200">
                <a:solidFill>
                  <a:schemeClr val="bg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62301" y="1830579"/>
            <a:ext cx="5859724" cy="1841715"/>
          </a:xfrm>
        </p:spPr>
        <p:txBody>
          <a:bodyPr anchor="t">
            <a:normAutofit/>
          </a:bodyPr>
          <a:lstStyle>
            <a:lvl1pPr algn="ctr">
              <a:lnSpc>
                <a:spcPct val="105000"/>
              </a:lnSpc>
              <a:defRPr sz="39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4584" y="4176131"/>
            <a:ext cx="4566474" cy="1038807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spcBef>
                <a:spcPts val="0"/>
              </a:spcBef>
              <a:buNone/>
              <a:defRPr sz="2000" baseline="0">
                <a:solidFill>
                  <a:schemeClr val="tx2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6330862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68897332"/>
      </p:ext>
    </p:extLst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933699" y="2438399"/>
            <a:ext cx="4160520" cy="36576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43751" y="2438399"/>
            <a:ext cx="4160520" cy="365760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82347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33698" y="566928"/>
            <a:ext cx="8770573" cy="156362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699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933699" y="3316639"/>
            <a:ext cx="4160520" cy="277936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43751" y="2456408"/>
            <a:ext cx="4160520" cy="823912"/>
          </a:xfrm>
        </p:spPr>
        <p:txBody>
          <a:bodyPr anchor="b"/>
          <a:lstStyle>
            <a:lvl1pPr marL="0" indent="0">
              <a:lnSpc>
                <a:spcPct val="99000"/>
              </a:lnSpc>
              <a:buNone/>
              <a:defRPr sz="2400" b="0" baseline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543751" y="3316639"/>
            <a:ext cx="4160520" cy="277936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5268293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78399335"/>
      </p:ext>
    </p:extLst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 title="Feathers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7" name="Freeform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0470031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5" title="Feather"/>
          <p:cNvSpPr>
            <a:spLocks noEditPoints="1"/>
          </p:cNvSpPr>
          <p:nvPr/>
        </p:nvSpPr>
        <p:spPr bwMode="auto">
          <a:xfrm rot="2047334" flipH="1">
            <a:off x="8572457" y="453681"/>
            <a:ext cx="3409445" cy="5857295"/>
          </a:xfrm>
          <a:custGeom>
            <a:avLst/>
            <a:gdLst/>
            <a:ahLst/>
            <a:cxnLst/>
            <a:rect l="0" t="0" r="r" b="b"/>
            <a:pathLst>
              <a:path w="869" h="1495">
                <a:moveTo>
                  <a:pt x="865" y="156"/>
                </a:moveTo>
                <a:cubicBezTo>
                  <a:pt x="856" y="165"/>
                  <a:pt x="851" y="173"/>
                  <a:pt x="844" y="182"/>
                </a:cubicBezTo>
                <a:cubicBezTo>
                  <a:pt x="804" y="216"/>
                  <a:pt x="802" y="216"/>
                  <a:pt x="800" y="216"/>
                </a:cubicBezTo>
                <a:cubicBezTo>
                  <a:pt x="775" y="232"/>
                  <a:pt x="768" y="237"/>
                  <a:pt x="760" y="239"/>
                </a:cubicBezTo>
                <a:cubicBezTo>
                  <a:pt x="699" y="279"/>
                  <a:pt x="696" y="275"/>
                  <a:pt x="693" y="278"/>
                </a:cubicBezTo>
                <a:cubicBezTo>
                  <a:pt x="706" y="270"/>
                  <a:pt x="707" y="266"/>
                  <a:pt x="714" y="263"/>
                </a:cubicBezTo>
                <a:cubicBezTo>
                  <a:pt x="766" y="230"/>
                  <a:pt x="774" y="225"/>
                  <a:pt x="782" y="219"/>
                </a:cubicBezTo>
                <a:cubicBezTo>
                  <a:pt x="830" y="181"/>
                  <a:pt x="830" y="177"/>
                  <a:pt x="834" y="174"/>
                </a:cubicBezTo>
                <a:cubicBezTo>
                  <a:pt x="831" y="170"/>
                  <a:pt x="831" y="178"/>
                  <a:pt x="827" y="175"/>
                </a:cubicBezTo>
                <a:cubicBezTo>
                  <a:pt x="792" y="205"/>
                  <a:pt x="784" y="209"/>
                  <a:pt x="783" y="213"/>
                </a:cubicBezTo>
                <a:cubicBezTo>
                  <a:pt x="763" y="227"/>
                  <a:pt x="760" y="223"/>
                  <a:pt x="757" y="227"/>
                </a:cubicBezTo>
                <a:cubicBezTo>
                  <a:pt x="776" y="212"/>
                  <a:pt x="774" y="208"/>
                  <a:pt x="780" y="206"/>
                </a:cubicBezTo>
                <a:cubicBezTo>
                  <a:pt x="824" y="164"/>
                  <a:pt x="830" y="160"/>
                  <a:pt x="833" y="155"/>
                </a:cubicBezTo>
                <a:cubicBezTo>
                  <a:pt x="806" y="176"/>
                  <a:pt x="797" y="184"/>
                  <a:pt x="788" y="193"/>
                </a:cubicBezTo>
                <a:cubicBezTo>
                  <a:pt x="731" y="226"/>
                  <a:pt x="724" y="237"/>
                  <a:pt x="720" y="234"/>
                </a:cubicBezTo>
                <a:cubicBezTo>
                  <a:pt x="766" y="194"/>
                  <a:pt x="786" y="180"/>
                  <a:pt x="803" y="159"/>
                </a:cubicBezTo>
                <a:cubicBezTo>
                  <a:pt x="785" y="170"/>
                  <a:pt x="775" y="180"/>
                  <a:pt x="763" y="188"/>
                </a:cubicBezTo>
                <a:cubicBezTo>
                  <a:pt x="736" y="208"/>
                  <a:pt x="735" y="202"/>
                  <a:pt x="737" y="200"/>
                </a:cubicBezTo>
                <a:cubicBezTo>
                  <a:pt x="749" y="181"/>
                  <a:pt x="754" y="177"/>
                  <a:pt x="756" y="172"/>
                </a:cubicBezTo>
                <a:cubicBezTo>
                  <a:pt x="787" y="134"/>
                  <a:pt x="791" y="136"/>
                  <a:pt x="790" y="130"/>
                </a:cubicBezTo>
                <a:cubicBezTo>
                  <a:pt x="769" y="150"/>
                  <a:pt x="765" y="152"/>
                  <a:pt x="766" y="155"/>
                </a:cubicBezTo>
                <a:cubicBezTo>
                  <a:pt x="746" y="174"/>
                  <a:pt x="746" y="170"/>
                  <a:pt x="746" y="169"/>
                </a:cubicBezTo>
                <a:cubicBezTo>
                  <a:pt x="748" y="164"/>
                  <a:pt x="752" y="160"/>
                  <a:pt x="752" y="160"/>
                </a:cubicBezTo>
                <a:cubicBezTo>
                  <a:pt x="764" y="139"/>
                  <a:pt x="770" y="129"/>
                  <a:pt x="777" y="119"/>
                </a:cubicBezTo>
                <a:cubicBezTo>
                  <a:pt x="800" y="82"/>
                  <a:pt x="812" y="81"/>
                  <a:pt x="808" y="77"/>
                </a:cubicBezTo>
                <a:cubicBezTo>
                  <a:pt x="770" y="123"/>
                  <a:pt x="765" y="125"/>
                  <a:pt x="763" y="127"/>
                </a:cubicBezTo>
                <a:cubicBezTo>
                  <a:pt x="747" y="156"/>
                  <a:pt x="743" y="161"/>
                  <a:pt x="740" y="166"/>
                </a:cubicBezTo>
                <a:cubicBezTo>
                  <a:pt x="744" y="144"/>
                  <a:pt x="749" y="134"/>
                  <a:pt x="753" y="124"/>
                </a:cubicBezTo>
                <a:cubicBezTo>
                  <a:pt x="782" y="79"/>
                  <a:pt x="781" y="77"/>
                  <a:pt x="784" y="75"/>
                </a:cubicBezTo>
                <a:cubicBezTo>
                  <a:pt x="769" y="89"/>
                  <a:pt x="765" y="92"/>
                  <a:pt x="765" y="96"/>
                </a:cubicBezTo>
                <a:cubicBezTo>
                  <a:pt x="728" y="162"/>
                  <a:pt x="722" y="177"/>
                  <a:pt x="718" y="191"/>
                </a:cubicBezTo>
                <a:cubicBezTo>
                  <a:pt x="710" y="205"/>
                  <a:pt x="719" y="210"/>
                  <a:pt x="712" y="213"/>
                </a:cubicBezTo>
                <a:cubicBezTo>
                  <a:pt x="703" y="240"/>
                  <a:pt x="708" y="247"/>
                  <a:pt x="697" y="251"/>
                </a:cubicBezTo>
                <a:cubicBezTo>
                  <a:pt x="699" y="232"/>
                  <a:pt x="702" y="230"/>
                  <a:pt x="701" y="228"/>
                </a:cubicBezTo>
                <a:cubicBezTo>
                  <a:pt x="714" y="177"/>
                  <a:pt x="714" y="170"/>
                  <a:pt x="714" y="162"/>
                </a:cubicBezTo>
                <a:cubicBezTo>
                  <a:pt x="735" y="103"/>
                  <a:pt x="740" y="88"/>
                  <a:pt x="749" y="73"/>
                </a:cubicBezTo>
                <a:cubicBezTo>
                  <a:pt x="757" y="53"/>
                  <a:pt x="753" y="62"/>
                  <a:pt x="744" y="70"/>
                </a:cubicBezTo>
                <a:cubicBezTo>
                  <a:pt x="727" y="107"/>
                  <a:pt x="722" y="112"/>
                  <a:pt x="722" y="118"/>
                </a:cubicBezTo>
                <a:cubicBezTo>
                  <a:pt x="706" y="172"/>
                  <a:pt x="705" y="175"/>
                  <a:pt x="703" y="177"/>
                </a:cubicBezTo>
                <a:cubicBezTo>
                  <a:pt x="696" y="206"/>
                  <a:pt x="696" y="209"/>
                  <a:pt x="696" y="212"/>
                </a:cubicBezTo>
                <a:cubicBezTo>
                  <a:pt x="687" y="247"/>
                  <a:pt x="685" y="253"/>
                  <a:pt x="684" y="260"/>
                </a:cubicBezTo>
                <a:cubicBezTo>
                  <a:pt x="671" y="275"/>
                  <a:pt x="673" y="272"/>
                  <a:pt x="677" y="270"/>
                </a:cubicBezTo>
                <a:cubicBezTo>
                  <a:pt x="682" y="240"/>
                  <a:pt x="681" y="234"/>
                  <a:pt x="684" y="229"/>
                </a:cubicBezTo>
                <a:cubicBezTo>
                  <a:pt x="694" y="189"/>
                  <a:pt x="690" y="182"/>
                  <a:pt x="693" y="177"/>
                </a:cubicBezTo>
                <a:cubicBezTo>
                  <a:pt x="706" y="119"/>
                  <a:pt x="707" y="113"/>
                  <a:pt x="709" y="107"/>
                </a:cubicBezTo>
                <a:cubicBezTo>
                  <a:pt x="721" y="64"/>
                  <a:pt x="727" y="59"/>
                  <a:pt x="729" y="53"/>
                </a:cubicBezTo>
                <a:cubicBezTo>
                  <a:pt x="751" y="15"/>
                  <a:pt x="760" y="13"/>
                  <a:pt x="759" y="10"/>
                </a:cubicBezTo>
                <a:cubicBezTo>
                  <a:pt x="752" y="12"/>
                  <a:pt x="750" y="14"/>
                  <a:pt x="749" y="17"/>
                </a:cubicBezTo>
                <a:cubicBezTo>
                  <a:pt x="722" y="50"/>
                  <a:pt x="719" y="46"/>
                  <a:pt x="715" y="51"/>
                </a:cubicBezTo>
                <a:cubicBezTo>
                  <a:pt x="696" y="86"/>
                  <a:pt x="689" y="94"/>
                  <a:pt x="687" y="103"/>
                </a:cubicBezTo>
                <a:cubicBezTo>
                  <a:pt x="667" y="145"/>
                  <a:pt x="670" y="146"/>
                  <a:pt x="670" y="148"/>
                </a:cubicBezTo>
                <a:cubicBezTo>
                  <a:pt x="662" y="166"/>
                  <a:pt x="660" y="175"/>
                  <a:pt x="659" y="185"/>
                </a:cubicBezTo>
                <a:cubicBezTo>
                  <a:pt x="655" y="217"/>
                  <a:pt x="655" y="222"/>
                  <a:pt x="653" y="226"/>
                </a:cubicBezTo>
                <a:cubicBezTo>
                  <a:pt x="646" y="259"/>
                  <a:pt x="650" y="265"/>
                  <a:pt x="650" y="270"/>
                </a:cubicBezTo>
                <a:cubicBezTo>
                  <a:pt x="632" y="316"/>
                  <a:pt x="637" y="319"/>
                  <a:pt x="630" y="321"/>
                </a:cubicBezTo>
                <a:cubicBezTo>
                  <a:pt x="630" y="285"/>
                  <a:pt x="633" y="283"/>
                  <a:pt x="633" y="280"/>
                </a:cubicBezTo>
                <a:cubicBezTo>
                  <a:pt x="637" y="248"/>
                  <a:pt x="637" y="243"/>
                  <a:pt x="639" y="238"/>
                </a:cubicBezTo>
                <a:cubicBezTo>
                  <a:pt x="639" y="222"/>
                  <a:pt x="641" y="220"/>
                  <a:pt x="641" y="217"/>
                </a:cubicBezTo>
                <a:cubicBezTo>
                  <a:pt x="649" y="175"/>
                  <a:pt x="652" y="166"/>
                  <a:pt x="654" y="157"/>
                </a:cubicBezTo>
                <a:cubicBezTo>
                  <a:pt x="673" y="112"/>
                  <a:pt x="670" y="107"/>
                  <a:pt x="677" y="103"/>
                </a:cubicBezTo>
                <a:cubicBezTo>
                  <a:pt x="690" y="65"/>
                  <a:pt x="699" y="63"/>
                  <a:pt x="694" y="59"/>
                </a:cubicBezTo>
                <a:cubicBezTo>
                  <a:pt x="663" y="118"/>
                  <a:pt x="658" y="124"/>
                  <a:pt x="654" y="130"/>
                </a:cubicBezTo>
                <a:cubicBezTo>
                  <a:pt x="644" y="160"/>
                  <a:pt x="640" y="163"/>
                  <a:pt x="644" y="166"/>
                </a:cubicBezTo>
                <a:cubicBezTo>
                  <a:pt x="632" y="198"/>
                  <a:pt x="638" y="202"/>
                  <a:pt x="632" y="204"/>
                </a:cubicBezTo>
                <a:cubicBezTo>
                  <a:pt x="630" y="226"/>
                  <a:pt x="628" y="229"/>
                  <a:pt x="630" y="233"/>
                </a:cubicBezTo>
                <a:cubicBezTo>
                  <a:pt x="624" y="286"/>
                  <a:pt x="621" y="292"/>
                  <a:pt x="621" y="298"/>
                </a:cubicBezTo>
                <a:cubicBezTo>
                  <a:pt x="622" y="314"/>
                  <a:pt x="617" y="316"/>
                  <a:pt x="621" y="318"/>
                </a:cubicBezTo>
                <a:cubicBezTo>
                  <a:pt x="615" y="341"/>
                  <a:pt x="613" y="344"/>
                  <a:pt x="612" y="347"/>
                </a:cubicBezTo>
                <a:cubicBezTo>
                  <a:pt x="610" y="337"/>
                  <a:pt x="612" y="332"/>
                  <a:pt x="615" y="327"/>
                </a:cubicBezTo>
                <a:cubicBezTo>
                  <a:pt x="612" y="290"/>
                  <a:pt x="621" y="286"/>
                  <a:pt x="616" y="280"/>
                </a:cubicBezTo>
                <a:cubicBezTo>
                  <a:pt x="615" y="259"/>
                  <a:pt x="621" y="255"/>
                  <a:pt x="620" y="250"/>
                </a:cubicBezTo>
                <a:cubicBezTo>
                  <a:pt x="624" y="201"/>
                  <a:pt x="625" y="198"/>
                  <a:pt x="626" y="196"/>
                </a:cubicBezTo>
                <a:cubicBezTo>
                  <a:pt x="635" y="171"/>
                  <a:pt x="633" y="168"/>
                  <a:pt x="634" y="166"/>
                </a:cubicBezTo>
                <a:cubicBezTo>
                  <a:pt x="642" y="141"/>
                  <a:pt x="642" y="139"/>
                  <a:pt x="642" y="136"/>
                </a:cubicBezTo>
                <a:cubicBezTo>
                  <a:pt x="655" y="109"/>
                  <a:pt x="657" y="104"/>
                  <a:pt x="662" y="99"/>
                </a:cubicBezTo>
                <a:cubicBezTo>
                  <a:pt x="645" y="113"/>
                  <a:pt x="645" y="122"/>
                  <a:pt x="637" y="130"/>
                </a:cubicBezTo>
                <a:cubicBezTo>
                  <a:pt x="617" y="197"/>
                  <a:pt x="614" y="202"/>
                  <a:pt x="614" y="207"/>
                </a:cubicBezTo>
                <a:cubicBezTo>
                  <a:pt x="613" y="227"/>
                  <a:pt x="609" y="228"/>
                  <a:pt x="612" y="231"/>
                </a:cubicBezTo>
                <a:cubicBezTo>
                  <a:pt x="612" y="251"/>
                  <a:pt x="612" y="254"/>
                  <a:pt x="608" y="256"/>
                </a:cubicBezTo>
                <a:cubicBezTo>
                  <a:pt x="608" y="278"/>
                  <a:pt x="607" y="283"/>
                  <a:pt x="607" y="289"/>
                </a:cubicBezTo>
                <a:cubicBezTo>
                  <a:pt x="595" y="363"/>
                  <a:pt x="592" y="374"/>
                  <a:pt x="587" y="384"/>
                </a:cubicBezTo>
                <a:cubicBezTo>
                  <a:pt x="589" y="326"/>
                  <a:pt x="592" y="323"/>
                  <a:pt x="592" y="319"/>
                </a:cubicBezTo>
                <a:cubicBezTo>
                  <a:pt x="594" y="243"/>
                  <a:pt x="593" y="240"/>
                  <a:pt x="594" y="237"/>
                </a:cubicBezTo>
                <a:cubicBezTo>
                  <a:pt x="597" y="223"/>
                  <a:pt x="596" y="219"/>
                  <a:pt x="596" y="216"/>
                </a:cubicBezTo>
                <a:cubicBezTo>
                  <a:pt x="608" y="177"/>
                  <a:pt x="610" y="170"/>
                  <a:pt x="614" y="163"/>
                </a:cubicBezTo>
                <a:cubicBezTo>
                  <a:pt x="624" y="125"/>
                  <a:pt x="623" y="130"/>
                  <a:pt x="621" y="134"/>
                </a:cubicBezTo>
                <a:cubicBezTo>
                  <a:pt x="598" y="185"/>
                  <a:pt x="595" y="190"/>
                  <a:pt x="594" y="195"/>
                </a:cubicBezTo>
                <a:cubicBezTo>
                  <a:pt x="583" y="227"/>
                  <a:pt x="590" y="232"/>
                  <a:pt x="586" y="235"/>
                </a:cubicBezTo>
                <a:cubicBezTo>
                  <a:pt x="585" y="269"/>
                  <a:pt x="583" y="276"/>
                  <a:pt x="584" y="284"/>
                </a:cubicBezTo>
                <a:cubicBezTo>
                  <a:pt x="583" y="334"/>
                  <a:pt x="581" y="338"/>
                  <a:pt x="584" y="342"/>
                </a:cubicBezTo>
                <a:cubicBezTo>
                  <a:pt x="578" y="377"/>
                  <a:pt x="579" y="381"/>
                  <a:pt x="575" y="384"/>
                </a:cubicBezTo>
                <a:cubicBezTo>
                  <a:pt x="572" y="368"/>
                  <a:pt x="578" y="365"/>
                  <a:pt x="575" y="361"/>
                </a:cubicBezTo>
                <a:cubicBezTo>
                  <a:pt x="580" y="316"/>
                  <a:pt x="571" y="307"/>
                  <a:pt x="578" y="300"/>
                </a:cubicBezTo>
                <a:cubicBezTo>
                  <a:pt x="572" y="220"/>
                  <a:pt x="574" y="213"/>
                  <a:pt x="573" y="205"/>
                </a:cubicBezTo>
                <a:cubicBezTo>
                  <a:pt x="581" y="177"/>
                  <a:pt x="576" y="169"/>
                  <a:pt x="580" y="163"/>
                </a:cubicBezTo>
                <a:cubicBezTo>
                  <a:pt x="594" y="117"/>
                  <a:pt x="601" y="111"/>
                  <a:pt x="598" y="103"/>
                </a:cubicBezTo>
                <a:cubicBezTo>
                  <a:pt x="577" y="151"/>
                  <a:pt x="576" y="154"/>
                  <a:pt x="573" y="156"/>
                </a:cubicBezTo>
                <a:cubicBezTo>
                  <a:pt x="562" y="241"/>
                  <a:pt x="563" y="252"/>
                  <a:pt x="564" y="263"/>
                </a:cubicBezTo>
                <a:cubicBezTo>
                  <a:pt x="569" y="302"/>
                  <a:pt x="564" y="307"/>
                  <a:pt x="568" y="312"/>
                </a:cubicBezTo>
                <a:cubicBezTo>
                  <a:pt x="566" y="341"/>
                  <a:pt x="565" y="352"/>
                  <a:pt x="568" y="364"/>
                </a:cubicBezTo>
                <a:cubicBezTo>
                  <a:pt x="553" y="423"/>
                  <a:pt x="553" y="420"/>
                  <a:pt x="555" y="417"/>
                </a:cubicBezTo>
                <a:cubicBezTo>
                  <a:pt x="556" y="394"/>
                  <a:pt x="560" y="392"/>
                  <a:pt x="558" y="388"/>
                </a:cubicBezTo>
                <a:cubicBezTo>
                  <a:pt x="561" y="333"/>
                  <a:pt x="563" y="331"/>
                  <a:pt x="562" y="329"/>
                </a:cubicBezTo>
                <a:cubicBezTo>
                  <a:pt x="559" y="274"/>
                  <a:pt x="553" y="255"/>
                  <a:pt x="554" y="236"/>
                </a:cubicBezTo>
                <a:cubicBezTo>
                  <a:pt x="554" y="218"/>
                  <a:pt x="555" y="214"/>
                  <a:pt x="554" y="209"/>
                </a:cubicBezTo>
                <a:cubicBezTo>
                  <a:pt x="559" y="193"/>
                  <a:pt x="557" y="190"/>
                  <a:pt x="559" y="188"/>
                </a:cubicBezTo>
                <a:cubicBezTo>
                  <a:pt x="569" y="145"/>
                  <a:pt x="573" y="136"/>
                  <a:pt x="573" y="126"/>
                </a:cubicBezTo>
                <a:cubicBezTo>
                  <a:pt x="557" y="167"/>
                  <a:pt x="554" y="173"/>
                  <a:pt x="555" y="179"/>
                </a:cubicBezTo>
                <a:cubicBezTo>
                  <a:pt x="548" y="204"/>
                  <a:pt x="545" y="211"/>
                  <a:pt x="547" y="219"/>
                </a:cubicBezTo>
                <a:cubicBezTo>
                  <a:pt x="545" y="249"/>
                  <a:pt x="547" y="257"/>
                  <a:pt x="548" y="265"/>
                </a:cubicBezTo>
                <a:cubicBezTo>
                  <a:pt x="553" y="302"/>
                  <a:pt x="551" y="305"/>
                  <a:pt x="550" y="308"/>
                </a:cubicBezTo>
                <a:cubicBezTo>
                  <a:pt x="556" y="350"/>
                  <a:pt x="553" y="352"/>
                  <a:pt x="554" y="354"/>
                </a:cubicBezTo>
                <a:cubicBezTo>
                  <a:pt x="551" y="391"/>
                  <a:pt x="544" y="394"/>
                  <a:pt x="549" y="399"/>
                </a:cubicBezTo>
                <a:cubicBezTo>
                  <a:pt x="548" y="423"/>
                  <a:pt x="541" y="425"/>
                  <a:pt x="543" y="428"/>
                </a:cubicBezTo>
                <a:cubicBezTo>
                  <a:pt x="534" y="435"/>
                  <a:pt x="534" y="428"/>
                  <a:pt x="538" y="422"/>
                </a:cubicBezTo>
                <a:cubicBezTo>
                  <a:pt x="537" y="386"/>
                  <a:pt x="541" y="383"/>
                  <a:pt x="540" y="379"/>
                </a:cubicBezTo>
                <a:cubicBezTo>
                  <a:pt x="538" y="342"/>
                  <a:pt x="537" y="338"/>
                  <a:pt x="538" y="333"/>
                </a:cubicBezTo>
                <a:cubicBezTo>
                  <a:pt x="535" y="297"/>
                  <a:pt x="532" y="288"/>
                  <a:pt x="531" y="280"/>
                </a:cubicBezTo>
                <a:cubicBezTo>
                  <a:pt x="528" y="237"/>
                  <a:pt x="531" y="236"/>
                  <a:pt x="530" y="234"/>
                </a:cubicBezTo>
                <a:cubicBezTo>
                  <a:pt x="531" y="195"/>
                  <a:pt x="535" y="192"/>
                  <a:pt x="534" y="187"/>
                </a:cubicBezTo>
                <a:cubicBezTo>
                  <a:pt x="537" y="169"/>
                  <a:pt x="538" y="165"/>
                  <a:pt x="539" y="161"/>
                </a:cubicBezTo>
                <a:cubicBezTo>
                  <a:pt x="534" y="156"/>
                  <a:pt x="534" y="160"/>
                  <a:pt x="532" y="164"/>
                </a:cubicBezTo>
                <a:cubicBezTo>
                  <a:pt x="527" y="184"/>
                  <a:pt x="527" y="187"/>
                  <a:pt x="528" y="189"/>
                </a:cubicBezTo>
                <a:cubicBezTo>
                  <a:pt x="521" y="228"/>
                  <a:pt x="522" y="230"/>
                  <a:pt x="522" y="232"/>
                </a:cubicBezTo>
                <a:cubicBezTo>
                  <a:pt x="521" y="256"/>
                  <a:pt x="520" y="257"/>
                  <a:pt x="522" y="259"/>
                </a:cubicBezTo>
                <a:cubicBezTo>
                  <a:pt x="527" y="285"/>
                  <a:pt x="520" y="288"/>
                  <a:pt x="524" y="293"/>
                </a:cubicBezTo>
                <a:cubicBezTo>
                  <a:pt x="532" y="343"/>
                  <a:pt x="530" y="351"/>
                  <a:pt x="534" y="361"/>
                </a:cubicBezTo>
                <a:cubicBezTo>
                  <a:pt x="531" y="378"/>
                  <a:pt x="529" y="380"/>
                  <a:pt x="532" y="382"/>
                </a:cubicBezTo>
                <a:cubicBezTo>
                  <a:pt x="530" y="417"/>
                  <a:pt x="530" y="421"/>
                  <a:pt x="528" y="424"/>
                </a:cubicBezTo>
                <a:cubicBezTo>
                  <a:pt x="523" y="442"/>
                  <a:pt x="525" y="445"/>
                  <a:pt x="522" y="444"/>
                </a:cubicBezTo>
                <a:cubicBezTo>
                  <a:pt x="523" y="396"/>
                  <a:pt x="516" y="383"/>
                  <a:pt x="519" y="372"/>
                </a:cubicBezTo>
                <a:cubicBezTo>
                  <a:pt x="517" y="348"/>
                  <a:pt x="514" y="341"/>
                  <a:pt x="515" y="335"/>
                </a:cubicBezTo>
                <a:cubicBezTo>
                  <a:pt x="506" y="291"/>
                  <a:pt x="509" y="286"/>
                  <a:pt x="507" y="280"/>
                </a:cubicBezTo>
                <a:cubicBezTo>
                  <a:pt x="508" y="220"/>
                  <a:pt x="509" y="215"/>
                  <a:pt x="510" y="209"/>
                </a:cubicBezTo>
                <a:cubicBezTo>
                  <a:pt x="513" y="185"/>
                  <a:pt x="512" y="178"/>
                  <a:pt x="516" y="173"/>
                </a:cubicBezTo>
                <a:cubicBezTo>
                  <a:pt x="515" y="159"/>
                  <a:pt x="514" y="162"/>
                  <a:pt x="512" y="164"/>
                </a:cubicBezTo>
                <a:cubicBezTo>
                  <a:pt x="505" y="191"/>
                  <a:pt x="507" y="196"/>
                  <a:pt x="504" y="201"/>
                </a:cubicBezTo>
                <a:cubicBezTo>
                  <a:pt x="500" y="221"/>
                  <a:pt x="502" y="226"/>
                  <a:pt x="501" y="230"/>
                </a:cubicBezTo>
                <a:cubicBezTo>
                  <a:pt x="498" y="248"/>
                  <a:pt x="500" y="251"/>
                  <a:pt x="500" y="253"/>
                </a:cubicBezTo>
                <a:cubicBezTo>
                  <a:pt x="496" y="271"/>
                  <a:pt x="502" y="275"/>
                  <a:pt x="498" y="277"/>
                </a:cubicBezTo>
                <a:cubicBezTo>
                  <a:pt x="497" y="300"/>
                  <a:pt x="497" y="294"/>
                  <a:pt x="497" y="290"/>
                </a:cubicBezTo>
                <a:cubicBezTo>
                  <a:pt x="494" y="271"/>
                  <a:pt x="495" y="268"/>
                  <a:pt x="495" y="266"/>
                </a:cubicBezTo>
                <a:cubicBezTo>
                  <a:pt x="494" y="202"/>
                  <a:pt x="495" y="187"/>
                  <a:pt x="499" y="173"/>
                </a:cubicBezTo>
                <a:cubicBezTo>
                  <a:pt x="501" y="135"/>
                  <a:pt x="510" y="133"/>
                  <a:pt x="503" y="128"/>
                </a:cubicBezTo>
                <a:cubicBezTo>
                  <a:pt x="490" y="173"/>
                  <a:pt x="490" y="178"/>
                  <a:pt x="489" y="183"/>
                </a:cubicBezTo>
                <a:cubicBezTo>
                  <a:pt x="485" y="220"/>
                  <a:pt x="485" y="223"/>
                  <a:pt x="485" y="225"/>
                </a:cubicBezTo>
                <a:cubicBezTo>
                  <a:pt x="484" y="256"/>
                  <a:pt x="483" y="258"/>
                  <a:pt x="486" y="261"/>
                </a:cubicBezTo>
                <a:cubicBezTo>
                  <a:pt x="484" y="277"/>
                  <a:pt x="489" y="280"/>
                  <a:pt x="487" y="282"/>
                </a:cubicBezTo>
                <a:cubicBezTo>
                  <a:pt x="498" y="337"/>
                  <a:pt x="496" y="347"/>
                  <a:pt x="502" y="357"/>
                </a:cubicBezTo>
                <a:cubicBezTo>
                  <a:pt x="506" y="408"/>
                  <a:pt x="505" y="413"/>
                  <a:pt x="503" y="418"/>
                </a:cubicBezTo>
                <a:cubicBezTo>
                  <a:pt x="505" y="450"/>
                  <a:pt x="505" y="453"/>
                  <a:pt x="503" y="455"/>
                </a:cubicBezTo>
                <a:cubicBezTo>
                  <a:pt x="499" y="471"/>
                  <a:pt x="503" y="479"/>
                  <a:pt x="498" y="475"/>
                </a:cubicBezTo>
                <a:cubicBezTo>
                  <a:pt x="493" y="426"/>
                  <a:pt x="495" y="423"/>
                  <a:pt x="495" y="419"/>
                </a:cubicBezTo>
                <a:cubicBezTo>
                  <a:pt x="485" y="375"/>
                  <a:pt x="480" y="366"/>
                  <a:pt x="483" y="359"/>
                </a:cubicBezTo>
                <a:cubicBezTo>
                  <a:pt x="470" y="321"/>
                  <a:pt x="476" y="319"/>
                  <a:pt x="470" y="314"/>
                </a:cubicBezTo>
                <a:cubicBezTo>
                  <a:pt x="459" y="218"/>
                  <a:pt x="466" y="212"/>
                  <a:pt x="462" y="204"/>
                </a:cubicBezTo>
                <a:cubicBezTo>
                  <a:pt x="457" y="195"/>
                  <a:pt x="457" y="204"/>
                  <a:pt x="457" y="213"/>
                </a:cubicBezTo>
                <a:cubicBezTo>
                  <a:pt x="457" y="232"/>
                  <a:pt x="452" y="236"/>
                  <a:pt x="455" y="241"/>
                </a:cubicBezTo>
                <a:cubicBezTo>
                  <a:pt x="454" y="275"/>
                  <a:pt x="459" y="280"/>
                  <a:pt x="456" y="285"/>
                </a:cubicBezTo>
                <a:cubicBezTo>
                  <a:pt x="462" y="317"/>
                  <a:pt x="462" y="322"/>
                  <a:pt x="465" y="327"/>
                </a:cubicBezTo>
                <a:cubicBezTo>
                  <a:pt x="475" y="362"/>
                  <a:pt x="473" y="368"/>
                  <a:pt x="475" y="375"/>
                </a:cubicBezTo>
                <a:cubicBezTo>
                  <a:pt x="478" y="394"/>
                  <a:pt x="483" y="397"/>
                  <a:pt x="481" y="400"/>
                </a:cubicBezTo>
                <a:cubicBezTo>
                  <a:pt x="484" y="436"/>
                  <a:pt x="490" y="444"/>
                  <a:pt x="487" y="449"/>
                </a:cubicBezTo>
                <a:cubicBezTo>
                  <a:pt x="483" y="480"/>
                  <a:pt x="490" y="485"/>
                  <a:pt x="488" y="488"/>
                </a:cubicBezTo>
                <a:cubicBezTo>
                  <a:pt x="483" y="503"/>
                  <a:pt x="485" y="499"/>
                  <a:pt x="485" y="495"/>
                </a:cubicBezTo>
                <a:cubicBezTo>
                  <a:pt x="486" y="464"/>
                  <a:pt x="482" y="459"/>
                  <a:pt x="483" y="454"/>
                </a:cubicBezTo>
                <a:cubicBezTo>
                  <a:pt x="474" y="394"/>
                  <a:pt x="466" y="388"/>
                  <a:pt x="469" y="384"/>
                </a:cubicBezTo>
                <a:cubicBezTo>
                  <a:pt x="462" y="348"/>
                  <a:pt x="459" y="346"/>
                  <a:pt x="457" y="346"/>
                </a:cubicBezTo>
                <a:cubicBezTo>
                  <a:pt x="449" y="328"/>
                  <a:pt x="460" y="322"/>
                  <a:pt x="453" y="324"/>
                </a:cubicBezTo>
                <a:cubicBezTo>
                  <a:pt x="446" y="286"/>
                  <a:pt x="449" y="281"/>
                  <a:pt x="445" y="276"/>
                </a:cubicBezTo>
                <a:cubicBezTo>
                  <a:pt x="449" y="241"/>
                  <a:pt x="443" y="235"/>
                  <a:pt x="444" y="230"/>
                </a:cubicBezTo>
                <a:cubicBezTo>
                  <a:pt x="450" y="210"/>
                  <a:pt x="442" y="203"/>
                  <a:pt x="449" y="199"/>
                </a:cubicBezTo>
                <a:cubicBezTo>
                  <a:pt x="454" y="163"/>
                  <a:pt x="461" y="159"/>
                  <a:pt x="458" y="153"/>
                </a:cubicBezTo>
                <a:cubicBezTo>
                  <a:pt x="444" y="191"/>
                  <a:pt x="439" y="200"/>
                  <a:pt x="440" y="211"/>
                </a:cubicBezTo>
                <a:cubicBezTo>
                  <a:pt x="435" y="250"/>
                  <a:pt x="436" y="261"/>
                  <a:pt x="437" y="271"/>
                </a:cubicBezTo>
                <a:cubicBezTo>
                  <a:pt x="442" y="313"/>
                  <a:pt x="444" y="323"/>
                  <a:pt x="448" y="335"/>
                </a:cubicBezTo>
                <a:cubicBezTo>
                  <a:pt x="458" y="387"/>
                  <a:pt x="461" y="393"/>
                  <a:pt x="460" y="398"/>
                </a:cubicBezTo>
                <a:cubicBezTo>
                  <a:pt x="473" y="464"/>
                  <a:pt x="476" y="471"/>
                  <a:pt x="475" y="477"/>
                </a:cubicBezTo>
                <a:cubicBezTo>
                  <a:pt x="472" y="519"/>
                  <a:pt x="470" y="522"/>
                  <a:pt x="473" y="526"/>
                </a:cubicBezTo>
                <a:cubicBezTo>
                  <a:pt x="466" y="546"/>
                  <a:pt x="465" y="547"/>
                  <a:pt x="465" y="548"/>
                </a:cubicBezTo>
                <a:cubicBezTo>
                  <a:pt x="459" y="507"/>
                  <a:pt x="462" y="504"/>
                  <a:pt x="463" y="501"/>
                </a:cubicBezTo>
                <a:cubicBezTo>
                  <a:pt x="458" y="462"/>
                  <a:pt x="451" y="454"/>
                  <a:pt x="451" y="448"/>
                </a:cubicBezTo>
                <a:cubicBezTo>
                  <a:pt x="436" y="412"/>
                  <a:pt x="440" y="409"/>
                  <a:pt x="436" y="405"/>
                </a:cubicBezTo>
                <a:cubicBezTo>
                  <a:pt x="427" y="372"/>
                  <a:pt x="429" y="369"/>
                  <a:pt x="426" y="365"/>
                </a:cubicBezTo>
                <a:cubicBezTo>
                  <a:pt x="421" y="351"/>
                  <a:pt x="423" y="350"/>
                  <a:pt x="421" y="347"/>
                </a:cubicBezTo>
                <a:cubicBezTo>
                  <a:pt x="417" y="313"/>
                  <a:pt x="414" y="309"/>
                  <a:pt x="415" y="305"/>
                </a:cubicBezTo>
                <a:cubicBezTo>
                  <a:pt x="416" y="260"/>
                  <a:pt x="418" y="257"/>
                  <a:pt x="414" y="253"/>
                </a:cubicBezTo>
                <a:cubicBezTo>
                  <a:pt x="416" y="237"/>
                  <a:pt x="416" y="229"/>
                  <a:pt x="414" y="222"/>
                </a:cubicBezTo>
                <a:cubicBezTo>
                  <a:pt x="416" y="200"/>
                  <a:pt x="418" y="197"/>
                  <a:pt x="418" y="194"/>
                </a:cubicBezTo>
                <a:cubicBezTo>
                  <a:pt x="414" y="206"/>
                  <a:pt x="410" y="211"/>
                  <a:pt x="412" y="216"/>
                </a:cubicBezTo>
                <a:cubicBezTo>
                  <a:pt x="409" y="236"/>
                  <a:pt x="410" y="242"/>
                  <a:pt x="410" y="247"/>
                </a:cubicBezTo>
                <a:cubicBezTo>
                  <a:pt x="407" y="327"/>
                  <a:pt x="412" y="332"/>
                  <a:pt x="410" y="335"/>
                </a:cubicBezTo>
                <a:cubicBezTo>
                  <a:pt x="414" y="368"/>
                  <a:pt x="422" y="373"/>
                  <a:pt x="420" y="377"/>
                </a:cubicBezTo>
                <a:cubicBezTo>
                  <a:pt x="438" y="439"/>
                  <a:pt x="445" y="459"/>
                  <a:pt x="448" y="477"/>
                </a:cubicBezTo>
                <a:cubicBezTo>
                  <a:pt x="451" y="509"/>
                  <a:pt x="452" y="514"/>
                  <a:pt x="453" y="518"/>
                </a:cubicBezTo>
                <a:cubicBezTo>
                  <a:pt x="449" y="518"/>
                  <a:pt x="452" y="515"/>
                  <a:pt x="448" y="512"/>
                </a:cubicBezTo>
                <a:cubicBezTo>
                  <a:pt x="443" y="484"/>
                  <a:pt x="442" y="477"/>
                  <a:pt x="441" y="470"/>
                </a:cubicBezTo>
                <a:cubicBezTo>
                  <a:pt x="432" y="436"/>
                  <a:pt x="429" y="432"/>
                  <a:pt x="428" y="428"/>
                </a:cubicBezTo>
                <a:cubicBezTo>
                  <a:pt x="416" y="393"/>
                  <a:pt x="413" y="389"/>
                  <a:pt x="414" y="386"/>
                </a:cubicBezTo>
                <a:cubicBezTo>
                  <a:pt x="407" y="359"/>
                  <a:pt x="405" y="356"/>
                  <a:pt x="403" y="350"/>
                </a:cubicBezTo>
                <a:cubicBezTo>
                  <a:pt x="401" y="334"/>
                  <a:pt x="403" y="333"/>
                  <a:pt x="403" y="333"/>
                </a:cubicBezTo>
                <a:cubicBezTo>
                  <a:pt x="401" y="321"/>
                  <a:pt x="400" y="317"/>
                  <a:pt x="399" y="314"/>
                </a:cubicBezTo>
                <a:cubicBezTo>
                  <a:pt x="395" y="298"/>
                  <a:pt x="397" y="295"/>
                  <a:pt x="396" y="293"/>
                </a:cubicBezTo>
                <a:cubicBezTo>
                  <a:pt x="390" y="256"/>
                  <a:pt x="396" y="250"/>
                  <a:pt x="392" y="243"/>
                </a:cubicBezTo>
                <a:cubicBezTo>
                  <a:pt x="394" y="217"/>
                  <a:pt x="395" y="215"/>
                  <a:pt x="395" y="213"/>
                </a:cubicBezTo>
                <a:cubicBezTo>
                  <a:pt x="388" y="211"/>
                  <a:pt x="391" y="212"/>
                  <a:pt x="391" y="214"/>
                </a:cubicBezTo>
                <a:cubicBezTo>
                  <a:pt x="386" y="231"/>
                  <a:pt x="389" y="235"/>
                  <a:pt x="386" y="237"/>
                </a:cubicBezTo>
                <a:cubicBezTo>
                  <a:pt x="387" y="268"/>
                  <a:pt x="385" y="271"/>
                  <a:pt x="388" y="275"/>
                </a:cubicBezTo>
                <a:cubicBezTo>
                  <a:pt x="391" y="325"/>
                  <a:pt x="397" y="338"/>
                  <a:pt x="393" y="350"/>
                </a:cubicBezTo>
                <a:cubicBezTo>
                  <a:pt x="405" y="382"/>
                  <a:pt x="403" y="390"/>
                  <a:pt x="408" y="398"/>
                </a:cubicBezTo>
                <a:cubicBezTo>
                  <a:pt x="419" y="430"/>
                  <a:pt x="421" y="438"/>
                  <a:pt x="423" y="446"/>
                </a:cubicBezTo>
                <a:cubicBezTo>
                  <a:pt x="436" y="483"/>
                  <a:pt x="432" y="487"/>
                  <a:pt x="436" y="491"/>
                </a:cubicBezTo>
                <a:cubicBezTo>
                  <a:pt x="440" y="554"/>
                  <a:pt x="443" y="558"/>
                  <a:pt x="443" y="562"/>
                </a:cubicBezTo>
                <a:cubicBezTo>
                  <a:pt x="428" y="572"/>
                  <a:pt x="429" y="568"/>
                  <a:pt x="430" y="564"/>
                </a:cubicBezTo>
                <a:cubicBezTo>
                  <a:pt x="417" y="498"/>
                  <a:pt x="416" y="485"/>
                  <a:pt x="415" y="472"/>
                </a:cubicBezTo>
                <a:cubicBezTo>
                  <a:pt x="409" y="449"/>
                  <a:pt x="405" y="442"/>
                  <a:pt x="406" y="436"/>
                </a:cubicBezTo>
                <a:cubicBezTo>
                  <a:pt x="401" y="421"/>
                  <a:pt x="398" y="415"/>
                  <a:pt x="398" y="411"/>
                </a:cubicBezTo>
                <a:cubicBezTo>
                  <a:pt x="393" y="374"/>
                  <a:pt x="387" y="375"/>
                  <a:pt x="389" y="372"/>
                </a:cubicBezTo>
                <a:cubicBezTo>
                  <a:pt x="382" y="312"/>
                  <a:pt x="377" y="293"/>
                  <a:pt x="381" y="275"/>
                </a:cubicBezTo>
                <a:cubicBezTo>
                  <a:pt x="385" y="244"/>
                  <a:pt x="380" y="238"/>
                  <a:pt x="383" y="234"/>
                </a:cubicBezTo>
                <a:cubicBezTo>
                  <a:pt x="377" y="239"/>
                  <a:pt x="376" y="242"/>
                  <a:pt x="376" y="244"/>
                </a:cubicBezTo>
                <a:cubicBezTo>
                  <a:pt x="375" y="300"/>
                  <a:pt x="373" y="312"/>
                  <a:pt x="372" y="324"/>
                </a:cubicBezTo>
                <a:cubicBezTo>
                  <a:pt x="386" y="402"/>
                  <a:pt x="389" y="407"/>
                  <a:pt x="389" y="412"/>
                </a:cubicBezTo>
                <a:cubicBezTo>
                  <a:pt x="411" y="512"/>
                  <a:pt x="416" y="522"/>
                  <a:pt x="416" y="532"/>
                </a:cubicBezTo>
                <a:cubicBezTo>
                  <a:pt x="418" y="573"/>
                  <a:pt x="419" y="584"/>
                  <a:pt x="420" y="595"/>
                </a:cubicBezTo>
                <a:cubicBezTo>
                  <a:pt x="411" y="622"/>
                  <a:pt x="419" y="616"/>
                  <a:pt x="413" y="608"/>
                </a:cubicBezTo>
                <a:cubicBezTo>
                  <a:pt x="406" y="541"/>
                  <a:pt x="407" y="534"/>
                  <a:pt x="403" y="527"/>
                </a:cubicBezTo>
                <a:cubicBezTo>
                  <a:pt x="394" y="499"/>
                  <a:pt x="398" y="493"/>
                  <a:pt x="395" y="486"/>
                </a:cubicBezTo>
                <a:cubicBezTo>
                  <a:pt x="376" y="417"/>
                  <a:pt x="378" y="413"/>
                  <a:pt x="374" y="408"/>
                </a:cubicBezTo>
                <a:cubicBezTo>
                  <a:pt x="370" y="378"/>
                  <a:pt x="365" y="372"/>
                  <a:pt x="367" y="369"/>
                </a:cubicBezTo>
                <a:cubicBezTo>
                  <a:pt x="363" y="308"/>
                  <a:pt x="356" y="298"/>
                  <a:pt x="360" y="290"/>
                </a:cubicBezTo>
                <a:cubicBezTo>
                  <a:pt x="362" y="248"/>
                  <a:pt x="362" y="244"/>
                  <a:pt x="362" y="239"/>
                </a:cubicBezTo>
                <a:cubicBezTo>
                  <a:pt x="363" y="220"/>
                  <a:pt x="361" y="223"/>
                  <a:pt x="360" y="226"/>
                </a:cubicBezTo>
                <a:cubicBezTo>
                  <a:pt x="358" y="241"/>
                  <a:pt x="353" y="244"/>
                  <a:pt x="357" y="248"/>
                </a:cubicBezTo>
                <a:cubicBezTo>
                  <a:pt x="352" y="267"/>
                  <a:pt x="356" y="270"/>
                  <a:pt x="351" y="272"/>
                </a:cubicBezTo>
                <a:cubicBezTo>
                  <a:pt x="350" y="303"/>
                  <a:pt x="355" y="306"/>
                  <a:pt x="353" y="308"/>
                </a:cubicBezTo>
                <a:cubicBezTo>
                  <a:pt x="351" y="332"/>
                  <a:pt x="356" y="338"/>
                  <a:pt x="353" y="342"/>
                </a:cubicBezTo>
                <a:cubicBezTo>
                  <a:pt x="363" y="389"/>
                  <a:pt x="362" y="393"/>
                  <a:pt x="367" y="398"/>
                </a:cubicBezTo>
                <a:cubicBezTo>
                  <a:pt x="367" y="433"/>
                  <a:pt x="379" y="443"/>
                  <a:pt x="375" y="451"/>
                </a:cubicBezTo>
                <a:cubicBezTo>
                  <a:pt x="395" y="536"/>
                  <a:pt x="399" y="541"/>
                  <a:pt x="399" y="545"/>
                </a:cubicBezTo>
                <a:cubicBezTo>
                  <a:pt x="400" y="576"/>
                  <a:pt x="402" y="581"/>
                  <a:pt x="406" y="586"/>
                </a:cubicBezTo>
                <a:cubicBezTo>
                  <a:pt x="406" y="605"/>
                  <a:pt x="405" y="608"/>
                  <a:pt x="404" y="610"/>
                </a:cubicBezTo>
                <a:cubicBezTo>
                  <a:pt x="402" y="627"/>
                  <a:pt x="408" y="632"/>
                  <a:pt x="403" y="635"/>
                </a:cubicBezTo>
                <a:cubicBezTo>
                  <a:pt x="396" y="601"/>
                  <a:pt x="401" y="597"/>
                  <a:pt x="398" y="592"/>
                </a:cubicBezTo>
                <a:cubicBezTo>
                  <a:pt x="383" y="512"/>
                  <a:pt x="375" y="506"/>
                  <a:pt x="377" y="501"/>
                </a:cubicBezTo>
                <a:cubicBezTo>
                  <a:pt x="354" y="435"/>
                  <a:pt x="354" y="416"/>
                  <a:pt x="344" y="395"/>
                </a:cubicBezTo>
                <a:cubicBezTo>
                  <a:pt x="338" y="338"/>
                  <a:pt x="338" y="335"/>
                  <a:pt x="339" y="333"/>
                </a:cubicBezTo>
                <a:cubicBezTo>
                  <a:pt x="340" y="299"/>
                  <a:pt x="336" y="293"/>
                  <a:pt x="338" y="287"/>
                </a:cubicBezTo>
                <a:cubicBezTo>
                  <a:pt x="331" y="289"/>
                  <a:pt x="332" y="300"/>
                  <a:pt x="330" y="310"/>
                </a:cubicBezTo>
                <a:cubicBezTo>
                  <a:pt x="334" y="336"/>
                  <a:pt x="329" y="338"/>
                  <a:pt x="333" y="342"/>
                </a:cubicBezTo>
                <a:cubicBezTo>
                  <a:pt x="337" y="378"/>
                  <a:pt x="335" y="383"/>
                  <a:pt x="337" y="388"/>
                </a:cubicBezTo>
                <a:cubicBezTo>
                  <a:pt x="337" y="409"/>
                  <a:pt x="345" y="415"/>
                  <a:pt x="343" y="420"/>
                </a:cubicBezTo>
                <a:cubicBezTo>
                  <a:pt x="357" y="454"/>
                  <a:pt x="351" y="461"/>
                  <a:pt x="357" y="467"/>
                </a:cubicBezTo>
                <a:cubicBezTo>
                  <a:pt x="369" y="497"/>
                  <a:pt x="364" y="504"/>
                  <a:pt x="368" y="506"/>
                </a:cubicBezTo>
                <a:cubicBezTo>
                  <a:pt x="379" y="543"/>
                  <a:pt x="382" y="551"/>
                  <a:pt x="384" y="558"/>
                </a:cubicBezTo>
                <a:cubicBezTo>
                  <a:pt x="390" y="600"/>
                  <a:pt x="393" y="605"/>
                  <a:pt x="388" y="609"/>
                </a:cubicBezTo>
                <a:cubicBezTo>
                  <a:pt x="376" y="559"/>
                  <a:pt x="371" y="556"/>
                  <a:pt x="373" y="554"/>
                </a:cubicBezTo>
                <a:cubicBezTo>
                  <a:pt x="357" y="504"/>
                  <a:pt x="350" y="497"/>
                  <a:pt x="350" y="491"/>
                </a:cubicBezTo>
                <a:cubicBezTo>
                  <a:pt x="323" y="433"/>
                  <a:pt x="327" y="431"/>
                  <a:pt x="324" y="427"/>
                </a:cubicBezTo>
                <a:cubicBezTo>
                  <a:pt x="313" y="386"/>
                  <a:pt x="309" y="374"/>
                  <a:pt x="308" y="362"/>
                </a:cubicBezTo>
                <a:cubicBezTo>
                  <a:pt x="306" y="320"/>
                  <a:pt x="303" y="314"/>
                  <a:pt x="304" y="308"/>
                </a:cubicBezTo>
                <a:cubicBezTo>
                  <a:pt x="303" y="284"/>
                  <a:pt x="306" y="279"/>
                  <a:pt x="306" y="273"/>
                </a:cubicBezTo>
                <a:cubicBezTo>
                  <a:pt x="300" y="263"/>
                  <a:pt x="301" y="273"/>
                  <a:pt x="300" y="282"/>
                </a:cubicBezTo>
                <a:cubicBezTo>
                  <a:pt x="298" y="301"/>
                  <a:pt x="297" y="305"/>
                  <a:pt x="295" y="310"/>
                </a:cubicBezTo>
                <a:cubicBezTo>
                  <a:pt x="307" y="382"/>
                  <a:pt x="302" y="391"/>
                  <a:pt x="310" y="402"/>
                </a:cubicBezTo>
                <a:cubicBezTo>
                  <a:pt x="317" y="439"/>
                  <a:pt x="325" y="446"/>
                  <a:pt x="323" y="450"/>
                </a:cubicBezTo>
                <a:cubicBezTo>
                  <a:pt x="337" y="478"/>
                  <a:pt x="337" y="489"/>
                  <a:pt x="345" y="500"/>
                </a:cubicBezTo>
                <a:cubicBezTo>
                  <a:pt x="352" y="526"/>
                  <a:pt x="359" y="530"/>
                  <a:pt x="355" y="532"/>
                </a:cubicBezTo>
                <a:cubicBezTo>
                  <a:pt x="378" y="589"/>
                  <a:pt x="373" y="597"/>
                  <a:pt x="377" y="600"/>
                </a:cubicBezTo>
                <a:cubicBezTo>
                  <a:pt x="374" y="595"/>
                  <a:pt x="367" y="591"/>
                  <a:pt x="366" y="588"/>
                </a:cubicBezTo>
                <a:cubicBezTo>
                  <a:pt x="355" y="552"/>
                  <a:pt x="348" y="544"/>
                  <a:pt x="350" y="538"/>
                </a:cubicBezTo>
                <a:cubicBezTo>
                  <a:pt x="324" y="484"/>
                  <a:pt x="321" y="468"/>
                  <a:pt x="311" y="451"/>
                </a:cubicBezTo>
                <a:cubicBezTo>
                  <a:pt x="301" y="423"/>
                  <a:pt x="301" y="419"/>
                  <a:pt x="300" y="415"/>
                </a:cubicBezTo>
                <a:cubicBezTo>
                  <a:pt x="290" y="374"/>
                  <a:pt x="287" y="369"/>
                  <a:pt x="289" y="366"/>
                </a:cubicBezTo>
                <a:cubicBezTo>
                  <a:pt x="286" y="345"/>
                  <a:pt x="285" y="337"/>
                  <a:pt x="285" y="330"/>
                </a:cubicBezTo>
                <a:cubicBezTo>
                  <a:pt x="278" y="309"/>
                  <a:pt x="280" y="316"/>
                  <a:pt x="280" y="319"/>
                </a:cubicBezTo>
                <a:cubicBezTo>
                  <a:pt x="279" y="330"/>
                  <a:pt x="279" y="333"/>
                  <a:pt x="279" y="334"/>
                </a:cubicBezTo>
                <a:cubicBezTo>
                  <a:pt x="276" y="357"/>
                  <a:pt x="284" y="362"/>
                  <a:pt x="281" y="365"/>
                </a:cubicBezTo>
                <a:cubicBezTo>
                  <a:pt x="287" y="400"/>
                  <a:pt x="290" y="404"/>
                  <a:pt x="290" y="407"/>
                </a:cubicBezTo>
                <a:cubicBezTo>
                  <a:pt x="314" y="477"/>
                  <a:pt x="313" y="479"/>
                  <a:pt x="313" y="481"/>
                </a:cubicBezTo>
                <a:cubicBezTo>
                  <a:pt x="324" y="507"/>
                  <a:pt x="331" y="514"/>
                  <a:pt x="329" y="519"/>
                </a:cubicBezTo>
                <a:cubicBezTo>
                  <a:pt x="359" y="601"/>
                  <a:pt x="365" y="601"/>
                  <a:pt x="364" y="609"/>
                </a:cubicBezTo>
                <a:cubicBezTo>
                  <a:pt x="371" y="640"/>
                  <a:pt x="372" y="643"/>
                  <a:pt x="374" y="646"/>
                </a:cubicBezTo>
                <a:cubicBezTo>
                  <a:pt x="376" y="667"/>
                  <a:pt x="377" y="669"/>
                  <a:pt x="374" y="671"/>
                </a:cubicBezTo>
                <a:cubicBezTo>
                  <a:pt x="375" y="687"/>
                  <a:pt x="374" y="690"/>
                  <a:pt x="375" y="692"/>
                </a:cubicBezTo>
                <a:cubicBezTo>
                  <a:pt x="370" y="713"/>
                  <a:pt x="369" y="717"/>
                  <a:pt x="367" y="715"/>
                </a:cubicBezTo>
                <a:cubicBezTo>
                  <a:pt x="363" y="675"/>
                  <a:pt x="362" y="670"/>
                  <a:pt x="363" y="666"/>
                </a:cubicBezTo>
                <a:cubicBezTo>
                  <a:pt x="352" y="608"/>
                  <a:pt x="345" y="610"/>
                  <a:pt x="346" y="605"/>
                </a:cubicBezTo>
                <a:cubicBezTo>
                  <a:pt x="334" y="572"/>
                  <a:pt x="329" y="574"/>
                  <a:pt x="329" y="568"/>
                </a:cubicBezTo>
                <a:cubicBezTo>
                  <a:pt x="310" y="526"/>
                  <a:pt x="303" y="521"/>
                  <a:pt x="305" y="517"/>
                </a:cubicBezTo>
                <a:cubicBezTo>
                  <a:pt x="290" y="492"/>
                  <a:pt x="293" y="489"/>
                  <a:pt x="289" y="484"/>
                </a:cubicBezTo>
                <a:cubicBezTo>
                  <a:pt x="272" y="442"/>
                  <a:pt x="272" y="433"/>
                  <a:pt x="267" y="424"/>
                </a:cubicBezTo>
                <a:cubicBezTo>
                  <a:pt x="263" y="382"/>
                  <a:pt x="261" y="377"/>
                  <a:pt x="262" y="373"/>
                </a:cubicBezTo>
                <a:cubicBezTo>
                  <a:pt x="263" y="332"/>
                  <a:pt x="259" y="327"/>
                  <a:pt x="260" y="323"/>
                </a:cubicBezTo>
                <a:cubicBezTo>
                  <a:pt x="255" y="324"/>
                  <a:pt x="255" y="328"/>
                  <a:pt x="258" y="332"/>
                </a:cubicBezTo>
                <a:cubicBezTo>
                  <a:pt x="253" y="357"/>
                  <a:pt x="255" y="358"/>
                  <a:pt x="255" y="359"/>
                </a:cubicBezTo>
                <a:cubicBezTo>
                  <a:pt x="256" y="372"/>
                  <a:pt x="254" y="373"/>
                  <a:pt x="255" y="376"/>
                </a:cubicBezTo>
                <a:cubicBezTo>
                  <a:pt x="262" y="413"/>
                  <a:pt x="257" y="421"/>
                  <a:pt x="262" y="430"/>
                </a:cubicBezTo>
                <a:cubicBezTo>
                  <a:pt x="271" y="463"/>
                  <a:pt x="270" y="468"/>
                  <a:pt x="276" y="474"/>
                </a:cubicBezTo>
                <a:cubicBezTo>
                  <a:pt x="293" y="525"/>
                  <a:pt x="305" y="537"/>
                  <a:pt x="308" y="549"/>
                </a:cubicBezTo>
                <a:cubicBezTo>
                  <a:pt x="326" y="593"/>
                  <a:pt x="338" y="598"/>
                  <a:pt x="333" y="600"/>
                </a:cubicBezTo>
                <a:cubicBezTo>
                  <a:pt x="344" y="639"/>
                  <a:pt x="350" y="643"/>
                  <a:pt x="348" y="645"/>
                </a:cubicBezTo>
                <a:cubicBezTo>
                  <a:pt x="360" y="675"/>
                  <a:pt x="349" y="681"/>
                  <a:pt x="356" y="679"/>
                </a:cubicBezTo>
                <a:cubicBezTo>
                  <a:pt x="356" y="718"/>
                  <a:pt x="357" y="722"/>
                  <a:pt x="358" y="727"/>
                </a:cubicBezTo>
                <a:cubicBezTo>
                  <a:pt x="355" y="728"/>
                  <a:pt x="353" y="720"/>
                  <a:pt x="355" y="712"/>
                </a:cubicBezTo>
                <a:cubicBezTo>
                  <a:pt x="344" y="656"/>
                  <a:pt x="337" y="650"/>
                  <a:pt x="339" y="647"/>
                </a:cubicBezTo>
                <a:cubicBezTo>
                  <a:pt x="327" y="614"/>
                  <a:pt x="329" y="612"/>
                  <a:pt x="327" y="609"/>
                </a:cubicBezTo>
                <a:cubicBezTo>
                  <a:pt x="296" y="547"/>
                  <a:pt x="292" y="535"/>
                  <a:pt x="286" y="521"/>
                </a:cubicBezTo>
                <a:cubicBezTo>
                  <a:pt x="264" y="475"/>
                  <a:pt x="265" y="471"/>
                  <a:pt x="260" y="465"/>
                </a:cubicBezTo>
                <a:cubicBezTo>
                  <a:pt x="247" y="411"/>
                  <a:pt x="246" y="405"/>
                  <a:pt x="244" y="399"/>
                </a:cubicBezTo>
                <a:cubicBezTo>
                  <a:pt x="237" y="392"/>
                  <a:pt x="243" y="396"/>
                  <a:pt x="240" y="399"/>
                </a:cubicBezTo>
                <a:cubicBezTo>
                  <a:pt x="245" y="450"/>
                  <a:pt x="252" y="456"/>
                  <a:pt x="251" y="460"/>
                </a:cubicBezTo>
                <a:cubicBezTo>
                  <a:pt x="278" y="524"/>
                  <a:pt x="284" y="536"/>
                  <a:pt x="288" y="548"/>
                </a:cubicBezTo>
                <a:cubicBezTo>
                  <a:pt x="302" y="574"/>
                  <a:pt x="305" y="577"/>
                  <a:pt x="303" y="579"/>
                </a:cubicBezTo>
                <a:cubicBezTo>
                  <a:pt x="316" y="612"/>
                  <a:pt x="323" y="618"/>
                  <a:pt x="323" y="624"/>
                </a:cubicBezTo>
                <a:cubicBezTo>
                  <a:pt x="325" y="635"/>
                  <a:pt x="328" y="634"/>
                  <a:pt x="329" y="635"/>
                </a:cubicBezTo>
                <a:cubicBezTo>
                  <a:pt x="329" y="647"/>
                  <a:pt x="332" y="649"/>
                  <a:pt x="330" y="651"/>
                </a:cubicBezTo>
                <a:cubicBezTo>
                  <a:pt x="342" y="695"/>
                  <a:pt x="341" y="702"/>
                  <a:pt x="346" y="710"/>
                </a:cubicBezTo>
                <a:cubicBezTo>
                  <a:pt x="344" y="729"/>
                  <a:pt x="346" y="732"/>
                  <a:pt x="343" y="730"/>
                </a:cubicBezTo>
                <a:cubicBezTo>
                  <a:pt x="342" y="696"/>
                  <a:pt x="336" y="691"/>
                  <a:pt x="340" y="688"/>
                </a:cubicBezTo>
                <a:cubicBezTo>
                  <a:pt x="322" y="644"/>
                  <a:pt x="323" y="635"/>
                  <a:pt x="319" y="625"/>
                </a:cubicBezTo>
                <a:cubicBezTo>
                  <a:pt x="304" y="603"/>
                  <a:pt x="309" y="596"/>
                  <a:pt x="304" y="598"/>
                </a:cubicBezTo>
                <a:cubicBezTo>
                  <a:pt x="283" y="562"/>
                  <a:pt x="281" y="562"/>
                  <a:pt x="280" y="557"/>
                </a:cubicBezTo>
                <a:cubicBezTo>
                  <a:pt x="239" y="483"/>
                  <a:pt x="234" y="468"/>
                  <a:pt x="227" y="453"/>
                </a:cubicBezTo>
                <a:cubicBezTo>
                  <a:pt x="222" y="406"/>
                  <a:pt x="214" y="401"/>
                  <a:pt x="217" y="399"/>
                </a:cubicBezTo>
                <a:cubicBezTo>
                  <a:pt x="210" y="368"/>
                  <a:pt x="206" y="371"/>
                  <a:pt x="209" y="374"/>
                </a:cubicBezTo>
                <a:cubicBezTo>
                  <a:pt x="211" y="412"/>
                  <a:pt x="214" y="416"/>
                  <a:pt x="212" y="419"/>
                </a:cubicBezTo>
                <a:cubicBezTo>
                  <a:pt x="217" y="447"/>
                  <a:pt x="220" y="451"/>
                  <a:pt x="218" y="454"/>
                </a:cubicBezTo>
                <a:cubicBezTo>
                  <a:pt x="237" y="486"/>
                  <a:pt x="228" y="488"/>
                  <a:pt x="233" y="492"/>
                </a:cubicBezTo>
                <a:cubicBezTo>
                  <a:pt x="243" y="506"/>
                  <a:pt x="241" y="507"/>
                  <a:pt x="243" y="510"/>
                </a:cubicBezTo>
                <a:cubicBezTo>
                  <a:pt x="273" y="563"/>
                  <a:pt x="281" y="573"/>
                  <a:pt x="290" y="592"/>
                </a:cubicBezTo>
                <a:cubicBezTo>
                  <a:pt x="313" y="641"/>
                  <a:pt x="320" y="646"/>
                  <a:pt x="317" y="650"/>
                </a:cubicBezTo>
                <a:cubicBezTo>
                  <a:pt x="324" y="674"/>
                  <a:pt x="328" y="677"/>
                  <a:pt x="326" y="679"/>
                </a:cubicBezTo>
                <a:cubicBezTo>
                  <a:pt x="331" y="728"/>
                  <a:pt x="335" y="734"/>
                  <a:pt x="335" y="739"/>
                </a:cubicBezTo>
                <a:cubicBezTo>
                  <a:pt x="329" y="772"/>
                  <a:pt x="335" y="778"/>
                  <a:pt x="329" y="782"/>
                </a:cubicBezTo>
                <a:cubicBezTo>
                  <a:pt x="329" y="760"/>
                  <a:pt x="324" y="756"/>
                  <a:pt x="326" y="754"/>
                </a:cubicBezTo>
                <a:cubicBezTo>
                  <a:pt x="316" y="694"/>
                  <a:pt x="311" y="688"/>
                  <a:pt x="312" y="684"/>
                </a:cubicBezTo>
                <a:cubicBezTo>
                  <a:pt x="303" y="664"/>
                  <a:pt x="300" y="660"/>
                  <a:pt x="297" y="655"/>
                </a:cubicBezTo>
                <a:cubicBezTo>
                  <a:pt x="277" y="614"/>
                  <a:pt x="276" y="603"/>
                  <a:pt x="266" y="592"/>
                </a:cubicBezTo>
                <a:cubicBezTo>
                  <a:pt x="229" y="512"/>
                  <a:pt x="224" y="509"/>
                  <a:pt x="226" y="507"/>
                </a:cubicBezTo>
                <a:cubicBezTo>
                  <a:pt x="219" y="487"/>
                  <a:pt x="218" y="484"/>
                  <a:pt x="215" y="481"/>
                </a:cubicBezTo>
                <a:cubicBezTo>
                  <a:pt x="207" y="434"/>
                  <a:pt x="204" y="427"/>
                  <a:pt x="203" y="421"/>
                </a:cubicBezTo>
                <a:cubicBezTo>
                  <a:pt x="200" y="407"/>
                  <a:pt x="202" y="403"/>
                  <a:pt x="198" y="400"/>
                </a:cubicBezTo>
                <a:cubicBezTo>
                  <a:pt x="196" y="424"/>
                  <a:pt x="202" y="423"/>
                  <a:pt x="200" y="426"/>
                </a:cubicBezTo>
                <a:cubicBezTo>
                  <a:pt x="204" y="466"/>
                  <a:pt x="207" y="469"/>
                  <a:pt x="205" y="471"/>
                </a:cubicBezTo>
                <a:cubicBezTo>
                  <a:pt x="232" y="535"/>
                  <a:pt x="234" y="550"/>
                  <a:pt x="247" y="566"/>
                </a:cubicBezTo>
                <a:cubicBezTo>
                  <a:pt x="301" y="688"/>
                  <a:pt x="306" y="693"/>
                  <a:pt x="305" y="698"/>
                </a:cubicBezTo>
                <a:cubicBezTo>
                  <a:pt x="318" y="764"/>
                  <a:pt x="321" y="768"/>
                  <a:pt x="316" y="771"/>
                </a:cubicBezTo>
                <a:cubicBezTo>
                  <a:pt x="320" y="797"/>
                  <a:pt x="318" y="798"/>
                  <a:pt x="320" y="800"/>
                </a:cubicBezTo>
                <a:cubicBezTo>
                  <a:pt x="311" y="765"/>
                  <a:pt x="308" y="755"/>
                  <a:pt x="311" y="746"/>
                </a:cubicBezTo>
                <a:cubicBezTo>
                  <a:pt x="292" y="699"/>
                  <a:pt x="295" y="695"/>
                  <a:pt x="291" y="689"/>
                </a:cubicBezTo>
                <a:cubicBezTo>
                  <a:pt x="279" y="664"/>
                  <a:pt x="281" y="659"/>
                  <a:pt x="274" y="652"/>
                </a:cubicBezTo>
                <a:cubicBezTo>
                  <a:pt x="272" y="634"/>
                  <a:pt x="265" y="630"/>
                  <a:pt x="264" y="627"/>
                </a:cubicBezTo>
                <a:cubicBezTo>
                  <a:pt x="258" y="606"/>
                  <a:pt x="250" y="601"/>
                  <a:pt x="253" y="598"/>
                </a:cubicBezTo>
                <a:cubicBezTo>
                  <a:pt x="219" y="535"/>
                  <a:pt x="210" y="531"/>
                  <a:pt x="213" y="526"/>
                </a:cubicBezTo>
                <a:cubicBezTo>
                  <a:pt x="196" y="496"/>
                  <a:pt x="200" y="495"/>
                  <a:pt x="199" y="493"/>
                </a:cubicBezTo>
                <a:cubicBezTo>
                  <a:pt x="188" y="444"/>
                  <a:pt x="183" y="435"/>
                  <a:pt x="184" y="427"/>
                </a:cubicBezTo>
                <a:cubicBezTo>
                  <a:pt x="176" y="409"/>
                  <a:pt x="175" y="415"/>
                  <a:pt x="176" y="421"/>
                </a:cubicBezTo>
                <a:cubicBezTo>
                  <a:pt x="180" y="443"/>
                  <a:pt x="180" y="448"/>
                  <a:pt x="180" y="452"/>
                </a:cubicBezTo>
                <a:cubicBezTo>
                  <a:pt x="181" y="498"/>
                  <a:pt x="184" y="526"/>
                  <a:pt x="195" y="545"/>
                </a:cubicBezTo>
                <a:cubicBezTo>
                  <a:pt x="206" y="572"/>
                  <a:pt x="208" y="569"/>
                  <a:pt x="211" y="577"/>
                </a:cubicBezTo>
                <a:cubicBezTo>
                  <a:pt x="236" y="627"/>
                  <a:pt x="240" y="630"/>
                  <a:pt x="238" y="632"/>
                </a:cubicBezTo>
                <a:cubicBezTo>
                  <a:pt x="260" y="671"/>
                  <a:pt x="263" y="679"/>
                  <a:pt x="270" y="687"/>
                </a:cubicBezTo>
                <a:cubicBezTo>
                  <a:pt x="277" y="703"/>
                  <a:pt x="278" y="705"/>
                  <a:pt x="280" y="707"/>
                </a:cubicBezTo>
                <a:cubicBezTo>
                  <a:pt x="284" y="736"/>
                  <a:pt x="293" y="745"/>
                  <a:pt x="290" y="751"/>
                </a:cubicBezTo>
                <a:cubicBezTo>
                  <a:pt x="300" y="786"/>
                  <a:pt x="298" y="788"/>
                  <a:pt x="301" y="790"/>
                </a:cubicBezTo>
                <a:cubicBezTo>
                  <a:pt x="285" y="760"/>
                  <a:pt x="280" y="751"/>
                  <a:pt x="281" y="743"/>
                </a:cubicBezTo>
                <a:cubicBezTo>
                  <a:pt x="267" y="717"/>
                  <a:pt x="263" y="712"/>
                  <a:pt x="264" y="709"/>
                </a:cubicBezTo>
                <a:cubicBezTo>
                  <a:pt x="248" y="682"/>
                  <a:pt x="246" y="670"/>
                  <a:pt x="242" y="658"/>
                </a:cubicBezTo>
                <a:cubicBezTo>
                  <a:pt x="179" y="534"/>
                  <a:pt x="172" y="518"/>
                  <a:pt x="162" y="502"/>
                </a:cubicBezTo>
                <a:cubicBezTo>
                  <a:pt x="145" y="444"/>
                  <a:pt x="148" y="430"/>
                  <a:pt x="143" y="415"/>
                </a:cubicBezTo>
                <a:cubicBezTo>
                  <a:pt x="140" y="444"/>
                  <a:pt x="143" y="452"/>
                  <a:pt x="143" y="459"/>
                </a:cubicBezTo>
                <a:cubicBezTo>
                  <a:pt x="153" y="499"/>
                  <a:pt x="156" y="503"/>
                  <a:pt x="155" y="507"/>
                </a:cubicBezTo>
                <a:cubicBezTo>
                  <a:pt x="184" y="563"/>
                  <a:pt x="185" y="565"/>
                  <a:pt x="185" y="569"/>
                </a:cubicBezTo>
                <a:cubicBezTo>
                  <a:pt x="202" y="603"/>
                  <a:pt x="208" y="605"/>
                  <a:pt x="207" y="612"/>
                </a:cubicBezTo>
                <a:cubicBezTo>
                  <a:pt x="217" y="641"/>
                  <a:pt x="230" y="639"/>
                  <a:pt x="224" y="644"/>
                </a:cubicBezTo>
                <a:cubicBezTo>
                  <a:pt x="287" y="796"/>
                  <a:pt x="292" y="802"/>
                  <a:pt x="291" y="807"/>
                </a:cubicBezTo>
                <a:cubicBezTo>
                  <a:pt x="298" y="844"/>
                  <a:pt x="299" y="847"/>
                  <a:pt x="297" y="849"/>
                </a:cubicBezTo>
                <a:cubicBezTo>
                  <a:pt x="295" y="844"/>
                  <a:pt x="294" y="840"/>
                  <a:pt x="292" y="836"/>
                </a:cubicBezTo>
                <a:cubicBezTo>
                  <a:pt x="285" y="809"/>
                  <a:pt x="281" y="804"/>
                  <a:pt x="278" y="799"/>
                </a:cubicBezTo>
                <a:cubicBezTo>
                  <a:pt x="255" y="746"/>
                  <a:pt x="249" y="747"/>
                  <a:pt x="250" y="741"/>
                </a:cubicBezTo>
                <a:cubicBezTo>
                  <a:pt x="223" y="694"/>
                  <a:pt x="225" y="692"/>
                  <a:pt x="223" y="689"/>
                </a:cubicBezTo>
                <a:cubicBezTo>
                  <a:pt x="216" y="674"/>
                  <a:pt x="215" y="671"/>
                  <a:pt x="212" y="667"/>
                </a:cubicBezTo>
                <a:cubicBezTo>
                  <a:pt x="201" y="644"/>
                  <a:pt x="195" y="640"/>
                  <a:pt x="198" y="638"/>
                </a:cubicBezTo>
                <a:cubicBezTo>
                  <a:pt x="149" y="549"/>
                  <a:pt x="156" y="559"/>
                  <a:pt x="157" y="567"/>
                </a:cubicBezTo>
                <a:cubicBezTo>
                  <a:pt x="160" y="580"/>
                  <a:pt x="164" y="583"/>
                  <a:pt x="165" y="586"/>
                </a:cubicBezTo>
                <a:cubicBezTo>
                  <a:pt x="177" y="613"/>
                  <a:pt x="172" y="614"/>
                  <a:pt x="179" y="618"/>
                </a:cubicBezTo>
                <a:cubicBezTo>
                  <a:pt x="187" y="642"/>
                  <a:pt x="191" y="644"/>
                  <a:pt x="192" y="647"/>
                </a:cubicBezTo>
                <a:cubicBezTo>
                  <a:pt x="208" y="677"/>
                  <a:pt x="206" y="681"/>
                  <a:pt x="209" y="680"/>
                </a:cubicBezTo>
                <a:cubicBezTo>
                  <a:pt x="229" y="715"/>
                  <a:pt x="236" y="735"/>
                  <a:pt x="245" y="754"/>
                </a:cubicBezTo>
                <a:cubicBezTo>
                  <a:pt x="265" y="789"/>
                  <a:pt x="268" y="793"/>
                  <a:pt x="268" y="796"/>
                </a:cubicBezTo>
                <a:cubicBezTo>
                  <a:pt x="284" y="831"/>
                  <a:pt x="281" y="834"/>
                  <a:pt x="283" y="837"/>
                </a:cubicBezTo>
                <a:cubicBezTo>
                  <a:pt x="287" y="855"/>
                  <a:pt x="283" y="857"/>
                  <a:pt x="287" y="859"/>
                </a:cubicBezTo>
                <a:cubicBezTo>
                  <a:pt x="285" y="886"/>
                  <a:pt x="282" y="878"/>
                  <a:pt x="285" y="870"/>
                </a:cubicBezTo>
                <a:cubicBezTo>
                  <a:pt x="268" y="821"/>
                  <a:pt x="270" y="819"/>
                  <a:pt x="268" y="816"/>
                </a:cubicBezTo>
                <a:cubicBezTo>
                  <a:pt x="259" y="786"/>
                  <a:pt x="252" y="782"/>
                  <a:pt x="251" y="779"/>
                </a:cubicBezTo>
                <a:cubicBezTo>
                  <a:pt x="234" y="751"/>
                  <a:pt x="238" y="749"/>
                  <a:pt x="234" y="745"/>
                </a:cubicBezTo>
                <a:cubicBezTo>
                  <a:pt x="205" y="692"/>
                  <a:pt x="202" y="688"/>
                  <a:pt x="199" y="684"/>
                </a:cubicBezTo>
                <a:cubicBezTo>
                  <a:pt x="177" y="630"/>
                  <a:pt x="166" y="611"/>
                  <a:pt x="158" y="593"/>
                </a:cubicBezTo>
                <a:cubicBezTo>
                  <a:pt x="147" y="546"/>
                  <a:pt x="142" y="548"/>
                  <a:pt x="140" y="540"/>
                </a:cubicBezTo>
                <a:cubicBezTo>
                  <a:pt x="140" y="522"/>
                  <a:pt x="138" y="522"/>
                  <a:pt x="136" y="521"/>
                </a:cubicBezTo>
                <a:cubicBezTo>
                  <a:pt x="130" y="496"/>
                  <a:pt x="129" y="493"/>
                  <a:pt x="131" y="490"/>
                </a:cubicBezTo>
                <a:cubicBezTo>
                  <a:pt x="122" y="493"/>
                  <a:pt x="128" y="497"/>
                  <a:pt x="125" y="499"/>
                </a:cubicBezTo>
                <a:cubicBezTo>
                  <a:pt x="131" y="527"/>
                  <a:pt x="132" y="536"/>
                  <a:pt x="136" y="545"/>
                </a:cubicBezTo>
                <a:cubicBezTo>
                  <a:pt x="139" y="569"/>
                  <a:pt x="140" y="574"/>
                  <a:pt x="139" y="580"/>
                </a:cubicBezTo>
                <a:cubicBezTo>
                  <a:pt x="160" y="639"/>
                  <a:pt x="161" y="642"/>
                  <a:pt x="159" y="645"/>
                </a:cubicBezTo>
                <a:cubicBezTo>
                  <a:pt x="169" y="668"/>
                  <a:pt x="176" y="672"/>
                  <a:pt x="172" y="674"/>
                </a:cubicBezTo>
                <a:cubicBezTo>
                  <a:pt x="200" y="724"/>
                  <a:pt x="201" y="738"/>
                  <a:pt x="214" y="755"/>
                </a:cubicBezTo>
                <a:cubicBezTo>
                  <a:pt x="236" y="805"/>
                  <a:pt x="246" y="814"/>
                  <a:pt x="247" y="821"/>
                </a:cubicBezTo>
                <a:cubicBezTo>
                  <a:pt x="268" y="868"/>
                  <a:pt x="261" y="870"/>
                  <a:pt x="266" y="874"/>
                </a:cubicBezTo>
                <a:cubicBezTo>
                  <a:pt x="224" y="800"/>
                  <a:pt x="220" y="795"/>
                  <a:pt x="217" y="789"/>
                </a:cubicBezTo>
                <a:cubicBezTo>
                  <a:pt x="185" y="740"/>
                  <a:pt x="190" y="733"/>
                  <a:pt x="185" y="736"/>
                </a:cubicBezTo>
                <a:cubicBezTo>
                  <a:pt x="171" y="702"/>
                  <a:pt x="168" y="697"/>
                  <a:pt x="166" y="693"/>
                </a:cubicBezTo>
                <a:cubicBezTo>
                  <a:pt x="134" y="606"/>
                  <a:pt x="125" y="601"/>
                  <a:pt x="129" y="597"/>
                </a:cubicBezTo>
                <a:cubicBezTo>
                  <a:pt x="119" y="542"/>
                  <a:pt x="118" y="540"/>
                  <a:pt x="116" y="538"/>
                </a:cubicBezTo>
                <a:cubicBezTo>
                  <a:pt x="111" y="539"/>
                  <a:pt x="113" y="558"/>
                  <a:pt x="117" y="576"/>
                </a:cubicBezTo>
                <a:cubicBezTo>
                  <a:pt x="141" y="650"/>
                  <a:pt x="140" y="667"/>
                  <a:pt x="151" y="685"/>
                </a:cubicBezTo>
                <a:cubicBezTo>
                  <a:pt x="194" y="767"/>
                  <a:pt x="201" y="774"/>
                  <a:pt x="207" y="789"/>
                </a:cubicBezTo>
                <a:cubicBezTo>
                  <a:pt x="228" y="836"/>
                  <a:pt x="240" y="840"/>
                  <a:pt x="235" y="842"/>
                </a:cubicBezTo>
                <a:cubicBezTo>
                  <a:pt x="251" y="882"/>
                  <a:pt x="258" y="889"/>
                  <a:pt x="255" y="894"/>
                </a:cubicBezTo>
                <a:cubicBezTo>
                  <a:pt x="228" y="846"/>
                  <a:pt x="227" y="844"/>
                  <a:pt x="225" y="842"/>
                </a:cubicBezTo>
                <a:cubicBezTo>
                  <a:pt x="212" y="821"/>
                  <a:pt x="210" y="822"/>
                  <a:pt x="209" y="820"/>
                </a:cubicBezTo>
                <a:cubicBezTo>
                  <a:pt x="166" y="769"/>
                  <a:pt x="157" y="757"/>
                  <a:pt x="144" y="743"/>
                </a:cubicBezTo>
                <a:cubicBezTo>
                  <a:pt x="123" y="700"/>
                  <a:pt x="116" y="696"/>
                  <a:pt x="115" y="693"/>
                </a:cubicBezTo>
                <a:cubicBezTo>
                  <a:pt x="107" y="669"/>
                  <a:pt x="105" y="663"/>
                  <a:pt x="101" y="657"/>
                </a:cubicBezTo>
                <a:cubicBezTo>
                  <a:pt x="96" y="630"/>
                  <a:pt x="93" y="623"/>
                  <a:pt x="91" y="615"/>
                </a:cubicBezTo>
                <a:cubicBezTo>
                  <a:pt x="87" y="604"/>
                  <a:pt x="82" y="608"/>
                  <a:pt x="85" y="614"/>
                </a:cubicBezTo>
                <a:cubicBezTo>
                  <a:pt x="95" y="654"/>
                  <a:pt x="92" y="660"/>
                  <a:pt x="95" y="666"/>
                </a:cubicBezTo>
                <a:cubicBezTo>
                  <a:pt x="154" y="770"/>
                  <a:pt x="155" y="771"/>
                  <a:pt x="161" y="778"/>
                </a:cubicBezTo>
                <a:cubicBezTo>
                  <a:pt x="204" y="829"/>
                  <a:pt x="208" y="830"/>
                  <a:pt x="211" y="836"/>
                </a:cubicBezTo>
                <a:cubicBezTo>
                  <a:pt x="249" y="919"/>
                  <a:pt x="255" y="928"/>
                  <a:pt x="253" y="935"/>
                </a:cubicBezTo>
                <a:cubicBezTo>
                  <a:pt x="253" y="956"/>
                  <a:pt x="256" y="954"/>
                  <a:pt x="252" y="951"/>
                </a:cubicBezTo>
                <a:cubicBezTo>
                  <a:pt x="255" y="941"/>
                  <a:pt x="249" y="937"/>
                  <a:pt x="247" y="934"/>
                </a:cubicBezTo>
                <a:cubicBezTo>
                  <a:pt x="223" y="877"/>
                  <a:pt x="219" y="872"/>
                  <a:pt x="216" y="866"/>
                </a:cubicBezTo>
                <a:cubicBezTo>
                  <a:pt x="166" y="796"/>
                  <a:pt x="160" y="792"/>
                  <a:pt x="155" y="782"/>
                </a:cubicBezTo>
                <a:cubicBezTo>
                  <a:pt x="107" y="716"/>
                  <a:pt x="103" y="719"/>
                  <a:pt x="103" y="714"/>
                </a:cubicBezTo>
                <a:cubicBezTo>
                  <a:pt x="85" y="675"/>
                  <a:pt x="83" y="673"/>
                  <a:pt x="82" y="671"/>
                </a:cubicBezTo>
                <a:cubicBezTo>
                  <a:pt x="79" y="658"/>
                  <a:pt x="74" y="655"/>
                  <a:pt x="76" y="653"/>
                </a:cubicBezTo>
                <a:cubicBezTo>
                  <a:pt x="72" y="651"/>
                  <a:pt x="73" y="653"/>
                  <a:pt x="70" y="654"/>
                </a:cubicBezTo>
                <a:cubicBezTo>
                  <a:pt x="78" y="674"/>
                  <a:pt x="75" y="677"/>
                  <a:pt x="80" y="682"/>
                </a:cubicBezTo>
                <a:cubicBezTo>
                  <a:pt x="93" y="713"/>
                  <a:pt x="99" y="721"/>
                  <a:pt x="102" y="730"/>
                </a:cubicBezTo>
                <a:cubicBezTo>
                  <a:pt x="168" y="818"/>
                  <a:pt x="173" y="816"/>
                  <a:pt x="176" y="821"/>
                </a:cubicBezTo>
                <a:cubicBezTo>
                  <a:pt x="206" y="868"/>
                  <a:pt x="208" y="871"/>
                  <a:pt x="210" y="875"/>
                </a:cubicBezTo>
                <a:cubicBezTo>
                  <a:pt x="237" y="926"/>
                  <a:pt x="238" y="934"/>
                  <a:pt x="240" y="942"/>
                </a:cubicBezTo>
                <a:cubicBezTo>
                  <a:pt x="254" y="974"/>
                  <a:pt x="251" y="976"/>
                  <a:pt x="252" y="978"/>
                </a:cubicBezTo>
                <a:cubicBezTo>
                  <a:pt x="244" y="978"/>
                  <a:pt x="245" y="972"/>
                  <a:pt x="245" y="965"/>
                </a:cubicBezTo>
                <a:cubicBezTo>
                  <a:pt x="220" y="909"/>
                  <a:pt x="215" y="897"/>
                  <a:pt x="207" y="885"/>
                </a:cubicBezTo>
                <a:cubicBezTo>
                  <a:pt x="195" y="866"/>
                  <a:pt x="195" y="864"/>
                  <a:pt x="193" y="865"/>
                </a:cubicBezTo>
                <a:cubicBezTo>
                  <a:pt x="179" y="855"/>
                  <a:pt x="185" y="844"/>
                  <a:pt x="180" y="848"/>
                </a:cubicBezTo>
                <a:cubicBezTo>
                  <a:pt x="148" y="807"/>
                  <a:pt x="140" y="795"/>
                  <a:pt x="131" y="783"/>
                </a:cubicBezTo>
                <a:cubicBezTo>
                  <a:pt x="118" y="762"/>
                  <a:pt x="110" y="755"/>
                  <a:pt x="106" y="749"/>
                </a:cubicBezTo>
                <a:cubicBezTo>
                  <a:pt x="80" y="696"/>
                  <a:pt x="80" y="694"/>
                  <a:pt x="80" y="692"/>
                </a:cubicBezTo>
                <a:cubicBezTo>
                  <a:pt x="71" y="664"/>
                  <a:pt x="69" y="658"/>
                  <a:pt x="65" y="661"/>
                </a:cubicBezTo>
                <a:cubicBezTo>
                  <a:pt x="71" y="688"/>
                  <a:pt x="73" y="693"/>
                  <a:pt x="76" y="697"/>
                </a:cubicBezTo>
                <a:cubicBezTo>
                  <a:pt x="113" y="772"/>
                  <a:pt x="120" y="781"/>
                  <a:pt x="125" y="789"/>
                </a:cubicBezTo>
                <a:cubicBezTo>
                  <a:pt x="135" y="803"/>
                  <a:pt x="136" y="809"/>
                  <a:pt x="140" y="813"/>
                </a:cubicBezTo>
                <a:cubicBezTo>
                  <a:pt x="178" y="859"/>
                  <a:pt x="181" y="858"/>
                  <a:pt x="179" y="860"/>
                </a:cubicBezTo>
                <a:cubicBezTo>
                  <a:pt x="193" y="881"/>
                  <a:pt x="195" y="882"/>
                  <a:pt x="198" y="889"/>
                </a:cubicBezTo>
                <a:cubicBezTo>
                  <a:pt x="227" y="944"/>
                  <a:pt x="231" y="952"/>
                  <a:pt x="235" y="961"/>
                </a:cubicBezTo>
                <a:cubicBezTo>
                  <a:pt x="244" y="999"/>
                  <a:pt x="243" y="1002"/>
                  <a:pt x="242" y="1005"/>
                </a:cubicBezTo>
                <a:cubicBezTo>
                  <a:pt x="238" y="996"/>
                  <a:pt x="233" y="991"/>
                  <a:pt x="234" y="988"/>
                </a:cubicBezTo>
                <a:cubicBezTo>
                  <a:pt x="225" y="962"/>
                  <a:pt x="224" y="959"/>
                  <a:pt x="222" y="957"/>
                </a:cubicBezTo>
                <a:cubicBezTo>
                  <a:pt x="210" y="930"/>
                  <a:pt x="207" y="921"/>
                  <a:pt x="204" y="912"/>
                </a:cubicBezTo>
                <a:cubicBezTo>
                  <a:pt x="190" y="898"/>
                  <a:pt x="190" y="892"/>
                  <a:pt x="189" y="891"/>
                </a:cubicBezTo>
                <a:cubicBezTo>
                  <a:pt x="171" y="869"/>
                  <a:pt x="172" y="868"/>
                  <a:pt x="171" y="866"/>
                </a:cubicBezTo>
                <a:cubicBezTo>
                  <a:pt x="166" y="860"/>
                  <a:pt x="165" y="861"/>
                  <a:pt x="164" y="859"/>
                </a:cubicBezTo>
                <a:cubicBezTo>
                  <a:pt x="156" y="850"/>
                  <a:pt x="152" y="845"/>
                  <a:pt x="148" y="841"/>
                </a:cubicBezTo>
                <a:cubicBezTo>
                  <a:pt x="65" y="711"/>
                  <a:pt x="53" y="694"/>
                  <a:pt x="50" y="678"/>
                </a:cubicBezTo>
                <a:cubicBezTo>
                  <a:pt x="50" y="701"/>
                  <a:pt x="55" y="704"/>
                  <a:pt x="53" y="706"/>
                </a:cubicBezTo>
                <a:cubicBezTo>
                  <a:pt x="169" y="875"/>
                  <a:pt x="172" y="884"/>
                  <a:pt x="197" y="919"/>
                </a:cubicBezTo>
                <a:cubicBezTo>
                  <a:pt x="218" y="976"/>
                  <a:pt x="221" y="979"/>
                  <a:pt x="224" y="983"/>
                </a:cubicBezTo>
                <a:cubicBezTo>
                  <a:pt x="228" y="1009"/>
                  <a:pt x="232" y="1014"/>
                  <a:pt x="228" y="1017"/>
                </a:cubicBezTo>
                <a:cubicBezTo>
                  <a:pt x="224" y="1004"/>
                  <a:pt x="219" y="996"/>
                  <a:pt x="221" y="990"/>
                </a:cubicBezTo>
                <a:cubicBezTo>
                  <a:pt x="201" y="949"/>
                  <a:pt x="198" y="938"/>
                  <a:pt x="196" y="934"/>
                </a:cubicBezTo>
                <a:cubicBezTo>
                  <a:pt x="166" y="892"/>
                  <a:pt x="165" y="887"/>
                  <a:pt x="163" y="885"/>
                </a:cubicBezTo>
                <a:cubicBezTo>
                  <a:pt x="129" y="843"/>
                  <a:pt x="120" y="840"/>
                  <a:pt x="115" y="826"/>
                </a:cubicBezTo>
                <a:cubicBezTo>
                  <a:pt x="95" y="810"/>
                  <a:pt x="100" y="803"/>
                  <a:pt x="95" y="801"/>
                </a:cubicBezTo>
                <a:cubicBezTo>
                  <a:pt x="58" y="746"/>
                  <a:pt x="61" y="750"/>
                  <a:pt x="63" y="753"/>
                </a:cubicBezTo>
                <a:cubicBezTo>
                  <a:pt x="73" y="778"/>
                  <a:pt x="76" y="782"/>
                  <a:pt x="79" y="786"/>
                </a:cubicBezTo>
                <a:cubicBezTo>
                  <a:pt x="96" y="817"/>
                  <a:pt x="95" y="817"/>
                  <a:pt x="101" y="826"/>
                </a:cubicBezTo>
                <a:cubicBezTo>
                  <a:pt x="112" y="844"/>
                  <a:pt x="119" y="843"/>
                  <a:pt x="118" y="851"/>
                </a:cubicBezTo>
                <a:cubicBezTo>
                  <a:pt x="187" y="941"/>
                  <a:pt x="193" y="948"/>
                  <a:pt x="198" y="955"/>
                </a:cubicBezTo>
                <a:cubicBezTo>
                  <a:pt x="206" y="972"/>
                  <a:pt x="204" y="974"/>
                  <a:pt x="206" y="976"/>
                </a:cubicBezTo>
                <a:cubicBezTo>
                  <a:pt x="210" y="996"/>
                  <a:pt x="210" y="999"/>
                  <a:pt x="212" y="1001"/>
                </a:cubicBezTo>
                <a:cubicBezTo>
                  <a:pt x="219" y="1030"/>
                  <a:pt x="221" y="1035"/>
                  <a:pt x="219" y="1038"/>
                </a:cubicBezTo>
                <a:cubicBezTo>
                  <a:pt x="213" y="1023"/>
                  <a:pt x="208" y="1019"/>
                  <a:pt x="207" y="1015"/>
                </a:cubicBezTo>
                <a:cubicBezTo>
                  <a:pt x="176" y="958"/>
                  <a:pt x="173" y="948"/>
                  <a:pt x="164" y="941"/>
                </a:cubicBezTo>
                <a:cubicBezTo>
                  <a:pt x="138" y="898"/>
                  <a:pt x="141" y="893"/>
                  <a:pt x="136" y="892"/>
                </a:cubicBezTo>
                <a:cubicBezTo>
                  <a:pt x="80" y="806"/>
                  <a:pt x="75" y="794"/>
                  <a:pt x="68" y="781"/>
                </a:cubicBezTo>
                <a:cubicBezTo>
                  <a:pt x="55" y="735"/>
                  <a:pt x="49" y="731"/>
                  <a:pt x="52" y="729"/>
                </a:cubicBezTo>
                <a:cubicBezTo>
                  <a:pt x="46" y="719"/>
                  <a:pt x="43" y="724"/>
                  <a:pt x="46" y="731"/>
                </a:cubicBezTo>
                <a:cubicBezTo>
                  <a:pt x="61" y="773"/>
                  <a:pt x="58" y="778"/>
                  <a:pt x="63" y="785"/>
                </a:cubicBezTo>
                <a:cubicBezTo>
                  <a:pt x="108" y="861"/>
                  <a:pt x="106" y="867"/>
                  <a:pt x="113" y="874"/>
                </a:cubicBezTo>
                <a:cubicBezTo>
                  <a:pt x="153" y="937"/>
                  <a:pt x="160" y="950"/>
                  <a:pt x="170" y="963"/>
                </a:cubicBezTo>
                <a:cubicBezTo>
                  <a:pt x="201" y="1018"/>
                  <a:pt x="197" y="1023"/>
                  <a:pt x="203" y="1030"/>
                </a:cubicBezTo>
                <a:cubicBezTo>
                  <a:pt x="212" y="1054"/>
                  <a:pt x="211" y="1060"/>
                  <a:pt x="215" y="1066"/>
                </a:cubicBezTo>
                <a:cubicBezTo>
                  <a:pt x="213" y="1076"/>
                  <a:pt x="211" y="1072"/>
                  <a:pt x="209" y="1068"/>
                </a:cubicBezTo>
                <a:cubicBezTo>
                  <a:pt x="192" y="1018"/>
                  <a:pt x="185" y="1004"/>
                  <a:pt x="179" y="986"/>
                </a:cubicBezTo>
                <a:cubicBezTo>
                  <a:pt x="167" y="965"/>
                  <a:pt x="163" y="959"/>
                  <a:pt x="162" y="959"/>
                </a:cubicBezTo>
                <a:cubicBezTo>
                  <a:pt x="150" y="943"/>
                  <a:pt x="146" y="939"/>
                  <a:pt x="143" y="936"/>
                </a:cubicBezTo>
                <a:cubicBezTo>
                  <a:pt x="94" y="874"/>
                  <a:pt x="79" y="852"/>
                  <a:pt x="64" y="833"/>
                </a:cubicBezTo>
                <a:cubicBezTo>
                  <a:pt x="39" y="757"/>
                  <a:pt x="29" y="752"/>
                  <a:pt x="35" y="749"/>
                </a:cubicBezTo>
                <a:cubicBezTo>
                  <a:pt x="29" y="755"/>
                  <a:pt x="31" y="759"/>
                  <a:pt x="33" y="763"/>
                </a:cubicBezTo>
                <a:cubicBezTo>
                  <a:pt x="44" y="793"/>
                  <a:pt x="39" y="799"/>
                  <a:pt x="45" y="807"/>
                </a:cubicBezTo>
                <a:cubicBezTo>
                  <a:pt x="89" y="874"/>
                  <a:pt x="113" y="915"/>
                  <a:pt x="129" y="931"/>
                </a:cubicBezTo>
                <a:cubicBezTo>
                  <a:pt x="153" y="967"/>
                  <a:pt x="164" y="977"/>
                  <a:pt x="170" y="987"/>
                </a:cubicBezTo>
                <a:cubicBezTo>
                  <a:pt x="186" y="1036"/>
                  <a:pt x="176" y="1025"/>
                  <a:pt x="171" y="1012"/>
                </a:cubicBezTo>
                <a:cubicBezTo>
                  <a:pt x="150" y="985"/>
                  <a:pt x="142" y="980"/>
                  <a:pt x="145" y="976"/>
                </a:cubicBezTo>
                <a:cubicBezTo>
                  <a:pt x="89" y="910"/>
                  <a:pt x="75" y="887"/>
                  <a:pt x="51" y="850"/>
                </a:cubicBezTo>
                <a:cubicBezTo>
                  <a:pt x="32" y="802"/>
                  <a:pt x="32" y="799"/>
                  <a:pt x="33" y="797"/>
                </a:cubicBezTo>
                <a:cubicBezTo>
                  <a:pt x="29" y="798"/>
                  <a:pt x="29" y="800"/>
                  <a:pt x="29" y="802"/>
                </a:cubicBezTo>
                <a:cubicBezTo>
                  <a:pt x="34" y="829"/>
                  <a:pt x="41" y="834"/>
                  <a:pt x="38" y="838"/>
                </a:cubicBezTo>
                <a:cubicBezTo>
                  <a:pt x="56" y="874"/>
                  <a:pt x="56" y="876"/>
                  <a:pt x="56" y="876"/>
                </a:cubicBezTo>
                <a:cubicBezTo>
                  <a:pt x="77" y="905"/>
                  <a:pt x="93" y="930"/>
                  <a:pt x="103" y="938"/>
                </a:cubicBezTo>
                <a:cubicBezTo>
                  <a:pt x="143" y="990"/>
                  <a:pt x="145" y="993"/>
                  <a:pt x="147" y="997"/>
                </a:cubicBezTo>
                <a:cubicBezTo>
                  <a:pt x="170" y="1023"/>
                  <a:pt x="170" y="1030"/>
                  <a:pt x="170" y="1032"/>
                </a:cubicBezTo>
                <a:cubicBezTo>
                  <a:pt x="192" y="1072"/>
                  <a:pt x="200" y="1081"/>
                  <a:pt x="202" y="1090"/>
                </a:cubicBezTo>
                <a:cubicBezTo>
                  <a:pt x="202" y="1098"/>
                  <a:pt x="196" y="1094"/>
                  <a:pt x="199" y="1092"/>
                </a:cubicBezTo>
                <a:cubicBezTo>
                  <a:pt x="171" y="1039"/>
                  <a:pt x="164" y="1029"/>
                  <a:pt x="160" y="1024"/>
                </a:cubicBezTo>
                <a:cubicBezTo>
                  <a:pt x="153" y="1014"/>
                  <a:pt x="150" y="1010"/>
                  <a:pt x="146" y="1005"/>
                </a:cubicBezTo>
                <a:cubicBezTo>
                  <a:pt x="40" y="864"/>
                  <a:pt x="36" y="858"/>
                  <a:pt x="31" y="852"/>
                </a:cubicBezTo>
                <a:cubicBezTo>
                  <a:pt x="22" y="845"/>
                  <a:pt x="25" y="854"/>
                  <a:pt x="29" y="863"/>
                </a:cubicBezTo>
                <a:cubicBezTo>
                  <a:pt x="50" y="911"/>
                  <a:pt x="48" y="916"/>
                  <a:pt x="54" y="922"/>
                </a:cubicBezTo>
                <a:cubicBezTo>
                  <a:pt x="84" y="967"/>
                  <a:pt x="81" y="972"/>
                  <a:pt x="86" y="972"/>
                </a:cubicBezTo>
                <a:cubicBezTo>
                  <a:pt x="97" y="985"/>
                  <a:pt x="95" y="988"/>
                  <a:pt x="95" y="988"/>
                </a:cubicBezTo>
                <a:cubicBezTo>
                  <a:pt x="134" y="1039"/>
                  <a:pt x="133" y="1041"/>
                  <a:pt x="134" y="1043"/>
                </a:cubicBezTo>
                <a:cubicBezTo>
                  <a:pt x="154" y="1066"/>
                  <a:pt x="152" y="1068"/>
                  <a:pt x="153" y="1069"/>
                </a:cubicBezTo>
                <a:cubicBezTo>
                  <a:pt x="163" y="1084"/>
                  <a:pt x="168" y="1094"/>
                  <a:pt x="176" y="1104"/>
                </a:cubicBezTo>
                <a:cubicBezTo>
                  <a:pt x="193" y="1150"/>
                  <a:pt x="191" y="1152"/>
                  <a:pt x="193" y="1155"/>
                </a:cubicBezTo>
                <a:cubicBezTo>
                  <a:pt x="174" y="1126"/>
                  <a:pt x="178" y="1120"/>
                  <a:pt x="173" y="1121"/>
                </a:cubicBezTo>
                <a:cubicBezTo>
                  <a:pt x="150" y="1085"/>
                  <a:pt x="146" y="1076"/>
                  <a:pt x="137" y="1068"/>
                </a:cubicBezTo>
                <a:cubicBezTo>
                  <a:pt x="122" y="1043"/>
                  <a:pt x="118" y="1038"/>
                  <a:pt x="116" y="1034"/>
                </a:cubicBezTo>
                <a:cubicBezTo>
                  <a:pt x="107" y="1023"/>
                  <a:pt x="105" y="1016"/>
                  <a:pt x="100" y="1009"/>
                </a:cubicBezTo>
                <a:cubicBezTo>
                  <a:pt x="90" y="998"/>
                  <a:pt x="92" y="997"/>
                  <a:pt x="89" y="997"/>
                </a:cubicBezTo>
                <a:cubicBezTo>
                  <a:pt x="85" y="986"/>
                  <a:pt x="82" y="987"/>
                  <a:pt x="82" y="987"/>
                </a:cubicBezTo>
                <a:cubicBezTo>
                  <a:pt x="53" y="952"/>
                  <a:pt x="52" y="942"/>
                  <a:pt x="49" y="942"/>
                </a:cubicBezTo>
                <a:cubicBezTo>
                  <a:pt x="31" y="899"/>
                  <a:pt x="22" y="894"/>
                  <a:pt x="26" y="890"/>
                </a:cubicBezTo>
                <a:cubicBezTo>
                  <a:pt x="40" y="944"/>
                  <a:pt x="46" y="951"/>
                  <a:pt x="50" y="957"/>
                </a:cubicBezTo>
                <a:cubicBezTo>
                  <a:pt x="55" y="964"/>
                  <a:pt x="54" y="966"/>
                  <a:pt x="55" y="967"/>
                </a:cubicBezTo>
                <a:cubicBezTo>
                  <a:pt x="62" y="976"/>
                  <a:pt x="63" y="974"/>
                  <a:pt x="64" y="976"/>
                </a:cubicBezTo>
                <a:cubicBezTo>
                  <a:pt x="71" y="991"/>
                  <a:pt x="75" y="992"/>
                  <a:pt x="75" y="992"/>
                </a:cubicBezTo>
                <a:cubicBezTo>
                  <a:pt x="87" y="1006"/>
                  <a:pt x="91" y="1013"/>
                  <a:pt x="94" y="1018"/>
                </a:cubicBezTo>
                <a:cubicBezTo>
                  <a:pt x="102" y="1029"/>
                  <a:pt x="101" y="1031"/>
                  <a:pt x="102" y="1032"/>
                </a:cubicBezTo>
                <a:cubicBezTo>
                  <a:pt x="136" y="1079"/>
                  <a:pt x="145" y="1091"/>
                  <a:pt x="153" y="1103"/>
                </a:cubicBezTo>
                <a:cubicBezTo>
                  <a:pt x="187" y="1163"/>
                  <a:pt x="182" y="1168"/>
                  <a:pt x="186" y="1173"/>
                </a:cubicBezTo>
                <a:cubicBezTo>
                  <a:pt x="178" y="1170"/>
                  <a:pt x="174" y="1167"/>
                  <a:pt x="173" y="1165"/>
                </a:cubicBezTo>
                <a:cubicBezTo>
                  <a:pt x="155" y="1142"/>
                  <a:pt x="146" y="1120"/>
                  <a:pt x="135" y="1111"/>
                </a:cubicBezTo>
                <a:cubicBezTo>
                  <a:pt x="110" y="1078"/>
                  <a:pt x="102" y="1080"/>
                  <a:pt x="106" y="1076"/>
                </a:cubicBezTo>
                <a:cubicBezTo>
                  <a:pt x="83" y="1057"/>
                  <a:pt x="75" y="1040"/>
                  <a:pt x="65" y="1032"/>
                </a:cubicBezTo>
                <a:cubicBezTo>
                  <a:pt x="32" y="978"/>
                  <a:pt x="31" y="976"/>
                  <a:pt x="24" y="965"/>
                </a:cubicBezTo>
                <a:cubicBezTo>
                  <a:pt x="9" y="949"/>
                  <a:pt x="15" y="952"/>
                  <a:pt x="15" y="957"/>
                </a:cubicBezTo>
                <a:cubicBezTo>
                  <a:pt x="47" y="1023"/>
                  <a:pt x="52" y="1028"/>
                  <a:pt x="57" y="1035"/>
                </a:cubicBezTo>
                <a:cubicBezTo>
                  <a:pt x="102" y="1083"/>
                  <a:pt x="107" y="1092"/>
                  <a:pt x="113" y="1095"/>
                </a:cubicBezTo>
                <a:cubicBezTo>
                  <a:pt x="149" y="1143"/>
                  <a:pt x="150" y="1151"/>
                  <a:pt x="154" y="1149"/>
                </a:cubicBezTo>
                <a:cubicBezTo>
                  <a:pt x="174" y="1202"/>
                  <a:pt x="185" y="1210"/>
                  <a:pt x="182" y="1215"/>
                </a:cubicBezTo>
                <a:cubicBezTo>
                  <a:pt x="168" y="1179"/>
                  <a:pt x="159" y="1180"/>
                  <a:pt x="162" y="1177"/>
                </a:cubicBezTo>
                <a:cubicBezTo>
                  <a:pt x="140" y="1153"/>
                  <a:pt x="142" y="1142"/>
                  <a:pt x="135" y="1136"/>
                </a:cubicBezTo>
                <a:cubicBezTo>
                  <a:pt x="98" y="1090"/>
                  <a:pt x="95" y="1086"/>
                  <a:pt x="92" y="1086"/>
                </a:cubicBezTo>
                <a:cubicBezTo>
                  <a:pt x="82" y="1073"/>
                  <a:pt x="82" y="1071"/>
                  <a:pt x="82" y="1069"/>
                </a:cubicBezTo>
                <a:cubicBezTo>
                  <a:pt x="44" y="1034"/>
                  <a:pt x="41" y="1030"/>
                  <a:pt x="39" y="1026"/>
                </a:cubicBezTo>
                <a:cubicBezTo>
                  <a:pt x="13" y="992"/>
                  <a:pt x="16" y="996"/>
                  <a:pt x="17" y="1000"/>
                </a:cubicBezTo>
                <a:cubicBezTo>
                  <a:pt x="48" y="1041"/>
                  <a:pt x="46" y="1053"/>
                  <a:pt x="55" y="1056"/>
                </a:cubicBezTo>
                <a:cubicBezTo>
                  <a:pt x="80" y="1083"/>
                  <a:pt x="81" y="1085"/>
                  <a:pt x="83" y="1087"/>
                </a:cubicBezTo>
                <a:cubicBezTo>
                  <a:pt x="89" y="1101"/>
                  <a:pt x="103" y="1099"/>
                  <a:pt x="97" y="1104"/>
                </a:cubicBezTo>
                <a:cubicBezTo>
                  <a:pt x="125" y="1140"/>
                  <a:pt x="131" y="1145"/>
                  <a:pt x="130" y="1149"/>
                </a:cubicBezTo>
                <a:cubicBezTo>
                  <a:pt x="93" y="1107"/>
                  <a:pt x="89" y="1106"/>
                  <a:pt x="86" y="1102"/>
                </a:cubicBezTo>
                <a:cubicBezTo>
                  <a:pt x="63" y="1079"/>
                  <a:pt x="59" y="1075"/>
                  <a:pt x="55" y="1073"/>
                </a:cubicBezTo>
                <a:cubicBezTo>
                  <a:pt x="0" y="1009"/>
                  <a:pt x="9" y="1016"/>
                  <a:pt x="8" y="1021"/>
                </a:cubicBezTo>
                <a:cubicBezTo>
                  <a:pt x="27" y="1050"/>
                  <a:pt x="29" y="1050"/>
                  <a:pt x="30" y="1052"/>
                </a:cubicBezTo>
                <a:cubicBezTo>
                  <a:pt x="33" y="1062"/>
                  <a:pt x="38" y="1060"/>
                  <a:pt x="41" y="1066"/>
                </a:cubicBezTo>
                <a:cubicBezTo>
                  <a:pt x="86" y="1110"/>
                  <a:pt x="90" y="1120"/>
                  <a:pt x="96" y="1122"/>
                </a:cubicBezTo>
                <a:cubicBezTo>
                  <a:pt x="118" y="1149"/>
                  <a:pt x="127" y="1163"/>
                  <a:pt x="137" y="1176"/>
                </a:cubicBezTo>
                <a:cubicBezTo>
                  <a:pt x="148" y="1204"/>
                  <a:pt x="162" y="1211"/>
                  <a:pt x="158" y="1215"/>
                </a:cubicBezTo>
                <a:cubicBezTo>
                  <a:pt x="165" y="1240"/>
                  <a:pt x="164" y="1234"/>
                  <a:pt x="163" y="1229"/>
                </a:cubicBezTo>
                <a:cubicBezTo>
                  <a:pt x="151" y="1205"/>
                  <a:pt x="144" y="1201"/>
                  <a:pt x="143" y="1199"/>
                </a:cubicBezTo>
                <a:cubicBezTo>
                  <a:pt x="118" y="1171"/>
                  <a:pt x="122" y="1166"/>
                  <a:pt x="116" y="1164"/>
                </a:cubicBezTo>
                <a:cubicBezTo>
                  <a:pt x="82" y="1123"/>
                  <a:pt x="68" y="1114"/>
                  <a:pt x="60" y="1107"/>
                </a:cubicBezTo>
                <a:cubicBezTo>
                  <a:pt x="19" y="1050"/>
                  <a:pt x="22" y="1042"/>
                  <a:pt x="13" y="1042"/>
                </a:cubicBezTo>
                <a:cubicBezTo>
                  <a:pt x="62" y="1117"/>
                  <a:pt x="74" y="1136"/>
                  <a:pt x="95" y="1152"/>
                </a:cubicBezTo>
                <a:cubicBezTo>
                  <a:pt x="135" y="1204"/>
                  <a:pt x="140" y="1211"/>
                  <a:pt x="145" y="1217"/>
                </a:cubicBezTo>
                <a:cubicBezTo>
                  <a:pt x="170" y="1269"/>
                  <a:pt x="166" y="1271"/>
                  <a:pt x="171" y="1274"/>
                </a:cubicBezTo>
                <a:cubicBezTo>
                  <a:pt x="178" y="1302"/>
                  <a:pt x="178" y="1304"/>
                  <a:pt x="177" y="1307"/>
                </a:cubicBezTo>
                <a:cubicBezTo>
                  <a:pt x="169" y="1297"/>
                  <a:pt x="173" y="1295"/>
                  <a:pt x="168" y="1291"/>
                </a:cubicBezTo>
                <a:cubicBezTo>
                  <a:pt x="133" y="1236"/>
                  <a:pt x="128" y="1228"/>
                  <a:pt x="116" y="1208"/>
                </a:cubicBezTo>
                <a:cubicBezTo>
                  <a:pt x="41" y="1115"/>
                  <a:pt x="40" y="1112"/>
                  <a:pt x="37" y="1109"/>
                </a:cubicBezTo>
                <a:cubicBezTo>
                  <a:pt x="25" y="1086"/>
                  <a:pt x="30" y="1079"/>
                  <a:pt x="24" y="1081"/>
                </a:cubicBezTo>
                <a:cubicBezTo>
                  <a:pt x="59" y="1159"/>
                  <a:pt x="64" y="1161"/>
                  <a:pt x="69" y="1166"/>
                </a:cubicBezTo>
                <a:cubicBezTo>
                  <a:pt x="116" y="1220"/>
                  <a:pt x="123" y="1241"/>
                  <a:pt x="133" y="1245"/>
                </a:cubicBezTo>
                <a:cubicBezTo>
                  <a:pt x="146" y="1275"/>
                  <a:pt x="149" y="1274"/>
                  <a:pt x="153" y="1283"/>
                </a:cubicBezTo>
                <a:cubicBezTo>
                  <a:pt x="167" y="1322"/>
                  <a:pt x="173" y="1328"/>
                  <a:pt x="172" y="1333"/>
                </a:cubicBezTo>
                <a:cubicBezTo>
                  <a:pt x="172" y="1344"/>
                  <a:pt x="171" y="1342"/>
                  <a:pt x="167" y="1341"/>
                </a:cubicBezTo>
                <a:cubicBezTo>
                  <a:pt x="163" y="1322"/>
                  <a:pt x="155" y="1318"/>
                  <a:pt x="159" y="1315"/>
                </a:cubicBezTo>
                <a:cubicBezTo>
                  <a:pt x="128" y="1261"/>
                  <a:pt x="129" y="1259"/>
                  <a:pt x="117" y="1247"/>
                </a:cubicBezTo>
                <a:cubicBezTo>
                  <a:pt x="67" y="1189"/>
                  <a:pt x="67" y="1186"/>
                  <a:pt x="62" y="1181"/>
                </a:cubicBezTo>
                <a:cubicBezTo>
                  <a:pt x="50" y="1165"/>
                  <a:pt x="47" y="1166"/>
                  <a:pt x="49" y="1163"/>
                </a:cubicBezTo>
                <a:cubicBezTo>
                  <a:pt x="12" y="1111"/>
                  <a:pt x="15" y="1107"/>
                  <a:pt x="9" y="1101"/>
                </a:cubicBezTo>
                <a:cubicBezTo>
                  <a:pt x="13" y="1122"/>
                  <a:pt x="19" y="1126"/>
                  <a:pt x="16" y="1128"/>
                </a:cubicBezTo>
                <a:cubicBezTo>
                  <a:pt x="47" y="1180"/>
                  <a:pt x="52" y="1178"/>
                  <a:pt x="54" y="1184"/>
                </a:cubicBezTo>
                <a:cubicBezTo>
                  <a:pt x="108" y="1249"/>
                  <a:pt x="110" y="1258"/>
                  <a:pt x="114" y="1257"/>
                </a:cubicBezTo>
                <a:cubicBezTo>
                  <a:pt x="108" y="1251"/>
                  <a:pt x="101" y="1249"/>
                  <a:pt x="97" y="1247"/>
                </a:cubicBezTo>
                <a:cubicBezTo>
                  <a:pt x="70" y="1217"/>
                  <a:pt x="67" y="1206"/>
                  <a:pt x="63" y="1203"/>
                </a:cubicBezTo>
                <a:cubicBezTo>
                  <a:pt x="43" y="1184"/>
                  <a:pt x="42" y="1180"/>
                  <a:pt x="40" y="1177"/>
                </a:cubicBezTo>
                <a:cubicBezTo>
                  <a:pt x="2" y="1139"/>
                  <a:pt x="9" y="1144"/>
                  <a:pt x="8" y="1147"/>
                </a:cubicBezTo>
                <a:cubicBezTo>
                  <a:pt x="31" y="1180"/>
                  <a:pt x="28" y="1183"/>
                  <a:pt x="34" y="1187"/>
                </a:cubicBezTo>
                <a:cubicBezTo>
                  <a:pt x="104" y="1266"/>
                  <a:pt x="106" y="1270"/>
                  <a:pt x="109" y="1273"/>
                </a:cubicBezTo>
                <a:cubicBezTo>
                  <a:pt x="130" y="1308"/>
                  <a:pt x="136" y="1314"/>
                  <a:pt x="138" y="1320"/>
                </a:cubicBezTo>
                <a:cubicBezTo>
                  <a:pt x="148" y="1353"/>
                  <a:pt x="160" y="1358"/>
                  <a:pt x="154" y="1360"/>
                </a:cubicBezTo>
                <a:cubicBezTo>
                  <a:pt x="143" y="1349"/>
                  <a:pt x="143" y="1342"/>
                  <a:pt x="136" y="1334"/>
                </a:cubicBezTo>
                <a:cubicBezTo>
                  <a:pt x="102" y="1286"/>
                  <a:pt x="93" y="1279"/>
                  <a:pt x="95" y="1275"/>
                </a:cubicBezTo>
                <a:cubicBezTo>
                  <a:pt x="30" y="1202"/>
                  <a:pt x="24" y="1194"/>
                  <a:pt x="18" y="1185"/>
                </a:cubicBezTo>
                <a:cubicBezTo>
                  <a:pt x="17" y="1202"/>
                  <a:pt x="20" y="1204"/>
                  <a:pt x="22" y="1205"/>
                </a:cubicBezTo>
                <a:cubicBezTo>
                  <a:pt x="28" y="1233"/>
                  <a:pt x="31" y="1245"/>
                  <a:pt x="36" y="1247"/>
                </a:cubicBezTo>
                <a:cubicBezTo>
                  <a:pt x="44" y="1265"/>
                  <a:pt x="42" y="1268"/>
                  <a:pt x="45" y="1267"/>
                </a:cubicBezTo>
                <a:cubicBezTo>
                  <a:pt x="78" y="1315"/>
                  <a:pt x="77" y="1317"/>
                  <a:pt x="84" y="1325"/>
                </a:cubicBezTo>
                <a:cubicBezTo>
                  <a:pt x="106" y="1353"/>
                  <a:pt x="114" y="1357"/>
                  <a:pt x="107" y="1360"/>
                </a:cubicBezTo>
                <a:cubicBezTo>
                  <a:pt x="74" y="1315"/>
                  <a:pt x="69" y="1314"/>
                  <a:pt x="66" y="1306"/>
                </a:cubicBezTo>
                <a:cubicBezTo>
                  <a:pt x="42" y="1273"/>
                  <a:pt x="39" y="1262"/>
                  <a:pt x="33" y="1256"/>
                </a:cubicBezTo>
                <a:cubicBezTo>
                  <a:pt x="26" y="1249"/>
                  <a:pt x="31" y="1241"/>
                  <a:pt x="27" y="1238"/>
                </a:cubicBezTo>
                <a:cubicBezTo>
                  <a:pt x="23" y="1255"/>
                  <a:pt x="30" y="1264"/>
                  <a:pt x="33" y="1273"/>
                </a:cubicBezTo>
                <a:cubicBezTo>
                  <a:pt x="72" y="1327"/>
                  <a:pt x="77" y="1337"/>
                  <a:pt x="86" y="1343"/>
                </a:cubicBezTo>
                <a:cubicBezTo>
                  <a:pt x="91" y="1356"/>
                  <a:pt x="95" y="1356"/>
                  <a:pt x="95" y="1356"/>
                </a:cubicBezTo>
                <a:cubicBezTo>
                  <a:pt x="113" y="1378"/>
                  <a:pt x="122" y="1391"/>
                  <a:pt x="131" y="1399"/>
                </a:cubicBezTo>
                <a:cubicBezTo>
                  <a:pt x="141" y="1414"/>
                  <a:pt x="144" y="1416"/>
                  <a:pt x="146" y="1420"/>
                </a:cubicBezTo>
                <a:cubicBezTo>
                  <a:pt x="142" y="1419"/>
                  <a:pt x="139" y="1422"/>
                  <a:pt x="137" y="1417"/>
                </a:cubicBezTo>
                <a:cubicBezTo>
                  <a:pt x="104" y="1393"/>
                  <a:pt x="99" y="1389"/>
                  <a:pt x="94" y="1389"/>
                </a:cubicBezTo>
                <a:cubicBezTo>
                  <a:pt x="39" y="1357"/>
                  <a:pt x="44" y="1357"/>
                  <a:pt x="47" y="1361"/>
                </a:cubicBezTo>
                <a:cubicBezTo>
                  <a:pt x="73" y="1381"/>
                  <a:pt x="77" y="1386"/>
                  <a:pt x="82" y="1385"/>
                </a:cubicBezTo>
                <a:cubicBezTo>
                  <a:pt x="123" y="1414"/>
                  <a:pt x="127" y="1423"/>
                  <a:pt x="131" y="1423"/>
                </a:cubicBezTo>
                <a:cubicBezTo>
                  <a:pt x="163" y="1460"/>
                  <a:pt x="167" y="1459"/>
                  <a:pt x="169" y="1462"/>
                </a:cubicBezTo>
                <a:cubicBezTo>
                  <a:pt x="183" y="1480"/>
                  <a:pt x="180" y="1489"/>
                  <a:pt x="185" y="1495"/>
                </a:cubicBezTo>
                <a:cubicBezTo>
                  <a:pt x="198" y="1470"/>
                  <a:pt x="199" y="1467"/>
                  <a:pt x="200" y="1465"/>
                </a:cubicBezTo>
                <a:cubicBezTo>
                  <a:pt x="239" y="1447"/>
                  <a:pt x="243" y="1445"/>
                  <a:pt x="246" y="1443"/>
                </a:cubicBezTo>
                <a:cubicBezTo>
                  <a:pt x="237" y="1440"/>
                  <a:pt x="233" y="1441"/>
                  <a:pt x="230" y="1441"/>
                </a:cubicBezTo>
                <a:cubicBezTo>
                  <a:pt x="214" y="1443"/>
                  <a:pt x="212" y="1436"/>
                  <a:pt x="217" y="1430"/>
                </a:cubicBezTo>
                <a:cubicBezTo>
                  <a:pt x="295" y="1389"/>
                  <a:pt x="303" y="1382"/>
                  <a:pt x="310" y="1385"/>
                </a:cubicBezTo>
                <a:cubicBezTo>
                  <a:pt x="381" y="1375"/>
                  <a:pt x="383" y="1379"/>
                  <a:pt x="388" y="1373"/>
                </a:cubicBezTo>
                <a:cubicBezTo>
                  <a:pt x="426" y="1368"/>
                  <a:pt x="430" y="1366"/>
                  <a:pt x="433" y="1365"/>
                </a:cubicBezTo>
                <a:cubicBezTo>
                  <a:pt x="449" y="1360"/>
                  <a:pt x="453" y="1363"/>
                  <a:pt x="457" y="1358"/>
                </a:cubicBezTo>
                <a:cubicBezTo>
                  <a:pt x="441" y="1356"/>
                  <a:pt x="440" y="1359"/>
                  <a:pt x="438" y="1359"/>
                </a:cubicBezTo>
                <a:cubicBezTo>
                  <a:pt x="426" y="1362"/>
                  <a:pt x="425" y="1358"/>
                  <a:pt x="421" y="1362"/>
                </a:cubicBezTo>
                <a:cubicBezTo>
                  <a:pt x="371" y="1366"/>
                  <a:pt x="364" y="1369"/>
                  <a:pt x="357" y="1369"/>
                </a:cubicBezTo>
                <a:cubicBezTo>
                  <a:pt x="338" y="1375"/>
                  <a:pt x="337" y="1371"/>
                  <a:pt x="335" y="1372"/>
                </a:cubicBezTo>
                <a:cubicBezTo>
                  <a:pt x="307" y="1376"/>
                  <a:pt x="306" y="1372"/>
                  <a:pt x="303" y="1376"/>
                </a:cubicBezTo>
                <a:cubicBezTo>
                  <a:pt x="270" y="1383"/>
                  <a:pt x="263" y="1389"/>
                  <a:pt x="258" y="1388"/>
                </a:cubicBezTo>
                <a:cubicBezTo>
                  <a:pt x="202" y="1433"/>
                  <a:pt x="200" y="1437"/>
                  <a:pt x="196" y="1441"/>
                </a:cubicBezTo>
                <a:cubicBezTo>
                  <a:pt x="185" y="1441"/>
                  <a:pt x="190" y="1433"/>
                  <a:pt x="197" y="1425"/>
                </a:cubicBezTo>
                <a:cubicBezTo>
                  <a:pt x="279" y="1366"/>
                  <a:pt x="282" y="1364"/>
                  <a:pt x="284" y="1362"/>
                </a:cubicBezTo>
                <a:cubicBezTo>
                  <a:pt x="315" y="1356"/>
                  <a:pt x="324" y="1356"/>
                  <a:pt x="334" y="1353"/>
                </a:cubicBezTo>
                <a:cubicBezTo>
                  <a:pt x="381" y="1350"/>
                  <a:pt x="385" y="1350"/>
                  <a:pt x="390" y="1350"/>
                </a:cubicBezTo>
                <a:cubicBezTo>
                  <a:pt x="436" y="1341"/>
                  <a:pt x="441" y="1339"/>
                  <a:pt x="446" y="1339"/>
                </a:cubicBezTo>
                <a:cubicBezTo>
                  <a:pt x="489" y="1324"/>
                  <a:pt x="486" y="1320"/>
                  <a:pt x="481" y="1326"/>
                </a:cubicBezTo>
                <a:cubicBezTo>
                  <a:pt x="445" y="1330"/>
                  <a:pt x="442" y="1333"/>
                  <a:pt x="438" y="1335"/>
                </a:cubicBezTo>
                <a:cubicBezTo>
                  <a:pt x="414" y="1334"/>
                  <a:pt x="409" y="1345"/>
                  <a:pt x="406" y="1338"/>
                </a:cubicBezTo>
                <a:cubicBezTo>
                  <a:pt x="436" y="1330"/>
                  <a:pt x="444" y="1327"/>
                  <a:pt x="451" y="1328"/>
                </a:cubicBezTo>
                <a:cubicBezTo>
                  <a:pt x="502" y="1292"/>
                  <a:pt x="500" y="1297"/>
                  <a:pt x="495" y="1301"/>
                </a:cubicBezTo>
                <a:cubicBezTo>
                  <a:pt x="463" y="1311"/>
                  <a:pt x="458" y="1319"/>
                  <a:pt x="455" y="1320"/>
                </a:cubicBezTo>
                <a:cubicBezTo>
                  <a:pt x="410" y="1329"/>
                  <a:pt x="405" y="1329"/>
                  <a:pt x="400" y="1333"/>
                </a:cubicBezTo>
                <a:cubicBezTo>
                  <a:pt x="380" y="1333"/>
                  <a:pt x="378" y="1331"/>
                  <a:pt x="376" y="1333"/>
                </a:cubicBezTo>
                <a:cubicBezTo>
                  <a:pt x="356" y="1334"/>
                  <a:pt x="353" y="1333"/>
                  <a:pt x="355" y="1331"/>
                </a:cubicBezTo>
                <a:cubicBezTo>
                  <a:pt x="400" y="1320"/>
                  <a:pt x="402" y="1322"/>
                  <a:pt x="405" y="1319"/>
                </a:cubicBezTo>
                <a:cubicBezTo>
                  <a:pt x="429" y="1309"/>
                  <a:pt x="438" y="1305"/>
                  <a:pt x="450" y="1297"/>
                </a:cubicBezTo>
                <a:cubicBezTo>
                  <a:pt x="498" y="1254"/>
                  <a:pt x="508" y="1256"/>
                  <a:pt x="503" y="1248"/>
                </a:cubicBezTo>
                <a:cubicBezTo>
                  <a:pt x="391" y="1316"/>
                  <a:pt x="387" y="1317"/>
                  <a:pt x="384" y="1317"/>
                </a:cubicBezTo>
                <a:cubicBezTo>
                  <a:pt x="365" y="1320"/>
                  <a:pt x="363" y="1321"/>
                  <a:pt x="360" y="1322"/>
                </a:cubicBezTo>
                <a:cubicBezTo>
                  <a:pt x="345" y="1324"/>
                  <a:pt x="344" y="1319"/>
                  <a:pt x="342" y="1323"/>
                </a:cubicBezTo>
                <a:cubicBezTo>
                  <a:pt x="303" y="1328"/>
                  <a:pt x="296" y="1326"/>
                  <a:pt x="290" y="1326"/>
                </a:cubicBezTo>
                <a:cubicBezTo>
                  <a:pt x="244" y="1332"/>
                  <a:pt x="240" y="1335"/>
                  <a:pt x="237" y="1335"/>
                </a:cubicBezTo>
                <a:cubicBezTo>
                  <a:pt x="200" y="1351"/>
                  <a:pt x="199" y="1362"/>
                  <a:pt x="193" y="1356"/>
                </a:cubicBezTo>
                <a:cubicBezTo>
                  <a:pt x="222" y="1332"/>
                  <a:pt x="227" y="1334"/>
                  <a:pt x="232" y="1328"/>
                </a:cubicBezTo>
                <a:cubicBezTo>
                  <a:pt x="257" y="1323"/>
                  <a:pt x="260" y="1322"/>
                  <a:pt x="262" y="1322"/>
                </a:cubicBezTo>
                <a:cubicBezTo>
                  <a:pt x="340" y="1309"/>
                  <a:pt x="350" y="1304"/>
                  <a:pt x="360" y="1305"/>
                </a:cubicBezTo>
                <a:cubicBezTo>
                  <a:pt x="414" y="1282"/>
                  <a:pt x="428" y="1278"/>
                  <a:pt x="443" y="1270"/>
                </a:cubicBezTo>
                <a:cubicBezTo>
                  <a:pt x="485" y="1238"/>
                  <a:pt x="488" y="1241"/>
                  <a:pt x="493" y="1236"/>
                </a:cubicBezTo>
                <a:cubicBezTo>
                  <a:pt x="503" y="1226"/>
                  <a:pt x="507" y="1224"/>
                  <a:pt x="512" y="1220"/>
                </a:cubicBezTo>
                <a:cubicBezTo>
                  <a:pt x="513" y="1206"/>
                  <a:pt x="509" y="1214"/>
                  <a:pt x="502" y="1222"/>
                </a:cubicBezTo>
                <a:cubicBezTo>
                  <a:pt x="460" y="1250"/>
                  <a:pt x="445" y="1261"/>
                  <a:pt x="435" y="1266"/>
                </a:cubicBezTo>
                <a:cubicBezTo>
                  <a:pt x="399" y="1282"/>
                  <a:pt x="395" y="1285"/>
                  <a:pt x="392" y="1284"/>
                </a:cubicBezTo>
                <a:cubicBezTo>
                  <a:pt x="323" y="1300"/>
                  <a:pt x="316" y="1303"/>
                  <a:pt x="308" y="1308"/>
                </a:cubicBezTo>
                <a:cubicBezTo>
                  <a:pt x="286" y="1307"/>
                  <a:pt x="284" y="1307"/>
                  <a:pt x="281" y="1308"/>
                </a:cubicBezTo>
                <a:cubicBezTo>
                  <a:pt x="265" y="1315"/>
                  <a:pt x="263" y="1313"/>
                  <a:pt x="260" y="1316"/>
                </a:cubicBezTo>
                <a:cubicBezTo>
                  <a:pt x="276" y="1302"/>
                  <a:pt x="278" y="1307"/>
                  <a:pt x="282" y="1305"/>
                </a:cubicBezTo>
                <a:cubicBezTo>
                  <a:pt x="318" y="1297"/>
                  <a:pt x="324" y="1295"/>
                  <a:pt x="330" y="1297"/>
                </a:cubicBezTo>
                <a:cubicBezTo>
                  <a:pt x="385" y="1284"/>
                  <a:pt x="390" y="1272"/>
                  <a:pt x="392" y="1277"/>
                </a:cubicBezTo>
                <a:cubicBezTo>
                  <a:pt x="458" y="1239"/>
                  <a:pt x="469" y="1229"/>
                  <a:pt x="477" y="1218"/>
                </a:cubicBezTo>
                <a:cubicBezTo>
                  <a:pt x="489" y="1197"/>
                  <a:pt x="479" y="1209"/>
                  <a:pt x="469" y="1221"/>
                </a:cubicBezTo>
                <a:cubicBezTo>
                  <a:pt x="433" y="1250"/>
                  <a:pt x="428" y="1253"/>
                  <a:pt x="424" y="1257"/>
                </a:cubicBezTo>
                <a:cubicBezTo>
                  <a:pt x="379" y="1272"/>
                  <a:pt x="373" y="1275"/>
                  <a:pt x="368" y="1275"/>
                </a:cubicBezTo>
                <a:cubicBezTo>
                  <a:pt x="317" y="1286"/>
                  <a:pt x="313" y="1290"/>
                  <a:pt x="308" y="1294"/>
                </a:cubicBezTo>
                <a:cubicBezTo>
                  <a:pt x="276" y="1296"/>
                  <a:pt x="268" y="1298"/>
                  <a:pt x="259" y="1301"/>
                </a:cubicBezTo>
                <a:cubicBezTo>
                  <a:pt x="226" y="1315"/>
                  <a:pt x="218" y="1314"/>
                  <a:pt x="210" y="1318"/>
                </a:cubicBezTo>
                <a:cubicBezTo>
                  <a:pt x="188" y="1324"/>
                  <a:pt x="198" y="1326"/>
                  <a:pt x="196" y="1323"/>
                </a:cubicBezTo>
                <a:cubicBezTo>
                  <a:pt x="245" y="1292"/>
                  <a:pt x="250" y="1296"/>
                  <a:pt x="257" y="1291"/>
                </a:cubicBezTo>
                <a:cubicBezTo>
                  <a:pt x="286" y="1281"/>
                  <a:pt x="297" y="1283"/>
                  <a:pt x="309" y="1278"/>
                </a:cubicBezTo>
                <a:cubicBezTo>
                  <a:pt x="360" y="1270"/>
                  <a:pt x="377" y="1254"/>
                  <a:pt x="392" y="1257"/>
                </a:cubicBezTo>
                <a:cubicBezTo>
                  <a:pt x="464" y="1216"/>
                  <a:pt x="478" y="1201"/>
                  <a:pt x="492" y="1188"/>
                </a:cubicBezTo>
                <a:cubicBezTo>
                  <a:pt x="510" y="1153"/>
                  <a:pt x="511" y="1156"/>
                  <a:pt x="505" y="1158"/>
                </a:cubicBezTo>
                <a:cubicBezTo>
                  <a:pt x="490" y="1176"/>
                  <a:pt x="487" y="1180"/>
                  <a:pt x="487" y="1184"/>
                </a:cubicBezTo>
                <a:cubicBezTo>
                  <a:pt x="443" y="1223"/>
                  <a:pt x="444" y="1226"/>
                  <a:pt x="442" y="1224"/>
                </a:cubicBezTo>
                <a:cubicBezTo>
                  <a:pt x="413" y="1237"/>
                  <a:pt x="407" y="1243"/>
                  <a:pt x="403" y="1242"/>
                </a:cubicBezTo>
                <a:cubicBezTo>
                  <a:pt x="325" y="1267"/>
                  <a:pt x="322" y="1265"/>
                  <a:pt x="318" y="1267"/>
                </a:cubicBezTo>
                <a:cubicBezTo>
                  <a:pt x="273" y="1273"/>
                  <a:pt x="263" y="1283"/>
                  <a:pt x="256" y="1279"/>
                </a:cubicBezTo>
                <a:cubicBezTo>
                  <a:pt x="295" y="1265"/>
                  <a:pt x="305" y="1261"/>
                  <a:pt x="314" y="1262"/>
                </a:cubicBezTo>
                <a:cubicBezTo>
                  <a:pt x="363" y="1241"/>
                  <a:pt x="375" y="1239"/>
                  <a:pt x="387" y="1234"/>
                </a:cubicBezTo>
                <a:cubicBezTo>
                  <a:pt x="479" y="1164"/>
                  <a:pt x="483" y="1161"/>
                  <a:pt x="485" y="1158"/>
                </a:cubicBezTo>
                <a:cubicBezTo>
                  <a:pt x="512" y="1124"/>
                  <a:pt x="513" y="1117"/>
                  <a:pt x="520" y="1111"/>
                </a:cubicBezTo>
                <a:cubicBezTo>
                  <a:pt x="509" y="1116"/>
                  <a:pt x="505" y="1120"/>
                  <a:pt x="502" y="1124"/>
                </a:cubicBezTo>
                <a:cubicBezTo>
                  <a:pt x="478" y="1160"/>
                  <a:pt x="470" y="1160"/>
                  <a:pt x="471" y="1166"/>
                </a:cubicBezTo>
                <a:cubicBezTo>
                  <a:pt x="431" y="1191"/>
                  <a:pt x="426" y="1200"/>
                  <a:pt x="421" y="1202"/>
                </a:cubicBezTo>
                <a:cubicBezTo>
                  <a:pt x="378" y="1227"/>
                  <a:pt x="371" y="1230"/>
                  <a:pt x="363" y="1234"/>
                </a:cubicBezTo>
                <a:cubicBezTo>
                  <a:pt x="322" y="1251"/>
                  <a:pt x="307" y="1250"/>
                  <a:pt x="290" y="1259"/>
                </a:cubicBezTo>
                <a:cubicBezTo>
                  <a:pt x="246" y="1271"/>
                  <a:pt x="237" y="1279"/>
                  <a:pt x="231" y="1275"/>
                </a:cubicBezTo>
                <a:cubicBezTo>
                  <a:pt x="290" y="1254"/>
                  <a:pt x="296" y="1241"/>
                  <a:pt x="298" y="1246"/>
                </a:cubicBezTo>
                <a:cubicBezTo>
                  <a:pt x="362" y="1221"/>
                  <a:pt x="377" y="1211"/>
                  <a:pt x="391" y="1204"/>
                </a:cubicBezTo>
                <a:cubicBezTo>
                  <a:pt x="515" y="1103"/>
                  <a:pt x="512" y="1098"/>
                  <a:pt x="518" y="1095"/>
                </a:cubicBezTo>
                <a:cubicBezTo>
                  <a:pt x="532" y="1075"/>
                  <a:pt x="536" y="1073"/>
                  <a:pt x="535" y="1071"/>
                </a:cubicBezTo>
                <a:cubicBezTo>
                  <a:pt x="539" y="1064"/>
                  <a:pt x="536" y="1067"/>
                  <a:pt x="532" y="1070"/>
                </a:cubicBezTo>
                <a:cubicBezTo>
                  <a:pt x="497" y="1109"/>
                  <a:pt x="495" y="1119"/>
                  <a:pt x="485" y="1121"/>
                </a:cubicBezTo>
                <a:cubicBezTo>
                  <a:pt x="453" y="1152"/>
                  <a:pt x="442" y="1160"/>
                  <a:pt x="431" y="1168"/>
                </a:cubicBezTo>
                <a:cubicBezTo>
                  <a:pt x="397" y="1193"/>
                  <a:pt x="389" y="1191"/>
                  <a:pt x="388" y="1197"/>
                </a:cubicBezTo>
                <a:cubicBezTo>
                  <a:pt x="367" y="1206"/>
                  <a:pt x="360" y="1215"/>
                  <a:pt x="356" y="1210"/>
                </a:cubicBezTo>
                <a:cubicBezTo>
                  <a:pt x="315" y="1230"/>
                  <a:pt x="305" y="1233"/>
                  <a:pt x="294" y="1240"/>
                </a:cubicBezTo>
                <a:cubicBezTo>
                  <a:pt x="262" y="1252"/>
                  <a:pt x="260" y="1251"/>
                  <a:pt x="257" y="1254"/>
                </a:cubicBezTo>
                <a:cubicBezTo>
                  <a:pt x="237" y="1263"/>
                  <a:pt x="233" y="1265"/>
                  <a:pt x="229" y="1267"/>
                </a:cubicBezTo>
                <a:cubicBezTo>
                  <a:pt x="218" y="1271"/>
                  <a:pt x="214" y="1278"/>
                  <a:pt x="211" y="1275"/>
                </a:cubicBezTo>
                <a:cubicBezTo>
                  <a:pt x="241" y="1245"/>
                  <a:pt x="262" y="1234"/>
                  <a:pt x="291" y="1222"/>
                </a:cubicBezTo>
                <a:cubicBezTo>
                  <a:pt x="352" y="1187"/>
                  <a:pt x="356" y="1194"/>
                  <a:pt x="360" y="1189"/>
                </a:cubicBezTo>
                <a:cubicBezTo>
                  <a:pt x="397" y="1173"/>
                  <a:pt x="401" y="1169"/>
                  <a:pt x="405" y="1169"/>
                </a:cubicBezTo>
                <a:cubicBezTo>
                  <a:pt x="461" y="1128"/>
                  <a:pt x="482" y="1115"/>
                  <a:pt x="495" y="1100"/>
                </a:cubicBezTo>
                <a:cubicBezTo>
                  <a:pt x="532" y="1063"/>
                  <a:pt x="536" y="1059"/>
                  <a:pt x="536" y="1055"/>
                </a:cubicBezTo>
                <a:cubicBezTo>
                  <a:pt x="492" y="1093"/>
                  <a:pt x="491" y="1097"/>
                  <a:pt x="486" y="1101"/>
                </a:cubicBezTo>
                <a:cubicBezTo>
                  <a:pt x="470" y="1111"/>
                  <a:pt x="468" y="1118"/>
                  <a:pt x="461" y="1121"/>
                </a:cubicBezTo>
                <a:cubicBezTo>
                  <a:pt x="441" y="1135"/>
                  <a:pt x="439" y="1138"/>
                  <a:pt x="438" y="1141"/>
                </a:cubicBezTo>
                <a:cubicBezTo>
                  <a:pt x="395" y="1165"/>
                  <a:pt x="389" y="1166"/>
                  <a:pt x="384" y="1167"/>
                </a:cubicBezTo>
                <a:cubicBezTo>
                  <a:pt x="366" y="1175"/>
                  <a:pt x="360" y="1181"/>
                  <a:pt x="354" y="1181"/>
                </a:cubicBezTo>
                <a:cubicBezTo>
                  <a:pt x="336" y="1190"/>
                  <a:pt x="330" y="1193"/>
                  <a:pt x="324" y="1196"/>
                </a:cubicBezTo>
                <a:cubicBezTo>
                  <a:pt x="289" y="1212"/>
                  <a:pt x="274" y="1219"/>
                  <a:pt x="259" y="1226"/>
                </a:cubicBezTo>
                <a:cubicBezTo>
                  <a:pt x="235" y="1240"/>
                  <a:pt x="227" y="1244"/>
                  <a:pt x="224" y="1249"/>
                </a:cubicBezTo>
                <a:cubicBezTo>
                  <a:pt x="202" y="1270"/>
                  <a:pt x="193" y="1272"/>
                  <a:pt x="192" y="1269"/>
                </a:cubicBezTo>
                <a:cubicBezTo>
                  <a:pt x="215" y="1249"/>
                  <a:pt x="212" y="1245"/>
                  <a:pt x="217" y="1243"/>
                </a:cubicBezTo>
                <a:cubicBezTo>
                  <a:pt x="243" y="1226"/>
                  <a:pt x="244" y="1223"/>
                  <a:pt x="250" y="1220"/>
                </a:cubicBezTo>
                <a:cubicBezTo>
                  <a:pt x="326" y="1181"/>
                  <a:pt x="340" y="1175"/>
                  <a:pt x="358" y="1169"/>
                </a:cubicBezTo>
                <a:cubicBezTo>
                  <a:pt x="494" y="1080"/>
                  <a:pt x="512" y="1077"/>
                  <a:pt x="512" y="1063"/>
                </a:cubicBezTo>
                <a:cubicBezTo>
                  <a:pt x="460" y="1106"/>
                  <a:pt x="454" y="1105"/>
                  <a:pt x="447" y="1112"/>
                </a:cubicBezTo>
                <a:cubicBezTo>
                  <a:pt x="401" y="1139"/>
                  <a:pt x="397" y="1141"/>
                  <a:pt x="392" y="1144"/>
                </a:cubicBezTo>
                <a:cubicBezTo>
                  <a:pt x="299" y="1182"/>
                  <a:pt x="278" y="1194"/>
                  <a:pt x="258" y="1204"/>
                </a:cubicBezTo>
                <a:cubicBezTo>
                  <a:pt x="222" y="1232"/>
                  <a:pt x="219" y="1228"/>
                  <a:pt x="215" y="1233"/>
                </a:cubicBezTo>
                <a:cubicBezTo>
                  <a:pt x="191" y="1248"/>
                  <a:pt x="198" y="1246"/>
                  <a:pt x="198" y="1243"/>
                </a:cubicBezTo>
                <a:cubicBezTo>
                  <a:pt x="210" y="1232"/>
                  <a:pt x="218" y="1227"/>
                  <a:pt x="221" y="1221"/>
                </a:cubicBezTo>
                <a:cubicBezTo>
                  <a:pt x="275" y="1187"/>
                  <a:pt x="293" y="1174"/>
                  <a:pt x="310" y="1167"/>
                </a:cubicBezTo>
                <a:cubicBezTo>
                  <a:pt x="378" y="1137"/>
                  <a:pt x="377" y="1130"/>
                  <a:pt x="382" y="1132"/>
                </a:cubicBezTo>
                <a:cubicBezTo>
                  <a:pt x="433" y="1103"/>
                  <a:pt x="436" y="1100"/>
                  <a:pt x="437" y="1102"/>
                </a:cubicBezTo>
                <a:cubicBezTo>
                  <a:pt x="461" y="1086"/>
                  <a:pt x="465" y="1087"/>
                  <a:pt x="471" y="1080"/>
                </a:cubicBezTo>
                <a:cubicBezTo>
                  <a:pt x="502" y="1058"/>
                  <a:pt x="506" y="1058"/>
                  <a:pt x="511" y="1054"/>
                </a:cubicBezTo>
                <a:cubicBezTo>
                  <a:pt x="567" y="1001"/>
                  <a:pt x="569" y="996"/>
                  <a:pt x="573" y="991"/>
                </a:cubicBezTo>
                <a:cubicBezTo>
                  <a:pt x="512" y="1042"/>
                  <a:pt x="492" y="1060"/>
                  <a:pt x="472" y="1069"/>
                </a:cubicBezTo>
                <a:cubicBezTo>
                  <a:pt x="445" y="1085"/>
                  <a:pt x="440" y="1093"/>
                  <a:pt x="436" y="1090"/>
                </a:cubicBezTo>
                <a:cubicBezTo>
                  <a:pt x="383" y="1123"/>
                  <a:pt x="380" y="1120"/>
                  <a:pt x="375" y="1125"/>
                </a:cubicBezTo>
                <a:cubicBezTo>
                  <a:pt x="301" y="1163"/>
                  <a:pt x="285" y="1166"/>
                  <a:pt x="266" y="1181"/>
                </a:cubicBezTo>
                <a:cubicBezTo>
                  <a:pt x="238" y="1199"/>
                  <a:pt x="226" y="1210"/>
                  <a:pt x="218" y="1211"/>
                </a:cubicBezTo>
                <a:cubicBezTo>
                  <a:pt x="195" y="1226"/>
                  <a:pt x="199" y="1221"/>
                  <a:pt x="198" y="1216"/>
                </a:cubicBezTo>
                <a:cubicBezTo>
                  <a:pt x="230" y="1183"/>
                  <a:pt x="233" y="1182"/>
                  <a:pt x="238" y="1177"/>
                </a:cubicBezTo>
                <a:cubicBezTo>
                  <a:pt x="319" y="1129"/>
                  <a:pt x="328" y="1123"/>
                  <a:pt x="336" y="1121"/>
                </a:cubicBezTo>
                <a:cubicBezTo>
                  <a:pt x="493" y="1012"/>
                  <a:pt x="511" y="1000"/>
                  <a:pt x="526" y="986"/>
                </a:cubicBezTo>
                <a:cubicBezTo>
                  <a:pt x="552" y="958"/>
                  <a:pt x="551" y="956"/>
                  <a:pt x="554" y="954"/>
                </a:cubicBezTo>
                <a:cubicBezTo>
                  <a:pt x="522" y="977"/>
                  <a:pt x="521" y="987"/>
                  <a:pt x="507" y="995"/>
                </a:cubicBezTo>
                <a:cubicBezTo>
                  <a:pt x="490" y="1009"/>
                  <a:pt x="487" y="1013"/>
                  <a:pt x="482" y="1018"/>
                </a:cubicBezTo>
                <a:cubicBezTo>
                  <a:pt x="358" y="1100"/>
                  <a:pt x="341" y="1103"/>
                  <a:pt x="333" y="1113"/>
                </a:cubicBezTo>
                <a:cubicBezTo>
                  <a:pt x="251" y="1161"/>
                  <a:pt x="227" y="1171"/>
                  <a:pt x="214" y="1187"/>
                </a:cubicBezTo>
                <a:cubicBezTo>
                  <a:pt x="211" y="1186"/>
                  <a:pt x="210" y="1183"/>
                  <a:pt x="213" y="1180"/>
                </a:cubicBezTo>
                <a:cubicBezTo>
                  <a:pt x="242" y="1151"/>
                  <a:pt x="248" y="1147"/>
                  <a:pt x="259" y="1137"/>
                </a:cubicBezTo>
                <a:cubicBezTo>
                  <a:pt x="360" y="1078"/>
                  <a:pt x="373" y="1070"/>
                  <a:pt x="393" y="1055"/>
                </a:cubicBezTo>
                <a:cubicBezTo>
                  <a:pt x="452" y="1010"/>
                  <a:pt x="460" y="1010"/>
                  <a:pt x="463" y="1005"/>
                </a:cubicBezTo>
                <a:cubicBezTo>
                  <a:pt x="524" y="947"/>
                  <a:pt x="530" y="944"/>
                  <a:pt x="532" y="940"/>
                </a:cubicBezTo>
                <a:cubicBezTo>
                  <a:pt x="561" y="903"/>
                  <a:pt x="566" y="896"/>
                  <a:pt x="574" y="890"/>
                </a:cubicBezTo>
                <a:cubicBezTo>
                  <a:pt x="547" y="899"/>
                  <a:pt x="543" y="903"/>
                  <a:pt x="537" y="907"/>
                </a:cubicBezTo>
                <a:cubicBezTo>
                  <a:pt x="522" y="918"/>
                  <a:pt x="523" y="921"/>
                  <a:pt x="519" y="922"/>
                </a:cubicBezTo>
                <a:cubicBezTo>
                  <a:pt x="491" y="945"/>
                  <a:pt x="485" y="954"/>
                  <a:pt x="474" y="962"/>
                </a:cubicBezTo>
                <a:cubicBezTo>
                  <a:pt x="396" y="1023"/>
                  <a:pt x="387" y="1030"/>
                  <a:pt x="378" y="1037"/>
                </a:cubicBezTo>
                <a:cubicBezTo>
                  <a:pt x="323" y="1067"/>
                  <a:pt x="317" y="1067"/>
                  <a:pt x="311" y="1070"/>
                </a:cubicBezTo>
                <a:cubicBezTo>
                  <a:pt x="262" y="1102"/>
                  <a:pt x="259" y="1103"/>
                  <a:pt x="256" y="1103"/>
                </a:cubicBezTo>
                <a:cubicBezTo>
                  <a:pt x="244" y="1115"/>
                  <a:pt x="236" y="1116"/>
                  <a:pt x="239" y="1120"/>
                </a:cubicBezTo>
                <a:cubicBezTo>
                  <a:pt x="222" y="1136"/>
                  <a:pt x="217" y="1144"/>
                  <a:pt x="214" y="1140"/>
                </a:cubicBezTo>
                <a:cubicBezTo>
                  <a:pt x="260" y="1090"/>
                  <a:pt x="271" y="1086"/>
                  <a:pt x="296" y="1066"/>
                </a:cubicBezTo>
                <a:cubicBezTo>
                  <a:pt x="418" y="989"/>
                  <a:pt x="425" y="977"/>
                  <a:pt x="430" y="979"/>
                </a:cubicBezTo>
                <a:cubicBezTo>
                  <a:pt x="451" y="961"/>
                  <a:pt x="456" y="956"/>
                  <a:pt x="465" y="947"/>
                </a:cubicBezTo>
                <a:cubicBezTo>
                  <a:pt x="540" y="892"/>
                  <a:pt x="549" y="886"/>
                  <a:pt x="560" y="878"/>
                </a:cubicBezTo>
                <a:cubicBezTo>
                  <a:pt x="587" y="870"/>
                  <a:pt x="592" y="858"/>
                  <a:pt x="594" y="863"/>
                </a:cubicBezTo>
                <a:cubicBezTo>
                  <a:pt x="625" y="848"/>
                  <a:pt x="636" y="854"/>
                  <a:pt x="633" y="845"/>
                </a:cubicBezTo>
                <a:cubicBezTo>
                  <a:pt x="574" y="858"/>
                  <a:pt x="566" y="857"/>
                  <a:pt x="557" y="863"/>
                </a:cubicBezTo>
                <a:cubicBezTo>
                  <a:pt x="523" y="876"/>
                  <a:pt x="515" y="880"/>
                  <a:pt x="508" y="884"/>
                </a:cubicBezTo>
                <a:cubicBezTo>
                  <a:pt x="420" y="945"/>
                  <a:pt x="411" y="951"/>
                  <a:pt x="402" y="958"/>
                </a:cubicBezTo>
                <a:cubicBezTo>
                  <a:pt x="299" y="1027"/>
                  <a:pt x="297" y="1029"/>
                  <a:pt x="295" y="1030"/>
                </a:cubicBezTo>
                <a:cubicBezTo>
                  <a:pt x="255" y="1062"/>
                  <a:pt x="252" y="1067"/>
                  <a:pt x="244" y="1072"/>
                </a:cubicBezTo>
                <a:cubicBezTo>
                  <a:pt x="230" y="1081"/>
                  <a:pt x="230" y="1077"/>
                  <a:pt x="232" y="1073"/>
                </a:cubicBezTo>
                <a:cubicBezTo>
                  <a:pt x="251" y="1057"/>
                  <a:pt x="253" y="1055"/>
                  <a:pt x="257" y="1053"/>
                </a:cubicBezTo>
                <a:cubicBezTo>
                  <a:pt x="293" y="1015"/>
                  <a:pt x="296" y="1017"/>
                  <a:pt x="300" y="1014"/>
                </a:cubicBezTo>
                <a:cubicBezTo>
                  <a:pt x="333" y="985"/>
                  <a:pt x="335" y="986"/>
                  <a:pt x="336" y="986"/>
                </a:cubicBezTo>
                <a:cubicBezTo>
                  <a:pt x="380" y="950"/>
                  <a:pt x="404" y="938"/>
                  <a:pt x="433" y="916"/>
                </a:cubicBezTo>
                <a:cubicBezTo>
                  <a:pt x="492" y="885"/>
                  <a:pt x="501" y="881"/>
                  <a:pt x="511" y="874"/>
                </a:cubicBezTo>
                <a:cubicBezTo>
                  <a:pt x="540" y="857"/>
                  <a:pt x="552" y="855"/>
                  <a:pt x="561" y="848"/>
                </a:cubicBezTo>
                <a:cubicBezTo>
                  <a:pt x="574" y="833"/>
                  <a:pt x="569" y="837"/>
                  <a:pt x="565" y="840"/>
                </a:cubicBezTo>
                <a:cubicBezTo>
                  <a:pt x="512" y="866"/>
                  <a:pt x="509" y="864"/>
                  <a:pt x="505" y="869"/>
                </a:cubicBezTo>
                <a:cubicBezTo>
                  <a:pt x="416" y="917"/>
                  <a:pt x="406" y="926"/>
                  <a:pt x="373" y="944"/>
                </a:cubicBezTo>
                <a:cubicBezTo>
                  <a:pt x="332" y="978"/>
                  <a:pt x="317" y="986"/>
                  <a:pt x="306" y="995"/>
                </a:cubicBezTo>
                <a:cubicBezTo>
                  <a:pt x="253" y="1040"/>
                  <a:pt x="256" y="1048"/>
                  <a:pt x="251" y="1045"/>
                </a:cubicBezTo>
                <a:cubicBezTo>
                  <a:pt x="235" y="1052"/>
                  <a:pt x="237" y="1048"/>
                  <a:pt x="241" y="1044"/>
                </a:cubicBezTo>
                <a:cubicBezTo>
                  <a:pt x="310" y="977"/>
                  <a:pt x="362" y="934"/>
                  <a:pt x="419" y="899"/>
                </a:cubicBezTo>
                <a:cubicBezTo>
                  <a:pt x="482" y="869"/>
                  <a:pt x="481" y="865"/>
                  <a:pt x="487" y="864"/>
                </a:cubicBezTo>
                <a:cubicBezTo>
                  <a:pt x="513" y="858"/>
                  <a:pt x="519" y="848"/>
                  <a:pt x="522" y="852"/>
                </a:cubicBezTo>
                <a:cubicBezTo>
                  <a:pt x="583" y="826"/>
                  <a:pt x="598" y="821"/>
                  <a:pt x="613" y="815"/>
                </a:cubicBezTo>
                <a:cubicBezTo>
                  <a:pt x="578" y="820"/>
                  <a:pt x="572" y="828"/>
                  <a:pt x="567" y="826"/>
                </a:cubicBezTo>
                <a:cubicBezTo>
                  <a:pt x="541" y="835"/>
                  <a:pt x="538" y="835"/>
                  <a:pt x="536" y="837"/>
                </a:cubicBezTo>
                <a:cubicBezTo>
                  <a:pt x="509" y="843"/>
                  <a:pt x="505" y="850"/>
                  <a:pt x="502" y="851"/>
                </a:cubicBezTo>
                <a:cubicBezTo>
                  <a:pt x="480" y="859"/>
                  <a:pt x="474" y="860"/>
                  <a:pt x="468" y="866"/>
                </a:cubicBezTo>
                <a:cubicBezTo>
                  <a:pt x="423" y="890"/>
                  <a:pt x="421" y="886"/>
                  <a:pt x="417" y="890"/>
                </a:cubicBezTo>
                <a:cubicBezTo>
                  <a:pt x="390" y="907"/>
                  <a:pt x="385" y="911"/>
                  <a:pt x="380" y="914"/>
                </a:cubicBezTo>
                <a:cubicBezTo>
                  <a:pt x="361" y="927"/>
                  <a:pt x="350" y="937"/>
                  <a:pt x="335" y="947"/>
                </a:cubicBezTo>
                <a:cubicBezTo>
                  <a:pt x="277" y="996"/>
                  <a:pt x="275" y="1001"/>
                  <a:pt x="266" y="1004"/>
                </a:cubicBezTo>
                <a:cubicBezTo>
                  <a:pt x="252" y="1019"/>
                  <a:pt x="249" y="1014"/>
                  <a:pt x="250" y="1013"/>
                </a:cubicBezTo>
                <a:cubicBezTo>
                  <a:pt x="261" y="1003"/>
                  <a:pt x="262" y="1003"/>
                  <a:pt x="262" y="1002"/>
                </a:cubicBezTo>
                <a:cubicBezTo>
                  <a:pt x="283" y="983"/>
                  <a:pt x="288" y="972"/>
                  <a:pt x="297" y="962"/>
                </a:cubicBezTo>
                <a:cubicBezTo>
                  <a:pt x="358" y="911"/>
                  <a:pt x="362" y="915"/>
                  <a:pt x="367" y="909"/>
                </a:cubicBezTo>
                <a:cubicBezTo>
                  <a:pt x="396" y="889"/>
                  <a:pt x="399" y="896"/>
                  <a:pt x="403" y="891"/>
                </a:cubicBezTo>
                <a:cubicBezTo>
                  <a:pt x="418" y="884"/>
                  <a:pt x="423" y="872"/>
                  <a:pt x="425" y="877"/>
                </a:cubicBezTo>
                <a:cubicBezTo>
                  <a:pt x="466" y="855"/>
                  <a:pt x="478" y="855"/>
                  <a:pt x="492" y="844"/>
                </a:cubicBezTo>
                <a:cubicBezTo>
                  <a:pt x="573" y="801"/>
                  <a:pt x="571" y="802"/>
                  <a:pt x="578" y="796"/>
                </a:cubicBezTo>
                <a:cubicBezTo>
                  <a:pt x="604" y="774"/>
                  <a:pt x="612" y="772"/>
                  <a:pt x="609" y="769"/>
                </a:cubicBezTo>
                <a:cubicBezTo>
                  <a:pt x="526" y="821"/>
                  <a:pt x="519" y="826"/>
                  <a:pt x="513" y="829"/>
                </a:cubicBezTo>
                <a:cubicBezTo>
                  <a:pt x="463" y="847"/>
                  <a:pt x="455" y="856"/>
                  <a:pt x="450" y="854"/>
                </a:cubicBezTo>
                <a:cubicBezTo>
                  <a:pt x="390" y="884"/>
                  <a:pt x="378" y="893"/>
                  <a:pt x="368" y="897"/>
                </a:cubicBezTo>
                <a:cubicBezTo>
                  <a:pt x="338" y="920"/>
                  <a:pt x="335" y="923"/>
                  <a:pt x="332" y="925"/>
                </a:cubicBezTo>
                <a:cubicBezTo>
                  <a:pt x="316" y="936"/>
                  <a:pt x="308" y="942"/>
                  <a:pt x="301" y="947"/>
                </a:cubicBezTo>
                <a:cubicBezTo>
                  <a:pt x="265" y="982"/>
                  <a:pt x="261" y="986"/>
                  <a:pt x="258" y="990"/>
                </a:cubicBezTo>
                <a:cubicBezTo>
                  <a:pt x="267" y="967"/>
                  <a:pt x="265" y="971"/>
                  <a:pt x="270" y="972"/>
                </a:cubicBezTo>
                <a:cubicBezTo>
                  <a:pt x="317" y="926"/>
                  <a:pt x="316" y="922"/>
                  <a:pt x="337" y="912"/>
                </a:cubicBezTo>
                <a:cubicBezTo>
                  <a:pt x="446" y="842"/>
                  <a:pt x="455" y="842"/>
                  <a:pt x="463" y="838"/>
                </a:cubicBezTo>
                <a:cubicBezTo>
                  <a:pt x="475" y="832"/>
                  <a:pt x="476" y="831"/>
                  <a:pt x="477" y="830"/>
                </a:cubicBezTo>
                <a:cubicBezTo>
                  <a:pt x="595" y="755"/>
                  <a:pt x="608" y="750"/>
                  <a:pt x="608" y="743"/>
                </a:cubicBezTo>
                <a:cubicBezTo>
                  <a:pt x="591" y="754"/>
                  <a:pt x="593" y="752"/>
                  <a:pt x="587" y="758"/>
                </a:cubicBezTo>
                <a:cubicBezTo>
                  <a:pt x="552" y="781"/>
                  <a:pt x="553" y="785"/>
                  <a:pt x="549" y="783"/>
                </a:cubicBezTo>
                <a:cubicBezTo>
                  <a:pt x="516" y="799"/>
                  <a:pt x="510" y="807"/>
                  <a:pt x="506" y="809"/>
                </a:cubicBezTo>
                <a:cubicBezTo>
                  <a:pt x="432" y="848"/>
                  <a:pt x="425" y="843"/>
                  <a:pt x="423" y="847"/>
                </a:cubicBezTo>
                <a:cubicBezTo>
                  <a:pt x="403" y="861"/>
                  <a:pt x="400" y="858"/>
                  <a:pt x="396" y="861"/>
                </a:cubicBezTo>
                <a:cubicBezTo>
                  <a:pt x="290" y="934"/>
                  <a:pt x="289" y="937"/>
                  <a:pt x="284" y="940"/>
                </a:cubicBezTo>
                <a:cubicBezTo>
                  <a:pt x="283" y="932"/>
                  <a:pt x="287" y="928"/>
                  <a:pt x="289" y="924"/>
                </a:cubicBezTo>
                <a:cubicBezTo>
                  <a:pt x="318" y="903"/>
                  <a:pt x="325" y="895"/>
                  <a:pt x="335" y="888"/>
                </a:cubicBezTo>
                <a:cubicBezTo>
                  <a:pt x="381" y="857"/>
                  <a:pt x="388" y="853"/>
                  <a:pt x="394" y="848"/>
                </a:cubicBezTo>
                <a:cubicBezTo>
                  <a:pt x="445" y="830"/>
                  <a:pt x="450" y="818"/>
                  <a:pt x="452" y="823"/>
                </a:cubicBezTo>
                <a:cubicBezTo>
                  <a:pt x="472" y="813"/>
                  <a:pt x="472" y="811"/>
                  <a:pt x="474" y="812"/>
                </a:cubicBezTo>
                <a:cubicBezTo>
                  <a:pt x="492" y="804"/>
                  <a:pt x="496" y="802"/>
                  <a:pt x="499" y="799"/>
                </a:cubicBezTo>
                <a:cubicBezTo>
                  <a:pt x="522" y="787"/>
                  <a:pt x="529" y="784"/>
                  <a:pt x="536" y="782"/>
                </a:cubicBezTo>
                <a:cubicBezTo>
                  <a:pt x="594" y="740"/>
                  <a:pt x="604" y="733"/>
                  <a:pt x="613" y="727"/>
                </a:cubicBezTo>
                <a:cubicBezTo>
                  <a:pt x="629" y="708"/>
                  <a:pt x="626" y="710"/>
                  <a:pt x="623" y="712"/>
                </a:cubicBezTo>
                <a:cubicBezTo>
                  <a:pt x="614" y="719"/>
                  <a:pt x="612" y="720"/>
                  <a:pt x="611" y="720"/>
                </a:cubicBezTo>
                <a:cubicBezTo>
                  <a:pt x="602" y="727"/>
                  <a:pt x="602" y="731"/>
                  <a:pt x="598" y="733"/>
                </a:cubicBezTo>
                <a:cubicBezTo>
                  <a:pt x="578" y="747"/>
                  <a:pt x="571" y="752"/>
                  <a:pt x="564" y="757"/>
                </a:cubicBezTo>
                <a:cubicBezTo>
                  <a:pt x="528" y="774"/>
                  <a:pt x="524" y="782"/>
                  <a:pt x="521" y="779"/>
                </a:cubicBezTo>
                <a:cubicBezTo>
                  <a:pt x="466" y="806"/>
                  <a:pt x="462" y="809"/>
                  <a:pt x="459" y="809"/>
                </a:cubicBezTo>
                <a:cubicBezTo>
                  <a:pt x="423" y="827"/>
                  <a:pt x="420" y="825"/>
                  <a:pt x="416" y="827"/>
                </a:cubicBezTo>
                <a:cubicBezTo>
                  <a:pt x="347" y="870"/>
                  <a:pt x="336" y="878"/>
                  <a:pt x="325" y="885"/>
                </a:cubicBezTo>
                <a:cubicBezTo>
                  <a:pt x="302" y="902"/>
                  <a:pt x="299" y="905"/>
                  <a:pt x="297" y="904"/>
                </a:cubicBezTo>
                <a:cubicBezTo>
                  <a:pt x="342" y="859"/>
                  <a:pt x="352" y="856"/>
                  <a:pt x="352" y="851"/>
                </a:cubicBezTo>
                <a:cubicBezTo>
                  <a:pt x="384" y="833"/>
                  <a:pt x="390" y="829"/>
                  <a:pt x="403" y="820"/>
                </a:cubicBezTo>
                <a:cubicBezTo>
                  <a:pt x="434" y="799"/>
                  <a:pt x="448" y="797"/>
                  <a:pt x="456" y="791"/>
                </a:cubicBezTo>
                <a:cubicBezTo>
                  <a:pt x="491" y="772"/>
                  <a:pt x="498" y="776"/>
                  <a:pt x="509" y="765"/>
                </a:cubicBezTo>
                <a:cubicBezTo>
                  <a:pt x="550" y="750"/>
                  <a:pt x="561" y="743"/>
                  <a:pt x="571" y="740"/>
                </a:cubicBezTo>
                <a:cubicBezTo>
                  <a:pt x="650" y="685"/>
                  <a:pt x="651" y="680"/>
                  <a:pt x="658" y="677"/>
                </a:cubicBezTo>
                <a:cubicBezTo>
                  <a:pt x="663" y="670"/>
                  <a:pt x="651" y="676"/>
                  <a:pt x="643" y="686"/>
                </a:cubicBezTo>
                <a:cubicBezTo>
                  <a:pt x="557" y="738"/>
                  <a:pt x="549" y="738"/>
                  <a:pt x="541" y="745"/>
                </a:cubicBezTo>
                <a:cubicBezTo>
                  <a:pt x="457" y="783"/>
                  <a:pt x="447" y="787"/>
                  <a:pt x="438" y="789"/>
                </a:cubicBezTo>
                <a:cubicBezTo>
                  <a:pt x="417" y="807"/>
                  <a:pt x="409" y="804"/>
                  <a:pt x="401" y="811"/>
                </a:cubicBezTo>
                <a:cubicBezTo>
                  <a:pt x="339" y="851"/>
                  <a:pt x="338" y="856"/>
                  <a:pt x="329" y="860"/>
                </a:cubicBezTo>
                <a:cubicBezTo>
                  <a:pt x="311" y="871"/>
                  <a:pt x="311" y="863"/>
                  <a:pt x="308" y="866"/>
                </a:cubicBezTo>
                <a:cubicBezTo>
                  <a:pt x="324" y="849"/>
                  <a:pt x="327" y="851"/>
                  <a:pt x="327" y="847"/>
                </a:cubicBezTo>
                <a:cubicBezTo>
                  <a:pt x="429" y="785"/>
                  <a:pt x="430" y="783"/>
                  <a:pt x="438" y="779"/>
                </a:cubicBezTo>
                <a:cubicBezTo>
                  <a:pt x="489" y="753"/>
                  <a:pt x="491" y="753"/>
                  <a:pt x="494" y="751"/>
                </a:cubicBezTo>
                <a:cubicBezTo>
                  <a:pt x="546" y="730"/>
                  <a:pt x="551" y="722"/>
                  <a:pt x="554" y="725"/>
                </a:cubicBezTo>
                <a:cubicBezTo>
                  <a:pt x="553" y="723"/>
                  <a:pt x="551" y="717"/>
                  <a:pt x="547" y="723"/>
                </a:cubicBezTo>
                <a:cubicBezTo>
                  <a:pt x="515" y="736"/>
                  <a:pt x="513" y="732"/>
                  <a:pt x="509" y="735"/>
                </a:cubicBezTo>
                <a:cubicBezTo>
                  <a:pt x="487" y="740"/>
                  <a:pt x="482" y="748"/>
                  <a:pt x="479" y="745"/>
                </a:cubicBezTo>
                <a:cubicBezTo>
                  <a:pt x="397" y="793"/>
                  <a:pt x="390" y="796"/>
                  <a:pt x="382" y="800"/>
                </a:cubicBezTo>
                <a:cubicBezTo>
                  <a:pt x="344" y="825"/>
                  <a:pt x="339" y="829"/>
                  <a:pt x="334" y="833"/>
                </a:cubicBezTo>
                <a:cubicBezTo>
                  <a:pt x="346" y="804"/>
                  <a:pt x="361" y="789"/>
                  <a:pt x="375" y="781"/>
                </a:cubicBezTo>
                <a:cubicBezTo>
                  <a:pt x="397" y="767"/>
                  <a:pt x="400" y="765"/>
                  <a:pt x="404" y="763"/>
                </a:cubicBezTo>
                <a:cubicBezTo>
                  <a:pt x="478" y="727"/>
                  <a:pt x="484" y="727"/>
                  <a:pt x="492" y="721"/>
                </a:cubicBezTo>
                <a:cubicBezTo>
                  <a:pt x="514" y="719"/>
                  <a:pt x="521" y="711"/>
                  <a:pt x="527" y="713"/>
                </a:cubicBezTo>
                <a:cubicBezTo>
                  <a:pt x="573" y="696"/>
                  <a:pt x="580" y="692"/>
                  <a:pt x="587" y="689"/>
                </a:cubicBezTo>
                <a:cubicBezTo>
                  <a:pt x="627" y="664"/>
                  <a:pt x="637" y="667"/>
                  <a:pt x="634" y="660"/>
                </a:cubicBezTo>
                <a:cubicBezTo>
                  <a:pt x="534" y="701"/>
                  <a:pt x="528" y="701"/>
                  <a:pt x="521" y="705"/>
                </a:cubicBezTo>
                <a:cubicBezTo>
                  <a:pt x="490" y="707"/>
                  <a:pt x="495" y="713"/>
                  <a:pt x="501" y="707"/>
                </a:cubicBezTo>
                <a:cubicBezTo>
                  <a:pt x="543" y="697"/>
                  <a:pt x="550" y="686"/>
                  <a:pt x="556" y="687"/>
                </a:cubicBezTo>
                <a:cubicBezTo>
                  <a:pt x="578" y="682"/>
                  <a:pt x="584" y="677"/>
                  <a:pt x="590" y="677"/>
                </a:cubicBezTo>
                <a:cubicBezTo>
                  <a:pt x="643" y="648"/>
                  <a:pt x="657" y="643"/>
                  <a:pt x="673" y="629"/>
                </a:cubicBezTo>
                <a:cubicBezTo>
                  <a:pt x="647" y="645"/>
                  <a:pt x="643" y="645"/>
                  <a:pt x="641" y="645"/>
                </a:cubicBezTo>
                <a:cubicBezTo>
                  <a:pt x="611" y="659"/>
                  <a:pt x="604" y="666"/>
                  <a:pt x="597" y="667"/>
                </a:cubicBezTo>
                <a:cubicBezTo>
                  <a:pt x="556" y="675"/>
                  <a:pt x="551" y="687"/>
                  <a:pt x="549" y="682"/>
                </a:cubicBezTo>
                <a:cubicBezTo>
                  <a:pt x="516" y="695"/>
                  <a:pt x="514" y="691"/>
                  <a:pt x="510" y="696"/>
                </a:cubicBezTo>
                <a:cubicBezTo>
                  <a:pt x="487" y="704"/>
                  <a:pt x="483" y="706"/>
                  <a:pt x="480" y="705"/>
                </a:cubicBezTo>
                <a:cubicBezTo>
                  <a:pt x="454" y="716"/>
                  <a:pt x="446" y="720"/>
                  <a:pt x="441" y="723"/>
                </a:cubicBezTo>
                <a:cubicBezTo>
                  <a:pt x="430" y="731"/>
                  <a:pt x="427" y="727"/>
                  <a:pt x="423" y="731"/>
                </a:cubicBezTo>
                <a:cubicBezTo>
                  <a:pt x="386" y="755"/>
                  <a:pt x="382" y="753"/>
                  <a:pt x="377" y="757"/>
                </a:cubicBezTo>
                <a:cubicBezTo>
                  <a:pt x="347" y="769"/>
                  <a:pt x="358" y="764"/>
                  <a:pt x="366" y="758"/>
                </a:cubicBezTo>
                <a:cubicBezTo>
                  <a:pt x="409" y="728"/>
                  <a:pt x="417" y="725"/>
                  <a:pt x="425" y="718"/>
                </a:cubicBezTo>
                <a:cubicBezTo>
                  <a:pt x="571" y="656"/>
                  <a:pt x="601" y="640"/>
                  <a:pt x="630" y="626"/>
                </a:cubicBezTo>
                <a:cubicBezTo>
                  <a:pt x="661" y="605"/>
                  <a:pt x="663" y="601"/>
                  <a:pt x="664" y="599"/>
                </a:cubicBezTo>
                <a:cubicBezTo>
                  <a:pt x="642" y="607"/>
                  <a:pt x="637" y="615"/>
                  <a:pt x="632" y="617"/>
                </a:cubicBezTo>
                <a:cubicBezTo>
                  <a:pt x="575" y="644"/>
                  <a:pt x="557" y="653"/>
                  <a:pt x="540" y="659"/>
                </a:cubicBezTo>
                <a:cubicBezTo>
                  <a:pt x="479" y="687"/>
                  <a:pt x="471" y="684"/>
                  <a:pt x="462" y="691"/>
                </a:cubicBezTo>
                <a:cubicBezTo>
                  <a:pt x="418" y="713"/>
                  <a:pt x="415" y="715"/>
                  <a:pt x="412" y="717"/>
                </a:cubicBezTo>
                <a:cubicBezTo>
                  <a:pt x="381" y="734"/>
                  <a:pt x="377" y="737"/>
                  <a:pt x="373" y="740"/>
                </a:cubicBezTo>
                <a:cubicBezTo>
                  <a:pt x="385" y="720"/>
                  <a:pt x="404" y="707"/>
                  <a:pt x="421" y="696"/>
                </a:cubicBezTo>
                <a:cubicBezTo>
                  <a:pt x="473" y="672"/>
                  <a:pt x="478" y="677"/>
                  <a:pt x="484" y="670"/>
                </a:cubicBezTo>
                <a:cubicBezTo>
                  <a:pt x="519" y="657"/>
                  <a:pt x="524" y="659"/>
                  <a:pt x="529" y="654"/>
                </a:cubicBezTo>
                <a:cubicBezTo>
                  <a:pt x="603" y="622"/>
                  <a:pt x="611" y="619"/>
                  <a:pt x="619" y="615"/>
                </a:cubicBezTo>
                <a:cubicBezTo>
                  <a:pt x="667" y="570"/>
                  <a:pt x="677" y="568"/>
                  <a:pt x="675" y="564"/>
                </a:cubicBezTo>
                <a:cubicBezTo>
                  <a:pt x="719" y="542"/>
                  <a:pt x="725" y="539"/>
                  <a:pt x="730" y="537"/>
                </a:cubicBezTo>
                <a:cubicBezTo>
                  <a:pt x="742" y="527"/>
                  <a:pt x="737" y="530"/>
                  <a:pt x="732" y="533"/>
                </a:cubicBezTo>
                <a:cubicBezTo>
                  <a:pt x="706" y="538"/>
                  <a:pt x="703" y="542"/>
                  <a:pt x="700" y="544"/>
                </a:cubicBezTo>
                <a:cubicBezTo>
                  <a:pt x="637" y="575"/>
                  <a:pt x="629" y="578"/>
                  <a:pt x="622" y="585"/>
                </a:cubicBezTo>
                <a:cubicBezTo>
                  <a:pt x="557" y="616"/>
                  <a:pt x="550" y="611"/>
                  <a:pt x="543" y="615"/>
                </a:cubicBezTo>
                <a:cubicBezTo>
                  <a:pt x="514" y="623"/>
                  <a:pt x="507" y="625"/>
                  <a:pt x="499" y="630"/>
                </a:cubicBezTo>
                <a:cubicBezTo>
                  <a:pt x="469" y="641"/>
                  <a:pt x="463" y="637"/>
                  <a:pt x="455" y="644"/>
                </a:cubicBezTo>
                <a:cubicBezTo>
                  <a:pt x="432" y="653"/>
                  <a:pt x="426" y="659"/>
                  <a:pt x="422" y="658"/>
                </a:cubicBezTo>
                <a:cubicBezTo>
                  <a:pt x="410" y="660"/>
                  <a:pt x="410" y="653"/>
                  <a:pt x="416" y="648"/>
                </a:cubicBezTo>
                <a:cubicBezTo>
                  <a:pt x="439" y="640"/>
                  <a:pt x="445" y="628"/>
                  <a:pt x="447" y="633"/>
                </a:cubicBezTo>
                <a:cubicBezTo>
                  <a:pt x="502" y="611"/>
                  <a:pt x="513" y="606"/>
                  <a:pt x="523" y="605"/>
                </a:cubicBezTo>
                <a:cubicBezTo>
                  <a:pt x="597" y="583"/>
                  <a:pt x="606" y="581"/>
                  <a:pt x="615" y="576"/>
                </a:cubicBezTo>
                <a:cubicBezTo>
                  <a:pt x="655" y="561"/>
                  <a:pt x="660" y="548"/>
                  <a:pt x="663" y="553"/>
                </a:cubicBezTo>
                <a:cubicBezTo>
                  <a:pt x="715" y="530"/>
                  <a:pt x="721" y="528"/>
                  <a:pt x="727" y="527"/>
                </a:cubicBezTo>
                <a:cubicBezTo>
                  <a:pt x="736" y="512"/>
                  <a:pt x="727" y="524"/>
                  <a:pt x="720" y="520"/>
                </a:cubicBezTo>
                <a:cubicBezTo>
                  <a:pt x="677" y="533"/>
                  <a:pt x="673" y="536"/>
                  <a:pt x="668" y="537"/>
                </a:cubicBezTo>
                <a:cubicBezTo>
                  <a:pt x="603" y="571"/>
                  <a:pt x="600" y="575"/>
                  <a:pt x="598" y="573"/>
                </a:cubicBezTo>
                <a:cubicBezTo>
                  <a:pt x="555" y="592"/>
                  <a:pt x="552" y="588"/>
                  <a:pt x="549" y="589"/>
                </a:cubicBezTo>
                <a:cubicBezTo>
                  <a:pt x="507" y="600"/>
                  <a:pt x="504" y="601"/>
                  <a:pt x="501" y="601"/>
                </a:cubicBezTo>
                <a:cubicBezTo>
                  <a:pt x="462" y="618"/>
                  <a:pt x="456" y="620"/>
                  <a:pt x="449" y="622"/>
                </a:cubicBezTo>
                <a:cubicBezTo>
                  <a:pt x="427" y="627"/>
                  <a:pt x="429" y="624"/>
                  <a:pt x="432" y="622"/>
                </a:cubicBezTo>
                <a:cubicBezTo>
                  <a:pt x="464" y="601"/>
                  <a:pt x="476" y="596"/>
                  <a:pt x="488" y="594"/>
                </a:cubicBezTo>
                <a:cubicBezTo>
                  <a:pt x="519" y="583"/>
                  <a:pt x="522" y="582"/>
                  <a:pt x="525" y="584"/>
                </a:cubicBezTo>
                <a:cubicBezTo>
                  <a:pt x="550" y="574"/>
                  <a:pt x="557" y="572"/>
                  <a:pt x="563" y="571"/>
                </a:cubicBezTo>
                <a:cubicBezTo>
                  <a:pt x="588" y="560"/>
                  <a:pt x="594" y="562"/>
                  <a:pt x="600" y="559"/>
                </a:cubicBezTo>
                <a:cubicBezTo>
                  <a:pt x="645" y="537"/>
                  <a:pt x="651" y="541"/>
                  <a:pt x="657" y="535"/>
                </a:cubicBezTo>
                <a:cubicBezTo>
                  <a:pt x="670" y="528"/>
                  <a:pt x="672" y="530"/>
                  <a:pt x="671" y="528"/>
                </a:cubicBezTo>
                <a:cubicBezTo>
                  <a:pt x="707" y="510"/>
                  <a:pt x="711" y="502"/>
                  <a:pt x="714" y="502"/>
                </a:cubicBezTo>
                <a:cubicBezTo>
                  <a:pt x="729" y="486"/>
                  <a:pt x="743" y="485"/>
                  <a:pt x="736" y="481"/>
                </a:cubicBezTo>
                <a:cubicBezTo>
                  <a:pt x="686" y="515"/>
                  <a:pt x="684" y="515"/>
                  <a:pt x="682" y="515"/>
                </a:cubicBezTo>
                <a:cubicBezTo>
                  <a:pt x="660" y="525"/>
                  <a:pt x="654" y="529"/>
                  <a:pt x="648" y="532"/>
                </a:cubicBezTo>
                <a:cubicBezTo>
                  <a:pt x="622" y="542"/>
                  <a:pt x="616" y="542"/>
                  <a:pt x="609" y="548"/>
                </a:cubicBezTo>
                <a:cubicBezTo>
                  <a:pt x="569" y="562"/>
                  <a:pt x="566" y="558"/>
                  <a:pt x="563" y="561"/>
                </a:cubicBezTo>
                <a:cubicBezTo>
                  <a:pt x="541" y="567"/>
                  <a:pt x="537" y="572"/>
                  <a:pt x="535" y="570"/>
                </a:cubicBezTo>
                <a:cubicBezTo>
                  <a:pt x="474" y="591"/>
                  <a:pt x="469" y="587"/>
                  <a:pt x="462" y="592"/>
                </a:cubicBezTo>
                <a:cubicBezTo>
                  <a:pt x="459" y="582"/>
                  <a:pt x="465" y="573"/>
                  <a:pt x="468" y="576"/>
                </a:cubicBezTo>
                <a:cubicBezTo>
                  <a:pt x="497" y="562"/>
                  <a:pt x="501" y="567"/>
                  <a:pt x="506" y="564"/>
                </a:cubicBezTo>
                <a:cubicBezTo>
                  <a:pt x="546" y="554"/>
                  <a:pt x="550" y="555"/>
                  <a:pt x="555" y="550"/>
                </a:cubicBezTo>
                <a:cubicBezTo>
                  <a:pt x="621" y="530"/>
                  <a:pt x="639" y="521"/>
                  <a:pt x="656" y="514"/>
                </a:cubicBezTo>
                <a:cubicBezTo>
                  <a:pt x="724" y="468"/>
                  <a:pt x="727" y="472"/>
                  <a:pt x="731" y="467"/>
                </a:cubicBezTo>
                <a:cubicBezTo>
                  <a:pt x="698" y="479"/>
                  <a:pt x="675" y="497"/>
                  <a:pt x="653" y="506"/>
                </a:cubicBezTo>
                <a:cubicBezTo>
                  <a:pt x="569" y="540"/>
                  <a:pt x="564" y="539"/>
                  <a:pt x="557" y="543"/>
                </a:cubicBezTo>
                <a:cubicBezTo>
                  <a:pt x="520" y="547"/>
                  <a:pt x="515" y="554"/>
                  <a:pt x="512" y="552"/>
                </a:cubicBezTo>
                <a:cubicBezTo>
                  <a:pt x="473" y="562"/>
                  <a:pt x="469" y="568"/>
                  <a:pt x="466" y="563"/>
                </a:cubicBezTo>
                <a:cubicBezTo>
                  <a:pt x="498" y="545"/>
                  <a:pt x="497" y="541"/>
                  <a:pt x="502" y="539"/>
                </a:cubicBezTo>
                <a:cubicBezTo>
                  <a:pt x="563" y="520"/>
                  <a:pt x="573" y="516"/>
                  <a:pt x="581" y="519"/>
                </a:cubicBezTo>
                <a:cubicBezTo>
                  <a:pt x="612" y="506"/>
                  <a:pt x="616" y="505"/>
                  <a:pt x="619" y="506"/>
                </a:cubicBezTo>
                <a:cubicBezTo>
                  <a:pt x="736" y="443"/>
                  <a:pt x="752" y="427"/>
                  <a:pt x="767" y="422"/>
                </a:cubicBezTo>
                <a:cubicBezTo>
                  <a:pt x="792" y="398"/>
                  <a:pt x="801" y="398"/>
                  <a:pt x="799" y="388"/>
                </a:cubicBezTo>
                <a:cubicBezTo>
                  <a:pt x="779" y="406"/>
                  <a:pt x="773" y="410"/>
                  <a:pt x="771" y="411"/>
                </a:cubicBezTo>
                <a:cubicBezTo>
                  <a:pt x="764" y="417"/>
                  <a:pt x="760" y="419"/>
                  <a:pt x="757" y="421"/>
                </a:cubicBezTo>
                <a:cubicBezTo>
                  <a:pt x="698" y="461"/>
                  <a:pt x="694" y="459"/>
                  <a:pt x="692" y="461"/>
                </a:cubicBezTo>
                <a:cubicBezTo>
                  <a:pt x="645" y="481"/>
                  <a:pt x="642" y="485"/>
                  <a:pt x="639" y="487"/>
                </a:cubicBezTo>
                <a:cubicBezTo>
                  <a:pt x="607" y="499"/>
                  <a:pt x="602" y="499"/>
                  <a:pt x="597" y="503"/>
                </a:cubicBezTo>
                <a:cubicBezTo>
                  <a:pt x="580" y="505"/>
                  <a:pt x="572" y="510"/>
                  <a:pt x="564" y="509"/>
                </a:cubicBezTo>
                <a:cubicBezTo>
                  <a:pt x="507" y="529"/>
                  <a:pt x="504" y="529"/>
                  <a:pt x="501" y="530"/>
                </a:cubicBezTo>
                <a:cubicBezTo>
                  <a:pt x="511" y="516"/>
                  <a:pt x="516" y="516"/>
                  <a:pt x="521" y="510"/>
                </a:cubicBezTo>
                <a:cubicBezTo>
                  <a:pt x="560" y="498"/>
                  <a:pt x="569" y="498"/>
                  <a:pt x="580" y="493"/>
                </a:cubicBezTo>
                <a:cubicBezTo>
                  <a:pt x="646" y="472"/>
                  <a:pt x="652" y="467"/>
                  <a:pt x="658" y="468"/>
                </a:cubicBezTo>
                <a:cubicBezTo>
                  <a:pt x="762" y="408"/>
                  <a:pt x="771" y="401"/>
                  <a:pt x="780" y="395"/>
                </a:cubicBezTo>
                <a:cubicBezTo>
                  <a:pt x="794" y="385"/>
                  <a:pt x="799" y="381"/>
                  <a:pt x="804" y="378"/>
                </a:cubicBezTo>
                <a:cubicBezTo>
                  <a:pt x="816" y="362"/>
                  <a:pt x="807" y="368"/>
                  <a:pt x="799" y="374"/>
                </a:cubicBezTo>
                <a:cubicBezTo>
                  <a:pt x="785" y="381"/>
                  <a:pt x="780" y="387"/>
                  <a:pt x="777" y="392"/>
                </a:cubicBezTo>
                <a:cubicBezTo>
                  <a:pt x="741" y="412"/>
                  <a:pt x="732" y="416"/>
                  <a:pt x="722" y="424"/>
                </a:cubicBezTo>
                <a:cubicBezTo>
                  <a:pt x="700" y="442"/>
                  <a:pt x="692" y="439"/>
                  <a:pt x="689" y="441"/>
                </a:cubicBezTo>
                <a:cubicBezTo>
                  <a:pt x="614" y="471"/>
                  <a:pt x="613" y="473"/>
                  <a:pt x="607" y="476"/>
                </a:cubicBezTo>
                <a:cubicBezTo>
                  <a:pt x="566" y="485"/>
                  <a:pt x="556" y="494"/>
                  <a:pt x="549" y="491"/>
                </a:cubicBezTo>
                <a:cubicBezTo>
                  <a:pt x="513" y="502"/>
                  <a:pt x="508" y="511"/>
                  <a:pt x="505" y="508"/>
                </a:cubicBezTo>
                <a:cubicBezTo>
                  <a:pt x="524" y="490"/>
                  <a:pt x="526" y="487"/>
                  <a:pt x="528" y="486"/>
                </a:cubicBezTo>
                <a:cubicBezTo>
                  <a:pt x="546" y="478"/>
                  <a:pt x="555" y="473"/>
                  <a:pt x="564" y="467"/>
                </a:cubicBezTo>
                <a:cubicBezTo>
                  <a:pt x="585" y="466"/>
                  <a:pt x="592" y="460"/>
                  <a:pt x="598" y="460"/>
                </a:cubicBezTo>
                <a:cubicBezTo>
                  <a:pt x="650" y="440"/>
                  <a:pt x="653" y="444"/>
                  <a:pt x="657" y="440"/>
                </a:cubicBezTo>
                <a:cubicBezTo>
                  <a:pt x="729" y="408"/>
                  <a:pt x="743" y="399"/>
                  <a:pt x="758" y="389"/>
                </a:cubicBezTo>
                <a:cubicBezTo>
                  <a:pt x="794" y="357"/>
                  <a:pt x="790" y="359"/>
                  <a:pt x="778" y="369"/>
                </a:cubicBezTo>
                <a:cubicBezTo>
                  <a:pt x="742" y="393"/>
                  <a:pt x="737" y="396"/>
                  <a:pt x="732" y="400"/>
                </a:cubicBezTo>
                <a:cubicBezTo>
                  <a:pt x="693" y="417"/>
                  <a:pt x="690" y="418"/>
                  <a:pt x="687" y="420"/>
                </a:cubicBezTo>
                <a:cubicBezTo>
                  <a:pt x="629" y="438"/>
                  <a:pt x="622" y="447"/>
                  <a:pt x="618" y="443"/>
                </a:cubicBezTo>
                <a:cubicBezTo>
                  <a:pt x="587" y="455"/>
                  <a:pt x="575" y="459"/>
                  <a:pt x="564" y="457"/>
                </a:cubicBezTo>
                <a:cubicBezTo>
                  <a:pt x="544" y="467"/>
                  <a:pt x="539" y="470"/>
                  <a:pt x="534" y="470"/>
                </a:cubicBezTo>
                <a:cubicBezTo>
                  <a:pt x="590" y="434"/>
                  <a:pt x="594" y="439"/>
                  <a:pt x="599" y="435"/>
                </a:cubicBezTo>
                <a:cubicBezTo>
                  <a:pt x="658" y="416"/>
                  <a:pt x="669" y="411"/>
                  <a:pt x="679" y="409"/>
                </a:cubicBezTo>
                <a:cubicBezTo>
                  <a:pt x="766" y="359"/>
                  <a:pt x="770" y="356"/>
                  <a:pt x="786" y="346"/>
                </a:cubicBezTo>
                <a:cubicBezTo>
                  <a:pt x="788" y="337"/>
                  <a:pt x="773" y="348"/>
                  <a:pt x="758" y="359"/>
                </a:cubicBezTo>
                <a:cubicBezTo>
                  <a:pt x="666" y="405"/>
                  <a:pt x="659" y="405"/>
                  <a:pt x="650" y="410"/>
                </a:cubicBezTo>
                <a:cubicBezTo>
                  <a:pt x="579" y="427"/>
                  <a:pt x="571" y="435"/>
                  <a:pt x="566" y="429"/>
                </a:cubicBezTo>
                <a:cubicBezTo>
                  <a:pt x="586" y="418"/>
                  <a:pt x="591" y="422"/>
                  <a:pt x="597" y="419"/>
                </a:cubicBezTo>
                <a:cubicBezTo>
                  <a:pt x="623" y="411"/>
                  <a:pt x="627" y="405"/>
                  <a:pt x="629" y="408"/>
                </a:cubicBezTo>
                <a:cubicBezTo>
                  <a:pt x="674" y="391"/>
                  <a:pt x="674" y="383"/>
                  <a:pt x="679" y="385"/>
                </a:cubicBezTo>
                <a:cubicBezTo>
                  <a:pt x="709" y="372"/>
                  <a:pt x="714" y="369"/>
                  <a:pt x="719" y="365"/>
                </a:cubicBezTo>
                <a:cubicBezTo>
                  <a:pt x="790" y="326"/>
                  <a:pt x="800" y="319"/>
                  <a:pt x="808" y="316"/>
                </a:cubicBezTo>
                <a:cubicBezTo>
                  <a:pt x="851" y="294"/>
                  <a:pt x="848" y="291"/>
                  <a:pt x="852" y="289"/>
                </a:cubicBezTo>
                <a:cubicBezTo>
                  <a:pt x="847" y="287"/>
                  <a:pt x="848" y="290"/>
                  <a:pt x="845" y="292"/>
                </a:cubicBezTo>
                <a:cubicBezTo>
                  <a:pt x="796" y="312"/>
                  <a:pt x="785" y="320"/>
                  <a:pt x="775" y="325"/>
                </a:cubicBezTo>
                <a:cubicBezTo>
                  <a:pt x="686" y="371"/>
                  <a:pt x="681" y="378"/>
                  <a:pt x="677" y="376"/>
                </a:cubicBezTo>
                <a:cubicBezTo>
                  <a:pt x="647" y="386"/>
                  <a:pt x="644" y="390"/>
                  <a:pt x="642" y="391"/>
                </a:cubicBezTo>
                <a:cubicBezTo>
                  <a:pt x="602" y="407"/>
                  <a:pt x="598" y="406"/>
                  <a:pt x="593" y="409"/>
                </a:cubicBezTo>
                <a:cubicBezTo>
                  <a:pt x="585" y="406"/>
                  <a:pt x="586" y="411"/>
                  <a:pt x="589" y="407"/>
                </a:cubicBezTo>
                <a:cubicBezTo>
                  <a:pt x="637" y="379"/>
                  <a:pt x="661" y="368"/>
                  <a:pt x="684" y="361"/>
                </a:cubicBezTo>
                <a:cubicBezTo>
                  <a:pt x="714" y="348"/>
                  <a:pt x="717" y="344"/>
                  <a:pt x="720" y="343"/>
                </a:cubicBezTo>
                <a:cubicBezTo>
                  <a:pt x="761" y="318"/>
                  <a:pt x="780" y="313"/>
                  <a:pt x="794" y="303"/>
                </a:cubicBezTo>
                <a:cubicBezTo>
                  <a:pt x="837" y="288"/>
                  <a:pt x="847" y="283"/>
                  <a:pt x="845" y="279"/>
                </a:cubicBezTo>
                <a:cubicBezTo>
                  <a:pt x="748" y="324"/>
                  <a:pt x="743" y="322"/>
                  <a:pt x="738" y="327"/>
                </a:cubicBezTo>
                <a:cubicBezTo>
                  <a:pt x="712" y="340"/>
                  <a:pt x="702" y="341"/>
                  <a:pt x="692" y="348"/>
                </a:cubicBezTo>
                <a:cubicBezTo>
                  <a:pt x="671" y="360"/>
                  <a:pt x="667" y="355"/>
                  <a:pt x="661" y="360"/>
                </a:cubicBezTo>
                <a:cubicBezTo>
                  <a:pt x="628" y="371"/>
                  <a:pt x="625" y="375"/>
                  <a:pt x="623" y="373"/>
                </a:cubicBezTo>
                <a:cubicBezTo>
                  <a:pt x="602" y="380"/>
                  <a:pt x="603" y="375"/>
                  <a:pt x="608" y="379"/>
                </a:cubicBezTo>
                <a:cubicBezTo>
                  <a:pt x="635" y="363"/>
                  <a:pt x="640" y="358"/>
                  <a:pt x="645" y="355"/>
                </a:cubicBezTo>
                <a:cubicBezTo>
                  <a:pt x="690" y="337"/>
                  <a:pt x="695" y="339"/>
                  <a:pt x="702" y="336"/>
                </a:cubicBezTo>
                <a:cubicBezTo>
                  <a:pt x="778" y="299"/>
                  <a:pt x="789" y="291"/>
                  <a:pt x="800" y="284"/>
                </a:cubicBezTo>
                <a:cubicBezTo>
                  <a:pt x="823" y="265"/>
                  <a:pt x="817" y="270"/>
                  <a:pt x="810" y="275"/>
                </a:cubicBezTo>
                <a:cubicBezTo>
                  <a:pt x="745" y="308"/>
                  <a:pt x="744" y="312"/>
                  <a:pt x="735" y="317"/>
                </a:cubicBezTo>
                <a:cubicBezTo>
                  <a:pt x="706" y="325"/>
                  <a:pt x="698" y="329"/>
                  <a:pt x="692" y="328"/>
                </a:cubicBezTo>
                <a:cubicBezTo>
                  <a:pt x="631" y="353"/>
                  <a:pt x="625" y="359"/>
                  <a:pt x="621" y="355"/>
                </a:cubicBezTo>
                <a:cubicBezTo>
                  <a:pt x="645" y="341"/>
                  <a:pt x="649" y="339"/>
                  <a:pt x="654" y="336"/>
                </a:cubicBezTo>
                <a:cubicBezTo>
                  <a:pt x="697" y="321"/>
                  <a:pt x="705" y="316"/>
                  <a:pt x="713" y="313"/>
                </a:cubicBezTo>
                <a:cubicBezTo>
                  <a:pt x="745" y="297"/>
                  <a:pt x="753" y="295"/>
                  <a:pt x="761" y="291"/>
                </a:cubicBezTo>
                <a:cubicBezTo>
                  <a:pt x="803" y="262"/>
                  <a:pt x="807" y="264"/>
                  <a:pt x="806" y="261"/>
                </a:cubicBezTo>
                <a:cubicBezTo>
                  <a:pt x="839" y="233"/>
                  <a:pt x="843" y="230"/>
                  <a:pt x="847" y="226"/>
                </a:cubicBezTo>
                <a:cubicBezTo>
                  <a:pt x="796" y="261"/>
                  <a:pt x="788" y="266"/>
                  <a:pt x="779" y="272"/>
                </a:cubicBezTo>
                <a:cubicBezTo>
                  <a:pt x="668" y="319"/>
                  <a:pt x="661" y="325"/>
                  <a:pt x="655" y="325"/>
                </a:cubicBezTo>
                <a:cubicBezTo>
                  <a:pt x="643" y="332"/>
                  <a:pt x="643" y="326"/>
                  <a:pt x="646" y="322"/>
                </a:cubicBezTo>
                <a:cubicBezTo>
                  <a:pt x="668" y="316"/>
                  <a:pt x="674" y="313"/>
                  <a:pt x="679" y="313"/>
                </a:cubicBezTo>
                <a:cubicBezTo>
                  <a:pt x="789" y="253"/>
                  <a:pt x="800" y="245"/>
                  <a:pt x="811" y="238"/>
                </a:cubicBezTo>
                <a:cubicBezTo>
                  <a:pt x="830" y="217"/>
                  <a:pt x="839" y="215"/>
                  <a:pt x="836" y="212"/>
                </a:cubicBezTo>
                <a:cubicBezTo>
                  <a:pt x="826" y="221"/>
                  <a:pt x="818" y="219"/>
                  <a:pt x="815" y="227"/>
                </a:cubicBezTo>
                <a:cubicBezTo>
                  <a:pt x="759" y="262"/>
                  <a:pt x="739" y="275"/>
                  <a:pt x="719" y="284"/>
                </a:cubicBezTo>
                <a:cubicBezTo>
                  <a:pt x="673" y="305"/>
                  <a:pt x="671" y="306"/>
                  <a:pt x="668" y="306"/>
                </a:cubicBezTo>
                <a:cubicBezTo>
                  <a:pt x="711" y="282"/>
                  <a:pt x="719" y="273"/>
                  <a:pt x="727" y="271"/>
                </a:cubicBezTo>
                <a:cubicBezTo>
                  <a:pt x="797" y="226"/>
                  <a:pt x="805" y="220"/>
                  <a:pt x="813" y="214"/>
                </a:cubicBezTo>
                <a:cubicBezTo>
                  <a:pt x="850" y="175"/>
                  <a:pt x="861" y="172"/>
                  <a:pt x="859" y="168"/>
                </a:cubicBezTo>
                <a:close/>
                <a:moveTo>
                  <a:pt x="743" y="232"/>
                </a:moveTo>
                <a:cubicBezTo>
                  <a:pt x="748" y="239"/>
                  <a:pt x="733" y="238"/>
                  <a:pt x="728" y="246"/>
                </a:cubicBezTo>
                <a:cubicBezTo>
                  <a:pt x="725" y="238"/>
                  <a:pt x="737" y="240"/>
                  <a:pt x="743" y="232"/>
                </a:cubicBezTo>
                <a:close/>
                <a:moveTo>
                  <a:pt x="723" y="245"/>
                </a:moveTo>
                <a:cubicBezTo>
                  <a:pt x="723" y="251"/>
                  <a:pt x="713" y="252"/>
                  <a:pt x="710" y="254"/>
                </a:cubicBezTo>
                <a:cubicBezTo>
                  <a:pt x="709" y="248"/>
                  <a:pt x="719" y="247"/>
                  <a:pt x="723" y="245"/>
                </a:cubicBezTo>
                <a:close/>
                <a:moveTo>
                  <a:pt x="265" y="659"/>
                </a:moveTo>
                <a:cubicBezTo>
                  <a:pt x="262" y="656"/>
                  <a:pt x="263" y="654"/>
                  <a:pt x="262" y="651"/>
                </a:cubicBezTo>
                <a:cubicBezTo>
                  <a:pt x="260" y="649"/>
                  <a:pt x="256" y="646"/>
                  <a:pt x="259" y="644"/>
                </a:cubicBezTo>
                <a:cubicBezTo>
                  <a:pt x="256" y="643"/>
                  <a:pt x="254" y="641"/>
                  <a:pt x="252" y="638"/>
                </a:cubicBezTo>
                <a:cubicBezTo>
                  <a:pt x="252" y="636"/>
                  <a:pt x="252" y="634"/>
                  <a:pt x="250" y="635"/>
                </a:cubicBezTo>
                <a:cubicBezTo>
                  <a:pt x="248" y="631"/>
                  <a:pt x="248" y="627"/>
                  <a:pt x="243" y="623"/>
                </a:cubicBezTo>
                <a:cubicBezTo>
                  <a:pt x="245" y="617"/>
                  <a:pt x="243" y="617"/>
                  <a:pt x="239" y="613"/>
                </a:cubicBezTo>
                <a:cubicBezTo>
                  <a:pt x="241" y="610"/>
                  <a:pt x="236" y="605"/>
                  <a:pt x="236" y="601"/>
                </a:cubicBezTo>
                <a:cubicBezTo>
                  <a:pt x="231" y="592"/>
                  <a:pt x="230" y="592"/>
                  <a:pt x="223" y="581"/>
                </a:cubicBezTo>
                <a:cubicBezTo>
                  <a:pt x="215" y="572"/>
                  <a:pt x="216" y="564"/>
                  <a:pt x="207" y="555"/>
                </a:cubicBezTo>
                <a:cubicBezTo>
                  <a:pt x="203" y="545"/>
                  <a:pt x="204" y="543"/>
                  <a:pt x="195" y="532"/>
                </a:cubicBezTo>
                <a:cubicBezTo>
                  <a:pt x="199" y="528"/>
                  <a:pt x="191" y="523"/>
                  <a:pt x="193" y="519"/>
                </a:cubicBezTo>
                <a:cubicBezTo>
                  <a:pt x="188" y="514"/>
                  <a:pt x="192" y="510"/>
                  <a:pt x="188" y="505"/>
                </a:cubicBezTo>
                <a:cubicBezTo>
                  <a:pt x="187" y="496"/>
                  <a:pt x="184" y="487"/>
                  <a:pt x="181" y="478"/>
                </a:cubicBezTo>
                <a:cubicBezTo>
                  <a:pt x="189" y="478"/>
                  <a:pt x="185" y="488"/>
                  <a:pt x="189" y="492"/>
                </a:cubicBezTo>
                <a:cubicBezTo>
                  <a:pt x="191" y="498"/>
                  <a:pt x="194" y="504"/>
                  <a:pt x="193" y="509"/>
                </a:cubicBezTo>
                <a:cubicBezTo>
                  <a:pt x="200" y="517"/>
                  <a:pt x="199" y="523"/>
                  <a:pt x="207" y="531"/>
                </a:cubicBezTo>
                <a:cubicBezTo>
                  <a:pt x="210" y="535"/>
                  <a:pt x="208" y="538"/>
                  <a:pt x="209" y="541"/>
                </a:cubicBezTo>
                <a:cubicBezTo>
                  <a:pt x="213" y="542"/>
                  <a:pt x="214" y="546"/>
                  <a:pt x="213" y="549"/>
                </a:cubicBezTo>
                <a:cubicBezTo>
                  <a:pt x="220" y="554"/>
                  <a:pt x="218" y="557"/>
                  <a:pt x="224" y="565"/>
                </a:cubicBezTo>
                <a:cubicBezTo>
                  <a:pt x="227" y="574"/>
                  <a:pt x="233" y="584"/>
                  <a:pt x="237" y="593"/>
                </a:cubicBezTo>
                <a:cubicBezTo>
                  <a:pt x="239" y="596"/>
                  <a:pt x="241" y="598"/>
                  <a:pt x="243" y="601"/>
                </a:cubicBezTo>
                <a:cubicBezTo>
                  <a:pt x="243" y="603"/>
                  <a:pt x="243" y="605"/>
                  <a:pt x="245" y="604"/>
                </a:cubicBezTo>
                <a:cubicBezTo>
                  <a:pt x="246" y="609"/>
                  <a:pt x="245" y="613"/>
                  <a:pt x="250" y="618"/>
                </a:cubicBezTo>
                <a:cubicBezTo>
                  <a:pt x="253" y="627"/>
                  <a:pt x="261" y="637"/>
                  <a:pt x="263" y="646"/>
                </a:cubicBezTo>
                <a:cubicBezTo>
                  <a:pt x="271" y="655"/>
                  <a:pt x="270" y="664"/>
                  <a:pt x="275" y="673"/>
                </a:cubicBezTo>
                <a:cubicBezTo>
                  <a:pt x="268" y="673"/>
                  <a:pt x="271" y="663"/>
                  <a:pt x="265" y="659"/>
                </a:cubicBezTo>
                <a:close/>
                <a:moveTo>
                  <a:pt x="279" y="685"/>
                </a:moveTo>
                <a:cubicBezTo>
                  <a:pt x="279" y="692"/>
                  <a:pt x="278" y="682"/>
                  <a:pt x="274" y="679"/>
                </a:cubicBezTo>
                <a:cubicBezTo>
                  <a:pt x="273" y="676"/>
                  <a:pt x="276" y="678"/>
                  <a:pt x="277" y="679"/>
                </a:cubicBezTo>
                <a:cubicBezTo>
                  <a:pt x="278" y="681"/>
                  <a:pt x="279" y="683"/>
                  <a:pt x="281" y="684"/>
                </a:cubicBezTo>
                <a:cubicBezTo>
                  <a:pt x="280" y="685"/>
                  <a:pt x="280" y="685"/>
                  <a:pt x="279" y="685"/>
                </a:cubicBezTo>
                <a:close/>
                <a:moveTo>
                  <a:pt x="166" y="634"/>
                </a:moveTo>
                <a:cubicBezTo>
                  <a:pt x="162" y="637"/>
                  <a:pt x="166" y="630"/>
                  <a:pt x="161" y="628"/>
                </a:cubicBezTo>
                <a:cubicBezTo>
                  <a:pt x="168" y="628"/>
                  <a:pt x="168" y="638"/>
                  <a:pt x="172" y="642"/>
                </a:cubicBezTo>
                <a:cubicBezTo>
                  <a:pt x="168" y="645"/>
                  <a:pt x="166" y="636"/>
                  <a:pt x="166" y="634"/>
                </a:cubicBezTo>
                <a:close/>
                <a:moveTo>
                  <a:pt x="192" y="691"/>
                </a:moveTo>
                <a:cubicBezTo>
                  <a:pt x="192" y="690"/>
                  <a:pt x="191" y="690"/>
                  <a:pt x="190" y="691"/>
                </a:cubicBezTo>
                <a:cubicBezTo>
                  <a:pt x="187" y="685"/>
                  <a:pt x="184" y="679"/>
                  <a:pt x="184" y="673"/>
                </a:cubicBezTo>
                <a:cubicBezTo>
                  <a:pt x="190" y="669"/>
                  <a:pt x="184" y="681"/>
                  <a:pt x="189" y="677"/>
                </a:cubicBezTo>
                <a:cubicBezTo>
                  <a:pt x="189" y="682"/>
                  <a:pt x="193" y="688"/>
                  <a:pt x="194" y="693"/>
                </a:cubicBezTo>
                <a:cubicBezTo>
                  <a:pt x="195" y="695"/>
                  <a:pt x="196" y="696"/>
                  <a:pt x="197" y="698"/>
                </a:cubicBezTo>
                <a:cubicBezTo>
                  <a:pt x="200" y="705"/>
                  <a:pt x="188" y="693"/>
                  <a:pt x="192" y="691"/>
                </a:cubicBezTo>
                <a:close/>
                <a:moveTo>
                  <a:pt x="259" y="828"/>
                </a:moveTo>
                <a:cubicBezTo>
                  <a:pt x="258" y="824"/>
                  <a:pt x="255" y="820"/>
                  <a:pt x="256" y="817"/>
                </a:cubicBezTo>
                <a:cubicBezTo>
                  <a:pt x="247" y="810"/>
                  <a:pt x="247" y="797"/>
                  <a:pt x="241" y="789"/>
                </a:cubicBezTo>
                <a:cubicBezTo>
                  <a:pt x="233" y="777"/>
                  <a:pt x="228" y="766"/>
                  <a:pt x="224" y="755"/>
                </a:cubicBezTo>
                <a:cubicBezTo>
                  <a:pt x="220" y="751"/>
                  <a:pt x="217" y="746"/>
                  <a:pt x="214" y="742"/>
                </a:cubicBezTo>
                <a:cubicBezTo>
                  <a:pt x="212" y="737"/>
                  <a:pt x="211" y="732"/>
                  <a:pt x="208" y="727"/>
                </a:cubicBezTo>
                <a:cubicBezTo>
                  <a:pt x="206" y="724"/>
                  <a:pt x="208" y="722"/>
                  <a:pt x="205" y="719"/>
                </a:cubicBezTo>
                <a:cubicBezTo>
                  <a:pt x="202" y="720"/>
                  <a:pt x="204" y="715"/>
                  <a:pt x="201" y="717"/>
                </a:cubicBezTo>
                <a:cubicBezTo>
                  <a:pt x="203" y="712"/>
                  <a:pt x="194" y="705"/>
                  <a:pt x="199" y="701"/>
                </a:cubicBezTo>
                <a:cubicBezTo>
                  <a:pt x="207" y="710"/>
                  <a:pt x="207" y="720"/>
                  <a:pt x="217" y="725"/>
                </a:cubicBezTo>
                <a:cubicBezTo>
                  <a:pt x="214" y="728"/>
                  <a:pt x="222" y="733"/>
                  <a:pt x="220" y="736"/>
                </a:cubicBezTo>
                <a:cubicBezTo>
                  <a:pt x="220" y="739"/>
                  <a:pt x="227" y="743"/>
                  <a:pt x="224" y="745"/>
                </a:cubicBezTo>
                <a:cubicBezTo>
                  <a:pt x="228" y="751"/>
                  <a:pt x="231" y="757"/>
                  <a:pt x="232" y="763"/>
                </a:cubicBezTo>
                <a:cubicBezTo>
                  <a:pt x="242" y="777"/>
                  <a:pt x="242" y="783"/>
                  <a:pt x="252" y="798"/>
                </a:cubicBezTo>
                <a:cubicBezTo>
                  <a:pt x="255" y="807"/>
                  <a:pt x="256" y="808"/>
                  <a:pt x="261" y="817"/>
                </a:cubicBezTo>
                <a:cubicBezTo>
                  <a:pt x="258" y="822"/>
                  <a:pt x="264" y="829"/>
                  <a:pt x="265" y="836"/>
                </a:cubicBezTo>
                <a:cubicBezTo>
                  <a:pt x="259" y="838"/>
                  <a:pt x="262" y="830"/>
                  <a:pt x="259" y="828"/>
                </a:cubicBezTo>
                <a:close/>
                <a:moveTo>
                  <a:pt x="195" y="1053"/>
                </a:moveTo>
                <a:cubicBezTo>
                  <a:pt x="187" y="1053"/>
                  <a:pt x="194" y="1042"/>
                  <a:pt x="195" y="1053"/>
                </a:cubicBezTo>
                <a:close/>
                <a:moveTo>
                  <a:pt x="139" y="1162"/>
                </a:moveTo>
                <a:cubicBezTo>
                  <a:pt x="139" y="1162"/>
                  <a:pt x="135" y="1161"/>
                  <a:pt x="135" y="1160"/>
                </a:cubicBezTo>
                <a:cubicBezTo>
                  <a:pt x="135" y="1160"/>
                  <a:pt x="137" y="1159"/>
                  <a:pt x="137" y="1159"/>
                </a:cubicBezTo>
                <a:cubicBezTo>
                  <a:pt x="135" y="1156"/>
                  <a:pt x="134" y="1152"/>
                  <a:pt x="136" y="1155"/>
                </a:cubicBezTo>
                <a:cubicBezTo>
                  <a:pt x="138" y="1157"/>
                  <a:pt x="136" y="1158"/>
                  <a:pt x="137" y="1159"/>
                </a:cubicBezTo>
                <a:cubicBezTo>
                  <a:pt x="137" y="1159"/>
                  <a:pt x="146" y="1164"/>
                  <a:pt x="139" y="1162"/>
                </a:cubicBezTo>
                <a:close/>
                <a:moveTo>
                  <a:pt x="157" y="1194"/>
                </a:moveTo>
                <a:cubicBezTo>
                  <a:pt x="156" y="1188"/>
                  <a:pt x="151" y="1181"/>
                  <a:pt x="146" y="1175"/>
                </a:cubicBezTo>
                <a:cubicBezTo>
                  <a:pt x="148" y="1173"/>
                  <a:pt x="150" y="1179"/>
                  <a:pt x="153" y="1177"/>
                </a:cubicBezTo>
                <a:cubicBezTo>
                  <a:pt x="149" y="1182"/>
                  <a:pt x="165" y="1190"/>
                  <a:pt x="157" y="1194"/>
                </a:cubicBezTo>
                <a:close/>
                <a:moveTo>
                  <a:pt x="160" y="1194"/>
                </a:moveTo>
                <a:cubicBezTo>
                  <a:pt x="165" y="1194"/>
                  <a:pt x="164" y="1204"/>
                  <a:pt x="167" y="1208"/>
                </a:cubicBezTo>
                <a:cubicBezTo>
                  <a:pt x="161" y="1208"/>
                  <a:pt x="161" y="1198"/>
                  <a:pt x="160" y="1194"/>
                </a:cubicBezTo>
                <a:close/>
                <a:moveTo>
                  <a:pt x="120" y="1272"/>
                </a:moveTo>
                <a:cubicBezTo>
                  <a:pt x="122" y="1271"/>
                  <a:pt x="129" y="1274"/>
                  <a:pt x="125" y="1275"/>
                </a:cubicBezTo>
                <a:cubicBezTo>
                  <a:pt x="136" y="1289"/>
                  <a:pt x="127" y="1283"/>
                  <a:pt x="120" y="1272"/>
                </a:cubicBezTo>
                <a:close/>
                <a:moveTo>
                  <a:pt x="25" y="1215"/>
                </a:moveTo>
                <a:cubicBezTo>
                  <a:pt x="26" y="1214"/>
                  <a:pt x="27" y="1214"/>
                  <a:pt x="28" y="1213"/>
                </a:cubicBezTo>
                <a:cubicBezTo>
                  <a:pt x="29" y="1214"/>
                  <a:pt x="31" y="1216"/>
                  <a:pt x="32" y="1218"/>
                </a:cubicBezTo>
                <a:cubicBezTo>
                  <a:pt x="31" y="1218"/>
                  <a:pt x="30" y="1219"/>
                  <a:pt x="29" y="1220"/>
                </a:cubicBezTo>
                <a:cubicBezTo>
                  <a:pt x="27" y="1218"/>
                  <a:pt x="26" y="1217"/>
                  <a:pt x="25" y="1215"/>
                </a:cubicBezTo>
                <a:close/>
                <a:moveTo>
                  <a:pt x="121" y="1375"/>
                </a:moveTo>
                <a:cubicBezTo>
                  <a:pt x="117" y="1370"/>
                  <a:pt x="114" y="1365"/>
                  <a:pt x="110" y="1360"/>
                </a:cubicBezTo>
                <a:cubicBezTo>
                  <a:pt x="113" y="1358"/>
                  <a:pt x="116" y="1360"/>
                  <a:pt x="118" y="1364"/>
                </a:cubicBezTo>
                <a:cubicBezTo>
                  <a:pt x="122" y="1365"/>
                  <a:pt x="127" y="1372"/>
                  <a:pt x="121" y="1375"/>
                </a:cubicBezTo>
                <a:close/>
                <a:moveTo>
                  <a:pt x="156" y="1400"/>
                </a:moveTo>
                <a:cubicBezTo>
                  <a:pt x="154" y="1401"/>
                  <a:pt x="156" y="1399"/>
                  <a:pt x="154" y="1397"/>
                </a:cubicBezTo>
                <a:cubicBezTo>
                  <a:pt x="129" y="1364"/>
                  <a:pt x="125" y="1355"/>
                  <a:pt x="120" y="1353"/>
                </a:cubicBezTo>
                <a:cubicBezTo>
                  <a:pt x="103" y="1335"/>
                  <a:pt x="105" y="1329"/>
                  <a:pt x="98" y="1330"/>
                </a:cubicBezTo>
                <a:cubicBezTo>
                  <a:pt x="80" y="1305"/>
                  <a:pt x="82" y="1304"/>
                  <a:pt x="82" y="1304"/>
                </a:cubicBezTo>
                <a:cubicBezTo>
                  <a:pt x="72" y="1293"/>
                  <a:pt x="73" y="1290"/>
                  <a:pt x="72" y="1290"/>
                </a:cubicBezTo>
                <a:cubicBezTo>
                  <a:pt x="60" y="1278"/>
                  <a:pt x="63" y="1277"/>
                  <a:pt x="61" y="1275"/>
                </a:cubicBezTo>
                <a:cubicBezTo>
                  <a:pt x="44" y="1247"/>
                  <a:pt x="37" y="1241"/>
                  <a:pt x="37" y="1236"/>
                </a:cubicBezTo>
                <a:cubicBezTo>
                  <a:pt x="33" y="1223"/>
                  <a:pt x="41" y="1230"/>
                  <a:pt x="45" y="1233"/>
                </a:cubicBezTo>
                <a:cubicBezTo>
                  <a:pt x="83" y="1280"/>
                  <a:pt x="94" y="1291"/>
                  <a:pt x="101" y="1303"/>
                </a:cubicBezTo>
                <a:cubicBezTo>
                  <a:pt x="106" y="1310"/>
                  <a:pt x="104" y="1311"/>
                  <a:pt x="105" y="1312"/>
                </a:cubicBezTo>
                <a:cubicBezTo>
                  <a:pt x="117" y="1329"/>
                  <a:pt x="118" y="1327"/>
                  <a:pt x="119" y="1329"/>
                </a:cubicBezTo>
                <a:cubicBezTo>
                  <a:pt x="159" y="1413"/>
                  <a:pt x="159" y="1403"/>
                  <a:pt x="156" y="1400"/>
                </a:cubicBezTo>
                <a:close/>
                <a:moveTo>
                  <a:pt x="217" y="1325"/>
                </a:moveTo>
                <a:cubicBezTo>
                  <a:pt x="220" y="1327"/>
                  <a:pt x="210" y="1334"/>
                  <a:pt x="210" y="1328"/>
                </a:cubicBezTo>
                <a:cubicBezTo>
                  <a:pt x="212" y="1325"/>
                  <a:pt x="214" y="1327"/>
                  <a:pt x="217" y="1325"/>
                </a:cubicBezTo>
                <a:close/>
                <a:moveTo>
                  <a:pt x="182" y="1218"/>
                </a:moveTo>
                <a:cubicBezTo>
                  <a:pt x="188" y="1216"/>
                  <a:pt x="184" y="1224"/>
                  <a:pt x="189" y="1227"/>
                </a:cubicBezTo>
                <a:cubicBezTo>
                  <a:pt x="183" y="1229"/>
                  <a:pt x="184" y="1220"/>
                  <a:pt x="182" y="1218"/>
                </a:cubicBezTo>
                <a:close/>
                <a:moveTo>
                  <a:pt x="339" y="1330"/>
                </a:moveTo>
                <a:cubicBezTo>
                  <a:pt x="343" y="1334"/>
                  <a:pt x="348" y="1326"/>
                  <a:pt x="351" y="1333"/>
                </a:cubicBezTo>
                <a:cubicBezTo>
                  <a:pt x="345" y="1334"/>
                  <a:pt x="340" y="1333"/>
                  <a:pt x="334" y="1333"/>
                </a:cubicBezTo>
                <a:cubicBezTo>
                  <a:pt x="333" y="1331"/>
                  <a:pt x="337" y="1333"/>
                  <a:pt x="339" y="1330"/>
                </a:cubicBezTo>
                <a:close/>
                <a:moveTo>
                  <a:pt x="334" y="1341"/>
                </a:moveTo>
                <a:cubicBezTo>
                  <a:pt x="336" y="1340"/>
                  <a:pt x="338" y="1342"/>
                  <a:pt x="340" y="1342"/>
                </a:cubicBezTo>
                <a:cubicBezTo>
                  <a:pt x="342" y="1341"/>
                  <a:pt x="344" y="1342"/>
                  <a:pt x="346" y="1340"/>
                </a:cubicBezTo>
                <a:cubicBezTo>
                  <a:pt x="357" y="1342"/>
                  <a:pt x="367" y="1347"/>
                  <a:pt x="379" y="1338"/>
                </a:cubicBezTo>
                <a:cubicBezTo>
                  <a:pt x="387" y="1341"/>
                  <a:pt x="395" y="1339"/>
                  <a:pt x="403" y="1338"/>
                </a:cubicBezTo>
                <a:cubicBezTo>
                  <a:pt x="406" y="1343"/>
                  <a:pt x="399" y="1338"/>
                  <a:pt x="397" y="1342"/>
                </a:cubicBezTo>
                <a:cubicBezTo>
                  <a:pt x="395" y="1339"/>
                  <a:pt x="391" y="1345"/>
                  <a:pt x="389" y="1341"/>
                </a:cubicBezTo>
                <a:cubicBezTo>
                  <a:pt x="383" y="1345"/>
                  <a:pt x="378" y="1341"/>
                  <a:pt x="372" y="1345"/>
                </a:cubicBezTo>
                <a:cubicBezTo>
                  <a:pt x="367" y="1342"/>
                  <a:pt x="362" y="1346"/>
                  <a:pt x="357" y="1344"/>
                </a:cubicBezTo>
                <a:cubicBezTo>
                  <a:pt x="352" y="1342"/>
                  <a:pt x="346" y="1348"/>
                  <a:pt x="341" y="1343"/>
                </a:cubicBezTo>
                <a:cubicBezTo>
                  <a:pt x="335" y="1345"/>
                  <a:pt x="329" y="1350"/>
                  <a:pt x="324" y="1343"/>
                </a:cubicBezTo>
                <a:cubicBezTo>
                  <a:pt x="328" y="1342"/>
                  <a:pt x="330" y="1346"/>
                  <a:pt x="334" y="1341"/>
                </a:cubicBezTo>
                <a:close/>
                <a:moveTo>
                  <a:pt x="321" y="1343"/>
                </a:moveTo>
                <a:cubicBezTo>
                  <a:pt x="321" y="1351"/>
                  <a:pt x="310" y="1347"/>
                  <a:pt x="306" y="1349"/>
                </a:cubicBezTo>
                <a:cubicBezTo>
                  <a:pt x="300" y="1351"/>
                  <a:pt x="295" y="1352"/>
                  <a:pt x="290" y="1353"/>
                </a:cubicBezTo>
                <a:cubicBezTo>
                  <a:pt x="284" y="1355"/>
                  <a:pt x="278" y="1355"/>
                  <a:pt x="272" y="1359"/>
                </a:cubicBezTo>
                <a:cubicBezTo>
                  <a:pt x="267" y="1360"/>
                  <a:pt x="265" y="1364"/>
                  <a:pt x="258" y="1364"/>
                </a:cubicBezTo>
                <a:cubicBezTo>
                  <a:pt x="249" y="1371"/>
                  <a:pt x="241" y="1374"/>
                  <a:pt x="233" y="1377"/>
                </a:cubicBezTo>
                <a:cubicBezTo>
                  <a:pt x="216" y="1388"/>
                  <a:pt x="203" y="1400"/>
                  <a:pt x="192" y="1412"/>
                </a:cubicBezTo>
                <a:cubicBezTo>
                  <a:pt x="191" y="1414"/>
                  <a:pt x="190" y="1415"/>
                  <a:pt x="191" y="1417"/>
                </a:cubicBezTo>
                <a:cubicBezTo>
                  <a:pt x="188" y="1420"/>
                  <a:pt x="186" y="1418"/>
                  <a:pt x="188" y="1417"/>
                </a:cubicBezTo>
                <a:cubicBezTo>
                  <a:pt x="190" y="1412"/>
                  <a:pt x="191" y="1406"/>
                  <a:pt x="196" y="1401"/>
                </a:cubicBezTo>
                <a:cubicBezTo>
                  <a:pt x="197" y="1396"/>
                  <a:pt x="204" y="1391"/>
                  <a:pt x="205" y="1385"/>
                </a:cubicBezTo>
                <a:cubicBezTo>
                  <a:pt x="211" y="1384"/>
                  <a:pt x="216" y="1375"/>
                  <a:pt x="225" y="1370"/>
                </a:cubicBezTo>
                <a:cubicBezTo>
                  <a:pt x="235" y="1364"/>
                  <a:pt x="236" y="1365"/>
                  <a:pt x="246" y="1358"/>
                </a:cubicBezTo>
                <a:cubicBezTo>
                  <a:pt x="248" y="1361"/>
                  <a:pt x="252" y="1355"/>
                  <a:pt x="255" y="1356"/>
                </a:cubicBezTo>
                <a:cubicBezTo>
                  <a:pt x="258" y="1356"/>
                  <a:pt x="261" y="1355"/>
                  <a:pt x="264" y="1352"/>
                </a:cubicBezTo>
                <a:cubicBezTo>
                  <a:pt x="267" y="1356"/>
                  <a:pt x="272" y="1352"/>
                  <a:pt x="275" y="1354"/>
                </a:cubicBezTo>
                <a:cubicBezTo>
                  <a:pt x="291" y="1345"/>
                  <a:pt x="306" y="1348"/>
                  <a:pt x="321" y="1343"/>
                </a:cubicBezTo>
                <a:close/>
                <a:moveTo>
                  <a:pt x="193" y="1379"/>
                </a:moveTo>
                <a:cubicBezTo>
                  <a:pt x="192" y="1377"/>
                  <a:pt x="196" y="1374"/>
                  <a:pt x="198" y="1376"/>
                </a:cubicBezTo>
                <a:cubicBezTo>
                  <a:pt x="198" y="1371"/>
                  <a:pt x="203" y="1367"/>
                  <a:pt x="205" y="1363"/>
                </a:cubicBezTo>
                <a:cubicBezTo>
                  <a:pt x="211" y="1359"/>
                  <a:pt x="216" y="1355"/>
                  <a:pt x="221" y="1351"/>
                </a:cubicBezTo>
                <a:cubicBezTo>
                  <a:pt x="230" y="1347"/>
                  <a:pt x="237" y="1348"/>
                  <a:pt x="246" y="1341"/>
                </a:cubicBezTo>
                <a:cubicBezTo>
                  <a:pt x="251" y="1345"/>
                  <a:pt x="256" y="1336"/>
                  <a:pt x="262" y="1339"/>
                </a:cubicBezTo>
                <a:cubicBezTo>
                  <a:pt x="267" y="1334"/>
                  <a:pt x="271" y="1340"/>
                  <a:pt x="277" y="1336"/>
                </a:cubicBezTo>
                <a:cubicBezTo>
                  <a:pt x="286" y="1336"/>
                  <a:pt x="296" y="1336"/>
                  <a:pt x="305" y="1335"/>
                </a:cubicBezTo>
                <a:cubicBezTo>
                  <a:pt x="306" y="1338"/>
                  <a:pt x="303" y="1337"/>
                  <a:pt x="301" y="1338"/>
                </a:cubicBezTo>
                <a:cubicBezTo>
                  <a:pt x="298" y="1342"/>
                  <a:pt x="296" y="1337"/>
                  <a:pt x="293" y="1338"/>
                </a:cubicBezTo>
                <a:cubicBezTo>
                  <a:pt x="291" y="1341"/>
                  <a:pt x="290" y="1339"/>
                  <a:pt x="287" y="1340"/>
                </a:cubicBezTo>
                <a:cubicBezTo>
                  <a:pt x="284" y="1339"/>
                  <a:pt x="280" y="1341"/>
                  <a:pt x="275" y="1344"/>
                </a:cubicBezTo>
                <a:cubicBezTo>
                  <a:pt x="268" y="1341"/>
                  <a:pt x="260" y="1348"/>
                  <a:pt x="252" y="1346"/>
                </a:cubicBezTo>
                <a:cubicBezTo>
                  <a:pt x="250" y="1348"/>
                  <a:pt x="248" y="1349"/>
                  <a:pt x="246" y="1348"/>
                </a:cubicBezTo>
                <a:cubicBezTo>
                  <a:pt x="236" y="1354"/>
                  <a:pt x="235" y="1357"/>
                  <a:pt x="226" y="1357"/>
                </a:cubicBezTo>
                <a:cubicBezTo>
                  <a:pt x="224" y="1364"/>
                  <a:pt x="216" y="1364"/>
                  <a:pt x="214" y="1368"/>
                </a:cubicBezTo>
                <a:cubicBezTo>
                  <a:pt x="207" y="1371"/>
                  <a:pt x="208" y="1375"/>
                  <a:pt x="200" y="1376"/>
                </a:cubicBezTo>
                <a:cubicBezTo>
                  <a:pt x="199" y="1380"/>
                  <a:pt x="194" y="1384"/>
                  <a:pt x="191" y="1387"/>
                </a:cubicBezTo>
                <a:cubicBezTo>
                  <a:pt x="188" y="1384"/>
                  <a:pt x="189" y="1381"/>
                  <a:pt x="193" y="1379"/>
                </a:cubicBezTo>
                <a:close/>
                <a:moveTo>
                  <a:pt x="199" y="1139"/>
                </a:moveTo>
                <a:cubicBezTo>
                  <a:pt x="195" y="1136"/>
                  <a:pt x="199" y="1133"/>
                  <a:pt x="194" y="1130"/>
                </a:cubicBezTo>
                <a:cubicBezTo>
                  <a:pt x="196" y="1124"/>
                  <a:pt x="191" y="1118"/>
                  <a:pt x="192" y="1112"/>
                </a:cubicBezTo>
                <a:cubicBezTo>
                  <a:pt x="172" y="1082"/>
                  <a:pt x="156" y="1052"/>
                  <a:pt x="135" y="1027"/>
                </a:cubicBezTo>
                <a:cubicBezTo>
                  <a:pt x="131" y="1022"/>
                  <a:pt x="125" y="1019"/>
                  <a:pt x="121" y="1011"/>
                </a:cubicBezTo>
                <a:cubicBezTo>
                  <a:pt x="118" y="1006"/>
                  <a:pt x="120" y="1008"/>
                  <a:pt x="116" y="1004"/>
                </a:cubicBezTo>
                <a:cubicBezTo>
                  <a:pt x="114" y="1002"/>
                  <a:pt x="115" y="999"/>
                  <a:pt x="113" y="997"/>
                </a:cubicBezTo>
                <a:cubicBezTo>
                  <a:pt x="111" y="993"/>
                  <a:pt x="107" y="991"/>
                  <a:pt x="105" y="988"/>
                </a:cubicBezTo>
                <a:cubicBezTo>
                  <a:pt x="105" y="989"/>
                  <a:pt x="106" y="986"/>
                  <a:pt x="105" y="985"/>
                </a:cubicBezTo>
                <a:cubicBezTo>
                  <a:pt x="105" y="985"/>
                  <a:pt x="99" y="984"/>
                  <a:pt x="100" y="982"/>
                </a:cubicBezTo>
                <a:cubicBezTo>
                  <a:pt x="102" y="976"/>
                  <a:pt x="85" y="961"/>
                  <a:pt x="80" y="952"/>
                </a:cubicBezTo>
                <a:cubicBezTo>
                  <a:pt x="80" y="951"/>
                  <a:pt x="78" y="949"/>
                  <a:pt x="78" y="948"/>
                </a:cubicBezTo>
                <a:cubicBezTo>
                  <a:pt x="79" y="945"/>
                  <a:pt x="77" y="947"/>
                  <a:pt x="75" y="943"/>
                </a:cubicBezTo>
                <a:cubicBezTo>
                  <a:pt x="75" y="943"/>
                  <a:pt x="76" y="942"/>
                  <a:pt x="75" y="941"/>
                </a:cubicBezTo>
                <a:cubicBezTo>
                  <a:pt x="70" y="932"/>
                  <a:pt x="58" y="920"/>
                  <a:pt x="53" y="907"/>
                </a:cubicBezTo>
                <a:cubicBezTo>
                  <a:pt x="58" y="904"/>
                  <a:pt x="61" y="910"/>
                  <a:pt x="64" y="915"/>
                </a:cubicBezTo>
                <a:cubicBezTo>
                  <a:pt x="65" y="919"/>
                  <a:pt x="73" y="924"/>
                  <a:pt x="70" y="927"/>
                </a:cubicBezTo>
                <a:cubicBezTo>
                  <a:pt x="77" y="930"/>
                  <a:pt x="83" y="943"/>
                  <a:pt x="90" y="947"/>
                </a:cubicBezTo>
                <a:cubicBezTo>
                  <a:pt x="93" y="952"/>
                  <a:pt x="96" y="956"/>
                  <a:pt x="99" y="960"/>
                </a:cubicBezTo>
                <a:cubicBezTo>
                  <a:pt x="97" y="963"/>
                  <a:pt x="100" y="962"/>
                  <a:pt x="101" y="963"/>
                </a:cubicBezTo>
                <a:cubicBezTo>
                  <a:pt x="101" y="966"/>
                  <a:pt x="102" y="968"/>
                  <a:pt x="104" y="967"/>
                </a:cubicBezTo>
                <a:cubicBezTo>
                  <a:pt x="107" y="969"/>
                  <a:pt x="109" y="979"/>
                  <a:pt x="114" y="977"/>
                </a:cubicBezTo>
                <a:cubicBezTo>
                  <a:pt x="113" y="980"/>
                  <a:pt x="116" y="984"/>
                  <a:pt x="119" y="985"/>
                </a:cubicBezTo>
                <a:cubicBezTo>
                  <a:pt x="124" y="994"/>
                  <a:pt x="128" y="995"/>
                  <a:pt x="134" y="1006"/>
                </a:cubicBezTo>
                <a:cubicBezTo>
                  <a:pt x="140" y="1014"/>
                  <a:pt x="146" y="1022"/>
                  <a:pt x="152" y="1030"/>
                </a:cubicBezTo>
                <a:cubicBezTo>
                  <a:pt x="154" y="1034"/>
                  <a:pt x="156" y="1034"/>
                  <a:pt x="158" y="1035"/>
                </a:cubicBezTo>
                <a:cubicBezTo>
                  <a:pt x="159" y="1040"/>
                  <a:pt x="167" y="1051"/>
                  <a:pt x="174" y="1061"/>
                </a:cubicBezTo>
                <a:cubicBezTo>
                  <a:pt x="180" y="1075"/>
                  <a:pt x="188" y="1090"/>
                  <a:pt x="193" y="1104"/>
                </a:cubicBezTo>
                <a:cubicBezTo>
                  <a:pt x="196" y="1111"/>
                  <a:pt x="198" y="1118"/>
                  <a:pt x="198" y="1125"/>
                </a:cubicBezTo>
                <a:cubicBezTo>
                  <a:pt x="203" y="1132"/>
                  <a:pt x="203" y="1139"/>
                  <a:pt x="203" y="1145"/>
                </a:cubicBezTo>
                <a:cubicBezTo>
                  <a:pt x="199" y="1148"/>
                  <a:pt x="199" y="1140"/>
                  <a:pt x="199" y="1139"/>
                </a:cubicBezTo>
                <a:close/>
                <a:moveTo>
                  <a:pt x="228" y="1142"/>
                </a:moveTo>
                <a:cubicBezTo>
                  <a:pt x="236" y="1134"/>
                  <a:pt x="246" y="1126"/>
                  <a:pt x="252" y="1118"/>
                </a:cubicBezTo>
                <a:cubicBezTo>
                  <a:pt x="300" y="1093"/>
                  <a:pt x="301" y="1085"/>
                  <a:pt x="309" y="1081"/>
                </a:cubicBezTo>
                <a:cubicBezTo>
                  <a:pt x="462" y="985"/>
                  <a:pt x="471" y="976"/>
                  <a:pt x="485" y="967"/>
                </a:cubicBezTo>
                <a:cubicBezTo>
                  <a:pt x="503" y="945"/>
                  <a:pt x="507" y="947"/>
                  <a:pt x="510" y="941"/>
                </a:cubicBezTo>
                <a:cubicBezTo>
                  <a:pt x="557" y="905"/>
                  <a:pt x="553" y="907"/>
                  <a:pt x="551" y="909"/>
                </a:cubicBezTo>
                <a:cubicBezTo>
                  <a:pt x="517" y="950"/>
                  <a:pt x="499" y="964"/>
                  <a:pt x="486" y="978"/>
                </a:cubicBezTo>
                <a:cubicBezTo>
                  <a:pt x="437" y="1016"/>
                  <a:pt x="427" y="1019"/>
                  <a:pt x="415" y="1030"/>
                </a:cubicBezTo>
                <a:cubicBezTo>
                  <a:pt x="412" y="1032"/>
                  <a:pt x="412" y="1035"/>
                  <a:pt x="411" y="1035"/>
                </a:cubicBezTo>
                <a:cubicBezTo>
                  <a:pt x="371" y="1063"/>
                  <a:pt x="358" y="1069"/>
                  <a:pt x="346" y="1077"/>
                </a:cubicBezTo>
                <a:cubicBezTo>
                  <a:pt x="251" y="1133"/>
                  <a:pt x="244" y="1138"/>
                  <a:pt x="238" y="1142"/>
                </a:cubicBezTo>
                <a:cubicBezTo>
                  <a:pt x="217" y="1159"/>
                  <a:pt x="213" y="1164"/>
                  <a:pt x="208" y="1169"/>
                </a:cubicBezTo>
                <a:close/>
                <a:moveTo>
                  <a:pt x="223" y="1067"/>
                </a:moveTo>
                <a:cubicBezTo>
                  <a:pt x="223" y="1065"/>
                  <a:pt x="223" y="1063"/>
                  <a:pt x="221" y="1061"/>
                </a:cubicBezTo>
                <a:cubicBezTo>
                  <a:pt x="226" y="1059"/>
                  <a:pt x="229" y="1064"/>
                  <a:pt x="223" y="1067"/>
                </a:cubicBezTo>
                <a:close/>
                <a:moveTo>
                  <a:pt x="232" y="1100"/>
                </a:moveTo>
                <a:cubicBezTo>
                  <a:pt x="230" y="1094"/>
                  <a:pt x="242" y="1090"/>
                  <a:pt x="243" y="1085"/>
                </a:cubicBezTo>
                <a:cubicBezTo>
                  <a:pt x="362" y="999"/>
                  <a:pt x="360" y="990"/>
                  <a:pt x="366" y="989"/>
                </a:cubicBezTo>
                <a:cubicBezTo>
                  <a:pt x="390" y="969"/>
                  <a:pt x="398" y="972"/>
                  <a:pt x="400" y="969"/>
                </a:cubicBezTo>
                <a:cubicBezTo>
                  <a:pt x="434" y="942"/>
                  <a:pt x="438" y="946"/>
                  <a:pt x="443" y="940"/>
                </a:cubicBezTo>
                <a:cubicBezTo>
                  <a:pt x="503" y="895"/>
                  <a:pt x="520" y="886"/>
                  <a:pt x="537" y="875"/>
                </a:cubicBezTo>
                <a:cubicBezTo>
                  <a:pt x="594" y="856"/>
                  <a:pt x="595" y="858"/>
                  <a:pt x="592" y="860"/>
                </a:cubicBezTo>
                <a:cubicBezTo>
                  <a:pt x="575" y="865"/>
                  <a:pt x="573" y="867"/>
                  <a:pt x="571" y="865"/>
                </a:cubicBezTo>
                <a:cubicBezTo>
                  <a:pt x="463" y="940"/>
                  <a:pt x="448" y="949"/>
                  <a:pt x="432" y="965"/>
                </a:cubicBezTo>
                <a:cubicBezTo>
                  <a:pt x="322" y="1042"/>
                  <a:pt x="316" y="1041"/>
                  <a:pt x="309" y="1047"/>
                </a:cubicBezTo>
                <a:cubicBezTo>
                  <a:pt x="287" y="1062"/>
                  <a:pt x="287" y="1060"/>
                  <a:pt x="285" y="1062"/>
                </a:cubicBezTo>
                <a:cubicBezTo>
                  <a:pt x="261" y="1080"/>
                  <a:pt x="257" y="1087"/>
                  <a:pt x="255" y="1084"/>
                </a:cubicBezTo>
                <a:close/>
                <a:moveTo>
                  <a:pt x="231" y="1037"/>
                </a:moveTo>
                <a:cubicBezTo>
                  <a:pt x="230" y="1036"/>
                  <a:pt x="229" y="1035"/>
                  <a:pt x="228" y="1034"/>
                </a:cubicBezTo>
                <a:cubicBezTo>
                  <a:pt x="230" y="1033"/>
                  <a:pt x="231" y="1032"/>
                  <a:pt x="232" y="1032"/>
                </a:cubicBezTo>
                <a:cubicBezTo>
                  <a:pt x="232" y="1033"/>
                  <a:pt x="233" y="1034"/>
                  <a:pt x="234" y="1035"/>
                </a:cubicBezTo>
                <a:cubicBezTo>
                  <a:pt x="233" y="1036"/>
                  <a:pt x="232" y="1036"/>
                  <a:pt x="231" y="1037"/>
                </a:cubicBezTo>
                <a:close/>
                <a:moveTo>
                  <a:pt x="269" y="855"/>
                </a:moveTo>
                <a:cubicBezTo>
                  <a:pt x="270" y="855"/>
                  <a:pt x="267" y="849"/>
                  <a:pt x="267" y="849"/>
                </a:cubicBezTo>
                <a:cubicBezTo>
                  <a:pt x="269" y="847"/>
                  <a:pt x="275" y="856"/>
                  <a:pt x="269" y="855"/>
                </a:cubicBezTo>
                <a:close/>
                <a:moveTo>
                  <a:pt x="301" y="886"/>
                </a:moveTo>
                <a:cubicBezTo>
                  <a:pt x="298" y="882"/>
                  <a:pt x="298" y="880"/>
                  <a:pt x="302" y="877"/>
                </a:cubicBezTo>
                <a:cubicBezTo>
                  <a:pt x="305" y="881"/>
                  <a:pt x="305" y="884"/>
                  <a:pt x="301" y="886"/>
                </a:cubicBezTo>
                <a:close/>
                <a:moveTo>
                  <a:pt x="301" y="817"/>
                </a:moveTo>
                <a:cubicBezTo>
                  <a:pt x="301" y="815"/>
                  <a:pt x="302" y="814"/>
                  <a:pt x="301" y="812"/>
                </a:cubicBezTo>
                <a:cubicBezTo>
                  <a:pt x="300" y="808"/>
                  <a:pt x="305" y="812"/>
                  <a:pt x="303" y="813"/>
                </a:cubicBezTo>
                <a:cubicBezTo>
                  <a:pt x="305" y="816"/>
                  <a:pt x="303" y="818"/>
                  <a:pt x="306" y="821"/>
                </a:cubicBezTo>
                <a:cubicBezTo>
                  <a:pt x="305" y="825"/>
                  <a:pt x="306" y="829"/>
                  <a:pt x="308" y="834"/>
                </a:cubicBezTo>
                <a:cubicBezTo>
                  <a:pt x="300" y="833"/>
                  <a:pt x="306" y="822"/>
                  <a:pt x="301" y="817"/>
                </a:cubicBezTo>
                <a:close/>
                <a:moveTo>
                  <a:pt x="481" y="717"/>
                </a:moveTo>
                <a:cubicBezTo>
                  <a:pt x="482" y="721"/>
                  <a:pt x="472" y="722"/>
                  <a:pt x="468" y="723"/>
                </a:cubicBezTo>
                <a:cubicBezTo>
                  <a:pt x="467" y="719"/>
                  <a:pt x="478" y="718"/>
                  <a:pt x="481" y="717"/>
                </a:cubicBezTo>
                <a:close/>
                <a:moveTo>
                  <a:pt x="463" y="722"/>
                </a:moveTo>
                <a:cubicBezTo>
                  <a:pt x="465" y="726"/>
                  <a:pt x="456" y="728"/>
                  <a:pt x="455" y="728"/>
                </a:cubicBezTo>
                <a:cubicBezTo>
                  <a:pt x="452" y="724"/>
                  <a:pt x="461" y="722"/>
                  <a:pt x="463" y="722"/>
                </a:cubicBezTo>
                <a:close/>
                <a:moveTo>
                  <a:pt x="356" y="782"/>
                </a:moveTo>
                <a:cubicBezTo>
                  <a:pt x="358" y="781"/>
                  <a:pt x="359" y="780"/>
                  <a:pt x="361" y="778"/>
                </a:cubicBezTo>
                <a:cubicBezTo>
                  <a:pt x="368" y="777"/>
                  <a:pt x="358" y="783"/>
                  <a:pt x="356" y="785"/>
                </a:cubicBezTo>
                <a:cubicBezTo>
                  <a:pt x="353" y="786"/>
                  <a:pt x="354" y="783"/>
                  <a:pt x="356" y="782"/>
                </a:cubicBezTo>
                <a:close/>
                <a:moveTo>
                  <a:pt x="393" y="618"/>
                </a:moveTo>
                <a:cubicBezTo>
                  <a:pt x="387" y="621"/>
                  <a:pt x="392" y="614"/>
                  <a:pt x="388" y="612"/>
                </a:cubicBezTo>
                <a:cubicBezTo>
                  <a:pt x="392" y="609"/>
                  <a:pt x="392" y="617"/>
                  <a:pt x="393" y="618"/>
                </a:cubicBezTo>
                <a:close/>
                <a:moveTo>
                  <a:pt x="407" y="682"/>
                </a:moveTo>
                <a:cubicBezTo>
                  <a:pt x="410" y="678"/>
                  <a:pt x="412" y="674"/>
                  <a:pt x="418" y="671"/>
                </a:cubicBezTo>
                <a:cubicBezTo>
                  <a:pt x="450" y="660"/>
                  <a:pt x="454" y="654"/>
                  <a:pt x="457" y="653"/>
                </a:cubicBezTo>
                <a:cubicBezTo>
                  <a:pt x="483" y="644"/>
                  <a:pt x="490" y="641"/>
                  <a:pt x="496" y="639"/>
                </a:cubicBezTo>
                <a:cubicBezTo>
                  <a:pt x="536" y="628"/>
                  <a:pt x="539" y="625"/>
                  <a:pt x="543" y="625"/>
                </a:cubicBezTo>
                <a:cubicBezTo>
                  <a:pt x="574" y="618"/>
                  <a:pt x="580" y="613"/>
                  <a:pt x="586" y="614"/>
                </a:cubicBezTo>
                <a:cubicBezTo>
                  <a:pt x="673" y="563"/>
                  <a:pt x="672" y="564"/>
                  <a:pt x="671" y="565"/>
                </a:cubicBezTo>
                <a:cubicBezTo>
                  <a:pt x="622" y="601"/>
                  <a:pt x="616" y="610"/>
                  <a:pt x="597" y="618"/>
                </a:cubicBezTo>
                <a:cubicBezTo>
                  <a:pt x="544" y="639"/>
                  <a:pt x="541" y="643"/>
                  <a:pt x="537" y="644"/>
                </a:cubicBezTo>
                <a:cubicBezTo>
                  <a:pt x="519" y="649"/>
                  <a:pt x="512" y="654"/>
                  <a:pt x="505" y="655"/>
                </a:cubicBezTo>
                <a:cubicBezTo>
                  <a:pt x="445" y="679"/>
                  <a:pt x="427" y="685"/>
                  <a:pt x="408" y="693"/>
                </a:cubicBezTo>
                <a:cubicBezTo>
                  <a:pt x="383" y="709"/>
                  <a:pt x="384" y="706"/>
                  <a:pt x="383" y="704"/>
                </a:cubicBezTo>
                <a:cubicBezTo>
                  <a:pt x="397" y="688"/>
                  <a:pt x="401" y="686"/>
                  <a:pt x="403" y="684"/>
                </a:cubicBezTo>
                <a:close/>
                <a:moveTo>
                  <a:pt x="532" y="454"/>
                </a:moveTo>
                <a:cubicBezTo>
                  <a:pt x="532" y="450"/>
                  <a:pt x="531" y="447"/>
                  <a:pt x="535" y="444"/>
                </a:cubicBezTo>
                <a:cubicBezTo>
                  <a:pt x="538" y="448"/>
                  <a:pt x="536" y="451"/>
                  <a:pt x="532" y="454"/>
                </a:cubicBezTo>
                <a:close/>
                <a:moveTo>
                  <a:pt x="627" y="333"/>
                </a:moveTo>
                <a:cubicBezTo>
                  <a:pt x="626" y="331"/>
                  <a:pt x="628" y="329"/>
                  <a:pt x="627" y="326"/>
                </a:cubicBezTo>
                <a:cubicBezTo>
                  <a:pt x="631" y="324"/>
                  <a:pt x="631" y="332"/>
                  <a:pt x="627" y="333"/>
                </a:cubicBezTo>
                <a:close/>
                <a:moveTo>
                  <a:pt x="722" y="53"/>
                </a:moveTo>
                <a:cubicBezTo>
                  <a:pt x="723" y="56"/>
                  <a:pt x="721" y="59"/>
                  <a:pt x="718" y="61"/>
                </a:cubicBezTo>
                <a:cubicBezTo>
                  <a:pt x="713" y="58"/>
                  <a:pt x="719" y="56"/>
                  <a:pt x="722" y="53"/>
                </a:cubicBezTo>
                <a:close/>
                <a:moveTo>
                  <a:pt x="670" y="251"/>
                </a:moveTo>
                <a:cubicBezTo>
                  <a:pt x="668" y="255"/>
                  <a:pt x="668" y="260"/>
                  <a:pt x="668" y="264"/>
                </a:cubicBezTo>
                <a:cubicBezTo>
                  <a:pt x="664" y="281"/>
                  <a:pt x="657" y="284"/>
                  <a:pt x="658" y="289"/>
                </a:cubicBezTo>
                <a:cubicBezTo>
                  <a:pt x="652" y="296"/>
                  <a:pt x="652" y="292"/>
                  <a:pt x="653" y="288"/>
                </a:cubicBezTo>
                <a:cubicBezTo>
                  <a:pt x="661" y="245"/>
                  <a:pt x="661" y="237"/>
                  <a:pt x="665" y="230"/>
                </a:cubicBezTo>
                <a:cubicBezTo>
                  <a:pt x="666" y="215"/>
                  <a:pt x="662" y="210"/>
                  <a:pt x="666" y="207"/>
                </a:cubicBezTo>
                <a:cubicBezTo>
                  <a:pt x="670" y="171"/>
                  <a:pt x="675" y="168"/>
                  <a:pt x="674" y="164"/>
                </a:cubicBezTo>
                <a:cubicBezTo>
                  <a:pt x="679" y="136"/>
                  <a:pt x="684" y="129"/>
                  <a:pt x="685" y="122"/>
                </a:cubicBezTo>
                <a:cubicBezTo>
                  <a:pt x="704" y="89"/>
                  <a:pt x="704" y="75"/>
                  <a:pt x="716" y="63"/>
                </a:cubicBezTo>
                <a:cubicBezTo>
                  <a:pt x="709" y="86"/>
                  <a:pt x="708" y="91"/>
                  <a:pt x="704" y="96"/>
                </a:cubicBezTo>
                <a:cubicBezTo>
                  <a:pt x="684" y="166"/>
                  <a:pt x="687" y="171"/>
                  <a:pt x="684" y="174"/>
                </a:cubicBezTo>
                <a:cubicBezTo>
                  <a:pt x="678" y="204"/>
                  <a:pt x="677" y="208"/>
                  <a:pt x="678" y="213"/>
                </a:cubicBezTo>
                <a:cubicBezTo>
                  <a:pt x="672" y="242"/>
                  <a:pt x="669" y="246"/>
                  <a:pt x="670" y="25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07"/>
            <a:ext cx="3227715" cy="1687924"/>
          </a:xfrm>
        </p:spPr>
        <p:txBody>
          <a:bodyPr anchor="b">
            <a:norm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7730" y="441414"/>
            <a:ext cx="7597040" cy="565458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3"/>
            <a:ext cx="3227715" cy="2872197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555" y="6286500"/>
            <a:ext cx="3227715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0" y="6286500"/>
            <a:ext cx="7597040" cy="365125"/>
          </a:xfrm>
        </p:spPr>
        <p:txBody>
          <a:bodyPr/>
          <a:lstStyle>
            <a:lvl1pPr algn="l">
              <a:defRPr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4"/>
            <a:ext cx="3227715" cy="816481"/>
          </a:xfrm>
        </p:spPr>
        <p:txBody>
          <a:bodyPr anchor="t"/>
          <a:lstStyle>
            <a:lvl1pPr algn="l">
              <a:defRPr sz="4400"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3932278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5400">
          <p15:clr>
            <a:srgbClr val="FBAE40"/>
          </p15:clr>
        </p15:guide>
      </p15:sldGuideLst>
    </p:ext>
  </p:extLst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15" title="Feather"/>
          <p:cNvSpPr>
            <a:spLocks noEditPoints="1"/>
          </p:cNvSpPr>
          <p:nvPr/>
        </p:nvSpPr>
        <p:spPr bwMode="auto">
          <a:xfrm rot="2047334" flipH="1">
            <a:off x="8572457" y="453681"/>
            <a:ext cx="3409445" cy="5857295"/>
          </a:xfrm>
          <a:custGeom>
            <a:avLst/>
            <a:gdLst/>
            <a:ahLst/>
            <a:cxnLst/>
            <a:rect l="0" t="0" r="r" b="b"/>
            <a:pathLst>
              <a:path w="869" h="1495">
                <a:moveTo>
                  <a:pt x="865" y="156"/>
                </a:moveTo>
                <a:cubicBezTo>
                  <a:pt x="856" y="165"/>
                  <a:pt x="851" y="173"/>
                  <a:pt x="844" y="182"/>
                </a:cubicBezTo>
                <a:cubicBezTo>
                  <a:pt x="804" y="216"/>
                  <a:pt x="802" y="216"/>
                  <a:pt x="800" y="216"/>
                </a:cubicBezTo>
                <a:cubicBezTo>
                  <a:pt x="775" y="232"/>
                  <a:pt x="768" y="237"/>
                  <a:pt x="760" y="239"/>
                </a:cubicBezTo>
                <a:cubicBezTo>
                  <a:pt x="699" y="279"/>
                  <a:pt x="696" y="275"/>
                  <a:pt x="693" y="278"/>
                </a:cubicBezTo>
                <a:cubicBezTo>
                  <a:pt x="706" y="270"/>
                  <a:pt x="707" y="266"/>
                  <a:pt x="714" y="263"/>
                </a:cubicBezTo>
                <a:cubicBezTo>
                  <a:pt x="766" y="230"/>
                  <a:pt x="774" y="225"/>
                  <a:pt x="782" y="219"/>
                </a:cubicBezTo>
                <a:cubicBezTo>
                  <a:pt x="830" y="181"/>
                  <a:pt x="830" y="177"/>
                  <a:pt x="834" y="174"/>
                </a:cubicBezTo>
                <a:cubicBezTo>
                  <a:pt x="831" y="170"/>
                  <a:pt x="831" y="178"/>
                  <a:pt x="827" y="175"/>
                </a:cubicBezTo>
                <a:cubicBezTo>
                  <a:pt x="792" y="205"/>
                  <a:pt x="784" y="209"/>
                  <a:pt x="783" y="213"/>
                </a:cubicBezTo>
                <a:cubicBezTo>
                  <a:pt x="763" y="227"/>
                  <a:pt x="760" y="223"/>
                  <a:pt x="757" y="227"/>
                </a:cubicBezTo>
                <a:cubicBezTo>
                  <a:pt x="776" y="212"/>
                  <a:pt x="774" y="208"/>
                  <a:pt x="780" y="206"/>
                </a:cubicBezTo>
                <a:cubicBezTo>
                  <a:pt x="824" y="164"/>
                  <a:pt x="830" y="160"/>
                  <a:pt x="833" y="155"/>
                </a:cubicBezTo>
                <a:cubicBezTo>
                  <a:pt x="806" y="176"/>
                  <a:pt x="797" y="184"/>
                  <a:pt x="788" y="193"/>
                </a:cubicBezTo>
                <a:cubicBezTo>
                  <a:pt x="731" y="226"/>
                  <a:pt x="724" y="237"/>
                  <a:pt x="720" y="234"/>
                </a:cubicBezTo>
                <a:cubicBezTo>
                  <a:pt x="766" y="194"/>
                  <a:pt x="786" y="180"/>
                  <a:pt x="803" y="159"/>
                </a:cubicBezTo>
                <a:cubicBezTo>
                  <a:pt x="785" y="170"/>
                  <a:pt x="775" y="180"/>
                  <a:pt x="763" y="188"/>
                </a:cubicBezTo>
                <a:cubicBezTo>
                  <a:pt x="736" y="208"/>
                  <a:pt x="735" y="202"/>
                  <a:pt x="737" y="200"/>
                </a:cubicBezTo>
                <a:cubicBezTo>
                  <a:pt x="749" y="181"/>
                  <a:pt x="754" y="177"/>
                  <a:pt x="756" y="172"/>
                </a:cubicBezTo>
                <a:cubicBezTo>
                  <a:pt x="787" y="134"/>
                  <a:pt x="791" y="136"/>
                  <a:pt x="790" y="130"/>
                </a:cubicBezTo>
                <a:cubicBezTo>
                  <a:pt x="769" y="150"/>
                  <a:pt x="765" y="152"/>
                  <a:pt x="766" y="155"/>
                </a:cubicBezTo>
                <a:cubicBezTo>
                  <a:pt x="746" y="174"/>
                  <a:pt x="746" y="170"/>
                  <a:pt x="746" y="169"/>
                </a:cubicBezTo>
                <a:cubicBezTo>
                  <a:pt x="748" y="164"/>
                  <a:pt x="752" y="160"/>
                  <a:pt x="752" y="160"/>
                </a:cubicBezTo>
                <a:cubicBezTo>
                  <a:pt x="764" y="139"/>
                  <a:pt x="770" y="129"/>
                  <a:pt x="777" y="119"/>
                </a:cubicBezTo>
                <a:cubicBezTo>
                  <a:pt x="800" y="82"/>
                  <a:pt x="812" y="81"/>
                  <a:pt x="808" y="77"/>
                </a:cubicBezTo>
                <a:cubicBezTo>
                  <a:pt x="770" y="123"/>
                  <a:pt x="765" y="125"/>
                  <a:pt x="763" y="127"/>
                </a:cubicBezTo>
                <a:cubicBezTo>
                  <a:pt x="747" y="156"/>
                  <a:pt x="743" y="161"/>
                  <a:pt x="740" y="166"/>
                </a:cubicBezTo>
                <a:cubicBezTo>
                  <a:pt x="744" y="144"/>
                  <a:pt x="749" y="134"/>
                  <a:pt x="753" y="124"/>
                </a:cubicBezTo>
                <a:cubicBezTo>
                  <a:pt x="782" y="79"/>
                  <a:pt x="781" y="77"/>
                  <a:pt x="784" y="75"/>
                </a:cubicBezTo>
                <a:cubicBezTo>
                  <a:pt x="769" y="89"/>
                  <a:pt x="765" y="92"/>
                  <a:pt x="765" y="96"/>
                </a:cubicBezTo>
                <a:cubicBezTo>
                  <a:pt x="728" y="162"/>
                  <a:pt x="722" y="177"/>
                  <a:pt x="718" y="191"/>
                </a:cubicBezTo>
                <a:cubicBezTo>
                  <a:pt x="710" y="205"/>
                  <a:pt x="719" y="210"/>
                  <a:pt x="712" y="213"/>
                </a:cubicBezTo>
                <a:cubicBezTo>
                  <a:pt x="703" y="240"/>
                  <a:pt x="708" y="247"/>
                  <a:pt x="697" y="251"/>
                </a:cubicBezTo>
                <a:cubicBezTo>
                  <a:pt x="699" y="232"/>
                  <a:pt x="702" y="230"/>
                  <a:pt x="701" y="228"/>
                </a:cubicBezTo>
                <a:cubicBezTo>
                  <a:pt x="714" y="177"/>
                  <a:pt x="714" y="170"/>
                  <a:pt x="714" y="162"/>
                </a:cubicBezTo>
                <a:cubicBezTo>
                  <a:pt x="735" y="103"/>
                  <a:pt x="740" y="88"/>
                  <a:pt x="749" y="73"/>
                </a:cubicBezTo>
                <a:cubicBezTo>
                  <a:pt x="757" y="53"/>
                  <a:pt x="753" y="62"/>
                  <a:pt x="744" y="70"/>
                </a:cubicBezTo>
                <a:cubicBezTo>
                  <a:pt x="727" y="107"/>
                  <a:pt x="722" y="112"/>
                  <a:pt x="722" y="118"/>
                </a:cubicBezTo>
                <a:cubicBezTo>
                  <a:pt x="706" y="172"/>
                  <a:pt x="705" y="175"/>
                  <a:pt x="703" y="177"/>
                </a:cubicBezTo>
                <a:cubicBezTo>
                  <a:pt x="696" y="206"/>
                  <a:pt x="696" y="209"/>
                  <a:pt x="696" y="212"/>
                </a:cubicBezTo>
                <a:cubicBezTo>
                  <a:pt x="687" y="247"/>
                  <a:pt x="685" y="253"/>
                  <a:pt x="684" y="260"/>
                </a:cubicBezTo>
                <a:cubicBezTo>
                  <a:pt x="671" y="275"/>
                  <a:pt x="673" y="272"/>
                  <a:pt x="677" y="270"/>
                </a:cubicBezTo>
                <a:cubicBezTo>
                  <a:pt x="682" y="240"/>
                  <a:pt x="681" y="234"/>
                  <a:pt x="684" y="229"/>
                </a:cubicBezTo>
                <a:cubicBezTo>
                  <a:pt x="694" y="189"/>
                  <a:pt x="690" y="182"/>
                  <a:pt x="693" y="177"/>
                </a:cubicBezTo>
                <a:cubicBezTo>
                  <a:pt x="706" y="119"/>
                  <a:pt x="707" y="113"/>
                  <a:pt x="709" y="107"/>
                </a:cubicBezTo>
                <a:cubicBezTo>
                  <a:pt x="721" y="64"/>
                  <a:pt x="727" y="59"/>
                  <a:pt x="729" y="53"/>
                </a:cubicBezTo>
                <a:cubicBezTo>
                  <a:pt x="751" y="15"/>
                  <a:pt x="760" y="13"/>
                  <a:pt x="759" y="10"/>
                </a:cubicBezTo>
                <a:cubicBezTo>
                  <a:pt x="752" y="12"/>
                  <a:pt x="750" y="14"/>
                  <a:pt x="749" y="17"/>
                </a:cubicBezTo>
                <a:cubicBezTo>
                  <a:pt x="722" y="50"/>
                  <a:pt x="719" y="46"/>
                  <a:pt x="715" y="51"/>
                </a:cubicBezTo>
                <a:cubicBezTo>
                  <a:pt x="696" y="86"/>
                  <a:pt x="689" y="94"/>
                  <a:pt x="687" y="103"/>
                </a:cubicBezTo>
                <a:cubicBezTo>
                  <a:pt x="667" y="145"/>
                  <a:pt x="670" y="146"/>
                  <a:pt x="670" y="148"/>
                </a:cubicBezTo>
                <a:cubicBezTo>
                  <a:pt x="662" y="166"/>
                  <a:pt x="660" y="175"/>
                  <a:pt x="659" y="185"/>
                </a:cubicBezTo>
                <a:cubicBezTo>
                  <a:pt x="655" y="217"/>
                  <a:pt x="655" y="222"/>
                  <a:pt x="653" y="226"/>
                </a:cubicBezTo>
                <a:cubicBezTo>
                  <a:pt x="646" y="259"/>
                  <a:pt x="650" y="265"/>
                  <a:pt x="650" y="270"/>
                </a:cubicBezTo>
                <a:cubicBezTo>
                  <a:pt x="632" y="316"/>
                  <a:pt x="637" y="319"/>
                  <a:pt x="630" y="321"/>
                </a:cubicBezTo>
                <a:cubicBezTo>
                  <a:pt x="630" y="285"/>
                  <a:pt x="633" y="283"/>
                  <a:pt x="633" y="280"/>
                </a:cubicBezTo>
                <a:cubicBezTo>
                  <a:pt x="637" y="248"/>
                  <a:pt x="637" y="243"/>
                  <a:pt x="639" y="238"/>
                </a:cubicBezTo>
                <a:cubicBezTo>
                  <a:pt x="639" y="222"/>
                  <a:pt x="641" y="220"/>
                  <a:pt x="641" y="217"/>
                </a:cubicBezTo>
                <a:cubicBezTo>
                  <a:pt x="649" y="175"/>
                  <a:pt x="652" y="166"/>
                  <a:pt x="654" y="157"/>
                </a:cubicBezTo>
                <a:cubicBezTo>
                  <a:pt x="673" y="112"/>
                  <a:pt x="670" y="107"/>
                  <a:pt x="677" y="103"/>
                </a:cubicBezTo>
                <a:cubicBezTo>
                  <a:pt x="690" y="65"/>
                  <a:pt x="699" y="63"/>
                  <a:pt x="694" y="59"/>
                </a:cubicBezTo>
                <a:cubicBezTo>
                  <a:pt x="663" y="118"/>
                  <a:pt x="658" y="124"/>
                  <a:pt x="654" y="130"/>
                </a:cubicBezTo>
                <a:cubicBezTo>
                  <a:pt x="644" y="160"/>
                  <a:pt x="640" y="163"/>
                  <a:pt x="644" y="166"/>
                </a:cubicBezTo>
                <a:cubicBezTo>
                  <a:pt x="632" y="198"/>
                  <a:pt x="638" y="202"/>
                  <a:pt x="632" y="204"/>
                </a:cubicBezTo>
                <a:cubicBezTo>
                  <a:pt x="630" y="226"/>
                  <a:pt x="628" y="229"/>
                  <a:pt x="630" y="233"/>
                </a:cubicBezTo>
                <a:cubicBezTo>
                  <a:pt x="624" y="286"/>
                  <a:pt x="621" y="292"/>
                  <a:pt x="621" y="298"/>
                </a:cubicBezTo>
                <a:cubicBezTo>
                  <a:pt x="622" y="314"/>
                  <a:pt x="617" y="316"/>
                  <a:pt x="621" y="318"/>
                </a:cubicBezTo>
                <a:cubicBezTo>
                  <a:pt x="615" y="341"/>
                  <a:pt x="613" y="344"/>
                  <a:pt x="612" y="347"/>
                </a:cubicBezTo>
                <a:cubicBezTo>
                  <a:pt x="610" y="337"/>
                  <a:pt x="612" y="332"/>
                  <a:pt x="615" y="327"/>
                </a:cubicBezTo>
                <a:cubicBezTo>
                  <a:pt x="612" y="290"/>
                  <a:pt x="621" y="286"/>
                  <a:pt x="616" y="280"/>
                </a:cubicBezTo>
                <a:cubicBezTo>
                  <a:pt x="615" y="259"/>
                  <a:pt x="621" y="255"/>
                  <a:pt x="620" y="250"/>
                </a:cubicBezTo>
                <a:cubicBezTo>
                  <a:pt x="624" y="201"/>
                  <a:pt x="625" y="198"/>
                  <a:pt x="626" y="196"/>
                </a:cubicBezTo>
                <a:cubicBezTo>
                  <a:pt x="635" y="171"/>
                  <a:pt x="633" y="168"/>
                  <a:pt x="634" y="166"/>
                </a:cubicBezTo>
                <a:cubicBezTo>
                  <a:pt x="642" y="141"/>
                  <a:pt x="642" y="139"/>
                  <a:pt x="642" y="136"/>
                </a:cubicBezTo>
                <a:cubicBezTo>
                  <a:pt x="655" y="109"/>
                  <a:pt x="657" y="104"/>
                  <a:pt x="662" y="99"/>
                </a:cubicBezTo>
                <a:cubicBezTo>
                  <a:pt x="645" y="113"/>
                  <a:pt x="645" y="122"/>
                  <a:pt x="637" y="130"/>
                </a:cubicBezTo>
                <a:cubicBezTo>
                  <a:pt x="617" y="197"/>
                  <a:pt x="614" y="202"/>
                  <a:pt x="614" y="207"/>
                </a:cubicBezTo>
                <a:cubicBezTo>
                  <a:pt x="613" y="227"/>
                  <a:pt x="609" y="228"/>
                  <a:pt x="612" y="231"/>
                </a:cubicBezTo>
                <a:cubicBezTo>
                  <a:pt x="612" y="251"/>
                  <a:pt x="612" y="254"/>
                  <a:pt x="608" y="256"/>
                </a:cubicBezTo>
                <a:cubicBezTo>
                  <a:pt x="608" y="278"/>
                  <a:pt x="607" y="283"/>
                  <a:pt x="607" y="289"/>
                </a:cubicBezTo>
                <a:cubicBezTo>
                  <a:pt x="595" y="363"/>
                  <a:pt x="592" y="374"/>
                  <a:pt x="587" y="384"/>
                </a:cubicBezTo>
                <a:cubicBezTo>
                  <a:pt x="589" y="326"/>
                  <a:pt x="592" y="323"/>
                  <a:pt x="592" y="319"/>
                </a:cubicBezTo>
                <a:cubicBezTo>
                  <a:pt x="594" y="243"/>
                  <a:pt x="593" y="240"/>
                  <a:pt x="594" y="237"/>
                </a:cubicBezTo>
                <a:cubicBezTo>
                  <a:pt x="597" y="223"/>
                  <a:pt x="596" y="219"/>
                  <a:pt x="596" y="216"/>
                </a:cubicBezTo>
                <a:cubicBezTo>
                  <a:pt x="608" y="177"/>
                  <a:pt x="610" y="170"/>
                  <a:pt x="614" y="163"/>
                </a:cubicBezTo>
                <a:cubicBezTo>
                  <a:pt x="624" y="125"/>
                  <a:pt x="623" y="130"/>
                  <a:pt x="621" y="134"/>
                </a:cubicBezTo>
                <a:cubicBezTo>
                  <a:pt x="598" y="185"/>
                  <a:pt x="595" y="190"/>
                  <a:pt x="594" y="195"/>
                </a:cubicBezTo>
                <a:cubicBezTo>
                  <a:pt x="583" y="227"/>
                  <a:pt x="590" y="232"/>
                  <a:pt x="586" y="235"/>
                </a:cubicBezTo>
                <a:cubicBezTo>
                  <a:pt x="585" y="269"/>
                  <a:pt x="583" y="276"/>
                  <a:pt x="584" y="284"/>
                </a:cubicBezTo>
                <a:cubicBezTo>
                  <a:pt x="583" y="334"/>
                  <a:pt x="581" y="338"/>
                  <a:pt x="584" y="342"/>
                </a:cubicBezTo>
                <a:cubicBezTo>
                  <a:pt x="578" y="377"/>
                  <a:pt x="579" y="381"/>
                  <a:pt x="575" y="384"/>
                </a:cubicBezTo>
                <a:cubicBezTo>
                  <a:pt x="572" y="368"/>
                  <a:pt x="578" y="365"/>
                  <a:pt x="575" y="361"/>
                </a:cubicBezTo>
                <a:cubicBezTo>
                  <a:pt x="580" y="316"/>
                  <a:pt x="571" y="307"/>
                  <a:pt x="578" y="300"/>
                </a:cubicBezTo>
                <a:cubicBezTo>
                  <a:pt x="572" y="220"/>
                  <a:pt x="574" y="213"/>
                  <a:pt x="573" y="205"/>
                </a:cubicBezTo>
                <a:cubicBezTo>
                  <a:pt x="581" y="177"/>
                  <a:pt x="576" y="169"/>
                  <a:pt x="580" y="163"/>
                </a:cubicBezTo>
                <a:cubicBezTo>
                  <a:pt x="594" y="117"/>
                  <a:pt x="601" y="111"/>
                  <a:pt x="598" y="103"/>
                </a:cubicBezTo>
                <a:cubicBezTo>
                  <a:pt x="577" y="151"/>
                  <a:pt x="576" y="154"/>
                  <a:pt x="573" y="156"/>
                </a:cubicBezTo>
                <a:cubicBezTo>
                  <a:pt x="562" y="241"/>
                  <a:pt x="563" y="252"/>
                  <a:pt x="564" y="263"/>
                </a:cubicBezTo>
                <a:cubicBezTo>
                  <a:pt x="569" y="302"/>
                  <a:pt x="564" y="307"/>
                  <a:pt x="568" y="312"/>
                </a:cubicBezTo>
                <a:cubicBezTo>
                  <a:pt x="566" y="341"/>
                  <a:pt x="565" y="352"/>
                  <a:pt x="568" y="364"/>
                </a:cubicBezTo>
                <a:cubicBezTo>
                  <a:pt x="553" y="423"/>
                  <a:pt x="553" y="420"/>
                  <a:pt x="555" y="417"/>
                </a:cubicBezTo>
                <a:cubicBezTo>
                  <a:pt x="556" y="394"/>
                  <a:pt x="560" y="392"/>
                  <a:pt x="558" y="388"/>
                </a:cubicBezTo>
                <a:cubicBezTo>
                  <a:pt x="561" y="333"/>
                  <a:pt x="563" y="331"/>
                  <a:pt x="562" y="329"/>
                </a:cubicBezTo>
                <a:cubicBezTo>
                  <a:pt x="559" y="274"/>
                  <a:pt x="553" y="255"/>
                  <a:pt x="554" y="236"/>
                </a:cubicBezTo>
                <a:cubicBezTo>
                  <a:pt x="554" y="218"/>
                  <a:pt x="555" y="214"/>
                  <a:pt x="554" y="209"/>
                </a:cubicBezTo>
                <a:cubicBezTo>
                  <a:pt x="559" y="193"/>
                  <a:pt x="557" y="190"/>
                  <a:pt x="559" y="188"/>
                </a:cubicBezTo>
                <a:cubicBezTo>
                  <a:pt x="569" y="145"/>
                  <a:pt x="573" y="136"/>
                  <a:pt x="573" y="126"/>
                </a:cubicBezTo>
                <a:cubicBezTo>
                  <a:pt x="557" y="167"/>
                  <a:pt x="554" y="173"/>
                  <a:pt x="555" y="179"/>
                </a:cubicBezTo>
                <a:cubicBezTo>
                  <a:pt x="548" y="204"/>
                  <a:pt x="545" y="211"/>
                  <a:pt x="547" y="219"/>
                </a:cubicBezTo>
                <a:cubicBezTo>
                  <a:pt x="545" y="249"/>
                  <a:pt x="547" y="257"/>
                  <a:pt x="548" y="265"/>
                </a:cubicBezTo>
                <a:cubicBezTo>
                  <a:pt x="553" y="302"/>
                  <a:pt x="551" y="305"/>
                  <a:pt x="550" y="308"/>
                </a:cubicBezTo>
                <a:cubicBezTo>
                  <a:pt x="556" y="350"/>
                  <a:pt x="553" y="352"/>
                  <a:pt x="554" y="354"/>
                </a:cubicBezTo>
                <a:cubicBezTo>
                  <a:pt x="551" y="391"/>
                  <a:pt x="544" y="394"/>
                  <a:pt x="549" y="399"/>
                </a:cubicBezTo>
                <a:cubicBezTo>
                  <a:pt x="548" y="423"/>
                  <a:pt x="541" y="425"/>
                  <a:pt x="543" y="428"/>
                </a:cubicBezTo>
                <a:cubicBezTo>
                  <a:pt x="534" y="435"/>
                  <a:pt x="534" y="428"/>
                  <a:pt x="538" y="422"/>
                </a:cubicBezTo>
                <a:cubicBezTo>
                  <a:pt x="537" y="386"/>
                  <a:pt x="541" y="383"/>
                  <a:pt x="540" y="379"/>
                </a:cubicBezTo>
                <a:cubicBezTo>
                  <a:pt x="538" y="342"/>
                  <a:pt x="537" y="338"/>
                  <a:pt x="538" y="333"/>
                </a:cubicBezTo>
                <a:cubicBezTo>
                  <a:pt x="535" y="297"/>
                  <a:pt x="532" y="288"/>
                  <a:pt x="531" y="280"/>
                </a:cubicBezTo>
                <a:cubicBezTo>
                  <a:pt x="528" y="237"/>
                  <a:pt x="531" y="236"/>
                  <a:pt x="530" y="234"/>
                </a:cubicBezTo>
                <a:cubicBezTo>
                  <a:pt x="531" y="195"/>
                  <a:pt x="535" y="192"/>
                  <a:pt x="534" y="187"/>
                </a:cubicBezTo>
                <a:cubicBezTo>
                  <a:pt x="537" y="169"/>
                  <a:pt x="538" y="165"/>
                  <a:pt x="539" y="161"/>
                </a:cubicBezTo>
                <a:cubicBezTo>
                  <a:pt x="534" y="156"/>
                  <a:pt x="534" y="160"/>
                  <a:pt x="532" y="164"/>
                </a:cubicBezTo>
                <a:cubicBezTo>
                  <a:pt x="527" y="184"/>
                  <a:pt x="527" y="187"/>
                  <a:pt x="528" y="189"/>
                </a:cubicBezTo>
                <a:cubicBezTo>
                  <a:pt x="521" y="228"/>
                  <a:pt x="522" y="230"/>
                  <a:pt x="522" y="232"/>
                </a:cubicBezTo>
                <a:cubicBezTo>
                  <a:pt x="521" y="256"/>
                  <a:pt x="520" y="257"/>
                  <a:pt x="522" y="259"/>
                </a:cubicBezTo>
                <a:cubicBezTo>
                  <a:pt x="527" y="285"/>
                  <a:pt x="520" y="288"/>
                  <a:pt x="524" y="293"/>
                </a:cubicBezTo>
                <a:cubicBezTo>
                  <a:pt x="532" y="343"/>
                  <a:pt x="530" y="351"/>
                  <a:pt x="534" y="361"/>
                </a:cubicBezTo>
                <a:cubicBezTo>
                  <a:pt x="531" y="378"/>
                  <a:pt x="529" y="380"/>
                  <a:pt x="532" y="382"/>
                </a:cubicBezTo>
                <a:cubicBezTo>
                  <a:pt x="530" y="417"/>
                  <a:pt x="530" y="421"/>
                  <a:pt x="528" y="424"/>
                </a:cubicBezTo>
                <a:cubicBezTo>
                  <a:pt x="523" y="442"/>
                  <a:pt x="525" y="445"/>
                  <a:pt x="522" y="444"/>
                </a:cubicBezTo>
                <a:cubicBezTo>
                  <a:pt x="523" y="396"/>
                  <a:pt x="516" y="383"/>
                  <a:pt x="519" y="372"/>
                </a:cubicBezTo>
                <a:cubicBezTo>
                  <a:pt x="517" y="348"/>
                  <a:pt x="514" y="341"/>
                  <a:pt x="515" y="335"/>
                </a:cubicBezTo>
                <a:cubicBezTo>
                  <a:pt x="506" y="291"/>
                  <a:pt x="509" y="286"/>
                  <a:pt x="507" y="280"/>
                </a:cubicBezTo>
                <a:cubicBezTo>
                  <a:pt x="508" y="220"/>
                  <a:pt x="509" y="215"/>
                  <a:pt x="510" y="209"/>
                </a:cubicBezTo>
                <a:cubicBezTo>
                  <a:pt x="513" y="185"/>
                  <a:pt x="512" y="178"/>
                  <a:pt x="516" y="173"/>
                </a:cubicBezTo>
                <a:cubicBezTo>
                  <a:pt x="515" y="159"/>
                  <a:pt x="514" y="162"/>
                  <a:pt x="512" y="164"/>
                </a:cubicBezTo>
                <a:cubicBezTo>
                  <a:pt x="505" y="191"/>
                  <a:pt x="507" y="196"/>
                  <a:pt x="504" y="201"/>
                </a:cubicBezTo>
                <a:cubicBezTo>
                  <a:pt x="500" y="221"/>
                  <a:pt x="502" y="226"/>
                  <a:pt x="501" y="230"/>
                </a:cubicBezTo>
                <a:cubicBezTo>
                  <a:pt x="498" y="248"/>
                  <a:pt x="500" y="251"/>
                  <a:pt x="500" y="253"/>
                </a:cubicBezTo>
                <a:cubicBezTo>
                  <a:pt x="496" y="271"/>
                  <a:pt x="502" y="275"/>
                  <a:pt x="498" y="277"/>
                </a:cubicBezTo>
                <a:cubicBezTo>
                  <a:pt x="497" y="300"/>
                  <a:pt x="497" y="294"/>
                  <a:pt x="497" y="290"/>
                </a:cubicBezTo>
                <a:cubicBezTo>
                  <a:pt x="494" y="271"/>
                  <a:pt x="495" y="268"/>
                  <a:pt x="495" y="266"/>
                </a:cubicBezTo>
                <a:cubicBezTo>
                  <a:pt x="494" y="202"/>
                  <a:pt x="495" y="187"/>
                  <a:pt x="499" y="173"/>
                </a:cubicBezTo>
                <a:cubicBezTo>
                  <a:pt x="501" y="135"/>
                  <a:pt x="510" y="133"/>
                  <a:pt x="503" y="128"/>
                </a:cubicBezTo>
                <a:cubicBezTo>
                  <a:pt x="490" y="173"/>
                  <a:pt x="490" y="178"/>
                  <a:pt x="489" y="183"/>
                </a:cubicBezTo>
                <a:cubicBezTo>
                  <a:pt x="485" y="220"/>
                  <a:pt x="485" y="223"/>
                  <a:pt x="485" y="225"/>
                </a:cubicBezTo>
                <a:cubicBezTo>
                  <a:pt x="484" y="256"/>
                  <a:pt x="483" y="258"/>
                  <a:pt x="486" y="261"/>
                </a:cubicBezTo>
                <a:cubicBezTo>
                  <a:pt x="484" y="277"/>
                  <a:pt x="489" y="280"/>
                  <a:pt x="487" y="282"/>
                </a:cubicBezTo>
                <a:cubicBezTo>
                  <a:pt x="498" y="337"/>
                  <a:pt x="496" y="347"/>
                  <a:pt x="502" y="357"/>
                </a:cubicBezTo>
                <a:cubicBezTo>
                  <a:pt x="506" y="408"/>
                  <a:pt x="505" y="413"/>
                  <a:pt x="503" y="418"/>
                </a:cubicBezTo>
                <a:cubicBezTo>
                  <a:pt x="505" y="450"/>
                  <a:pt x="505" y="453"/>
                  <a:pt x="503" y="455"/>
                </a:cubicBezTo>
                <a:cubicBezTo>
                  <a:pt x="499" y="471"/>
                  <a:pt x="503" y="479"/>
                  <a:pt x="498" y="475"/>
                </a:cubicBezTo>
                <a:cubicBezTo>
                  <a:pt x="493" y="426"/>
                  <a:pt x="495" y="423"/>
                  <a:pt x="495" y="419"/>
                </a:cubicBezTo>
                <a:cubicBezTo>
                  <a:pt x="485" y="375"/>
                  <a:pt x="480" y="366"/>
                  <a:pt x="483" y="359"/>
                </a:cubicBezTo>
                <a:cubicBezTo>
                  <a:pt x="470" y="321"/>
                  <a:pt x="476" y="319"/>
                  <a:pt x="470" y="314"/>
                </a:cubicBezTo>
                <a:cubicBezTo>
                  <a:pt x="459" y="218"/>
                  <a:pt x="466" y="212"/>
                  <a:pt x="462" y="204"/>
                </a:cubicBezTo>
                <a:cubicBezTo>
                  <a:pt x="457" y="195"/>
                  <a:pt x="457" y="204"/>
                  <a:pt x="457" y="213"/>
                </a:cubicBezTo>
                <a:cubicBezTo>
                  <a:pt x="457" y="232"/>
                  <a:pt x="452" y="236"/>
                  <a:pt x="455" y="241"/>
                </a:cubicBezTo>
                <a:cubicBezTo>
                  <a:pt x="454" y="275"/>
                  <a:pt x="459" y="280"/>
                  <a:pt x="456" y="285"/>
                </a:cubicBezTo>
                <a:cubicBezTo>
                  <a:pt x="462" y="317"/>
                  <a:pt x="462" y="322"/>
                  <a:pt x="465" y="327"/>
                </a:cubicBezTo>
                <a:cubicBezTo>
                  <a:pt x="475" y="362"/>
                  <a:pt x="473" y="368"/>
                  <a:pt x="475" y="375"/>
                </a:cubicBezTo>
                <a:cubicBezTo>
                  <a:pt x="478" y="394"/>
                  <a:pt x="483" y="397"/>
                  <a:pt x="481" y="400"/>
                </a:cubicBezTo>
                <a:cubicBezTo>
                  <a:pt x="484" y="436"/>
                  <a:pt x="490" y="444"/>
                  <a:pt x="487" y="449"/>
                </a:cubicBezTo>
                <a:cubicBezTo>
                  <a:pt x="483" y="480"/>
                  <a:pt x="490" y="485"/>
                  <a:pt x="488" y="488"/>
                </a:cubicBezTo>
                <a:cubicBezTo>
                  <a:pt x="483" y="503"/>
                  <a:pt x="485" y="499"/>
                  <a:pt x="485" y="495"/>
                </a:cubicBezTo>
                <a:cubicBezTo>
                  <a:pt x="486" y="464"/>
                  <a:pt x="482" y="459"/>
                  <a:pt x="483" y="454"/>
                </a:cubicBezTo>
                <a:cubicBezTo>
                  <a:pt x="474" y="394"/>
                  <a:pt x="466" y="388"/>
                  <a:pt x="469" y="384"/>
                </a:cubicBezTo>
                <a:cubicBezTo>
                  <a:pt x="462" y="348"/>
                  <a:pt x="459" y="346"/>
                  <a:pt x="457" y="346"/>
                </a:cubicBezTo>
                <a:cubicBezTo>
                  <a:pt x="449" y="328"/>
                  <a:pt x="460" y="322"/>
                  <a:pt x="453" y="324"/>
                </a:cubicBezTo>
                <a:cubicBezTo>
                  <a:pt x="446" y="286"/>
                  <a:pt x="449" y="281"/>
                  <a:pt x="445" y="276"/>
                </a:cubicBezTo>
                <a:cubicBezTo>
                  <a:pt x="449" y="241"/>
                  <a:pt x="443" y="235"/>
                  <a:pt x="444" y="230"/>
                </a:cubicBezTo>
                <a:cubicBezTo>
                  <a:pt x="450" y="210"/>
                  <a:pt x="442" y="203"/>
                  <a:pt x="449" y="199"/>
                </a:cubicBezTo>
                <a:cubicBezTo>
                  <a:pt x="454" y="163"/>
                  <a:pt x="461" y="159"/>
                  <a:pt x="458" y="153"/>
                </a:cubicBezTo>
                <a:cubicBezTo>
                  <a:pt x="444" y="191"/>
                  <a:pt x="439" y="200"/>
                  <a:pt x="440" y="211"/>
                </a:cubicBezTo>
                <a:cubicBezTo>
                  <a:pt x="435" y="250"/>
                  <a:pt x="436" y="261"/>
                  <a:pt x="437" y="271"/>
                </a:cubicBezTo>
                <a:cubicBezTo>
                  <a:pt x="442" y="313"/>
                  <a:pt x="444" y="323"/>
                  <a:pt x="448" y="335"/>
                </a:cubicBezTo>
                <a:cubicBezTo>
                  <a:pt x="458" y="387"/>
                  <a:pt x="461" y="393"/>
                  <a:pt x="460" y="398"/>
                </a:cubicBezTo>
                <a:cubicBezTo>
                  <a:pt x="473" y="464"/>
                  <a:pt x="476" y="471"/>
                  <a:pt x="475" y="477"/>
                </a:cubicBezTo>
                <a:cubicBezTo>
                  <a:pt x="472" y="519"/>
                  <a:pt x="470" y="522"/>
                  <a:pt x="473" y="526"/>
                </a:cubicBezTo>
                <a:cubicBezTo>
                  <a:pt x="466" y="546"/>
                  <a:pt x="465" y="547"/>
                  <a:pt x="465" y="548"/>
                </a:cubicBezTo>
                <a:cubicBezTo>
                  <a:pt x="459" y="507"/>
                  <a:pt x="462" y="504"/>
                  <a:pt x="463" y="501"/>
                </a:cubicBezTo>
                <a:cubicBezTo>
                  <a:pt x="458" y="462"/>
                  <a:pt x="451" y="454"/>
                  <a:pt x="451" y="448"/>
                </a:cubicBezTo>
                <a:cubicBezTo>
                  <a:pt x="436" y="412"/>
                  <a:pt x="440" y="409"/>
                  <a:pt x="436" y="405"/>
                </a:cubicBezTo>
                <a:cubicBezTo>
                  <a:pt x="427" y="372"/>
                  <a:pt x="429" y="369"/>
                  <a:pt x="426" y="365"/>
                </a:cubicBezTo>
                <a:cubicBezTo>
                  <a:pt x="421" y="351"/>
                  <a:pt x="423" y="350"/>
                  <a:pt x="421" y="347"/>
                </a:cubicBezTo>
                <a:cubicBezTo>
                  <a:pt x="417" y="313"/>
                  <a:pt x="414" y="309"/>
                  <a:pt x="415" y="305"/>
                </a:cubicBezTo>
                <a:cubicBezTo>
                  <a:pt x="416" y="260"/>
                  <a:pt x="418" y="257"/>
                  <a:pt x="414" y="253"/>
                </a:cubicBezTo>
                <a:cubicBezTo>
                  <a:pt x="416" y="237"/>
                  <a:pt x="416" y="229"/>
                  <a:pt x="414" y="222"/>
                </a:cubicBezTo>
                <a:cubicBezTo>
                  <a:pt x="416" y="200"/>
                  <a:pt x="418" y="197"/>
                  <a:pt x="418" y="194"/>
                </a:cubicBezTo>
                <a:cubicBezTo>
                  <a:pt x="414" y="206"/>
                  <a:pt x="410" y="211"/>
                  <a:pt x="412" y="216"/>
                </a:cubicBezTo>
                <a:cubicBezTo>
                  <a:pt x="409" y="236"/>
                  <a:pt x="410" y="242"/>
                  <a:pt x="410" y="247"/>
                </a:cubicBezTo>
                <a:cubicBezTo>
                  <a:pt x="407" y="327"/>
                  <a:pt x="412" y="332"/>
                  <a:pt x="410" y="335"/>
                </a:cubicBezTo>
                <a:cubicBezTo>
                  <a:pt x="414" y="368"/>
                  <a:pt x="422" y="373"/>
                  <a:pt x="420" y="377"/>
                </a:cubicBezTo>
                <a:cubicBezTo>
                  <a:pt x="438" y="439"/>
                  <a:pt x="445" y="459"/>
                  <a:pt x="448" y="477"/>
                </a:cubicBezTo>
                <a:cubicBezTo>
                  <a:pt x="451" y="509"/>
                  <a:pt x="452" y="514"/>
                  <a:pt x="453" y="518"/>
                </a:cubicBezTo>
                <a:cubicBezTo>
                  <a:pt x="449" y="518"/>
                  <a:pt x="452" y="515"/>
                  <a:pt x="448" y="512"/>
                </a:cubicBezTo>
                <a:cubicBezTo>
                  <a:pt x="443" y="484"/>
                  <a:pt x="442" y="477"/>
                  <a:pt x="441" y="470"/>
                </a:cubicBezTo>
                <a:cubicBezTo>
                  <a:pt x="432" y="436"/>
                  <a:pt x="429" y="432"/>
                  <a:pt x="428" y="428"/>
                </a:cubicBezTo>
                <a:cubicBezTo>
                  <a:pt x="416" y="393"/>
                  <a:pt x="413" y="389"/>
                  <a:pt x="414" y="386"/>
                </a:cubicBezTo>
                <a:cubicBezTo>
                  <a:pt x="407" y="359"/>
                  <a:pt x="405" y="356"/>
                  <a:pt x="403" y="350"/>
                </a:cubicBezTo>
                <a:cubicBezTo>
                  <a:pt x="401" y="334"/>
                  <a:pt x="403" y="333"/>
                  <a:pt x="403" y="333"/>
                </a:cubicBezTo>
                <a:cubicBezTo>
                  <a:pt x="401" y="321"/>
                  <a:pt x="400" y="317"/>
                  <a:pt x="399" y="314"/>
                </a:cubicBezTo>
                <a:cubicBezTo>
                  <a:pt x="395" y="298"/>
                  <a:pt x="397" y="295"/>
                  <a:pt x="396" y="293"/>
                </a:cubicBezTo>
                <a:cubicBezTo>
                  <a:pt x="390" y="256"/>
                  <a:pt x="396" y="250"/>
                  <a:pt x="392" y="243"/>
                </a:cubicBezTo>
                <a:cubicBezTo>
                  <a:pt x="394" y="217"/>
                  <a:pt x="395" y="215"/>
                  <a:pt x="395" y="213"/>
                </a:cubicBezTo>
                <a:cubicBezTo>
                  <a:pt x="388" y="211"/>
                  <a:pt x="391" y="212"/>
                  <a:pt x="391" y="214"/>
                </a:cubicBezTo>
                <a:cubicBezTo>
                  <a:pt x="386" y="231"/>
                  <a:pt x="389" y="235"/>
                  <a:pt x="386" y="237"/>
                </a:cubicBezTo>
                <a:cubicBezTo>
                  <a:pt x="387" y="268"/>
                  <a:pt x="385" y="271"/>
                  <a:pt x="388" y="275"/>
                </a:cubicBezTo>
                <a:cubicBezTo>
                  <a:pt x="391" y="325"/>
                  <a:pt x="397" y="338"/>
                  <a:pt x="393" y="350"/>
                </a:cubicBezTo>
                <a:cubicBezTo>
                  <a:pt x="405" y="382"/>
                  <a:pt x="403" y="390"/>
                  <a:pt x="408" y="398"/>
                </a:cubicBezTo>
                <a:cubicBezTo>
                  <a:pt x="419" y="430"/>
                  <a:pt x="421" y="438"/>
                  <a:pt x="423" y="446"/>
                </a:cubicBezTo>
                <a:cubicBezTo>
                  <a:pt x="436" y="483"/>
                  <a:pt x="432" y="487"/>
                  <a:pt x="436" y="491"/>
                </a:cubicBezTo>
                <a:cubicBezTo>
                  <a:pt x="440" y="554"/>
                  <a:pt x="443" y="558"/>
                  <a:pt x="443" y="562"/>
                </a:cubicBezTo>
                <a:cubicBezTo>
                  <a:pt x="428" y="572"/>
                  <a:pt x="429" y="568"/>
                  <a:pt x="430" y="564"/>
                </a:cubicBezTo>
                <a:cubicBezTo>
                  <a:pt x="417" y="498"/>
                  <a:pt x="416" y="485"/>
                  <a:pt x="415" y="472"/>
                </a:cubicBezTo>
                <a:cubicBezTo>
                  <a:pt x="409" y="449"/>
                  <a:pt x="405" y="442"/>
                  <a:pt x="406" y="436"/>
                </a:cubicBezTo>
                <a:cubicBezTo>
                  <a:pt x="401" y="421"/>
                  <a:pt x="398" y="415"/>
                  <a:pt x="398" y="411"/>
                </a:cubicBezTo>
                <a:cubicBezTo>
                  <a:pt x="393" y="374"/>
                  <a:pt x="387" y="375"/>
                  <a:pt x="389" y="372"/>
                </a:cubicBezTo>
                <a:cubicBezTo>
                  <a:pt x="382" y="312"/>
                  <a:pt x="377" y="293"/>
                  <a:pt x="381" y="275"/>
                </a:cubicBezTo>
                <a:cubicBezTo>
                  <a:pt x="385" y="244"/>
                  <a:pt x="380" y="238"/>
                  <a:pt x="383" y="234"/>
                </a:cubicBezTo>
                <a:cubicBezTo>
                  <a:pt x="377" y="239"/>
                  <a:pt x="376" y="242"/>
                  <a:pt x="376" y="244"/>
                </a:cubicBezTo>
                <a:cubicBezTo>
                  <a:pt x="375" y="300"/>
                  <a:pt x="373" y="312"/>
                  <a:pt x="372" y="324"/>
                </a:cubicBezTo>
                <a:cubicBezTo>
                  <a:pt x="386" y="402"/>
                  <a:pt x="389" y="407"/>
                  <a:pt x="389" y="412"/>
                </a:cubicBezTo>
                <a:cubicBezTo>
                  <a:pt x="411" y="512"/>
                  <a:pt x="416" y="522"/>
                  <a:pt x="416" y="532"/>
                </a:cubicBezTo>
                <a:cubicBezTo>
                  <a:pt x="418" y="573"/>
                  <a:pt x="419" y="584"/>
                  <a:pt x="420" y="595"/>
                </a:cubicBezTo>
                <a:cubicBezTo>
                  <a:pt x="411" y="622"/>
                  <a:pt x="419" y="616"/>
                  <a:pt x="413" y="608"/>
                </a:cubicBezTo>
                <a:cubicBezTo>
                  <a:pt x="406" y="541"/>
                  <a:pt x="407" y="534"/>
                  <a:pt x="403" y="527"/>
                </a:cubicBezTo>
                <a:cubicBezTo>
                  <a:pt x="394" y="499"/>
                  <a:pt x="398" y="493"/>
                  <a:pt x="395" y="486"/>
                </a:cubicBezTo>
                <a:cubicBezTo>
                  <a:pt x="376" y="417"/>
                  <a:pt x="378" y="413"/>
                  <a:pt x="374" y="408"/>
                </a:cubicBezTo>
                <a:cubicBezTo>
                  <a:pt x="370" y="378"/>
                  <a:pt x="365" y="372"/>
                  <a:pt x="367" y="369"/>
                </a:cubicBezTo>
                <a:cubicBezTo>
                  <a:pt x="363" y="308"/>
                  <a:pt x="356" y="298"/>
                  <a:pt x="360" y="290"/>
                </a:cubicBezTo>
                <a:cubicBezTo>
                  <a:pt x="362" y="248"/>
                  <a:pt x="362" y="244"/>
                  <a:pt x="362" y="239"/>
                </a:cubicBezTo>
                <a:cubicBezTo>
                  <a:pt x="363" y="220"/>
                  <a:pt x="361" y="223"/>
                  <a:pt x="360" y="226"/>
                </a:cubicBezTo>
                <a:cubicBezTo>
                  <a:pt x="358" y="241"/>
                  <a:pt x="353" y="244"/>
                  <a:pt x="357" y="248"/>
                </a:cubicBezTo>
                <a:cubicBezTo>
                  <a:pt x="352" y="267"/>
                  <a:pt x="356" y="270"/>
                  <a:pt x="351" y="272"/>
                </a:cubicBezTo>
                <a:cubicBezTo>
                  <a:pt x="350" y="303"/>
                  <a:pt x="355" y="306"/>
                  <a:pt x="353" y="308"/>
                </a:cubicBezTo>
                <a:cubicBezTo>
                  <a:pt x="351" y="332"/>
                  <a:pt x="356" y="338"/>
                  <a:pt x="353" y="342"/>
                </a:cubicBezTo>
                <a:cubicBezTo>
                  <a:pt x="363" y="389"/>
                  <a:pt x="362" y="393"/>
                  <a:pt x="367" y="398"/>
                </a:cubicBezTo>
                <a:cubicBezTo>
                  <a:pt x="367" y="433"/>
                  <a:pt x="379" y="443"/>
                  <a:pt x="375" y="451"/>
                </a:cubicBezTo>
                <a:cubicBezTo>
                  <a:pt x="395" y="536"/>
                  <a:pt x="399" y="541"/>
                  <a:pt x="399" y="545"/>
                </a:cubicBezTo>
                <a:cubicBezTo>
                  <a:pt x="400" y="576"/>
                  <a:pt x="402" y="581"/>
                  <a:pt x="406" y="586"/>
                </a:cubicBezTo>
                <a:cubicBezTo>
                  <a:pt x="406" y="605"/>
                  <a:pt x="405" y="608"/>
                  <a:pt x="404" y="610"/>
                </a:cubicBezTo>
                <a:cubicBezTo>
                  <a:pt x="402" y="627"/>
                  <a:pt x="408" y="632"/>
                  <a:pt x="403" y="635"/>
                </a:cubicBezTo>
                <a:cubicBezTo>
                  <a:pt x="396" y="601"/>
                  <a:pt x="401" y="597"/>
                  <a:pt x="398" y="592"/>
                </a:cubicBezTo>
                <a:cubicBezTo>
                  <a:pt x="383" y="512"/>
                  <a:pt x="375" y="506"/>
                  <a:pt x="377" y="501"/>
                </a:cubicBezTo>
                <a:cubicBezTo>
                  <a:pt x="354" y="435"/>
                  <a:pt x="354" y="416"/>
                  <a:pt x="344" y="395"/>
                </a:cubicBezTo>
                <a:cubicBezTo>
                  <a:pt x="338" y="338"/>
                  <a:pt x="338" y="335"/>
                  <a:pt x="339" y="333"/>
                </a:cubicBezTo>
                <a:cubicBezTo>
                  <a:pt x="340" y="299"/>
                  <a:pt x="336" y="293"/>
                  <a:pt x="338" y="287"/>
                </a:cubicBezTo>
                <a:cubicBezTo>
                  <a:pt x="331" y="289"/>
                  <a:pt x="332" y="300"/>
                  <a:pt x="330" y="310"/>
                </a:cubicBezTo>
                <a:cubicBezTo>
                  <a:pt x="334" y="336"/>
                  <a:pt x="329" y="338"/>
                  <a:pt x="333" y="342"/>
                </a:cubicBezTo>
                <a:cubicBezTo>
                  <a:pt x="337" y="378"/>
                  <a:pt x="335" y="383"/>
                  <a:pt x="337" y="388"/>
                </a:cubicBezTo>
                <a:cubicBezTo>
                  <a:pt x="337" y="409"/>
                  <a:pt x="345" y="415"/>
                  <a:pt x="343" y="420"/>
                </a:cubicBezTo>
                <a:cubicBezTo>
                  <a:pt x="357" y="454"/>
                  <a:pt x="351" y="461"/>
                  <a:pt x="357" y="467"/>
                </a:cubicBezTo>
                <a:cubicBezTo>
                  <a:pt x="369" y="497"/>
                  <a:pt x="364" y="504"/>
                  <a:pt x="368" y="506"/>
                </a:cubicBezTo>
                <a:cubicBezTo>
                  <a:pt x="379" y="543"/>
                  <a:pt x="382" y="551"/>
                  <a:pt x="384" y="558"/>
                </a:cubicBezTo>
                <a:cubicBezTo>
                  <a:pt x="390" y="600"/>
                  <a:pt x="393" y="605"/>
                  <a:pt x="388" y="609"/>
                </a:cubicBezTo>
                <a:cubicBezTo>
                  <a:pt x="376" y="559"/>
                  <a:pt x="371" y="556"/>
                  <a:pt x="373" y="554"/>
                </a:cubicBezTo>
                <a:cubicBezTo>
                  <a:pt x="357" y="504"/>
                  <a:pt x="350" y="497"/>
                  <a:pt x="350" y="491"/>
                </a:cubicBezTo>
                <a:cubicBezTo>
                  <a:pt x="323" y="433"/>
                  <a:pt x="327" y="431"/>
                  <a:pt x="324" y="427"/>
                </a:cubicBezTo>
                <a:cubicBezTo>
                  <a:pt x="313" y="386"/>
                  <a:pt x="309" y="374"/>
                  <a:pt x="308" y="362"/>
                </a:cubicBezTo>
                <a:cubicBezTo>
                  <a:pt x="306" y="320"/>
                  <a:pt x="303" y="314"/>
                  <a:pt x="304" y="308"/>
                </a:cubicBezTo>
                <a:cubicBezTo>
                  <a:pt x="303" y="284"/>
                  <a:pt x="306" y="279"/>
                  <a:pt x="306" y="273"/>
                </a:cubicBezTo>
                <a:cubicBezTo>
                  <a:pt x="300" y="263"/>
                  <a:pt x="301" y="273"/>
                  <a:pt x="300" y="282"/>
                </a:cubicBezTo>
                <a:cubicBezTo>
                  <a:pt x="298" y="301"/>
                  <a:pt x="297" y="305"/>
                  <a:pt x="295" y="310"/>
                </a:cubicBezTo>
                <a:cubicBezTo>
                  <a:pt x="307" y="382"/>
                  <a:pt x="302" y="391"/>
                  <a:pt x="310" y="402"/>
                </a:cubicBezTo>
                <a:cubicBezTo>
                  <a:pt x="317" y="439"/>
                  <a:pt x="325" y="446"/>
                  <a:pt x="323" y="450"/>
                </a:cubicBezTo>
                <a:cubicBezTo>
                  <a:pt x="337" y="478"/>
                  <a:pt x="337" y="489"/>
                  <a:pt x="345" y="500"/>
                </a:cubicBezTo>
                <a:cubicBezTo>
                  <a:pt x="352" y="526"/>
                  <a:pt x="359" y="530"/>
                  <a:pt x="355" y="532"/>
                </a:cubicBezTo>
                <a:cubicBezTo>
                  <a:pt x="378" y="589"/>
                  <a:pt x="373" y="597"/>
                  <a:pt x="377" y="600"/>
                </a:cubicBezTo>
                <a:cubicBezTo>
                  <a:pt x="374" y="595"/>
                  <a:pt x="367" y="591"/>
                  <a:pt x="366" y="588"/>
                </a:cubicBezTo>
                <a:cubicBezTo>
                  <a:pt x="355" y="552"/>
                  <a:pt x="348" y="544"/>
                  <a:pt x="350" y="538"/>
                </a:cubicBezTo>
                <a:cubicBezTo>
                  <a:pt x="324" y="484"/>
                  <a:pt x="321" y="468"/>
                  <a:pt x="311" y="451"/>
                </a:cubicBezTo>
                <a:cubicBezTo>
                  <a:pt x="301" y="423"/>
                  <a:pt x="301" y="419"/>
                  <a:pt x="300" y="415"/>
                </a:cubicBezTo>
                <a:cubicBezTo>
                  <a:pt x="290" y="374"/>
                  <a:pt x="287" y="369"/>
                  <a:pt x="289" y="366"/>
                </a:cubicBezTo>
                <a:cubicBezTo>
                  <a:pt x="286" y="345"/>
                  <a:pt x="285" y="337"/>
                  <a:pt x="285" y="330"/>
                </a:cubicBezTo>
                <a:cubicBezTo>
                  <a:pt x="278" y="309"/>
                  <a:pt x="280" y="316"/>
                  <a:pt x="280" y="319"/>
                </a:cubicBezTo>
                <a:cubicBezTo>
                  <a:pt x="279" y="330"/>
                  <a:pt x="279" y="333"/>
                  <a:pt x="279" y="334"/>
                </a:cubicBezTo>
                <a:cubicBezTo>
                  <a:pt x="276" y="357"/>
                  <a:pt x="284" y="362"/>
                  <a:pt x="281" y="365"/>
                </a:cubicBezTo>
                <a:cubicBezTo>
                  <a:pt x="287" y="400"/>
                  <a:pt x="290" y="404"/>
                  <a:pt x="290" y="407"/>
                </a:cubicBezTo>
                <a:cubicBezTo>
                  <a:pt x="314" y="477"/>
                  <a:pt x="313" y="479"/>
                  <a:pt x="313" y="481"/>
                </a:cubicBezTo>
                <a:cubicBezTo>
                  <a:pt x="324" y="507"/>
                  <a:pt x="331" y="514"/>
                  <a:pt x="329" y="519"/>
                </a:cubicBezTo>
                <a:cubicBezTo>
                  <a:pt x="359" y="601"/>
                  <a:pt x="365" y="601"/>
                  <a:pt x="364" y="609"/>
                </a:cubicBezTo>
                <a:cubicBezTo>
                  <a:pt x="371" y="640"/>
                  <a:pt x="372" y="643"/>
                  <a:pt x="374" y="646"/>
                </a:cubicBezTo>
                <a:cubicBezTo>
                  <a:pt x="376" y="667"/>
                  <a:pt x="377" y="669"/>
                  <a:pt x="374" y="671"/>
                </a:cubicBezTo>
                <a:cubicBezTo>
                  <a:pt x="375" y="687"/>
                  <a:pt x="374" y="690"/>
                  <a:pt x="375" y="692"/>
                </a:cubicBezTo>
                <a:cubicBezTo>
                  <a:pt x="370" y="713"/>
                  <a:pt x="369" y="717"/>
                  <a:pt x="367" y="715"/>
                </a:cubicBezTo>
                <a:cubicBezTo>
                  <a:pt x="363" y="675"/>
                  <a:pt x="362" y="670"/>
                  <a:pt x="363" y="666"/>
                </a:cubicBezTo>
                <a:cubicBezTo>
                  <a:pt x="352" y="608"/>
                  <a:pt x="345" y="610"/>
                  <a:pt x="346" y="605"/>
                </a:cubicBezTo>
                <a:cubicBezTo>
                  <a:pt x="334" y="572"/>
                  <a:pt x="329" y="574"/>
                  <a:pt x="329" y="568"/>
                </a:cubicBezTo>
                <a:cubicBezTo>
                  <a:pt x="310" y="526"/>
                  <a:pt x="303" y="521"/>
                  <a:pt x="305" y="517"/>
                </a:cubicBezTo>
                <a:cubicBezTo>
                  <a:pt x="290" y="492"/>
                  <a:pt x="293" y="489"/>
                  <a:pt x="289" y="484"/>
                </a:cubicBezTo>
                <a:cubicBezTo>
                  <a:pt x="272" y="442"/>
                  <a:pt x="272" y="433"/>
                  <a:pt x="267" y="424"/>
                </a:cubicBezTo>
                <a:cubicBezTo>
                  <a:pt x="263" y="382"/>
                  <a:pt x="261" y="377"/>
                  <a:pt x="262" y="373"/>
                </a:cubicBezTo>
                <a:cubicBezTo>
                  <a:pt x="263" y="332"/>
                  <a:pt x="259" y="327"/>
                  <a:pt x="260" y="323"/>
                </a:cubicBezTo>
                <a:cubicBezTo>
                  <a:pt x="255" y="324"/>
                  <a:pt x="255" y="328"/>
                  <a:pt x="258" y="332"/>
                </a:cubicBezTo>
                <a:cubicBezTo>
                  <a:pt x="253" y="357"/>
                  <a:pt x="255" y="358"/>
                  <a:pt x="255" y="359"/>
                </a:cubicBezTo>
                <a:cubicBezTo>
                  <a:pt x="256" y="372"/>
                  <a:pt x="254" y="373"/>
                  <a:pt x="255" y="376"/>
                </a:cubicBezTo>
                <a:cubicBezTo>
                  <a:pt x="262" y="413"/>
                  <a:pt x="257" y="421"/>
                  <a:pt x="262" y="430"/>
                </a:cubicBezTo>
                <a:cubicBezTo>
                  <a:pt x="271" y="463"/>
                  <a:pt x="270" y="468"/>
                  <a:pt x="276" y="474"/>
                </a:cubicBezTo>
                <a:cubicBezTo>
                  <a:pt x="293" y="525"/>
                  <a:pt x="305" y="537"/>
                  <a:pt x="308" y="549"/>
                </a:cubicBezTo>
                <a:cubicBezTo>
                  <a:pt x="326" y="593"/>
                  <a:pt x="338" y="598"/>
                  <a:pt x="333" y="600"/>
                </a:cubicBezTo>
                <a:cubicBezTo>
                  <a:pt x="344" y="639"/>
                  <a:pt x="350" y="643"/>
                  <a:pt x="348" y="645"/>
                </a:cubicBezTo>
                <a:cubicBezTo>
                  <a:pt x="360" y="675"/>
                  <a:pt x="349" y="681"/>
                  <a:pt x="356" y="679"/>
                </a:cubicBezTo>
                <a:cubicBezTo>
                  <a:pt x="356" y="718"/>
                  <a:pt x="357" y="722"/>
                  <a:pt x="358" y="727"/>
                </a:cubicBezTo>
                <a:cubicBezTo>
                  <a:pt x="355" y="728"/>
                  <a:pt x="353" y="720"/>
                  <a:pt x="355" y="712"/>
                </a:cubicBezTo>
                <a:cubicBezTo>
                  <a:pt x="344" y="656"/>
                  <a:pt x="337" y="650"/>
                  <a:pt x="339" y="647"/>
                </a:cubicBezTo>
                <a:cubicBezTo>
                  <a:pt x="327" y="614"/>
                  <a:pt x="329" y="612"/>
                  <a:pt x="327" y="609"/>
                </a:cubicBezTo>
                <a:cubicBezTo>
                  <a:pt x="296" y="547"/>
                  <a:pt x="292" y="535"/>
                  <a:pt x="286" y="521"/>
                </a:cubicBezTo>
                <a:cubicBezTo>
                  <a:pt x="264" y="475"/>
                  <a:pt x="265" y="471"/>
                  <a:pt x="260" y="465"/>
                </a:cubicBezTo>
                <a:cubicBezTo>
                  <a:pt x="247" y="411"/>
                  <a:pt x="246" y="405"/>
                  <a:pt x="244" y="399"/>
                </a:cubicBezTo>
                <a:cubicBezTo>
                  <a:pt x="237" y="392"/>
                  <a:pt x="243" y="396"/>
                  <a:pt x="240" y="399"/>
                </a:cubicBezTo>
                <a:cubicBezTo>
                  <a:pt x="245" y="450"/>
                  <a:pt x="252" y="456"/>
                  <a:pt x="251" y="460"/>
                </a:cubicBezTo>
                <a:cubicBezTo>
                  <a:pt x="278" y="524"/>
                  <a:pt x="284" y="536"/>
                  <a:pt x="288" y="548"/>
                </a:cubicBezTo>
                <a:cubicBezTo>
                  <a:pt x="302" y="574"/>
                  <a:pt x="305" y="577"/>
                  <a:pt x="303" y="579"/>
                </a:cubicBezTo>
                <a:cubicBezTo>
                  <a:pt x="316" y="612"/>
                  <a:pt x="323" y="618"/>
                  <a:pt x="323" y="624"/>
                </a:cubicBezTo>
                <a:cubicBezTo>
                  <a:pt x="325" y="635"/>
                  <a:pt x="328" y="634"/>
                  <a:pt x="329" y="635"/>
                </a:cubicBezTo>
                <a:cubicBezTo>
                  <a:pt x="329" y="647"/>
                  <a:pt x="332" y="649"/>
                  <a:pt x="330" y="651"/>
                </a:cubicBezTo>
                <a:cubicBezTo>
                  <a:pt x="342" y="695"/>
                  <a:pt x="341" y="702"/>
                  <a:pt x="346" y="710"/>
                </a:cubicBezTo>
                <a:cubicBezTo>
                  <a:pt x="344" y="729"/>
                  <a:pt x="346" y="732"/>
                  <a:pt x="343" y="730"/>
                </a:cubicBezTo>
                <a:cubicBezTo>
                  <a:pt x="342" y="696"/>
                  <a:pt x="336" y="691"/>
                  <a:pt x="340" y="688"/>
                </a:cubicBezTo>
                <a:cubicBezTo>
                  <a:pt x="322" y="644"/>
                  <a:pt x="323" y="635"/>
                  <a:pt x="319" y="625"/>
                </a:cubicBezTo>
                <a:cubicBezTo>
                  <a:pt x="304" y="603"/>
                  <a:pt x="309" y="596"/>
                  <a:pt x="304" y="598"/>
                </a:cubicBezTo>
                <a:cubicBezTo>
                  <a:pt x="283" y="562"/>
                  <a:pt x="281" y="562"/>
                  <a:pt x="280" y="557"/>
                </a:cubicBezTo>
                <a:cubicBezTo>
                  <a:pt x="239" y="483"/>
                  <a:pt x="234" y="468"/>
                  <a:pt x="227" y="453"/>
                </a:cubicBezTo>
                <a:cubicBezTo>
                  <a:pt x="222" y="406"/>
                  <a:pt x="214" y="401"/>
                  <a:pt x="217" y="399"/>
                </a:cubicBezTo>
                <a:cubicBezTo>
                  <a:pt x="210" y="368"/>
                  <a:pt x="206" y="371"/>
                  <a:pt x="209" y="374"/>
                </a:cubicBezTo>
                <a:cubicBezTo>
                  <a:pt x="211" y="412"/>
                  <a:pt x="214" y="416"/>
                  <a:pt x="212" y="419"/>
                </a:cubicBezTo>
                <a:cubicBezTo>
                  <a:pt x="217" y="447"/>
                  <a:pt x="220" y="451"/>
                  <a:pt x="218" y="454"/>
                </a:cubicBezTo>
                <a:cubicBezTo>
                  <a:pt x="237" y="486"/>
                  <a:pt x="228" y="488"/>
                  <a:pt x="233" y="492"/>
                </a:cubicBezTo>
                <a:cubicBezTo>
                  <a:pt x="243" y="506"/>
                  <a:pt x="241" y="507"/>
                  <a:pt x="243" y="510"/>
                </a:cubicBezTo>
                <a:cubicBezTo>
                  <a:pt x="273" y="563"/>
                  <a:pt x="281" y="573"/>
                  <a:pt x="290" y="592"/>
                </a:cubicBezTo>
                <a:cubicBezTo>
                  <a:pt x="313" y="641"/>
                  <a:pt x="320" y="646"/>
                  <a:pt x="317" y="650"/>
                </a:cubicBezTo>
                <a:cubicBezTo>
                  <a:pt x="324" y="674"/>
                  <a:pt x="328" y="677"/>
                  <a:pt x="326" y="679"/>
                </a:cubicBezTo>
                <a:cubicBezTo>
                  <a:pt x="331" y="728"/>
                  <a:pt x="335" y="734"/>
                  <a:pt x="335" y="739"/>
                </a:cubicBezTo>
                <a:cubicBezTo>
                  <a:pt x="329" y="772"/>
                  <a:pt x="335" y="778"/>
                  <a:pt x="329" y="782"/>
                </a:cubicBezTo>
                <a:cubicBezTo>
                  <a:pt x="329" y="760"/>
                  <a:pt x="324" y="756"/>
                  <a:pt x="326" y="754"/>
                </a:cubicBezTo>
                <a:cubicBezTo>
                  <a:pt x="316" y="694"/>
                  <a:pt x="311" y="688"/>
                  <a:pt x="312" y="684"/>
                </a:cubicBezTo>
                <a:cubicBezTo>
                  <a:pt x="303" y="664"/>
                  <a:pt x="300" y="660"/>
                  <a:pt x="297" y="655"/>
                </a:cubicBezTo>
                <a:cubicBezTo>
                  <a:pt x="277" y="614"/>
                  <a:pt x="276" y="603"/>
                  <a:pt x="266" y="592"/>
                </a:cubicBezTo>
                <a:cubicBezTo>
                  <a:pt x="229" y="512"/>
                  <a:pt x="224" y="509"/>
                  <a:pt x="226" y="507"/>
                </a:cubicBezTo>
                <a:cubicBezTo>
                  <a:pt x="219" y="487"/>
                  <a:pt x="218" y="484"/>
                  <a:pt x="215" y="481"/>
                </a:cubicBezTo>
                <a:cubicBezTo>
                  <a:pt x="207" y="434"/>
                  <a:pt x="204" y="427"/>
                  <a:pt x="203" y="421"/>
                </a:cubicBezTo>
                <a:cubicBezTo>
                  <a:pt x="200" y="407"/>
                  <a:pt x="202" y="403"/>
                  <a:pt x="198" y="400"/>
                </a:cubicBezTo>
                <a:cubicBezTo>
                  <a:pt x="196" y="424"/>
                  <a:pt x="202" y="423"/>
                  <a:pt x="200" y="426"/>
                </a:cubicBezTo>
                <a:cubicBezTo>
                  <a:pt x="204" y="466"/>
                  <a:pt x="207" y="469"/>
                  <a:pt x="205" y="471"/>
                </a:cubicBezTo>
                <a:cubicBezTo>
                  <a:pt x="232" y="535"/>
                  <a:pt x="234" y="550"/>
                  <a:pt x="247" y="566"/>
                </a:cubicBezTo>
                <a:cubicBezTo>
                  <a:pt x="301" y="688"/>
                  <a:pt x="306" y="693"/>
                  <a:pt x="305" y="698"/>
                </a:cubicBezTo>
                <a:cubicBezTo>
                  <a:pt x="318" y="764"/>
                  <a:pt x="321" y="768"/>
                  <a:pt x="316" y="771"/>
                </a:cubicBezTo>
                <a:cubicBezTo>
                  <a:pt x="320" y="797"/>
                  <a:pt x="318" y="798"/>
                  <a:pt x="320" y="800"/>
                </a:cubicBezTo>
                <a:cubicBezTo>
                  <a:pt x="311" y="765"/>
                  <a:pt x="308" y="755"/>
                  <a:pt x="311" y="746"/>
                </a:cubicBezTo>
                <a:cubicBezTo>
                  <a:pt x="292" y="699"/>
                  <a:pt x="295" y="695"/>
                  <a:pt x="291" y="689"/>
                </a:cubicBezTo>
                <a:cubicBezTo>
                  <a:pt x="279" y="664"/>
                  <a:pt x="281" y="659"/>
                  <a:pt x="274" y="652"/>
                </a:cubicBezTo>
                <a:cubicBezTo>
                  <a:pt x="272" y="634"/>
                  <a:pt x="265" y="630"/>
                  <a:pt x="264" y="627"/>
                </a:cubicBezTo>
                <a:cubicBezTo>
                  <a:pt x="258" y="606"/>
                  <a:pt x="250" y="601"/>
                  <a:pt x="253" y="598"/>
                </a:cubicBezTo>
                <a:cubicBezTo>
                  <a:pt x="219" y="535"/>
                  <a:pt x="210" y="531"/>
                  <a:pt x="213" y="526"/>
                </a:cubicBezTo>
                <a:cubicBezTo>
                  <a:pt x="196" y="496"/>
                  <a:pt x="200" y="495"/>
                  <a:pt x="199" y="493"/>
                </a:cubicBezTo>
                <a:cubicBezTo>
                  <a:pt x="188" y="444"/>
                  <a:pt x="183" y="435"/>
                  <a:pt x="184" y="427"/>
                </a:cubicBezTo>
                <a:cubicBezTo>
                  <a:pt x="176" y="409"/>
                  <a:pt x="175" y="415"/>
                  <a:pt x="176" y="421"/>
                </a:cubicBezTo>
                <a:cubicBezTo>
                  <a:pt x="180" y="443"/>
                  <a:pt x="180" y="448"/>
                  <a:pt x="180" y="452"/>
                </a:cubicBezTo>
                <a:cubicBezTo>
                  <a:pt x="181" y="498"/>
                  <a:pt x="184" y="526"/>
                  <a:pt x="195" y="545"/>
                </a:cubicBezTo>
                <a:cubicBezTo>
                  <a:pt x="206" y="572"/>
                  <a:pt x="208" y="569"/>
                  <a:pt x="211" y="577"/>
                </a:cubicBezTo>
                <a:cubicBezTo>
                  <a:pt x="236" y="627"/>
                  <a:pt x="240" y="630"/>
                  <a:pt x="238" y="632"/>
                </a:cubicBezTo>
                <a:cubicBezTo>
                  <a:pt x="260" y="671"/>
                  <a:pt x="263" y="679"/>
                  <a:pt x="270" y="687"/>
                </a:cubicBezTo>
                <a:cubicBezTo>
                  <a:pt x="277" y="703"/>
                  <a:pt x="278" y="705"/>
                  <a:pt x="280" y="707"/>
                </a:cubicBezTo>
                <a:cubicBezTo>
                  <a:pt x="284" y="736"/>
                  <a:pt x="293" y="745"/>
                  <a:pt x="290" y="751"/>
                </a:cubicBezTo>
                <a:cubicBezTo>
                  <a:pt x="300" y="786"/>
                  <a:pt x="298" y="788"/>
                  <a:pt x="301" y="790"/>
                </a:cubicBezTo>
                <a:cubicBezTo>
                  <a:pt x="285" y="760"/>
                  <a:pt x="280" y="751"/>
                  <a:pt x="281" y="743"/>
                </a:cubicBezTo>
                <a:cubicBezTo>
                  <a:pt x="267" y="717"/>
                  <a:pt x="263" y="712"/>
                  <a:pt x="264" y="709"/>
                </a:cubicBezTo>
                <a:cubicBezTo>
                  <a:pt x="248" y="682"/>
                  <a:pt x="246" y="670"/>
                  <a:pt x="242" y="658"/>
                </a:cubicBezTo>
                <a:cubicBezTo>
                  <a:pt x="179" y="534"/>
                  <a:pt x="172" y="518"/>
                  <a:pt x="162" y="502"/>
                </a:cubicBezTo>
                <a:cubicBezTo>
                  <a:pt x="145" y="444"/>
                  <a:pt x="148" y="430"/>
                  <a:pt x="143" y="415"/>
                </a:cubicBezTo>
                <a:cubicBezTo>
                  <a:pt x="140" y="444"/>
                  <a:pt x="143" y="452"/>
                  <a:pt x="143" y="459"/>
                </a:cubicBezTo>
                <a:cubicBezTo>
                  <a:pt x="153" y="499"/>
                  <a:pt x="156" y="503"/>
                  <a:pt x="155" y="507"/>
                </a:cubicBezTo>
                <a:cubicBezTo>
                  <a:pt x="184" y="563"/>
                  <a:pt x="185" y="565"/>
                  <a:pt x="185" y="569"/>
                </a:cubicBezTo>
                <a:cubicBezTo>
                  <a:pt x="202" y="603"/>
                  <a:pt x="208" y="605"/>
                  <a:pt x="207" y="612"/>
                </a:cubicBezTo>
                <a:cubicBezTo>
                  <a:pt x="217" y="641"/>
                  <a:pt x="230" y="639"/>
                  <a:pt x="224" y="644"/>
                </a:cubicBezTo>
                <a:cubicBezTo>
                  <a:pt x="287" y="796"/>
                  <a:pt x="292" y="802"/>
                  <a:pt x="291" y="807"/>
                </a:cubicBezTo>
                <a:cubicBezTo>
                  <a:pt x="298" y="844"/>
                  <a:pt x="299" y="847"/>
                  <a:pt x="297" y="849"/>
                </a:cubicBezTo>
                <a:cubicBezTo>
                  <a:pt x="295" y="844"/>
                  <a:pt x="294" y="840"/>
                  <a:pt x="292" y="836"/>
                </a:cubicBezTo>
                <a:cubicBezTo>
                  <a:pt x="285" y="809"/>
                  <a:pt x="281" y="804"/>
                  <a:pt x="278" y="799"/>
                </a:cubicBezTo>
                <a:cubicBezTo>
                  <a:pt x="255" y="746"/>
                  <a:pt x="249" y="747"/>
                  <a:pt x="250" y="741"/>
                </a:cubicBezTo>
                <a:cubicBezTo>
                  <a:pt x="223" y="694"/>
                  <a:pt x="225" y="692"/>
                  <a:pt x="223" y="689"/>
                </a:cubicBezTo>
                <a:cubicBezTo>
                  <a:pt x="216" y="674"/>
                  <a:pt x="215" y="671"/>
                  <a:pt x="212" y="667"/>
                </a:cubicBezTo>
                <a:cubicBezTo>
                  <a:pt x="201" y="644"/>
                  <a:pt x="195" y="640"/>
                  <a:pt x="198" y="638"/>
                </a:cubicBezTo>
                <a:cubicBezTo>
                  <a:pt x="149" y="549"/>
                  <a:pt x="156" y="559"/>
                  <a:pt x="157" y="567"/>
                </a:cubicBezTo>
                <a:cubicBezTo>
                  <a:pt x="160" y="580"/>
                  <a:pt x="164" y="583"/>
                  <a:pt x="165" y="586"/>
                </a:cubicBezTo>
                <a:cubicBezTo>
                  <a:pt x="177" y="613"/>
                  <a:pt x="172" y="614"/>
                  <a:pt x="179" y="618"/>
                </a:cubicBezTo>
                <a:cubicBezTo>
                  <a:pt x="187" y="642"/>
                  <a:pt x="191" y="644"/>
                  <a:pt x="192" y="647"/>
                </a:cubicBezTo>
                <a:cubicBezTo>
                  <a:pt x="208" y="677"/>
                  <a:pt x="206" y="681"/>
                  <a:pt x="209" y="680"/>
                </a:cubicBezTo>
                <a:cubicBezTo>
                  <a:pt x="229" y="715"/>
                  <a:pt x="236" y="735"/>
                  <a:pt x="245" y="754"/>
                </a:cubicBezTo>
                <a:cubicBezTo>
                  <a:pt x="265" y="789"/>
                  <a:pt x="268" y="793"/>
                  <a:pt x="268" y="796"/>
                </a:cubicBezTo>
                <a:cubicBezTo>
                  <a:pt x="284" y="831"/>
                  <a:pt x="281" y="834"/>
                  <a:pt x="283" y="837"/>
                </a:cubicBezTo>
                <a:cubicBezTo>
                  <a:pt x="287" y="855"/>
                  <a:pt x="283" y="857"/>
                  <a:pt x="287" y="859"/>
                </a:cubicBezTo>
                <a:cubicBezTo>
                  <a:pt x="285" y="886"/>
                  <a:pt x="282" y="878"/>
                  <a:pt x="285" y="870"/>
                </a:cubicBezTo>
                <a:cubicBezTo>
                  <a:pt x="268" y="821"/>
                  <a:pt x="270" y="819"/>
                  <a:pt x="268" y="816"/>
                </a:cubicBezTo>
                <a:cubicBezTo>
                  <a:pt x="259" y="786"/>
                  <a:pt x="252" y="782"/>
                  <a:pt x="251" y="779"/>
                </a:cubicBezTo>
                <a:cubicBezTo>
                  <a:pt x="234" y="751"/>
                  <a:pt x="238" y="749"/>
                  <a:pt x="234" y="745"/>
                </a:cubicBezTo>
                <a:cubicBezTo>
                  <a:pt x="205" y="692"/>
                  <a:pt x="202" y="688"/>
                  <a:pt x="199" y="684"/>
                </a:cubicBezTo>
                <a:cubicBezTo>
                  <a:pt x="177" y="630"/>
                  <a:pt x="166" y="611"/>
                  <a:pt x="158" y="593"/>
                </a:cubicBezTo>
                <a:cubicBezTo>
                  <a:pt x="147" y="546"/>
                  <a:pt x="142" y="548"/>
                  <a:pt x="140" y="540"/>
                </a:cubicBezTo>
                <a:cubicBezTo>
                  <a:pt x="140" y="522"/>
                  <a:pt x="138" y="522"/>
                  <a:pt x="136" y="521"/>
                </a:cubicBezTo>
                <a:cubicBezTo>
                  <a:pt x="130" y="496"/>
                  <a:pt x="129" y="493"/>
                  <a:pt x="131" y="490"/>
                </a:cubicBezTo>
                <a:cubicBezTo>
                  <a:pt x="122" y="493"/>
                  <a:pt x="128" y="497"/>
                  <a:pt x="125" y="499"/>
                </a:cubicBezTo>
                <a:cubicBezTo>
                  <a:pt x="131" y="527"/>
                  <a:pt x="132" y="536"/>
                  <a:pt x="136" y="545"/>
                </a:cubicBezTo>
                <a:cubicBezTo>
                  <a:pt x="139" y="569"/>
                  <a:pt x="140" y="574"/>
                  <a:pt x="139" y="580"/>
                </a:cubicBezTo>
                <a:cubicBezTo>
                  <a:pt x="160" y="639"/>
                  <a:pt x="161" y="642"/>
                  <a:pt x="159" y="645"/>
                </a:cubicBezTo>
                <a:cubicBezTo>
                  <a:pt x="169" y="668"/>
                  <a:pt x="176" y="672"/>
                  <a:pt x="172" y="674"/>
                </a:cubicBezTo>
                <a:cubicBezTo>
                  <a:pt x="200" y="724"/>
                  <a:pt x="201" y="738"/>
                  <a:pt x="214" y="755"/>
                </a:cubicBezTo>
                <a:cubicBezTo>
                  <a:pt x="236" y="805"/>
                  <a:pt x="246" y="814"/>
                  <a:pt x="247" y="821"/>
                </a:cubicBezTo>
                <a:cubicBezTo>
                  <a:pt x="268" y="868"/>
                  <a:pt x="261" y="870"/>
                  <a:pt x="266" y="874"/>
                </a:cubicBezTo>
                <a:cubicBezTo>
                  <a:pt x="224" y="800"/>
                  <a:pt x="220" y="795"/>
                  <a:pt x="217" y="789"/>
                </a:cubicBezTo>
                <a:cubicBezTo>
                  <a:pt x="185" y="740"/>
                  <a:pt x="190" y="733"/>
                  <a:pt x="185" y="736"/>
                </a:cubicBezTo>
                <a:cubicBezTo>
                  <a:pt x="171" y="702"/>
                  <a:pt x="168" y="697"/>
                  <a:pt x="166" y="693"/>
                </a:cubicBezTo>
                <a:cubicBezTo>
                  <a:pt x="134" y="606"/>
                  <a:pt x="125" y="601"/>
                  <a:pt x="129" y="597"/>
                </a:cubicBezTo>
                <a:cubicBezTo>
                  <a:pt x="119" y="542"/>
                  <a:pt x="118" y="540"/>
                  <a:pt x="116" y="538"/>
                </a:cubicBezTo>
                <a:cubicBezTo>
                  <a:pt x="111" y="539"/>
                  <a:pt x="113" y="558"/>
                  <a:pt x="117" y="576"/>
                </a:cubicBezTo>
                <a:cubicBezTo>
                  <a:pt x="141" y="650"/>
                  <a:pt x="140" y="667"/>
                  <a:pt x="151" y="685"/>
                </a:cubicBezTo>
                <a:cubicBezTo>
                  <a:pt x="194" y="767"/>
                  <a:pt x="201" y="774"/>
                  <a:pt x="207" y="789"/>
                </a:cubicBezTo>
                <a:cubicBezTo>
                  <a:pt x="228" y="836"/>
                  <a:pt x="240" y="840"/>
                  <a:pt x="235" y="842"/>
                </a:cubicBezTo>
                <a:cubicBezTo>
                  <a:pt x="251" y="882"/>
                  <a:pt x="258" y="889"/>
                  <a:pt x="255" y="894"/>
                </a:cubicBezTo>
                <a:cubicBezTo>
                  <a:pt x="228" y="846"/>
                  <a:pt x="227" y="844"/>
                  <a:pt x="225" y="842"/>
                </a:cubicBezTo>
                <a:cubicBezTo>
                  <a:pt x="212" y="821"/>
                  <a:pt x="210" y="822"/>
                  <a:pt x="209" y="820"/>
                </a:cubicBezTo>
                <a:cubicBezTo>
                  <a:pt x="166" y="769"/>
                  <a:pt x="157" y="757"/>
                  <a:pt x="144" y="743"/>
                </a:cubicBezTo>
                <a:cubicBezTo>
                  <a:pt x="123" y="700"/>
                  <a:pt x="116" y="696"/>
                  <a:pt x="115" y="693"/>
                </a:cubicBezTo>
                <a:cubicBezTo>
                  <a:pt x="107" y="669"/>
                  <a:pt x="105" y="663"/>
                  <a:pt x="101" y="657"/>
                </a:cubicBezTo>
                <a:cubicBezTo>
                  <a:pt x="96" y="630"/>
                  <a:pt x="93" y="623"/>
                  <a:pt x="91" y="615"/>
                </a:cubicBezTo>
                <a:cubicBezTo>
                  <a:pt x="87" y="604"/>
                  <a:pt x="82" y="608"/>
                  <a:pt x="85" y="614"/>
                </a:cubicBezTo>
                <a:cubicBezTo>
                  <a:pt x="95" y="654"/>
                  <a:pt x="92" y="660"/>
                  <a:pt x="95" y="666"/>
                </a:cubicBezTo>
                <a:cubicBezTo>
                  <a:pt x="154" y="770"/>
                  <a:pt x="155" y="771"/>
                  <a:pt x="161" y="778"/>
                </a:cubicBezTo>
                <a:cubicBezTo>
                  <a:pt x="204" y="829"/>
                  <a:pt x="208" y="830"/>
                  <a:pt x="211" y="836"/>
                </a:cubicBezTo>
                <a:cubicBezTo>
                  <a:pt x="249" y="919"/>
                  <a:pt x="255" y="928"/>
                  <a:pt x="253" y="935"/>
                </a:cubicBezTo>
                <a:cubicBezTo>
                  <a:pt x="253" y="956"/>
                  <a:pt x="256" y="954"/>
                  <a:pt x="252" y="951"/>
                </a:cubicBezTo>
                <a:cubicBezTo>
                  <a:pt x="255" y="941"/>
                  <a:pt x="249" y="937"/>
                  <a:pt x="247" y="934"/>
                </a:cubicBezTo>
                <a:cubicBezTo>
                  <a:pt x="223" y="877"/>
                  <a:pt x="219" y="872"/>
                  <a:pt x="216" y="866"/>
                </a:cubicBezTo>
                <a:cubicBezTo>
                  <a:pt x="166" y="796"/>
                  <a:pt x="160" y="792"/>
                  <a:pt x="155" y="782"/>
                </a:cubicBezTo>
                <a:cubicBezTo>
                  <a:pt x="107" y="716"/>
                  <a:pt x="103" y="719"/>
                  <a:pt x="103" y="714"/>
                </a:cubicBezTo>
                <a:cubicBezTo>
                  <a:pt x="85" y="675"/>
                  <a:pt x="83" y="673"/>
                  <a:pt x="82" y="671"/>
                </a:cubicBezTo>
                <a:cubicBezTo>
                  <a:pt x="79" y="658"/>
                  <a:pt x="74" y="655"/>
                  <a:pt x="76" y="653"/>
                </a:cubicBezTo>
                <a:cubicBezTo>
                  <a:pt x="72" y="651"/>
                  <a:pt x="73" y="653"/>
                  <a:pt x="70" y="654"/>
                </a:cubicBezTo>
                <a:cubicBezTo>
                  <a:pt x="78" y="674"/>
                  <a:pt x="75" y="677"/>
                  <a:pt x="80" y="682"/>
                </a:cubicBezTo>
                <a:cubicBezTo>
                  <a:pt x="93" y="713"/>
                  <a:pt x="99" y="721"/>
                  <a:pt x="102" y="730"/>
                </a:cubicBezTo>
                <a:cubicBezTo>
                  <a:pt x="168" y="818"/>
                  <a:pt x="173" y="816"/>
                  <a:pt x="176" y="821"/>
                </a:cubicBezTo>
                <a:cubicBezTo>
                  <a:pt x="206" y="868"/>
                  <a:pt x="208" y="871"/>
                  <a:pt x="210" y="875"/>
                </a:cubicBezTo>
                <a:cubicBezTo>
                  <a:pt x="237" y="926"/>
                  <a:pt x="238" y="934"/>
                  <a:pt x="240" y="942"/>
                </a:cubicBezTo>
                <a:cubicBezTo>
                  <a:pt x="254" y="974"/>
                  <a:pt x="251" y="976"/>
                  <a:pt x="252" y="978"/>
                </a:cubicBezTo>
                <a:cubicBezTo>
                  <a:pt x="244" y="978"/>
                  <a:pt x="245" y="972"/>
                  <a:pt x="245" y="965"/>
                </a:cubicBezTo>
                <a:cubicBezTo>
                  <a:pt x="220" y="909"/>
                  <a:pt x="215" y="897"/>
                  <a:pt x="207" y="885"/>
                </a:cubicBezTo>
                <a:cubicBezTo>
                  <a:pt x="195" y="866"/>
                  <a:pt x="195" y="864"/>
                  <a:pt x="193" y="865"/>
                </a:cubicBezTo>
                <a:cubicBezTo>
                  <a:pt x="179" y="855"/>
                  <a:pt x="185" y="844"/>
                  <a:pt x="180" y="848"/>
                </a:cubicBezTo>
                <a:cubicBezTo>
                  <a:pt x="148" y="807"/>
                  <a:pt x="140" y="795"/>
                  <a:pt x="131" y="783"/>
                </a:cubicBezTo>
                <a:cubicBezTo>
                  <a:pt x="118" y="762"/>
                  <a:pt x="110" y="755"/>
                  <a:pt x="106" y="749"/>
                </a:cubicBezTo>
                <a:cubicBezTo>
                  <a:pt x="80" y="696"/>
                  <a:pt x="80" y="694"/>
                  <a:pt x="80" y="692"/>
                </a:cubicBezTo>
                <a:cubicBezTo>
                  <a:pt x="71" y="664"/>
                  <a:pt x="69" y="658"/>
                  <a:pt x="65" y="661"/>
                </a:cubicBezTo>
                <a:cubicBezTo>
                  <a:pt x="71" y="688"/>
                  <a:pt x="73" y="693"/>
                  <a:pt x="76" y="697"/>
                </a:cubicBezTo>
                <a:cubicBezTo>
                  <a:pt x="113" y="772"/>
                  <a:pt x="120" y="781"/>
                  <a:pt x="125" y="789"/>
                </a:cubicBezTo>
                <a:cubicBezTo>
                  <a:pt x="135" y="803"/>
                  <a:pt x="136" y="809"/>
                  <a:pt x="140" y="813"/>
                </a:cubicBezTo>
                <a:cubicBezTo>
                  <a:pt x="178" y="859"/>
                  <a:pt x="181" y="858"/>
                  <a:pt x="179" y="860"/>
                </a:cubicBezTo>
                <a:cubicBezTo>
                  <a:pt x="193" y="881"/>
                  <a:pt x="195" y="882"/>
                  <a:pt x="198" y="889"/>
                </a:cubicBezTo>
                <a:cubicBezTo>
                  <a:pt x="227" y="944"/>
                  <a:pt x="231" y="952"/>
                  <a:pt x="235" y="961"/>
                </a:cubicBezTo>
                <a:cubicBezTo>
                  <a:pt x="244" y="999"/>
                  <a:pt x="243" y="1002"/>
                  <a:pt x="242" y="1005"/>
                </a:cubicBezTo>
                <a:cubicBezTo>
                  <a:pt x="238" y="996"/>
                  <a:pt x="233" y="991"/>
                  <a:pt x="234" y="988"/>
                </a:cubicBezTo>
                <a:cubicBezTo>
                  <a:pt x="225" y="962"/>
                  <a:pt x="224" y="959"/>
                  <a:pt x="222" y="957"/>
                </a:cubicBezTo>
                <a:cubicBezTo>
                  <a:pt x="210" y="930"/>
                  <a:pt x="207" y="921"/>
                  <a:pt x="204" y="912"/>
                </a:cubicBezTo>
                <a:cubicBezTo>
                  <a:pt x="190" y="898"/>
                  <a:pt x="190" y="892"/>
                  <a:pt x="189" y="891"/>
                </a:cubicBezTo>
                <a:cubicBezTo>
                  <a:pt x="171" y="869"/>
                  <a:pt x="172" y="868"/>
                  <a:pt x="171" y="866"/>
                </a:cubicBezTo>
                <a:cubicBezTo>
                  <a:pt x="166" y="860"/>
                  <a:pt x="165" y="861"/>
                  <a:pt x="164" y="859"/>
                </a:cubicBezTo>
                <a:cubicBezTo>
                  <a:pt x="156" y="850"/>
                  <a:pt x="152" y="845"/>
                  <a:pt x="148" y="841"/>
                </a:cubicBezTo>
                <a:cubicBezTo>
                  <a:pt x="65" y="711"/>
                  <a:pt x="53" y="694"/>
                  <a:pt x="50" y="678"/>
                </a:cubicBezTo>
                <a:cubicBezTo>
                  <a:pt x="50" y="701"/>
                  <a:pt x="55" y="704"/>
                  <a:pt x="53" y="706"/>
                </a:cubicBezTo>
                <a:cubicBezTo>
                  <a:pt x="169" y="875"/>
                  <a:pt x="172" y="884"/>
                  <a:pt x="197" y="919"/>
                </a:cubicBezTo>
                <a:cubicBezTo>
                  <a:pt x="218" y="976"/>
                  <a:pt x="221" y="979"/>
                  <a:pt x="224" y="983"/>
                </a:cubicBezTo>
                <a:cubicBezTo>
                  <a:pt x="228" y="1009"/>
                  <a:pt x="232" y="1014"/>
                  <a:pt x="228" y="1017"/>
                </a:cubicBezTo>
                <a:cubicBezTo>
                  <a:pt x="224" y="1004"/>
                  <a:pt x="219" y="996"/>
                  <a:pt x="221" y="990"/>
                </a:cubicBezTo>
                <a:cubicBezTo>
                  <a:pt x="201" y="949"/>
                  <a:pt x="198" y="938"/>
                  <a:pt x="196" y="934"/>
                </a:cubicBezTo>
                <a:cubicBezTo>
                  <a:pt x="166" y="892"/>
                  <a:pt x="165" y="887"/>
                  <a:pt x="163" y="885"/>
                </a:cubicBezTo>
                <a:cubicBezTo>
                  <a:pt x="129" y="843"/>
                  <a:pt x="120" y="840"/>
                  <a:pt x="115" y="826"/>
                </a:cubicBezTo>
                <a:cubicBezTo>
                  <a:pt x="95" y="810"/>
                  <a:pt x="100" y="803"/>
                  <a:pt x="95" y="801"/>
                </a:cubicBezTo>
                <a:cubicBezTo>
                  <a:pt x="58" y="746"/>
                  <a:pt x="61" y="750"/>
                  <a:pt x="63" y="753"/>
                </a:cubicBezTo>
                <a:cubicBezTo>
                  <a:pt x="73" y="778"/>
                  <a:pt x="76" y="782"/>
                  <a:pt x="79" y="786"/>
                </a:cubicBezTo>
                <a:cubicBezTo>
                  <a:pt x="96" y="817"/>
                  <a:pt x="95" y="817"/>
                  <a:pt x="101" y="826"/>
                </a:cubicBezTo>
                <a:cubicBezTo>
                  <a:pt x="112" y="844"/>
                  <a:pt x="119" y="843"/>
                  <a:pt x="118" y="851"/>
                </a:cubicBezTo>
                <a:cubicBezTo>
                  <a:pt x="187" y="941"/>
                  <a:pt x="193" y="948"/>
                  <a:pt x="198" y="955"/>
                </a:cubicBezTo>
                <a:cubicBezTo>
                  <a:pt x="206" y="972"/>
                  <a:pt x="204" y="974"/>
                  <a:pt x="206" y="976"/>
                </a:cubicBezTo>
                <a:cubicBezTo>
                  <a:pt x="210" y="996"/>
                  <a:pt x="210" y="999"/>
                  <a:pt x="212" y="1001"/>
                </a:cubicBezTo>
                <a:cubicBezTo>
                  <a:pt x="219" y="1030"/>
                  <a:pt x="221" y="1035"/>
                  <a:pt x="219" y="1038"/>
                </a:cubicBezTo>
                <a:cubicBezTo>
                  <a:pt x="213" y="1023"/>
                  <a:pt x="208" y="1019"/>
                  <a:pt x="207" y="1015"/>
                </a:cubicBezTo>
                <a:cubicBezTo>
                  <a:pt x="176" y="958"/>
                  <a:pt x="173" y="948"/>
                  <a:pt x="164" y="941"/>
                </a:cubicBezTo>
                <a:cubicBezTo>
                  <a:pt x="138" y="898"/>
                  <a:pt x="141" y="893"/>
                  <a:pt x="136" y="892"/>
                </a:cubicBezTo>
                <a:cubicBezTo>
                  <a:pt x="80" y="806"/>
                  <a:pt x="75" y="794"/>
                  <a:pt x="68" y="781"/>
                </a:cubicBezTo>
                <a:cubicBezTo>
                  <a:pt x="55" y="735"/>
                  <a:pt x="49" y="731"/>
                  <a:pt x="52" y="729"/>
                </a:cubicBezTo>
                <a:cubicBezTo>
                  <a:pt x="46" y="719"/>
                  <a:pt x="43" y="724"/>
                  <a:pt x="46" y="731"/>
                </a:cubicBezTo>
                <a:cubicBezTo>
                  <a:pt x="61" y="773"/>
                  <a:pt x="58" y="778"/>
                  <a:pt x="63" y="785"/>
                </a:cubicBezTo>
                <a:cubicBezTo>
                  <a:pt x="108" y="861"/>
                  <a:pt x="106" y="867"/>
                  <a:pt x="113" y="874"/>
                </a:cubicBezTo>
                <a:cubicBezTo>
                  <a:pt x="153" y="937"/>
                  <a:pt x="160" y="950"/>
                  <a:pt x="170" y="963"/>
                </a:cubicBezTo>
                <a:cubicBezTo>
                  <a:pt x="201" y="1018"/>
                  <a:pt x="197" y="1023"/>
                  <a:pt x="203" y="1030"/>
                </a:cubicBezTo>
                <a:cubicBezTo>
                  <a:pt x="212" y="1054"/>
                  <a:pt x="211" y="1060"/>
                  <a:pt x="215" y="1066"/>
                </a:cubicBezTo>
                <a:cubicBezTo>
                  <a:pt x="213" y="1076"/>
                  <a:pt x="211" y="1072"/>
                  <a:pt x="209" y="1068"/>
                </a:cubicBezTo>
                <a:cubicBezTo>
                  <a:pt x="192" y="1018"/>
                  <a:pt x="185" y="1004"/>
                  <a:pt x="179" y="986"/>
                </a:cubicBezTo>
                <a:cubicBezTo>
                  <a:pt x="167" y="965"/>
                  <a:pt x="163" y="959"/>
                  <a:pt x="162" y="959"/>
                </a:cubicBezTo>
                <a:cubicBezTo>
                  <a:pt x="150" y="943"/>
                  <a:pt x="146" y="939"/>
                  <a:pt x="143" y="936"/>
                </a:cubicBezTo>
                <a:cubicBezTo>
                  <a:pt x="94" y="874"/>
                  <a:pt x="79" y="852"/>
                  <a:pt x="64" y="833"/>
                </a:cubicBezTo>
                <a:cubicBezTo>
                  <a:pt x="39" y="757"/>
                  <a:pt x="29" y="752"/>
                  <a:pt x="35" y="749"/>
                </a:cubicBezTo>
                <a:cubicBezTo>
                  <a:pt x="29" y="755"/>
                  <a:pt x="31" y="759"/>
                  <a:pt x="33" y="763"/>
                </a:cubicBezTo>
                <a:cubicBezTo>
                  <a:pt x="44" y="793"/>
                  <a:pt x="39" y="799"/>
                  <a:pt x="45" y="807"/>
                </a:cubicBezTo>
                <a:cubicBezTo>
                  <a:pt x="89" y="874"/>
                  <a:pt x="113" y="915"/>
                  <a:pt x="129" y="931"/>
                </a:cubicBezTo>
                <a:cubicBezTo>
                  <a:pt x="153" y="967"/>
                  <a:pt x="164" y="977"/>
                  <a:pt x="170" y="987"/>
                </a:cubicBezTo>
                <a:cubicBezTo>
                  <a:pt x="186" y="1036"/>
                  <a:pt x="176" y="1025"/>
                  <a:pt x="171" y="1012"/>
                </a:cubicBezTo>
                <a:cubicBezTo>
                  <a:pt x="150" y="985"/>
                  <a:pt x="142" y="980"/>
                  <a:pt x="145" y="976"/>
                </a:cubicBezTo>
                <a:cubicBezTo>
                  <a:pt x="89" y="910"/>
                  <a:pt x="75" y="887"/>
                  <a:pt x="51" y="850"/>
                </a:cubicBezTo>
                <a:cubicBezTo>
                  <a:pt x="32" y="802"/>
                  <a:pt x="32" y="799"/>
                  <a:pt x="33" y="797"/>
                </a:cubicBezTo>
                <a:cubicBezTo>
                  <a:pt x="29" y="798"/>
                  <a:pt x="29" y="800"/>
                  <a:pt x="29" y="802"/>
                </a:cubicBezTo>
                <a:cubicBezTo>
                  <a:pt x="34" y="829"/>
                  <a:pt x="41" y="834"/>
                  <a:pt x="38" y="838"/>
                </a:cubicBezTo>
                <a:cubicBezTo>
                  <a:pt x="56" y="874"/>
                  <a:pt x="56" y="876"/>
                  <a:pt x="56" y="876"/>
                </a:cubicBezTo>
                <a:cubicBezTo>
                  <a:pt x="77" y="905"/>
                  <a:pt x="93" y="930"/>
                  <a:pt x="103" y="938"/>
                </a:cubicBezTo>
                <a:cubicBezTo>
                  <a:pt x="143" y="990"/>
                  <a:pt x="145" y="993"/>
                  <a:pt x="147" y="997"/>
                </a:cubicBezTo>
                <a:cubicBezTo>
                  <a:pt x="170" y="1023"/>
                  <a:pt x="170" y="1030"/>
                  <a:pt x="170" y="1032"/>
                </a:cubicBezTo>
                <a:cubicBezTo>
                  <a:pt x="192" y="1072"/>
                  <a:pt x="200" y="1081"/>
                  <a:pt x="202" y="1090"/>
                </a:cubicBezTo>
                <a:cubicBezTo>
                  <a:pt x="202" y="1098"/>
                  <a:pt x="196" y="1094"/>
                  <a:pt x="199" y="1092"/>
                </a:cubicBezTo>
                <a:cubicBezTo>
                  <a:pt x="171" y="1039"/>
                  <a:pt x="164" y="1029"/>
                  <a:pt x="160" y="1024"/>
                </a:cubicBezTo>
                <a:cubicBezTo>
                  <a:pt x="153" y="1014"/>
                  <a:pt x="150" y="1010"/>
                  <a:pt x="146" y="1005"/>
                </a:cubicBezTo>
                <a:cubicBezTo>
                  <a:pt x="40" y="864"/>
                  <a:pt x="36" y="858"/>
                  <a:pt x="31" y="852"/>
                </a:cubicBezTo>
                <a:cubicBezTo>
                  <a:pt x="22" y="845"/>
                  <a:pt x="25" y="854"/>
                  <a:pt x="29" y="863"/>
                </a:cubicBezTo>
                <a:cubicBezTo>
                  <a:pt x="50" y="911"/>
                  <a:pt x="48" y="916"/>
                  <a:pt x="54" y="922"/>
                </a:cubicBezTo>
                <a:cubicBezTo>
                  <a:pt x="84" y="967"/>
                  <a:pt x="81" y="972"/>
                  <a:pt x="86" y="972"/>
                </a:cubicBezTo>
                <a:cubicBezTo>
                  <a:pt x="97" y="985"/>
                  <a:pt x="95" y="988"/>
                  <a:pt x="95" y="988"/>
                </a:cubicBezTo>
                <a:cubicBezTo>
                  <a:pt x="134" y="1039"/>
                  <a:pt x="133" y="1041"/>
                  <a:pt x="134" y="1043"/>
                </a:cubicBezTo>
                <a:cubicBezTo>
                  <a:pt x="154" y="1066"/>
                  <a:pt x="152" y="1068"/>
                  <a:pt x="153" y="1069"/>
                </a:cubicBezTo>
                <a:cubicBezTo>
                  <a:pt x="163" y="1084"/>
                  <a:pt x="168" y="1094"/>
                  <a:pt x="176" y="1104"/>
                </a:cubicBezTo>
                <a:cubicBezTo>
                  <a:pt x="193" y="1150"/>
                  <a:pt x="191" y="1152"/>
                  <a:pt x="193" y="1155"/>
                </a:cubicBezTo>
                <a:cubicBezTo>
                  <a:pt x="174" y="1126"/>
                  <a:pt x="178" y="1120"/>
                  <a:pt x="173" y="1121"/>
                </a:cubicBezTo>
                <a:cubicBezTo>
                  <a:pt x="150" y="1085"/>
                  <a:pt x="146" y="1076"/>
                  <a:pt x="137" y="1068"/>
                </a:cubicBezTo>
                <a:cubicBezTo>
                  <a:pt x="122" y="1043"/>
                  <a:pt x="118" y="1038"/>
                  <a:pt x="116" y="1034"/>
                </a:cubicBezTo>
                <a:cubicBezTo>
                  <a:pt x="107" y="1023"/>
                  <a:pt x="105" y="1016"/>
                  <a:pt x="100" y="1009"/>
                </a:cubicBezTo>
                <a:cubicBezTo>
                  <a:pt x="90" y="998"/>
                  <a:pt x="92" y="997"/>
                  <a:pt x="89" y="997"/>
                </a:cubicBezTo>
                <a:cubicBezTo>
                  <a:pt x="85" y="986"/>
                  <a:pt x="82" y="987"/>
                  <a:pt x="82" y="987"/>
                </a:cubicBezTo>
                <a:cubicBezTo>
                  <a:pt x="53" y="952"/>
                  <a:pt x="52" y="942"/>
                  <a:pt x="49" y="942"/>
                </a:cubicBezTo>
                <a:cubicBezTo>
                  <a:pt x="31" y="899"/>
                  <a:pt x="22" y="894"/>
                  <a:pt x="26" y="890"/>
                </a:cubicBezTo>
                <a:cubicBezTo>
                  <a:pt x="40" y="944"/>
                  <a:pt x="46" y="951"/>
                  <a:pt x="50" y="957"/>
                </a:cubicBezTo>
                <a:cubicBezTo>
                  <a:pt x="55" y="964"/>
                  <a:pt x="54" y="966"/>
                  <a:pt x="55" y="967"/>
                </a:cubicBezTo>
                <a:cubicBezTo>
                  <a:pt x="62" y="976"/>
                  <a:pt x="63" y="974"/>
                  <a:pt x="64" y="976"/>
                </a:cubicBezTo>
                <a:cubicBezTo>
                  <a:pt x="71" y="991"/>
                  <a:pt x="75" y="992"/>
                  <a:pt x="75" y="992"/>
                </a:cubicBezTo>
                <a:cubicBezTo>
                  <a:pt x="87" y="1006"/>
                  <a:pt x="91" y="1013"/>
                  <a:pt x="94" y="1018"/>
                </a:cubicBezTo>
                <a:cubicBezTo>
                  <a:pt x="102" y="1029"/>
                  <a:pt x="101" y="1031"/>
                  <a:pt x="102" y="1032"/>
                </a:cubicBezTo>
                <a:cubicBezTo>
                  <a:pt x="136" y="1079"/>
                  <a:pt x="145" y="1091"/>
                  <a:pt x="153" y="1103"/>
                </a:cubicBezTo>
                <a:cubicBezTo>
                  <a:pt x="187" y="1163"/>
                  <a:pt x="182" y="1168"/>
                  <a:pt x="186" y="1173"/>
                </a:cubicBezTo>
                <a:cubicBezTo>
                  <a:pt x="178" y="1170"/>
                  <a:pt x="174" y="1167"/>
                  <a:pt x="173" y="1165"/>
                </a:cubicBezTo>
                <a:cubicBezTo>
                  <a:pt x="155" y="1142"/>
                  <a:pt x="146" y="1120"/>
                  <a:pt x="135" y="1111"/>
                </a:cubicBezTo>
                <a:cubicBezTo>
                  <a:pt x="110" y="1078"/>
                  <a:pt x="102" y="1080"/>
                  <a:pt x="106" y="1076"/>
                </a:cubicBezTo>
                <a:cubicBezTo>
                  <a:pt x="83" y="1057"/>
                  <a:pt x="75" y="1040"/>
                  <a:pt x="65" y="1032"/>
                </a:cubicBezTo>
                <a:cubicBezTo>
                  <a:pt x="32" y="978"/>
                  <a:pt x="31" y="976"/>
                  <a:pt x="24" y="965"/>
                </a:cubicBezTo>
                <a:cubicBezTo>
                  <a:pt x="9" y="949"/>
                  <a:pt x="15" y="952"/>
                  <a:pt x="15" y="957"/>
                </a:cubicBezTo>
                <a:cubicBezTo>
                  <a:pt x="47" y="1023"/>
                  <a:pt x="52" y="1028"/>
                  <a:pt x="57" y="1035"/>
                </a:cubicBezTo>
                <a:cubicBezTo>
                  <a:pt x="102" y="1083"/>
                  <a:pt x="107" y="1092"/>
                  <a:pt x="113" y="1095"/>
                </a:cubicBezTo>
                <a:cubicBezTo>
                  <a:pt x="149" y="1143"/>
                  <a:pt x="150" y="1151"/>
                  <a:pt x="154" y="1149"/>
                </a:cubicBezTo>
                <a:cubicBezTo>
                  <a:pt x="174" y="1202"/>
                  <a:pt x="185" y="1210"/>
                  <a:pt x="182" y="1215"/>
                </a:cubicBezTo>
                <a:cubicBezTo>
                  <a:pt x="168" y="1179"/>
                  <a:pt x="159" y="1180"/>
                  <a:pt x="162" y="1177"/>
                </a:cubicBezTo>
                <a:cubicBezTo>
                  <a:pt x="140" y="1153"/>
                  <a:pt x="142" y="1142"/>
                  <a:pt x="135" y="1136"/>
                </a:cubicBezTo>
                <a:cubicBezTo>
                  <a:pt x="98" y="1090"/>
                  <a:pt x="95" y="1086"/>
                  <a:pt x="92" y="1086"/>
                </a:cubicBezTo>
                <a:cubicBezTo>
                  <a:pt x="82" y="1073"/>
                  <a:pt x="82" y="1071"/>
                  <a:pt x="82" y="1069"/>
                </a:cubicBezTo>
                <a:cubicBezTo>
                  <a:pt x="44" y="1034"/>
                  <a:pt x="41" y="1030"/>
                  <a:pt x="39" y="1026"/>
                </a:cubicBezTo>
                <a:cubicBezTo>
                  <a:pt x="13" y="992"/>
                  <a:pt x="16" y="996"/>
                  <a:pt x="17" y="1000"/>
                </a:cubicBezTo>
                <a:cubicBezTo>
                  <a:pt x="48" y="1041"/>
                  <a:pt x="46" y="1053"/>
                  <a:pt x="55" y="1056"/>
                </a:cubicBezTo>
                <a:cubicBezTo>
                  <a:pt x="80" y="1083"/>
                  <a:pt x="81" y="1085"/>
                  <a:pt x="83" y="1087"/>
                </a:cubicBezTo>
                <a:cubicBezTo>
                  <a:pt x="89" y="1101"/>
                  <a:pt x="103" y="1099"/>
                  <a:pt x="97" y="1104"/>
                </a:cubicBezTo>
                <a:cubicBezTo>
                  <a:pt x="125" y="1140"/>
                  <a:pt x="131" y="1145"/>
                  <a:pt x="130" y="1149"/>
                </a:cubicBezTo>
                <a:cubicBezTo>
                  <a:pt x="93" y="1107"/>
                  <a:pt x="89" y="1106"/>
                  <a:pt x="86" y="1102"/>
                </a:cubicBezTo>
                <a:cubicBezTo>
                  <a:pt x="63" y="1079"/>
                  <a:pt x="59" y="1075"/>
                  <a:pt x="55" y="1073"/>
                </a:cubicBezTo>
                <a:cubicBezTo>
                  <a:pt x="0" y="1009"/>
                  <a:pt x="9" y="1016"/>
                  <a:pt x="8" y="1021"/>
                </a:cubicBezTo>
                <a:cubicBezTo>
                  <a:pt x="27" y="1050"/>
                  <a:pt x="29" y="1050"/>
                  <a:pt x="30" y="1052"/>
                </a:cubicBezTo>
                <a:cubicBezTo>
                  <a:pt x="33" y="1062"/>
                  <a:pt x="38" y="1060"/>
                  <a:pt x="41" y="1066"/>
                </a:cubicBezTo>
                <a:cubicBezTo>
                  <a:pt x="86" y="1110"/>
                  <a:pt x="90" y="1120"/>
                  <a:pt x="96" y="1122"/>
                </a:cubicBezTo>
                <a:cubicBezTo>
                  <a:pt x="118" y="1149"/>
                  <a:pt x="127" y="1163"/>
                  <a:pt x="137" y="1176"/>
                </a:cubicBezTo>
                <a:cubicBezTo>
                  <a:pt x="148" y="1204"/>
                  <a:pt x="162" y="1211"/>
                  <a:pt x="158" y="1215"/>
                </a:cubicBezTo>
                <a:cubicBezTo>
                  <a:pt x="165" y="1240"/>
                  <a:pt x="164" y="1234"/>
                  <a:pt x="163" y="1229"/>
                </a:cubicBezTo>
                <a:cubicBezTo>
                  <a:pt x="151" y="1205"/>
                  <a:pt x="144" y="1201"/>
                  <a:pt x="143" y="1199"/>
                </a:cubicBezTo>
                <a:cubicBezTo>
                  <a:pt x="118" y="1171"/>
                  <a:pt x="122" y="1166"/>
                  <a:pt x="116" y="1164"/>
                </a:cubicBezTo>
                <a:cubicBezTo>
                  <a:pt x="82" y="1123"/>
                  <a:pt x="68" y="1114"/>
                  <a:pt x="60" y="1107"/>
                </a:cubicBezTo>
                <a:cubicBezTo>
                  <a:pt x="19" y="1050"/>
                  <a:pt x="22" y="1042"/>
                  <a:pt x="13" y="1042"/>
                </a:cubicBezTo>
                <a:cubicBezTo>
                  <a:pt x="62" y="1117"/>
                  <a:pt x="74" y="1136"/>
                  <a:pt x="95" y="1152"/>
                </a:cubicBezTo>
                <a:cubicBezTo>
                  <a:pt x="135" y="1204"/>
                  <a:pt x="140" y="1211"/>
                  <a:pt x="145" y="1217"/>
                </a:cubicBezTo>
                <a:cubicBezTo>
                  <a:pt x="170" y="1269"/>
                  <a:pt x="166" y="1271"/>
                  <a:pt x="171" y="1274"/>
                </a:cubicBezTo>
                <a:cubicBezTo>
                  <a:pt x="178" y="1302"/>
                  <a:pt x="178" y="1304"/>
                  <a:pt x="177" y="1307"/>
                </a:cubicBezTo>
                <a:cubicBezTo>
                  <a:pt x="169" y="1297"/>
                  <a:pt x="173" y="1295"/>
                  <a:pt x="168" y="1291"/>
                </a:cubicBezTo>
                <a:cubicBezTo>
                  <a:pt x="133" y="1236"/>
                  <a:pt x="128" y="1228"/>
                  <a:pt x="116" y="1208"/>
                </a:cubicBezTo>
                <a:cubicBezTo>
                  <a:pt x="41" y="1115"/>
                  <a:pt x="40" y="1112"/>
                  <a:pt x="37" y="1109"/>
                </a:cubicBezTo>
                <a:cubicBezTo>
                  <a:pt x="25" y="1086"/>
                  <a:pt x="30" y="1079"/>
                  <a:pt x="24" y="1081"/>
                </a:cubicBezTo>
                <a:cubicBezTo>
                  <a:pt x="59" y="1159"/>
                  <a:pt x="64" y="1161"/>
                  <a:pt x="69" y="1166"/>
                </a:cubicBezTo>
                <a:cubicBezTo>
                  <a:pt x="116" y="1220"/>
                  <a:pt x="123" y="1241"/>
                  <a:pt x="133" y="1245"/>
                </a:cubicBezTo>
                <a:cubicBezTo>
                  <a:pt x="146" y="1275"/>
                  <a:pt x="149" y="1274"/>
                  <a:pt x="153" y="1283"/>
                </a:cubicBezTo>
                <a:cubicBezTo>
                  <a:pt x="167" y="1322"/>
                  <a:pt x="173" y="1328"/>
                  <a:pt x="172" y="1333"/>
                </a:cubicBezTo>
                <a:cubicBezTo>
                  <a:pt x="172" y="1344"/>
                  <a:pt x="171" y="1342"/>
                  <a:pt x="167" y="1341"/>
                </a:cubicBezTo>
                <a:cubicBezTo>
                  <a:pt x="163" y="1322"/>
                  <a:pt x="155" y="1318"/>
                  <a:pt x="159" y="1315"/>
                </a:cubicBezTo>
                <a:cubicBezTo>
                  <a:pt x="128" y="1261"/>
                  <a:pt x="129" y="1259"/>
                  <a:pt x="117" y="1247"/>
                </a:cubicBezTo>
                <a:cubicBezTo>
                  <a:pt x="67" y="1189"/>
                  <a:pt x="67" y="1186"/>
                  <a:pt x="62" y="1181"/>
                </a:cubicBezTo>
                <a:cubicBezTo>
                  <a:pt x="50" y="1165"/>
                  <a:pt x="47" y="1166"/>
                  <a:pt x="49" y="1163"/>
                </a:cubicBezTo>
                <a:cubicBezTo>
                  <a:pt x="12" y="1111"/>
                  <a:pt x="15" y="1107"/>
                  <a:pt x="9" y="1101"/>
                </a:cubicBezTo>
                <a:cubicBezTo>
                  <a:pt x="13" y="1122"/>
                  <a:pt x="19" y="1126"/>
                  <a:pt x="16" y="1128"/>
                </a:cubicBezTo>
                <a:cubicBezTo>
                  <a:pt x="47" y="1180"/>
                  <a:pt x="52" y="1178"/>
                  <a:pt x="54" y="1184"/>
                </a:cubicBezTo>
                <a:cubicBezTo>
                  <a:pt x="108" y="1249"/>
                  <a:pt x="110" y="1258"/>
                  <a:pt x="114" y="1257"/>
                </a:cubicBezTo>
                <a:cubicBezTo>
                  <a:pt x="108" y="1251"/>
                  <a:pt x="101" y="1249"/>
                  <a:pt x="97" y="1247"/>
                </a:cubicBezTo>
                <a:cubicBezTo>
                  <a:pt x="70" y="1217"/>
                  <a:pt x="67" y="1206"/>
                  <a:pt x="63" y="1203"/>
                </a:cubicBezTo>
                <a:cubicBezTo>
                  <a:pt x="43" y="1184"/>
                  <a:pt x="42" y="1180"/>
                  <a:pt x="40" y="1177"/>
                </a:cubicBezTo>
                <a:cubicBezTo>
                  <a:pt x="2" y="1139"/>
                  <a:pt x="9" y="1144"/>
                  <a:pt x="8" y="1147"/>
                </a:cubicBezTo>
                <a:cubicBezTo>
                  <a:pt x="31" y="1180"/>
                  <a:pt x="28" y="1183"/>
                  <a:pt x="34" y="1187"/>
                </a:cubicBezTo>
                <a:cubicBezTo>
                  <a:pt x="104" y="1266"/>
                  <a:pt x="106" y="1270"/>
                  <a:pt x="109" y="1273"/>
                </a:cubicBezTo>
                <a:cubicBezTo>
                  <a:pt x="130" y="1308"/>
                  <a:pt x="136" y="1314"/>
                  <a:pt x="138" y="1320"/>
                </a:cubicBezTo>
                <a:cubicBezTo>
                  <a:pt x="148" y="1353"/>
                  <a:pt x="160" y="1358"/>
                  <a:pt x="154" y="1360"/>
                </a:cubicBezTo>
                <a:cubicBezTo>
                  <a:pt x="143" y="1349"/>
                  <a:pt x="143" y="1342"/>
                  <a:pt x="136" y="1334"/>
                </a:cubicBezTo>
                <a:cubicBezTo>
                  <a:pt x="102" y="1286"/>
                  <a:pt x="93" y="1279"/>
                  <a:pt x="95" y="1275"/>
                </a:cubicBezTo>
                <a:cubicBezTo>
                  <a:pt x="30" y="1202"/>
                  <a:pt x="24" y="1194"/>
                  <a:pt x="18" y="1185"/>
                </a:cubicBezTo>
                <a:cubicBezTo>
                  <a:pt x="17" y="1202"/>
                  <a:pt x="20" y="1204"/>
                  <a:pt x="22" y="1205"/>
                </a:cubicBezTo>
                <a:cubicBezTo>
                  <a:pt x="28" y="1233"/>
                  <a:pt x="31" y="1245"/>
                  <a:pt x="36" y="1247"/>
                </a:cubicBezTo>
                <a:cubicBezTo>
                  <a:pt x="44" y="1265"/>
                  <a:pt x="42" y="1268"/>
                  <a:pt x="45" y="1267"/>
                </a:cubicBezTo>
                <a:cubicBezTo>
                  <a:pt x="78" y="1315"/>
                  <a:pt x="77" y="1317"/>
                  <a:pt x="84" y="1325"/>
                </a:cubicBezTo>
                <a:cubicBezTo>
                  <a:pt x="106" y="1353"/>
                  <a:pt x="114" y="1357"/>
                  <a:pt x="107" y="1360"/>
                </a:cubicBezTo>
                <a:cubicBezTo>
                  <a:pt x="74" y="1315"/>
                  <a:pt x="69" y="1314"/>
                  <a:pt x="66" y="1306"/>
                </a:cubicBezTo>
                <a:cubicBezTo>
                  <a:pt x="42" y="1273"/>
                  <a:pt x="39" y="1262"/>
                  <a:pt x="33" y="1256"/>
                </a:cubicBezTo>
                <a:cubicBezTo>
                  <a:pt x="26" y="1249"/>
                  <a:pt x="31" y="1241"/>
                  <a:pt x="27" y="1238"/>
                </a:cubicBezTo>
                <a:cubicBezTo>
                  <a:pt x="23" y="1255"/>
                  <a:pt x="30" y="1264"/>
                  <a:pt x="33" y="1273"/>
                </a:cubicBezTo>
                <a:cubicBezTo>
                  <a:pt x="72" y="1327"/>
                  <a:pt x="77" y="1337"/>
                  <a:pt x="86" y="1343"/>
                </a:cubicBezTo>
                <a:cubicBezTo>
                  <a:pt x="91" y="1356"/>
                  <a:pt x="95" y="1356"/>
                  <a:pt x="95" y="1356"/>
                </a:cubicBezTo>
                <a:cubicBezTo>
                  <a:pt x="113" y="1378"/>
                  <a:pt x="122" y="1391"/>
                  <a:pt x="131" y="1399"/>
                </a:cubicBezTo>
                <a:cubicBezTo>
                  <a:pt x="141" y="1414"/>
                  <a:pt x="144" y="1416"/>
                  <a:pt x="146" y="1420"/>
                </a:cubicBezTo>
                <a:cubicBezTo>
                  <a:pt x="142" y="1419"/>
                  <a:pt x="139" y="1422"/>
                  <a:pt x="137" y="1417"/>
                </a:cubicBezTo>
                <a:cubicBezTo>
                  <a:pt x="104" y="1393"/>
                  <a:pt x="99" y="1389"/>
                  <a:pt x="94" y="1389"/>
                </a:cubicBezTo>
                <a:cubicBezTo>
                  <a:pt x="39" y="1357"/>
                  <a:pt x="44" y="1357"/>
                  <a:pt x="47" y="1361"/>
                </a:cubicBezTo>
                <a:cubicBezTo>
                  <a:pt x="73" y="1381"/>
                  <a:pt x="77" y="1386"/>
                  <a:pt x="82" y="1385"/>
                </a:cubicBezTo>
                <a:cubicBezTo>
                  <a:pt x="123" y="1414"/>
                  <a:pt x="127" y="1423"/>
                  <a:pt x="131" y="1423"/>
                </a:cubicBezTo>
                <a:cubicBezTo>
                  <a:pt x="163" y="1460"/>
                  <a:pt x="167" y="1459"/>
                  <a:pt x="169" y="1462"/>
                </a:cubicBezTo>
                <a:cubicBezTo>
                  <a:pt x="183" y="1480"/>
                  <a:pt x="180" y="1489"/>
                  <a:pt x="185" y="1495"/>
                </a:cubicBezTo>
                <a:cubicBezTo>
                  <a:pt x="198" y="1470"/>
                  <a:pt x="199" y="1467"/>
                  <a:pt x="200" y="1465"/>
                </a:cubicBezTo>
                <a:cubicBezTo>
                  <a:pt x="239" y="1447"/>
                  <a:pt x="243" y="1445"/>
                  <a:pt x="246" y="1443"/>
                </a:cubicBezTo>
                <a:cubicBezTo>
                  <a:pt x="237" y="1440"/>
                  <a:pt x="233" y="1441"/>
                  <a:pt x="230" y="1441"/>
                </a:cubicBezTo>
                <a:cubicBezTo>
                  <a:pt x="214" y="1443"/>
                  <a:pt x="212" y="1436"/>
                  <a:pt x="217" y="1430"/>
                </a:cubicBezTo>
                <a:cubicBezTo>
                  <a:pt x="295" y="1389"/>
                  <a:pt x="303" y="1382"/>
                  <a:pt x="310" y="1385"/>
                </a:cubicBezTo>
                <a:cubicBezTo>
                  <a:pt x="381" y="1375"/>
                  <a:pt x="383" y="1379"/>
                  <a:pt x="388" y="1373"/>
                </a:cubicBezTo>
                <a:cubicBezTo>
                  <a:pt x="426" y="1368"/>
                  <a:pt x="430" y="1366"/>
                  <a:pt x="433" y="1365"/>
                </a:cubicBezTo>
                <a:cubicBezTo>
                  <a:pt x="449" y="1360"/>
                  <a:pt x="453" y="1363"/>
                  <a:pt x="457" y="1358"/>
                </a:cubicBezTo>
                <a:cubicBezTo>
                  <a:pt x="441" y="1356"/>
                  <a:pt x="440" y="1359"/>
                  <a:pt x="438" y="1359"/>
                </a:cubicBezTo>
                <a:cubicBezTo>
                  <a:pt x="426" y="1362"/>
                  <a:pt x="425" y="1358"/>
                  <a:pt x="421" y="1362"/>
                </a:cubicBezTo>
                <a:cubicBezTo>
                  <a:pt x="371" y="1366"/>
                  <a:pt x="364" y="1369"/>
                  <a:pt x="357" y="1369"/>
                </a:cubicBezTo>
                <a:cubicBezTo>
                  <a:pt x="338" y="1375"/>
                  <a:pt x="337" y="1371"/>
                  <a:pt x="335" y="1372"/>
                </a:cubicBezTo>
                <a:cubicBezTo>
                  <a:pt x="307" y="1376"/>
                  <a:pt x="306" y="1372"/>
                  <a:pt x="303" y="1376"/>
                </a:cubicBezTo>
                <a:cubicBezTo>
                  <a:pt x="270" y="1383"/>
                  <a:pt x="263" y="1389"/>
                  <a:pt x="258" y="1388"/>
                </a:cubicBezTo>
                <a:cubicBezTo>
                  <a:pt x="202" y="1433"/>
                  <a:pt x="200" y="1437"/>
                  <a:pt x="196" y="1441"/>
                </a:cubicBezTo>
                <a:cubicBezTo>
                  <a:pt x="185" y="1441"/>
                  <a:pt x="190" y="1433"/>
                  <a:pt x="197" y="1425"/>
                </a:cubicBezTo>
                <a:cubicBezTo>
                  <a:pt x="279" y="1366"/>
                  <a:pt x="282" y="1364"/>
                  <a:pt x="284" y="1362"/>
                </a:cubicBezTo>
                <a:cubicBezTo>
                  <a:pt x="315" y="1356"/>
                  <a:pt x="324" y="1356"/>
                  <a:pt x="334" y="1353"/>
                </a:cubicBezTo>
                <a:cubicBezTo>
                  <a:pt x="381" y="1350"/>
                  <a:pt x="385" y="1350"/>
                  <a:pt x="390" y="1350"/>
                </a:cubicBezTo>
                <a:cubicBezTo>
                  <a:pt x="436" y="1341"/>
                  <a:pt x="441" y="1339"/>
                  <a:pt x="446" y="1339"/>
                </a:cubicBezTo>
                <a:cubicBezTo>
                  <a:pt x="489" y="1324"/>
                  <a:pt x="486" y="1320"/>
                  <a:pt x="481" y="1326"/>
                </a:cubicBezTo>
                <a:cubicBezTo>
                  <a:pt x="445" y="1330"/>
                  <a:pt x="442" y="1333"/>
                  <a:pt x="438" y="1335"/>
                </a:cubicBezTo>
                <a:cubicBezTo>
                  <a:pt x="414" y="1334"/>
                  <a:pt x="409" y="1345"/>
                  <a:pt x="406" y="1338"/>
                </a:cubicBezTo>
                <a:cubicBezTo>
                  <a:pt x="436" y="1330"/>
                  <a:pt x="444" y="1327"/>
                  <a:pt x="451" y="1328"/>
                </a:cubicBezTo>
                <a:cubicBezTo>
                  <a:pt x="502" y="1292"/>
                  <a:pt x="500" y="1297"/>
                  <a:pt x="495" y="1301"/>
                </a:cubicBezTo>
                <a:cubicBezTo>
                  <a:pt x="463" y="1311"/>
                  <a:pt x="458" y="1319"/>
                  <a:pt x="455" y="1320"/>
                </a:cubicBezTo>
                <a:cubicBezTo>
                  <a:pt x="410" y="1329"/>
                  <a:pt x="405" y="1329"/>
                  <a:pt x="400" y="1333"/>
                </a:cubicBezTo>
                <a:cubicBezTo>
                  <a:pt x="380" y="1333"/>
                  <a:pt x="378" y="1331"/>
                  <a:pt x="376" y="1333"/>
                </a:cubicBezTo>
                <a:cubicBezTo>
                  <a:pt x="356" y="1334"/>
                  <a:pt x="353" y="1333"/>
                  <a:pt x="355" y="1331"/>
                </a:cubicBezTo>
                <a:cubicBezTo>
                  <a:pt x="400" y="1320"/>
                  <a:pt x="402" y="1322"/>
                  <a:pt x="405" y="1319"/>
                </a:cubicBezTo>
                <a:cubicBezTo>
                  <a:pt x="429" y="1309"/>
                  <a:pt x="438" y="1305"/>
                  <a:pt x="450" y="1297"/>
                </a:cubicBezTo>
                <a:cubicBezTo>
                  <a:pt x="498" y="1254"/>
                  <a:pt x="508" y="1256"/>
                  <a:pt x="503" y="1248"/>
                </a:cubicBezTo>
                <a:cubicBezTo>
                  <a:pt x="391" y="1316"/>
                  <a:pt x="387" y="1317"/>
                  <a:pt x="384" y="1317"/>
                </a:cubicBezTo>
                <a:cubicBezTo>
                  <a:pt x="365" y="1320"/>
                  <a:pt x="363" y="1321"/>
                  <a:pt x="360" y="1322"/>
                </a:cubicBezTo>
                <a:cubicBezTo>
                  <a:pt x="345" y="1324"/>
                  <a:pt x="344" y="1319"/>
                  <a:pt x="342" y="1323"/>
                </a:cubicBezTo>
                <a:cubicBezTo>
                  <a:pt x="303" y="1328"/>
                  <a:pt x="296" y="1326"/>
                  <a:pt x="290" y="1326"/>
                </a:cubicBezTo>
                <a:cubicBezTo>
                  <a:pt x="244" y="1332"/>
                  <a:pt x="240" y="1335"/>
                  <a:pt x="237" y="1335"/>
                </a:cubicBezTo>
                <a:cubicBezTo>
                  <a:pt x="200" y="1351"/>
                  <a:pt x="199" y="1362"/>
                  <a:pt x="193" y="1356"/>
                </a:cubicBezTo>
                <a:cubicBezTo>
                  <a:pt x="222" y="1332"/>
                  <a:pt x="227" y="1334"/>
                  <a:pt x="232" y="1328"/>
                </a:cubicBezTo>
                <a:cubicBezTo>
                  <a:pt x="257" y="1323"/>
                  <a:pt x="260" y="1322"/>
                  <a:pt x="262" y="1322"/>
                </a:cubicBezTo>
                <a:cubicBezTo>
                  <a:pt x="340" y="1309"/>
                  <a:pt x="350" y="1304"/>
                  <a:pt x="360" y="1305"/>
                </a:cubicBezTo>
                <a:cubicBezTo>
                  <a:pt x="414" y="1282"/>
                  <a:pt x="428" y="1278"/>
                  <a:pt x="443" y="1270"/>
                </a:cubicBezTo>
                <a:cubicBezTo>
                  <a:pt x="485" y="1238"/>
                  <a:pt x="488" y="1241"/>
                  <a:pt x="493" y="1236"/>
                </a:cubicBezTo>
                <a:cubicBezTo>
                  <a:pt x="503" y="1226"/>
                  <a:pt x="507" y="1224"/>
                  <a:pt x="512" y="1220"/>
                </a:cubicBezTo>
                <a:cubicBezTo>
                  <a:pt x="513" y="1206"/>
                  <a:pt x="509" y="1214"/>
                  <a:pt x="502" y="1222"/>
                </a:cubicBezTo>
                <a:cubicBezTo>
                  <a:pt x="460" y="1250"/>
                  <a:pt x="445" y="1261"/>
                  <a:pt x="435" y="1266"/>
                </a:cubicBezTo>
                <a:cubicBezTo>
                  <a:pt x="399" y="1282"/>
                  <a:pt x="395" y="1285"/>
                  <a:pt x="392" y="1284"/>
                </a:cubicBezTo>
                <a:cubicBezTo>
                  <a:pt x="323" y="1300"/>
                  <a:pt x="316" y="1303"/>
                  <a:pt x="308" y="1308"/>
                </a:cubicBezTo>
                <a:cubicBezTo>
                  <a:pt x="286" y="1307"/>
                  <a:pt x="284" y="1307"/>
                  <a:pt x="281" y="1308"/>
                </a:cubicBezTo>
                <a:cubicBezTo>
                  <a:pt x="265" y="1315"/>
                  <a:pt x="263" y="1313"/>
                  <a:pt x="260" y="1316"/>
                </a:cubicBezTo>
                <a:cubicBezTo>
                  <a:pt x="276" y="1302"/>
                  <a:pt x="278" y="1307"/>
                  <a:pt x="282" y="1305"/>
                </a:cubicBezTo>
                <a:cubicBezTo>
                  <a:pt x="318" y="1297"/>
                  <a:pt x="324" y="1295"/>
                  <a:pt x="330" y="1297"/>
                </a:cubicBezTo>
                <a:cubicBezTo>
                  <a:pt x="385" y="1284"/>
                  <a:pt x="390" y="1272"/>
                  <a:pt x="392" y="1277"/>
                </a:cubicBezTo>
                <a:cubicBezTo>
                  <a:pt x="458" y="1239"/>
                  <a:pt x="469" y="1229"/>
                  <a:pt x="477" y="1218"/>
                </a:cubicBezTo>
                <a:cubicBezTo>
                  <a:pt x="489" y="1197"/>
                  <a:pt x="479" y="1209"/>
                  <a:pt x="469" y="1221"/>
                </a:cubicBezTo>
                <a:cubicBezTo>
                  <a:pt x="433" y="1250"/>
                  <a:pt x="428" y="1253"/>
                  <a:pt x="424" y="1257"/>
                </a:cubicBezTo>
                <a:cubicBezTo>
                  <a:pt x="379" y="1272"/>
                  <a:pt x="373" y="1275"/>
                  <a:pt x="368" y="1275"/>
                </a:cubicBezTo>
                <a:cubicBezTo>
                  <a:pt x="317" y="1286"/>
                  <a:pt x="313" y="1290"/>
                  <a:pt x="308" y="1294"/>
                </a:cubicBezTo>
                <a:cubicBezTo>
                  <a:pt x="276" y="1296"/>
                  <a:pt x="268" y="1298"/>
                  <a:pt x="259" y="1301"/>
                </a:cubicBezTo>
                <a:cubicBezTo>
                  <a:pt x="226" y="1315"/>
                  <a:pt x="218" y="1314"/>
                  <a:pt x="210" y="1318"/>
                </a:cubicBezTo>
                <a:cubicBezTo>
                  <a:pt x="188" y="1324"/>
                  <a:pt x="198" y="1326"/>
                  <a:pt x="196" y="1323"/>
                </a:cubicBezTo>
                <a:cubicBezTo>
                  <a:pt x="245" y="1292"/>
                  <a:pt x="250" y="1296"/>
                  <a:pt x="257" y="1291"/>
                </a:cubicBezTo>
                <a:cubicBezTo>
                  <a:pt x="286" y="1281"/>
                  <a:pt x="297" y="1283"/>
                  <a:pt x="309" y="1278"/>
                </a:cubicBezTo>
                <a:cubicBezTo>
                  <a:pt x="360" y="1270"/>
                  <a:pt x="377" y="1254"/>
                  <a:pt x="392" y="1257"/>
                </a:cubicBezTo>
                <a:cubicBezTo>
                  <a:pt x="464" y="1216"/>
                  <a:pt x="478" y="1201"/>
                  <a:pt x="492" y="1188"/>
                </a:cubicBezTo>
                <a:cubicBezTo>
                  <a:pt x="510" y="1153"/>
                  <a:pt x="511" y="1156"/>
                  <a:pt x="505" y="1158"/>
                </a:cubicBezTo>
                <a:cubicBezTo>
                  <a:pt x="490" y="1176"/>
                  <a:pt x="487" y="1180"/>
                  <a:pt x="487" y="1184"/>
                </a:cubicBezTo>
                <a:cubicBezTo>
                  <a:pt x="443" y="1223"/>
                  <a:pt x="444" y="1226"/>
                  <a:pt x="442" y="1224"/>
                </a:cubicBezTo>
                <a:cubicBezTo>
                  <a:pt x="413" y="1237"/>
                  <a:pt x="407" y="1243"/>
                  <a:pt x="403" y="1242"/>
                </a:cubicBezTo>
                <a:cubicBezTo>
                  <a:pt x="325" y="1267"/>
                  <a:pt x="322" y="1265"/>
                  <a:pt x="318" y="1267"/>
                </a:cubicBezTo>
                <a:cubicBezTo>
                  <a:pt x="273" y="1273"/>
                  <a:pt x="263" y="1283"/>
                  <a:pt x="256" y="1279"/>
                </a:cubicBezTo>
                <a:cubicBezTo>
                  <a:pt x="295" y="1265"/>
                  <a:pt x="305" y="1261"/>
                  <a:pt x="314" y="1262"/>
                </a:cubicBezTo>
                <a:cubicBezTo>
                  <a:pt x="363" y="1241"/>
                  <a:pt x="375" y="1239"/>
                  <a:pt x="387" y="1234"/>
                </a:cubicBezTo>
                <a:cubicBezTo>
                  <a:pt x="479" y="1164"/>
                  <a:pt x="483" y="1161"/>
                  <a:pt x="485" y="1158"/>
                </a:cubicBezTo>
                <a:cubicBezTo>
                  <a:pt x="512" y="1124"/>
                  <a:pt x="513" y="1117"/>
                  <a:pt x="520" y="1111"/>
                </a:cubicBezTo>
                <a:cubicBezTo>
                  <a:pt x="509" y="1116"/>
                  <a:pt x="505" y="1120"/>
                  <a:pt x="502" y="1124"/>
                </a:cubicBezTo>
                <a:cubicBezTo>
                  <a:pt x="478" y="1160"/>
                  <a:pt x="470" y="1160"/>
                  <a:pt x="471" y="1166"/>
                </a:cubicBezTo>
                <a:cubicBezTo>
                  <a:pt x="431" y="1191"/>
                  <a:pt x="426" y="1200"/>
                  <a:pt x="421" y="1202"/>
                </a:cubicBezTo>
                <a:cubicBezTo>
                  <a:pt x="378" y="1227"/>
                  <a:pt x="371" y="1230"/>
                  <a:pt x="363" y="1234"/>
                </a:cubicBezTo>
                <a:cubicBezTo>
                  <a:pt x="322" y="1251"/>
                  <a:pt x="307" y="1250"/>
                  <a:pt x="290" y="1259"/>
                </a:cubicBezTo>
                <a:cubicBezTo>
                  <a:pt x="246" y="1271"/>
                  <a:pt x="237" y="1279"/>
                  <a:pt x="231" y="1275"/>
                </a:cubicBezTo>
                <a:cubicBezTo>
                  <a:pt x="290" y="1254"/>
                  <a:pt x="296" y="1241"/>
                  <a:pt x="298" y="1246"/>
                </a:cubicBezTo>
                <a:cubicBezTo>
                  <a:pt x="362" y="1221"/>
                  <a:pt x="377" y="1211"/>
                  <a:pt x="391" y="1204"/>
                </a:cubicBezTo>
                <a:cubicBezTo>
                  <a:pt x="515" y="1103"/>
                  <a:pt x="512" y="1098"/>
                  <a:pt x="518" y="1095"/>
                </a:cubicBezTo>
                <a:cubicBezTo>
                  <a:pt x="532" y="1075"/>
                  <a:pt x="536" y="1073"/>
                  <a:pt x="535" y="1071"/>
                </a:cubicBezTo>
                <a:cubicBezTo>
                  <a:pt x="539" y="1064"/>
                  <a:pt x="536" y="1067"/>
                  <a:pt x="532" y="1070"/>
                </a:cubicBezTo>
                <a:cubicBezTo>
                  <a:pt x="497" y="1109"/>
                  <a:pt x="495" y="1119"/>
                  <a:pt x="485" y="1121"/>
                </a:cubicBezTo>
                <a:cubicBezTo>
                  <a:pt x="453" y="1152"/>
                  <a:pt x="442" y="1160"/>
                  <a:pt x="431" y="1168"/>
                </a:cubicBezTo>
                <a:cubicBezTo>
                  <a:pt x="397" y="1193"/>
                  <a:pt x="389" y="1191"/>
                  <a:pt x="388" y="1197"/>
                </a:cubicBezTo>
                <a:cubicBezTo>
                  <a:pt x="367" y="1206"/>
                  <a:pt x="360" y="1215"/>
                  <a:pt x="356" y="1210"/>
                </a:cubicBezTo>
                <a:cubicBezTo>
                  <a:pt x="315" y="1230"/>
                  <a:pt x="305" y="1233"/>
                  <a:pt x="294" y="1240"/>
                </a:cubicBezTo>
                <a:cubicBezTo>
                  <a:pt x="262" y="1252"/>
                  <a:pt x="260" y="1251"/>
                  <a:pt x="257" y="1254"/>
                </a:cubicBezTo>
                <a:cubicBezTo>
                  <a:pt x="237" y="1263"/>
                  <a:pt x="233" y="1265"/>
                  <a:pt x="229" y="1267"/>
                </a:cubicBezTo>
                <a:cubicBezTo>
                  <a:pt x="218" y="1271"/>
                  <a:pt x="214" y="1278"/>
                  <a:pt x="211" y="1275"/>
                </a:cubicBezTo>
                <a:cubicBezTo>
                  <a:pt x="241" y="1245"/>
                  <a:pt x="262" y="1234"/>
                  <a:pt x="291" y="1222"/>
                </a:cubicBezTo>
                <a:cubicBezTo>
                  <a:pt x="352" y="1187"/>
                  <a:pt x="356" y="1194"/>
                  <a:pt x="360" y="1189"/>
                </a:cubicBezTo>
                <a:cubicBezTo>
                  <a:pt x="397" y="1173"/>
                  <a:pt x="401" y="1169"/>
                  <a:pt x="405" y="1169"/>
                </a:cubicBezTo>
                <a:cubicBezTo>
                  <a:pt x="461" y="1128"/>
                  <a:pt x="482" y="1115"/>
                  <a:pt x="495" y="1100"/>
                </a:cubicBezTo>
                <a:cubicBezTo>
                  <a:pt x="532" y="1063"/>
                  <a:pt x="536" y="1059"/>
                  <a:pt x="536" y="1055"/>
                </a:cubicBezTo>
                <a:cubicBezTo>
                  <a:pt x="492" y="1093"/>
                  <a:pt x="491" y="1097"/>
                  <a:pt x="486" y="1101"/>
                </a:cubicBezTo>
                <a:cubicBezTo>
                  <a:pt x="470" y="1111"/>
                  <a:pt x="468" y="1118"/>
                  <a:pt x="461" y="1121"/>
                </a:cubicBezTo>
                <a:cubicBezTo>
                  <a:pt x="441" y="1135"/>
                  <a:pt x="439" y="1138"/>
                  <a:pt x="438" y="1141"/>
                </a:cubicBezTo>
                <a:cubicBezTo>
                  <a:pt x="395" y="1165"/>
                  <a:pt x="389" y="1166"/>
                  <a:pt x="384" y="1167"/>
                </a:cubicBezTo>
                <a:cubicBezTo>
                  <a:pt x="366" y="1175"/>
                  <a:pt x="360" y="1181"/>
                  <a:pt x="354" y="1181"/>
                </a:cubicBezTo>
                <a:cubicBezTo>
                  <a:pt x="336" y="1190"/>
                  <a:pt x="330" y="1193"/>
                  <a:pt x="324" y="1196"/>
                </a:cubicBezTo>
                <a:cubicBezTo>
                  <a:pt x="289" y="1212"/>
                  <a:pt x="274" y="1219"/>
                  <a:pt x="259" y="1226"/>
                </a:cubicBezTo>
                <a:cubicBezTo>
                  <a:pt x="235" y="1240"/>
                  <a:pt x="227" y="1244"/>
                  <a:pt x="224" y="1249"/>
                </a:cubicBezTo>
                <a:cubicBezTo>
                  <a:pt x="202" y="1270"/>
                  <a:pt x="193" y="1272"/>
                  <a:pt x="192" y="1269"/>
                </a:cubicBezTo>
                <a:cubicBezTo>
                  <a:pt x="215" y="1249"/>
                  <a:pt x="212" y="1245"/>
                  <a:pt x="217" y="1243"/>
                </a:cubicBezTo>
                <a:cubicBezTo>
                  <a:pt x="243" y="1226"/>
                  <a:pt x="244" y="1223"/>
                  <a:pt x="250" y="1220"/>
                </a:cubicBezTo>
                <a:cubicBezTo>
                  <a:pt x="326" y="1181"/>
                  <a:pt x="340" y="1175"/>
                  <a:pt x="358" y="1169"/>
                </a:cubicBezTo>
                <a:cubicBezTo>
                  <a:pt x="494" y="1080"/>
                  <a:pt x="512" y="1077"/>
                  <a:pt x="512" y="1063"/>
                </a:cubicBezTo>
                <a:cubicBezTo>
                  <a:pt x="460" y="1106"/>
                  <a:pt x="454" y="1105"/>
                  <a:pt x="447" y="1112"/>
                </a:cubicBezTo>
                <a:cubicBezTo>
                  <a:pt x="401" y="1139"/>
                  <a:pt x="397" y="1141"/>
                  <a:pt x="392" y="1144"/>
                </a:cubicBezTo>
                <a:cubicBezTo>
                  <a:pt x="299" y="1182"/>
                  <a:pt x="278" y="1194"/>
                  <a:pt x="258" y="1204"/>
                </a:cubicBezTo>
                <a:cubicBezTo>
                  <a:pt x="222" y="1232"/>
                  <a:pt x="219" y="1228"/>
                  <a:pt x="215" y="1233"/>
                </a:cubicBezTo>
                <a:cubicBezTo>
                  <a:pt x="191" y="1248"/>
                  <a:pt x="198" y="1246"/>
                  <a:pt x="198" y="1243"/>
                </a:cubicBezTo>
                <a:cubicBezTo>
                  <a:pt x="210" y="1232"/>
                  <a:pt x="218" y="1227"/>
                  <a:pt x="221" y="1221"/>
                </a:cubicBezTo>
                <a:cubicBezTo>
                  <a:pt x="275" y="1187"/>
                  <a:pt x="293" y="1174"/>
                  <a:pt x="310" y="1167"/>
                </a:cubicBezTo>
                <a:cubicBezTo>
                  <a:pt x="378" y="1137"/>
                  <a:pt x="377" y="1130"/>
                  <a:pt x="382" y="1132"/>
                </a:cubicBezTo>
                <a:cubicBezTo>
                  <a:pt x="433" y="1103"/>
                  <a:pt x="436" y="1100"/>
                  <a:pt x="437" y="1102"/>
                </a:cubicBezTo>
                <a:cubicBezTo>
                  <a:pt x="461" y="1086"/>
                  <a:pt x="465" y="1087"/>
                  <a:pt x="471" y="1080"/>
                </a:cubicBezTo>
                <a:cubicBezTo>
                  <a:pt x="502" y="1058"/>
                  <a:pt x="506" y="1058"/>
                  <a:pt x="511" y="1054"/>
                </a:cubicBezTo>
                <a:cubicBezTo>
                  <a:pt x="567" y="1001"/>
                  <a:pt x="569" y="996"/>
                  <a:pt x="573" y="991"/>
                </a:cubicBezTo>
                <a:cubicBezTo>
                  <a:pt x="512" y="1042"/>
                  <a:pt x="492" y="1060"/>
                  <a:pt x="472" y="1069"/>
                </a:cubicBezTo>
                <a:cubicBezTo>
                  <a:pt x="445" y="1085"/>
                  <a:pt x="440" y="1093"/>
                  <a:pt x="436" y="1090"/>
                </a:cubicBezTo>
                <a:cubicBezTo>
                  <a:pt x="383" y="1123"/>
                  <a:pt x="380" y="1120"/>
                  <a:pt x="375" y="1125"/>
                </a:cubicBezTo>
                <a:cubicBezTo>
                  <a:pt x="301" y="1163"/>
                  <a:pt x="285" y="1166"/>
                  <a:pt x="266" y="1181"/>
                </a:cubicBezTo>
                <a:cubicBezTo>
                  <a:pt x="238" y="1199"/>
                  <a:pt x="226" y="1210"/>
                  <a:pt x="218" y="1211"/>
                </a:cubicBezTo>
                <a:cubicBezTo>
                  <a:pt x="195" y="1226"/>
                  <a:pt x="199" y="1221"/>
                  <a:pt x="198" y="1216"/>
                </a:cubicBezTo>
                <a:cubicBezTo>
                  <a:pt x="230" y="1183"/>
                  <a:pt x="233" y="1182"/>
                  <a:pt x="238" y="1177"/>
                </a:cubicBezTo>
                <a:cubicBezTo>
                  <a:pt x="319" y="1129"/>
                  <a:pt x="328" y="1123"/>
                  <a:pt x="336" y="1121"/>
                </a:cubicBezTo>
                <a:cubicBezTo>
                  <a:pt x="493" y="1012"/>
                  <a:pt x="511" y="1000"/>
                  <a:pt x="526" y="986"/>
                </a:cubicBezTo>
                <a:cubicBezTo>
                  <a:pt x="552" y="958"/>
                  <a:pt x="551" y="956"/>
                  <a:pt x="554" y="954"/>
                </a:cubicBezTo>
                <a:cubicBezTo>
                  <a:pt x="522" y="977"/>
                  <a:pt x="521" y="987"/>
                  <a:pt x="507" y="995"/>
                </a:cubicBezTo>
                <a:cubicBezTo>
                  <a:pt x="490" y="1009"/>
                  <a:pt x="487" y="1013"/>
                  <a:pt x="482" y="1018"/>
                </a:cubicBezTo>
                <a:cubicBezTo>
                  <a:pt x="358" y="1100"/>
                  <a:pt x="341" y="1103"/>
                  <a:pt x="333" y="1113"/>
                </a:cubicBezTo>
                <a:cubicBezTo>
                  <a:pt x="251" y="1161"/>
                  <a:pt x="227" y="1171"/>
                  <a:pt x="214" y="1187"/>
                </a:cubicBezTo>
                <a:cubicBezTo>
                  <a:pt x="211" y="1186"/>
                  <a:pt x="210" y="1183"/>
                  <a:pt x="213" y="1180"/>
                </a:cubicBezTo>
                <a:cubicBezTo>
                  <a:pt x="242" y="1151"/>
                  <a:pt x="248" y="1147"/>
                  <a:pt x="259" y="1137"/>
                </a:cubicBezTo>
                <a:cubicBezTo>
                  <a:pt x="360" y="1078"/>
                  <a:pt x="373" y="1070"/>
                  <a:pt x="393" y="1055"/>
                </a:cubicBezTo>
                <a:cubicBezTo>
                  <a:pt x="452" y="1010"/>
                  <a:pt x="460" y="1010"/>
                  <a:pt x="463" y="1005"/>
                </a:cubicBezTo>
                <a:cubicBezTo>
                  <a:pt x="524" y="947"/>
                  <a:pt x="530" y="944"/>
                  <a:pt x="532" y="940"/>
                </a:cubicBezTo>
                <a:cubicBezTo>
                  <a:pt x="561" y="903"/>
                  <a:pt x="566" y="896"/>
                  <a:pt x="574" y="890"/>
                </a:cubicBezTo>
                <a:cubicBezTo>
                  <a:pt x="547" y="899"/>
                  <a:pt x="543" y="903"/>
                  <a:pt x="537" y="907"/>
                </a:cubicBezTo>
                <a:cubicBezTo>
                  <a:pt x="522" y="918"/>
                  <a:pt x="523" y="921"/>
                  <a:pt x="519" y="922"/>
                </a:cubicBezTo>
                <a:cubicBezTo>
                  <a:pt x="491" y="945"/>
                  <a:pt x="485" y="954"/>
                  <a:pt x="474" y="962"/>
                </a:cubicBezTo>
                <a:cubicBezTo>
                  <a:pt x="396" y="1023"/>
                  <a:pt x="387" y="1030"/>
                  <a:pt x="378" y="1037"/>
                </a:cubicBezTo>
                <a:cubicBezTo>
                  <a:pt x="323" y="1067"/>
                  <a:pt x="317" y="1067"/>
                  <a:pt x="311" y="1070"/>
                </a:cubicBezTo>
                <a:cubicBezTo>
                  <a:pt x="262" y="1102"/>
                  <a:pt x="259" y="1103"/>
                  <a:pt x="256" y="1103"/>
                </a:cubicBezTo>
                <a:cubicBezTo>
                  <a:pt x="244" y="1115"/>
                  <a:pt x="236" y="1116"/>
                  <a:pt x="239" y="1120"/>
                </a:cubicBezTo>
                <a:cubicBezTo>
                  <a:pt x="222" y="1136"/>
                  <a:pt x="217" y="1144"/>
                  <a:pt x="214" y="1140"/>
                </a:cubicBezTo>
                <a:cubicBezTo>
                  <a:pt x="260" y="1090"/>
                  <a:pt x="271" y="1086"/>
                  <a:pt x="296" y="1066"/>
                </a:cubicBezTo>
                <a:cubicBezTo>
                  <a:pt x="418" y="989"/>
                  <a:pt x="425" y="977"/>
                  <a:pt x="430" y="979"/>
                </a:cubicBezTo>
                <a:cubicBezTo>
                  <a:pt x="451" y="961"/>
                  <a:pt x="456" y="956"/>
                  <a:pt x="465" y="947"/>
                </a:cubicBezTo>
                <a:cubicBezTo>
                  <a:pt x="540" y="892"/>
                  <a:pt x="549" y="886"/>
                  <a:pt x="560" y="878"/>
                </a:cubicBezTo>
                <a:cubicBezTo>
                  <a:pt x="587" y="870"/>
                  <a:pt x="592" y="858"/>
                  <a:pt x="594" y="863"/>
                </a:cubicBezTo>
                <a:cubicBezTo>
                  <a:pt x="625" y="848"/>
                  <a:pt x="636" y="854"/>
                  <a:pt x="633" y="845"/>
                </a:cubicBezTo>
                <a:cubicBezTo>
                  <a:pt x="574" y="858"/>
                  <a:pt x="566" y="857"/>
                  <a:pt x="557" y="863"/>
                </a:cubicBezTo>
                <a:cubicBezTo>
                  <a:pt x="523" y="876"/>
                  <a:pt x="515" y="880"/>
                  <a:pt x="508" y="884"/>
                </a:cubicBezTo>
                <a:cubicBezTo>
                  <a:pt x="420" y="945"/>
                  <a:pt x="411" y="951"/>
                  <a:pt x="402" y="958"/>
                </a:cubicBezTo>
                <a:cubicBezTo>
                  <a:pt x="299" y="1027"/>
                  <a:pt x="297" y="1029"/>
                  <a:pt x="295" y="1030"/>
                </a:cubicBezTo>
                <a:cubicBezTo>
                  <a:pt x="255" y="1062"/>
                  <a:pt x="252" y="1067"/>
                  <a:pt x="244" y="1072"/>
                </a:cubicBezTo>
                <a:cubicBezTo>
                  <a:pt x="230" y="1081"/>
                  <a:pt x="230" y="1077"/>
                  <a:pt x="232" y="1073"/>
                </a:cubicBezTo>
                <a:cubicBezTo>
                  <a:pt x="251" y="1057"/>
                  <a:pt x="253" y="1055"/>
                  <a:pt x="257" y="1053"/>
                </a:cubicBezTo>
                <a:cubicBezTo>
                  <a:pt x="293" y="1015"/>
                  <a:pt x="296" y="1017"/>
                  <a:pt x="300" y="1014"/>
                </a:cubicBezTo>
                <a:cubicBezTo>
                  <a:pt x="333" y="985"/>
                  <a:pt x="335" y="986"/>
                  <a:pt x="336" y="986"/>
                </a:cubicBezTo>
                <a:cubicBezTo>
                  <a:pt x="380" y="950"/>
                  <a:pt x="404" y="938"/>
                  <a:pt x="433" y="916"/>
                </a:cubicBezTo>
                <a:cubicBezTo>
                  <a:pt x="492" y="885"/>
                  <a:pt x="501" y="881"/>
                  <a:pt x="511" y="874"/>
                </a:cubicBezTo>
                <a:cubicBezTo>
                  <a:pt x="540" y="857"/>
                  <a:pt x="552" y="855"/>
                  <a:pt x="561" y="848"/>
                </a:cubicBezTo>
                <a:cubicBezTo>
                  <a:pt x="574" y="833"/>
                  <a:pt x="569" y="837"/>
                  <a:pt x="565" y="840"/>
                </a:cubicBezTo>
                <a:cubicBezTo>
                  <a:pt x="512" y="866"/>
                  <a:pt x="509" y="864"/>
                  <a:pt x="505" y="869"/>
                </a:cubicBezTo>
                <a:cubicBezTo>
                  <a:pt x="416" y="917"/>
                  <a:pt x="406" y="926"/>
                  <a:pt x="373" y="944"/>
                </a:cubicBezTo>
                <a:cubicBezTo>
                  <a:pt x="332" y="978"/>
                  <a:pt x="317" y="986"/>
                  <a:pt x="306" y="995"/>
                </a:cubicBezTo>
                <a:cubicBezTo>
                  <a:pt x="253" y="1040"/>
                  <a:pt x="256" y="1048"/>
                  <a:pt x="251" y="1045"/>
                </a:cubicBezTo>
                <a:cubicBezTo>
                  <a:pt x="235" y="1052"/>
                  <a:pt x="237" y="1048"/>
                  <a:pt x="241" y="1044"/>
                </a:cubicBezTo>
                <a:cubicBezTo>
                  <a:pt x="310" y="977"/>
                  <a:pt x="362" y="934"/>
                  <a:pt x="419" y="899"/>
                </a:cubicBezTo>
                <a:cubicBezTo>
                  <a:pt x="482" y="869"/>
                  <a:pt x="481" y="865"/>
                  <a:pt x="487" y="864"/>
                </a:cubicBezTo>
                <a:cubicBezTo>
                  <a:pt x="513" y="858"/>
                  <a:pt x="519" y="848"/>
                  <a:pt x="522" y="852"/>
                </a:cubicBezTo>
                <a:cubicBezTo>
                  <a:pt x="583" y="826"/>
                  <a:pt x="598" y="821"/>
                  <a:pt x="613" y="815"/>
                </a:cubicBezTo>
                <a:cubicBezTo>
                  <a:pt x="578" y="820"/>
                  <a:pt x="572" y="828"/>
                  <a:pt x="567" y="826"/>
                </a:cubicBezTo>
                <a:cubicBezTo>
                  <a:pt x="541" y="835"/>
                  <a:pt x="538" y="835"/>
                  <a:pt x="536" y="837"/>
                </a:cubicBezTo>
                <a:cubicBezTo>
                  <a:pt x="509" y="843"/>
                  <a:pt x="505" y="850"/>
                  <a:pt x="502" y="851"/>
                </a:cubicBezTo>
                <a:cubicBezTo>
                  <a:pt x="480" y="859"/>
                  <a:pt x="474" y="860"/>
                  <a:pt x="468" y="866"/>
                </a:cubicBezTo>
                <a:cubicBezTo>
                  <a:pt x="423" y="890"/>
                  <a:pt x="421" y="886"/>
                  <a:pt x="417" y="890"/>
                </a:cubicBezTo>
                <a:cubicBezTo>
                  <a:pt x="390" y="907"/>
                  <a:pt x="385" y="911"/>
                  <a:pt x="380" y="914"/>
                </a:cubicBezTo>
                <a:cubicBezTo>
                  <a:pt x="361" y="927"/>
                  <a:pt x="350" y="937"/>
                  <a:pt x="335" y="947"/>
                </a:cubicBezTo>
                <a:cubicBezTo>
                  <a:pt x="277" y="996"/>
                  <a:pt x="275" y="1001"/>
                  <a:pt x="266" y="1004"/>
                </a:cubicBezTo>
                <a:cubicBezTo>
                  <a:pt x="252" y="1019"/>
                  <a:pt x="249" y="1014"/>
                  <a:pt x="250" y="1013"/>
                </a:cubicBezTo>
                <a:cubicBezTo>
                  <a:pt x="261" y="1003"/>
                  <a:pt x="262" y="1003"/>
                  <a:pt x="262" y="1002"/>
                </a:cubicBezTo>
                <a:cubicBezTo>
                  <a:pt x="283" y="983"/>
                  <a:pt x="288" y="972"/>
                  <a:pt x="297" y="962"/>
                </a:cubicBezTo>
                <a:cubicBezTo>
                  <a:pt x="358" y="911"/>
                  <a:pt x="362" y="915"/>
                  <a:pt x="367" y="909"/>
                </a:cubicBezTo>
                <a:cubicBezTo>
                  <a:pt x="396" y="889"/>
                  <a:pt x="399" y="896"/>
                  <a:pt x="403" y="891"/>
                </a:cubicBezTo>
                <a:cubicBezTo>
                  <a:pt x="418" y="884"/>
                  <a:pt x="423" y="872"/>
                  <a:pt x="425" y="877"/>
                </a:cubicBezTo>
                <a:cubicBezTo>
                  <a:pt x="466" y="855"/>
                  <a:pt x="478" y="855"/>
                  <a:pt x="492" y="844"/>
                </a:cubicBezTo>
                <a:cubicBezTo>
                  <a:pt x="573" y="801"/>
                  <a:pt x="571" y="802"/>
                  <a:pt x="578" y="796"/>
                </a:cubicBezTo>
                <a:cubicBezTo>
                  <a:pt x="604" y="774"/>
                  <a:pt x="612" y="772"/>
                  <a:pt x="609" y="769"/>
                </a:cubicBezTo>
                <a:cubicBezTo>
                  <a:pt x="526" y="821"/>
                  <a:pt x="519" y="826"/>
                  <a:pt x="513" y="829"/>
                </a:cubicBezTo>
                <a:cubicBezTo>
                  <a:pt x="463" y="847"/>
                  <a:pt x="455" y="856"/>
                  <a:pt x="450" y="854"/>
                </a:cubicBezTo>
                <a:cubicBezTo>
                  <a:pt x="390" y="884"/>
                  <a:pt x="378" y="893"/>
                  <a:pt x="368" y="897"/>
                </a:cubicBezTo>
                <a:cubicBezTo>
                  <a:pt x="338" y="920"/>
                  <a:pt x="335" y="923"/>
                  <a:pt x="332" y="925"/>
                </a:cubicBezTo>
                <a:cubicBezTo>
                  <a:pt x="316" y="936"/>
                  <a:pt x="308" y="942"/>
                  <a:pt x="301" y="947"/>
                </a:cubicBezTo>
                <a:cubicBezTo>
                  <a:pt x="265" y="982"/>
                  <a:pt x="261" y="986"/>
                  <a:pt x="258" y="990"/>
                </a:cubicBezTo>
                <a:cubicBezTo>
                  <a:pt x="267" y="967"/>
                  <a:pt x="265" y="971"/>
                  <a:pt x="270" y="972"/>
                </a:cubicBezTo>
                <a:cubicBezTo>
                  <a:pt x="317" y="926"/>
                  <a:pt x="316" y="922"/>
                  <a:pt x="337" y="912"/>
                </a:cubicBezTo>
                <a:cubicBezTo>
                  <a:pt x="446" y="842"/>
                  <a:pt x="455" y="842"/>
                  <a:pt x="463" y="838"/>
                </a:cubicBezTo>
                <a:cubicBezTo>
                  <a:pt x="475" y="832"/>
                  <a:pt x="476" y="831"/>
                  <a:pt x="477" y="830"/>
                </a:cubicBezTo>
                <a:cubicBezTo>
                  <a:pt x="595" y="755"/>
                  <a:pt x="608" y="750"/>
                  <a:pt x="608" y="743"/>
                </a:cubicBezTo>
                <a:cubicBezTo>
                  <a:pt x="591" y="754"/>
                  <a:pt x="593" y="752"/>
                  <a:pt x="587" y="758"/>
                </a:cubicBezTo>
                <a:cubicBezTo>
                  <a:pt x="552" y="781"/>
                  <a:pt x="553" y="785"/>
                  <a:pt x="549" y="783"/>
                </a:cubicBezTo>
                <a:cubicBezTo>
                  <a:pt x="516" y="799"/>
                  <a:pt x="510" y="807"/>
                  <a:pt x="506" y="809"/>
                </a:cubicBezTo>
                <a:cubicBezTo>
                  <a:pt x="432" y="848"/>
                  <a:pt x="425" y="843"/>
                  <a:pt x="423" y="847"/>
                </a:cubicBezTo>
                <a:cubicBezTo>
                  <a:pt x="403" y="861"/>
                  <a:pt x="400" y="858"/>
                  <a:pt x="396" y="861"/>
                </a:cubicBezTo>
                <a:cubicBezTo>
                  <a:pt x="290" y="934"/>
                  <a:pt x="289" y="937"/>
                  <a:pt x="284" y="940"/>
                </a:cubicBezTo>
                <a:cubicBezTo>
                  <a:pt x="283" y="932"/>
                  <a:pt x="287" y="928"/>
                  <a:pt x="289" y="924"/>
                </a:cubicBezTo>
                <a:cubicBezTo>
                  <a:pt x="318" y="903"/>
                  <a:pt x="325" y="895"/>
                  <a:pt x="335" y="888"/>
                </a:cubicBezTo>
                <a:cubicBezTo>
                  <a:pt x="381" y="857"/>
                  <a:pt x="388" y="853"/>
                  <a:pt x="394" y="848"/>
                </a:cubicBezTo>
                <a:cubicBezTo>
                  <a:pt x="445" y="830"/>
                  <a:pt x="450" y="818"/>
                  <a:pt x="452" y="823"/>
                </a:cubicBezTo>
                <a:cubicBezTo>
                  <a:pt x="472" y="813"/>
                  <a:pt x="472" y="811"/>
                  <a:pt x="474" y="812"/>
                </a:cubicBezTo>
                <a:cubicBezTo>
                  <a:pt x="492" y="804"/>
                  <a:pt x="496" y="802"/>
                  <a:pt x="499" y="799"/>
                </a:cubicBezTo>
                <a:cubicBezTo>
                  <a:pt x="522" y="787"/>
                  <a:pt x="529" y="784"/>
                  <a:pt x="536" y="782"/>
                </a:cubicBezTo>
                <a:cubicBezTo>
                  <a:pt x="594" y="740"/>
                  <a:pt x="604" y="733"/>
                  <a:pt x="613" y="727"/>
                </a:cubicBezTo>
                <a:cubicBezTo>
                  <a:pt x="629" y="708"/>
                  <a:pt x="626" y="710"/>
                  <a:pt x="623" y="712"/>
                </a:cubicBezTo>
                <a:cubicBezTo>
                  <a:pt x="614" y="719"/>
                  <a:pt x="612" y="720"/>
                  <a:pt x="611" y="720"/>
                </a:cubicBezTo>
                <a:cubicBezTo>
                  <a:pt x="602" y="727"/>
                  <a:pt x="602" y="731"/>
                  <a:pt x="598" y="733"/>
                </a:cubicBezTo>
                <a:cubicBezTo>
                  <a:pt x="578" y="747"/>
                  <a:pt x="571" y="752"/>
                  <a:pt x="564" y="757"/>
                </a:cubicBezTo>
                <a:cubicBezTo>
                  <a:pt x="528" y="774"/>
                  <a:pt x="524" y="782"/>
                  <a:pt x="521" y="779"/>
                </a:cubicBezTo>
                <a:cubicBezTo>
                  <a:pt x="466" y="806"/>
                  <a:pt x="462" y="809"/>
                  <a:pt x="459" y="809"/>
                </a:cubicBezTo>
                <a:cubicBezTo>
                  <a:pt x="423" y="827"/>
                  <a:pt x="420" y="825"/>
                  <a:pt x="416" y="827"/>
                </a:cubicBezTo>
                <a:cubicBezTo>
                  <a:pt x="347" y="870"/>
                  <a:pt x="336" y="878"/>
                  <a:pt x="325" y="885"/>
                </a:cubicBezTo>
                <a:cubicBezTo>
                  <a:pt x="302" y="902"/>
                  <a:pt x="299" y="905"/>
                  <a:pt x="297" y="904"/>
                </a:cubicBezTo>
                <a:cubicBezTo>
                  <a:pt x="342" y="859"/>
                  <a:pt x="352" y="856"/>
                  <a:pt x="352" y="851"/>
                </a:cubicBezTo>
                <a:cubicBezTo>
                  <a:pt x="384" y="833"/>
                  <a:pt x="390" y="829"/>
                  <a:pt x="403" y="820"/>
                </a:cubicBezTo>
                <a:cubicBezTo>
                  <a:pt x="434" y="799"/>
                  <a:pt x="448" y="797"/>
                  <a:pt x="456" y="791"/>
                </a:cubicBezTo>
                <a:cubicBezTo>
                  <a:pt x="491" y="772"/>
                  <a:pt x="498" y="776"/>
                  <a:pt x="509" y="765"/>
                </a:cubicBezTo>
                <a:cubicBezTo>
                  <a:pt x="550" y="750"/>
                  <a:pt x="561" y="743"/>
                  <a:pt x="571" y="740"/>
                </a:cubicBezTo>
                <a:cubicBezTo>
                  <a:pt x="650" y="685"/>
                  <a:pt x="651" y="680"/>
                  <a:pt x="658" y="677"/>
                </a:cubicBezTo>
                <a:cubicBezTo>
                  <a:pt x="663" y="670"/>
                  <a:pt x="651" y="676"/>
                  <a:pt x="643" y="686"/>
                </a:cubicBezTo>
                <a:cubicBezTo>
                  <a:pt x="557" y="738"/>
                  <a:pt x="549" y="738"/>
                  <a:pt x="541" y="745"/>
                </a:cubicBezTo>
                <a:cubicBezTo>
                  <a:pt x="457" y="783"/>
                  <a:pt x="447" y="787"/>
                  <a:pt x="438" y="789"/>
                </a:cubicBezTo>
                <a:cubicBezTo>
                  <a:pt x="417" y="807"/>
                  <a:pt x="409" y="804"/>
                  <a:pt x="401" y="811"/>
                </a:cubicBezTo>
                <a:cubicBezTo>
                  <a:pt x="339" y="851"/>
                  <a:pt x="338" y="856"/>
                  <a:pt x="329" y="860"/>
                </a:cubicBezTo>
                <a:cubicBezTo>
                  <a:pt x="311" y="871"/>
                  <a:pt x="311" y="863"/>
                  <a:pt x="308" y="866"/>
                </a:cubicBezTo>
                <a:cubicBezTo>
                  <a:pt x="324" y="849"/>
                  <a:pt x="327" y="851"/>
                  <a:pt x="327" y="847"/>
                </a:cubicBezTo>
                <a:cubicBezTo>
                  <a:pt x="429" y="785"/>
                  <a:pt x="430" y="783"/>
                  <a:pt x="438" y="779"/>
                </a:cubicBezTo>
                <a:cubicBezTo>
                  <a:pt x="489" y="753"/>
                  <a:pt x="491" y="753"/>
                  <a:pt x="494" y="751"/>
                </a:cubicBezTo>
                <a:cubicBezTo>
                  <a:pt x="546" y="730"/>
                  <a:pt x="551" y="722"/>
                  <a:pt x="554" y="725"/>
                </a:cubicBezTo>
                <a:cubicBezTo>
                  <a:pt x="553" y="723"/>
                  <a:pt x="551" y="717"/>
                  <a:pt x="547" y="723"/>
                </a:cubicBezTo>
                <a:cubicBezTo>
                  <a:pt x="515" y="736"/>
                  <a:pt x="513" y="732"/>
                  <a:pt x="509" y="735"/>
                </a:cubicBezTo>
                <a:cubicBezTo>
                  <a:pt x="487" y="740"/>
                  <a:pt x="482" y="748"/>
                  <a:pt x="479" y="745"/>
                </a:cubicBezTo>
                <a:cubicBezTo>
                  <a:pt x="397" y="793"/>
                  <a:pt x="390" y="796"/>
                  <a:pt x="382" y="800"/>
                </a:cubicBezTo>
                <a:cubicBezTo>
                  <a:pt x="344" y="825"/>
                  <a:pt x="339" y="829"/>
                  <a:pt x="334" y="833"/>
                </a:cubicBezTo>
                <a:cubicBezTo>
                  <a:pt x="346" y="804"/>
                  <a:pt x="361" y="789"/>
                  <a:pt x="375" y="781"/>
                </a:cubicBezTo>
                <a:cubicBezTo>
                  <a:pt x="397" y="767"/>
                  <a:pt x="400" y="765"/>
                  <a:pt x="404" y="763"/>
                </a:cubicBezTo>
                <a:cubicBezTo>
                  <a:pt x="478" y="727"/>
                  <a:pt x="484" y="727"/>
                  <a:pt x="492" y="721"/>
                </a:cubicBezTo>
                <a:cubicBezTo>
                  <a:pt x="514" y="719"/>
                  <a:pt x="521" y="711"/>
                  <a:pt x="527" y="713"/>
                </a:cubicBezTo>
                <a:cubicBezTo>
                  <a:pt x="573" y="696"/>
                  <a:pt x="580" y="692"/>
                  <a:pt x="587" y="689"/>
                </a:cubicBezTo>
                <a:cubicBezTo>
                  <a:pt x="627" y="664"/>
                  <a:pt x="637" y="667"/>
                  <a:pt x="634" y="660"/>
                </a:cubicBezTo>
                <a:cubicBezTo>
                  <a:pt x="534" y="701"/>
                  <a:pt x="528" y="701"/>
                  <a:pt x="521" y="705"/>
                </a:cubicBezTo>
                <a:cubicBezTo>
                  <a:pt x="490" y="707"/>
                  <a:pt x="495" y="713"/>
                  <a:pt x="501" y="707"/>
                </a:cubicBezTo>
                <a:cubicBezTo>
                  <a:pt x="543" y="697"/>
                  <a:pt x="550" y="686"/>
                  <a:pt x="556" y="687"/>
                </a:cubicBezTo>
                <a:cubicBezTo>
                  <a:pt x="578" y="682"/>
                  <a:pt x="584" y="677"/>
                  <a:pt x="590" y="677"/>
                </a:cubicBezTo>
                <a:cubicBezTo>
                  <a:pt x="643" y="648"/>
                  <a:pt x="657" y="643"/>
                  <a:pt x="673" y="629"/>
                </a:cubicBezTo>
                <a:cubicBezTo>
                  <a:pt x="647" y="645"/>
                  <a:pt x="643" y="645"/>
                  <a:pt x="641" y="645"/>
                </a:cubicBezTo>
                <a:cubicBezTo>
                  <a:pt x="611" y="659"/>
                  <a:pt x="604" y="666"/>
                  <a:pt x="597" y="667"/>
                </a:cubicBezTo>
                <a:cubicBezTo>
                  <a:pt x="556" y="675"/>
                  <a:pt x="551" y="687"/>
                  <a:pt x="549" y="682"/>
                </a:cubicBezTo>
                <a:cubicBezTo>
                  <a:pt x="516" y="695"/>
                  <a:pt x="514" y="691"/>
                  <a:pt x="510" y="696"/>
                </a:cubicBezTo>
                <a:cubicBezTo>
                  <a:pt x="487" y="704"/>
                  <a:pt x="483" y="706"/>
                  <a:pt x="480" y="705"/>
                </a:cubicBezTo>
                <a:cubicBezTo>
                  <a:pt x="454" y="716"/>
                  <a:pt x="446" y="720"/>
                  <a:pt x="441" y="723"/>
                </a:cubicBezTo>
                <a:cubicBezTo>
                  <a:pt x="430" y="731"/>
                  <a:pt x="427" y="727"/>
                  <a:pt x="423" y="731"/>
                </a:cubicBezTo>
                <a:cubicBezTo>
                  <a:pt x="386" y="755"/>
                  <a:pt x="382" y="753"/>
                  <a:pt x="377" y="757"/>
                </a:cubicBezTo>
                <a:cubicBezTo>
                  <a:pt x="347" y="769"/>
                  <a:pt x="358" y="764"/>
                  <a:pt x="366" y="758"/>
                </a:cubicBezTo>
                <a:cubicBezTo>
                  <a:pt x="409" y="728"/>
                  <a:pt x="417" y="725"/>
                  <a:pt x="425" y="718"/>
                </a:cubicBezTo>
                <a:cubicBezTo>
                  <a:pt x="571" y="656"/>
                  <a:pt x="601" y="640"/>
                  <a:pt x="630" y="626"/>
                </a:cubicBezTo>
                <a:cubicBezTo>
                  <a:pt x="661" y="605"/>
                  <a:pt x="663" y="601"/>
                  <a:pt x="664" y="599"/>
                </a:cubicBezTo>
                <a:cubicBezTo>
                  <a:pt x="642" y="607"/>
                  <a:pt x="637" y="615"/>
                  <a:pt x="632" y="617"/>
                </a:cubicBezTo>
                <a:cubicBezTo>
                  <a:pt x="575" y="644"/>
                  <a:pt x="557" y="653"/>
                  <a:pt x="540" y="659"/>
                </a:cubicBezTo>
                <a:cubicBezTo>
                  <a:pt x="479" y="687"/>
                  <a:pt x="471" y="684"/>
                  <a:pt x="462" y="691"/>
                </a:cubicBezTo>
                <a:cubicBezTo>
                  <a:pt x="418" y="713"/>
                  <a:pt x="415" y="715"/>
                  <a:pt x="412" y="717"/>
                </a:cubicBezTo>
                <a:cubicBezTo>
                  <a:pt x="381" y="734"/>
                  <a:pt x="377" y="737"/>
                  <a:pt x="373" y="740"/>
                </a:cubicBezTo>
                <a:cubicBezTo>
                  <a:pt x="385" y="720"/>
                  <a:pt x="404" y="707"/>
                  <a:pt x="421" y="696"/>
                </a:cubicBezTo>
                <a:cubicBezTo>
                  <a:pt x="473" y="672"/>
                  <a:pt x="478" y="677"/>
                  <a:pt x="484" y="670"/>
                </a:cubicBezTo>
                <a:cubicBezTo>
                  <a:pt x="519" y="657"/>
                  <a:pt x="524" y="659"/>
                  <a:pt x="529" y="654"/>
                </a:cubicBezTo>
                <a:cubicBezTo>
                  <a:pt x="603" y="622"/>
                  <a:pt x="611" y="619"/>
                  <a:pt x="619" y="615"/>
                </a:cubicBezTo>
                <a:cubicBezTo>
                  <a:pt x="667" y="570"/>
                  <a:pt x="677" y="568"/>
                  <a:pt x="675" y="564"/>
                </a:cubicBezTo>
                <a:cubicBezTo>
                  <a:pt x="719" y="542"/>
                  <a:pt x="725" y="539"/>
                  <a:pt x="730" y="537"/>
                </a:cubicBezTo>
                <a:cubicBezTo>
                  <a:pt x="742" y="527"/>
                  <a:pt x="737" y="530"/>
                  <a:pt x="732" y="533"/>
                </a:cubicBezTo>
                <a:cubicBezTo>
                  <a:pt x="706" y="538"/>
                  <a:pt x="703" y="542"/>
                  <a:pt x="700" y="544"/>
                </a:cubicBezTo>
                <a:cubicBezTo>
                  <a:pt x="637" y="575"/>
                  <a:pt x="629" y="578"/>
                  <a:pt x="622" y="585"/>
                </a:cubicBezTo>
                <a:cubicBezTo>
                  <a:pt x="557" y="616"/>
                  <a:pt x="550" y="611"/>
                  <a:pt x="543" y="615"/>
                </a:cubicBezTo>
                <a:cubicBezTo>
                  <a:pt x="514" y="623"/>
                  <a:pt x="507" y="625"/>
                  <a:pt x="499" y="630"/>
                </a:cubicBezTo>
                <a:cubicBezTo>
                  <a:pt x="469" y="641"/>
                  <a:pt x="463" y="637"/>
                  <a:pt x="455" y="644"/>
                </a:cubicBezTo>
                <a:cubicBezTo>
                  <a:pt x="432" y="653"/>
                  <a:pt x="426" y="659"/>
                  <a:pt x="422" y="658"/>
                </a:cubicBezTo>
                <a:cubicBezTo>
                  <a:pt x="410" y="660"/>
                  <a:pt x="410" y="653"/>
                  <a:pt x="416" y="648"/>
                </a:cubicBezTo>
                <a:cubicBezTo>
                  <a:pt x="439" y="640"/>
                  <a:pt x="445" y="628"/>
                  <a:pt x="447" y="633"/>
                </a:cubicBezTo>
                <a:cubicBezTo>
                  <a:pt x="502" y="611"/>
                  <a:pt x="513" y="606"/>
                  <a:pt x="523" y="605"/>
                </a:cubicBezTo>
                <a:cubicBezTo>
                  <a:pt x="597" y="583"/>
                  <a:pt x="606" y="581"/>
                  <a:pt x="615" y="576"/>
                </a:cubicBezTo>
                <a:cubicBezTo>
                  <a:pt x="655" y="561"/>
                  <a:pt x="660" y="548"/>
                  <a:pt x="663" y="553"/>
                </a:cubicBezTo>
                <a:cubicBezTo>
                  <a:pt x="715" y="530"/>
                  <a:pt x="721" y="528"/>
                  <a:pt x="727" y="527"/>
                </a:cubicBezTo>
                <a:cubicBezTo>
                  <a:pt x="736" y="512"/>
                  <a:pt x="727" y="524"/>
                  <a:pt x="720" y="520"/>
                </a:cubicBezTo>
                <a:cubicBezTo>
                  <a:pt x="677" y="533"/>
                  <a:pt x="673" y="536"/>
                  <a:pt x="668" y="537"/>
                </a:cubicBezTo>
                <a:cubicBezTo>
                  <a:pt x="603" y="571"/>
                  <a:pt x="600" y="575"/>
                  <a:pt x="598" y="573"/>
                </a:cubicBezTo>
                <a:cubicBezTo>
                  <a:pt x="555" y="592"/>
                  <a:pt x="552" y="588"/>
                  <a:pt x="549" y="589"/>
                </a:cubicBezTo>
                <a:cubicBezTo>
                  <a:pt x="507" y="600"/>
                  <a:pt x="504" y="601"/>
                  <a:pt x="501" y="601"/>
                </a:cubicBezTo>
                <a:cubicBezTo>
                  <a:pt x="462" y="618"/>
                  <a:pt x="456" y="620"/>
                  <a:pt x="449" y="622"/>
                </a:cubicBezTo>
                <a:cubicBezTo>
                  <a:pt x="427" y="627"/>
                  <a:pt x="429" y="624"/>
                  <a:pt x="432" y="622"/>
                </a:cubicBezTo>
                <a:cubicBezTo>
                  <a:pt x="464" y="601"/>
                  <a:pt x="476" y="596"/>
                  <a:pt x="488" y="594"/>
                </a:cubicBezTo>
                <a:cubicBezTo>
                  <a:pt x="519" y="583"/>
                  <a:pt x="522" y="582"/>
                  <a:pt x="525" y="584"/>
                </a:cubicBezTo>
                <a:cubicBezTo>
                  <a:pt x="550" y="574"/>
                  <a:pt x="557" y="572"/>
                  <a:pt x="563" y="571"/>
                </a:cubicBezTo>
                <a:cubicBezTo>
                  <a:pt x="588" y="560"/>
                  <a:pt x="594" y="562"/>
                  <a:pt x="600" y="559"/>
                </a:cubicBezTo>
                <a:cubicBezTo>
                  <a:pt x="645" y="537"/>
                  <a:pt x="651" y="541"/>
                  <a:pt x="657" y="535"/>
                </a:cubicBezTo>
                <a:cubicBezTo>
                  <a:pt x="670" y="528"/>
                  <a:pt x="672" y="530"/>
                  <a:pt x="671" y="528"/>
                </a:cubicBezTo>
                <a:cubicBezTo>
                  <a:pt x="707" y="510"/>
                  <a:pt x="711" y="502"/>
                  <a:pt x="714" y="502"/>
                </a:cubicBezTo>
                <a:cubicBezTo>
                  <a:pt x="729" y="486"/>
                  <a:pt x="743" y="485"/>
                  <a:pt x="736" y="481"/>
                </a:cubicBezTo>
                <a:cubicBezTo>
                  <a:pt x="686" y="515"/>
                  <a:pt x="684" y="515"/>
                  <a:pt x="682" y="515"/>
                </a:cubicBezTo>
                <a:cubicBezTo>
                  <a:pt x="660" y="525"/>
                  <a:pt x="654" y="529"/>
                  <a:pt x="648" y="532"/>
                </a:cubicBezTo>
                <a:cubicBezTo>
                  <a:pt x="622" y="542"/>
                  <a:pt x="616" y="542"/>
                  <a:pt x="609" y="548"/>
                </a:cubicBezTo>
                <a:cubicBezTo>
                  <a:pt x="569" y="562"/>
                  <a:pt x="566" y="558"/>
                  <a:pt x="563" y="561"/>
                </a:cubicBezTo>
                <a:cubicBezTo>
                  <a:pt x="541" y="567"/>
                  <a:pt x="537" y="572"/>
                  <a:pt x="535" y="570"/>
                </a:cubicBezTo>
                <a:cubicBezTo>
                  <a:pt x="474" y="591"/>
                  <a:pt x="469" y="587"/>
                  <a:pt x="462" y="592"/>
                </a:cubicBezTo>
                <a:cubicBezTo>
                  <a:pt x="459" y="582"/>
                  <a:pt x="465" y="573"/>
                  <a:pt x="468" y="576"/>
                </a:cubicBezTo>
                <a:cubicBezTo>
                  <a:pt x="497" y="562"/>
                  <a:pt x="501" y="567"/>
                  <a:pt x="506" y="564"/>
                </a:cubicBezTo>
                <a:cubicBezTo>
                  <a:pt x="546" y="554"/>
                  <a:pt x="550" y="555"/>
                  <a:pt x="555" y="550"/>
                </a:cubicBezTo>
                <a:cubicBezTo>
                  <a:pt x="621" y="530"/>
                  <a:pt x="639" y="521"/>
                  <a:pt x="656" y="514"/>
                </a:cubicBezTo>
                <a:cubicBezTo>
                  <a:pt x="724" y="468"/>
                  <a:pt x="727" y="472"/>
                  <a:pt x="731" y="467"/>
                </a:cubicBezTo>
                <a:cubicBezTo>
                  <a:pt x="698" y="479"/>
                  <a:pt x="675" y="497"/>
                  <a:pt x="653" y="506"/>
                </a:cubicBezTo>
                <a:cubicBezTo>
                  <a:pt x="569" y="540"/>
                  <a:pt x="564" y="539"/>
                  <a:pt x="557" y="543"/>
                </a:cubicBezTo>
                <a:cubicBezTo>
                  <a:pt x="520" y="547"/>
                  <a:pt x="515" y="554"/>
                  <a:pt x="512" y="552"/>
                </a:cubicBezTo>
                <a:cubicBezTo>
                  <a:pt x="473" y="562"/>
                  <a:pt x="469" y="568"/>
                  <a:pt x="466" y="563"/>
                </a:cubicBezTo>
                <a:cubicBezTo>
                  <a:pt x="498" y="545"/>
                  <a:pt x="497" y="541"/>
                  <a:pt x="502" y="539"/>
                </a:cubicBezTo>
                <a:cubicBezTo>
                  <a:pt x="563" y="520"/>
                  <a:pt x="573" y="516"/>
                  <a:pt x="581" y="519"/>
                </a:cubicBezTo>
                <a:cubicBezTo>
                  <a:pt x="612" y="506"/>
                  <a:pt x="616" y="505"/>
                  <a:pt x="619" y="506"/>
                </a:cubicBezTo>
                <a:cubicBezTo>
                  <a:pt x="736" y="443"/>
                  <a:pt x="752" y="427"/>
                  <a:pt x="767" y="422"/>
                </a:cubicBezTo>
                <a:cubicBezTo>
                  <a:pt x="792" y="398"/>
                  <a:pt x="801" y="398"/>
                  <a:pt x="799" y="388"/>
                </a:cubicBezTo>
                <a:cubicBezTo>
                  <a:pt x="779" y="406"/>
                  <a:pt x="773" y="410"/>
                  <a:pt x="771" y="411"/>
                </a:cubicBezTo>
                <a:cubicBezTo>
                  <a:pt x="764" y="417"/>
                  <a:pt x="760" y="419"/>
                  <a:pt x="757" y="421"/>
                </a:cubicBezTo>
                <a:cubicBezTo>
                  <a:pt x="698" y="461"/>
                  <a:pt x="694" y="459"/>
                  <a:pt x="692" y="461"/>
                </a:cubicBezTo>
                <a:cubicBezTo>
                  <a:pt x="645" y="481"/>
                  <a:pt x="642" y="485"/>
                  <a:pt x="639" y="487"/>
                </a:cubicBezTo>
                <a:cubicBezTo>
                  <a:pt x="607" y="499"/>
                  <a:pt x="602" y="499"/>
                  <a:pt x="597" y="503"/>
                </a:cubicBezTo>
                <a:cubicBezTo>
                  <a:pt x="580" y="505"/>
                  <a:pt x="572" y="510"/>
                  <a:pt x="564" y="509"/>
                </a:cubicBezTo>
                <a:cubicBezTo>
                  <a:pt x="507" y="529"/>
                  <a:pt x="504" y="529"/>
                  <a:pt x="501" y="530"/>
                </a:cubicBezTo>
                <a:cubicBezTo>
                  <a:pt x="511" y="516"/>
                  <a:pt x="516" y="516"/>
                  <a:pt x="521" y="510"/>
                </a:cubicBezTo>
                <a:cubicBezTo>
                  <a:pt x="560" y="498"/>
                  <a:pt x="569" y="498"/>
                  <a:pt x="580" y="493"/>
                </a:cubicBezTo>
                <a:cubicBezTo>
                  <a:pt x="646" y="472"/>
                  <a:pt x="652" y="467"/>
                  <a:pt x="658" y="468"/>
                </a:cubicBezTo>
                <a:cubicBezTo>
                  <a:pt x="762" y="408"/>
                  <a:pt x="771" y="401"/>
                  <a:pt x="780" y="395"/>
                </a:cubicBezTo>
                <a:cubicBezTo>
                  <a:pt x="794" y="385"/>
                  <a:pt x="799" y="381"/>
                  <a:pt x="804" y="378"/>
                </a:cubicBezTo>
                <a:cubicBezTo>
                  <a:pt x="816" y="362"/>
                  <a:pt x="807" y="368"/>
                  <a:pt x="799" y="374"/>
                </a:cubicBezTo>
                <a:cubicBezTo>
                  <a:pt x="785" y="381"/>
                  <a:pt x="780" y="387"/>
                  <a:pt x="777" y="392"/>
                </a:cubicBezTo>
                <a:cubicBezTo>
                  <a:pt x="741" y="412"/>
                  <a:pt x="732" y="416"/>
                  <a:pt x="722" y="424"/>
                </a:cubicBezTo>
                <a:cubicBezTo>
                  <a:pt x="700" y="442"/>
                  <a:pt x="692" y="439"/>
                  <a:pt x="689" y="441"/>
                </a:cubicBezTo>
                <a:cubicBezTo>
                  <a:pt x="614" y="471"/>
                  <a:pt x="613" y="473"/>
                  <a:pt x="607" y="476"/>
                </a:cubicBezTo>
                <a:cubicBezTo>
                  <a:pt x="566" y="485"/>
                  <a:pt x="556" y="494"/>
                  <a:pt x="549" y="491"/>
                </a:cubicBezTo>
                <a:cubicBezTo>
                  <a:pt x="513" y="502"/>
                  <a:pt x="508" y="511"/>
                  <a:pt x="505" y="508"/>
                </a:cubicBezTo>
                <a:cubicBezTo>
                  <a:pt x="524" y="490"/>
                  <a:pt x="526" y="487"/>
                  <a:pt x="528" y="486"/>
                </a:cubicBezTo>
                <a:cubicBezTo>
                  <a:pt x="546" y="478"/>
                  <a:pt x="555" y="473"/>
                  <a:pt x="564" y="467"/>
                </a:cubicBezTo>
                <a:cubicBezTo>
                  <a:pt x="585" y="466"/>
                  <a:pt x="592" y="460"/>
                  <a:pt x="598" y="460"/>
                </a:cubicBezTo>
                <a:cubicBezTo>
                  <a:pt x="650" y="440"/>
                  <a:pt x="653" y="444"/>
                  <a:pt x="657" y="440"/>
                </a:cubicBezTo>
                <a:cubicBezTo>
                  <a:pt x="729" y="408"/>
                  <a:pt x="743" y="399"/>
                  <a:pt x="758" y="389"/>
                </a:cubicBezTo>
                <a:cubicBezTo>
                  <a:pt x="794" y="357"/>
                  <a:pt x="790" y="359"/>
                  <a:pt x="778" y="369"/>
                </a:cubicBezTo>
                <a:cubicBezTo>
                  <a:pt x="742" y="393"/>
                  <a:pt x="737" y="396"/>
                  <a:pt x="732" y="400"/>
                </a:cubicBezTo>
                <a:cubicBezTo>
                  <a:pt x="693" y="417"/>
                  <a:pt x="690" y="418"/>
                  <a:pt x="687" y="420"/>
                </a:cubicBezTo>
                <a:cubicBezTo>
                  <a:pt x="629" y="438"/>
                  <a:pt x="622" y="447"/>
                  <a:pt x="618" y="443"/>
                </a:cubicBezTo>
                <a:cubicBezTo>
                  <a:pt x="587" y="455"/>
                  <a:pt x="575" y="459"/>
                  <a:pt x="564" y="457"/>
                </a:cubicBezTo>
                <a:cubicBezTo>
                  <a:pt x="544" y="467"/>
                  <a:pt x="539" y="470"/>
                  <a:pt x="534" y="470"/>
                </a:cubicBezTo>
                <a:cubicBezTo>
                  <a:pt x="590" y="434"/>
                  <a:pt x="594" y="439"/>
                  <a:pt x="599" y="435"/>
                </a:cubicBezTo>
                <a:cubicBezTo>
                  <a:pt x="658" y="416"/>
                  <a:pt x="669" y="411"/>
                  <a:pt x="679" y="409"/>
                </a:cubicBezTo>
                <a:cubicBezTo>
                  <a:pt x="766" y="359"/>
                  <a:pt x="770" y="356"/>
                  <a:pt x="786" y="346"/>
                </a:cubicBezTo>
                <a:cubicBezTo>
                  <a:pt x="788" y="337"/>
                  <a:pt x="773" y="348"/>
                  <a:pt x="758" y="359"/>
                </a:cubicBezTo>
                <a:cubicBezTo>
                  <a:pt x="666" y="405"/>
                  <a:pt x="659" y="405"/>
                  <a:pt x="650" y="410"/>
                </a:cubicBezTo>
                <a:cubicBezTo>
                  <a:pt x="579" y="427"/>
                  <a:pt x="571" y="435"/>
                  <a:pt x="566" y="429"/>
                </a:cubicBezTo>
                <a:cubicBezTo>
                  <a:pt x="586" y="418"/>
                  <a:pt x="591" y="422"/>
                  <a:pt x="597" y="419"/>
                </a:cubicBezTo>
                <a:cubicBezTo>
                  <a:pt x="623" y="411"/>
                  <a:pt x="627" y="405"/>
                  <a:pt x="629" y="408"/>
                </a:cubicBezTo>
                <a:cubicBezTo>
                  <a:pt x="674" y="391"/>
                  <a:pt x="674" y="383"/>
                  <a:pt x="679" y="385"/>
                </a:cubicBezTo>
                <a:cubicBezTo>
                  <a:pt x="709" y="372"/>
                  <a:pt x="714" y="369"/>
                  <a:pt x="719" y="365"/>
                </a:cubicBezTo>
                <a:cubicBezTo>
                  <a:pt x="790" y="326"/>
                  <a:pt x="800" y="319"/>
                  <a:pt x="808" y="316"/>
                </a:cubicBezTo>
                <a:cubicBezTo>
                  <a:pt x="851" y="294"/>
                  <a:pt x="848" y="291"/>
                  <a:pt x="852" y="289"/>
                </a:cubicBezTo>
                <a:cubicBezTo>
                  <a:pt x="847" y="287"/>
                  <a:pt x="848" y="290"/>
                  <a:pt x="845" y="292"/>
                </a:cubicBezTo>
                <a:cubicBezTo>
                  <a:pt x="796" y="312"/>
                  <a:pt x="785" y="320"/>
                  <a:pt x="775" y="325"/>
                </a:cubicBezTo>
                <a:cubicBezTo>
                  <a:pt x="686" y="371"/>
                  <a:pt x="681" y="378"/>
                  <a:pt x="677" y="376"/>
                </a:cubicBezTo>
                <a:cubicBezTo>
                  <a:pt x="647" y="386"/>
                  <a:pt x="644" y="390"/>
                  <a:pt x="642" y="391"/>
                </a:cubicBezTo>
                <a:cubicBezTo>
                  <a:pt x="602" y="407"/>
                  <a:pt x="598" y="406"/>
                  <a:pt x="593" y="409"/>
                </a:cubicBezTo>
                <a:cubicBezTo>
                  <a:pt x="585" y="406"/>
                  <a:pt x="586" y="411"/>
                  <a:pt x="589" y="407"/>
                </a:cubicBezTo>
                <a:cubicBezTo>
                  <a:pt x="637" y="379"/>
                  <a:pt x="661" y="368"/>
                  <a:pt x="684" y="361"/>
                </a:cubicBezTo>
                <a:cubicBezTo>
                  <a:pt x="714" y="348"/>
                  <a:pt x="717" y="344"/>
                  <a:pt x="720" y="343"/>
                </a:cubicBezTo>
                <a:cubicBezTo>
                  <a:pt x="761" y="318"/>
                  <a:pt x="780" y="313"/>
                  <a:pt x="794" y="303"/>
                </a:cubicBezTo>
                <a:cubicBezTo>
                  <a:pt x="837" y="288"/>
                  <a:pt x="847" y="283"/>
                  <a:pt x="845" y="279"/>
                </a:cubicBezTo>
                <a:cubicBezTo>
                  <a:pt x="748" y="324"/>
                  <a:pt x="743" y="322"/>
                  <a:pt x="738" y="327"/>
                </a:cubicBezTo>
                <a:cubicBezTo>
                  <a:pt x="712" y="340"/>
                  <a:pt x="702" y="341"/>
                  <a:pt x="692" y="348"/>
                </a:cubicBezTo>
                <a:cubicBezTo>
                  <a:pt x="671" y="360"/>
                  <a:pt x="667" y="355"/>
                  <a:pt x="661" y="360"/>
                </a:cubicBezTo>
                <a:cubicBezTo>
                  <a:pt x="628" y="371"/>
                  <a:pt x="625" y="375"/>
                  <a:pt x="623" y="373"/>
                </a:cubicBezTo>
                <a:cubicBezTo>
                  <a:pt x="602" y="380"/>
                  <a:pt x="603" y="375"/>
                  <a:pt x="608" y="379"/>
                </a:cubicBezTo>
                <a:cubicBezTo>
                  <a:pt x="635" y="363"/>
                  <a:pt x="640" y="358"/>
                  <a:pt x="645" y="355"/>
                </a:cubicBezTo>
                <a:cubicBezTo>
                  <a:pt x="690" y="337"/>
                  <a:pt x="695" y="339"/>
                  <a:pt x="702" y="336"/>
                </a:cubicBezTo>
                <a:cubicBezTo>
                  <a:pt x="778" y="299"/>
                  <a:pt x="789" y="291"/>
                  <a:pt x="800" y="284"/>
                </a:cubicBezTo>
                <a:cubicBezTo>
                  <a:pt x="823" y="265"/>
                  <a:pt x="817" y="270"/>
                  <a:pt x="810" y="275"/>
                </a:cubicBezTo>
                <a:cubicBezTo>
                  <a:pt x="745" y="308"/>
                  <a:pt x="744" y="312"/>
                  <a:pt x="735" y="317"/>
                </a:cubicBezTo>
                <a:cubicBezTo>
                  <a:pt x="706" y="325"/>
                  <a:pt x="698" y="329"/>
                  <a:pt x="692" y="328"/>
                </a:cubicBezTo>
                <a:cubicBezTo>
                  <a:pt x="631" y="353"/>
                  <a:pt x="625" y="359"/>
                  <a:pt x="621" y="355"/>
                </a:cubicBezTo>
                <a:cubicBezTo>
                  <a:pt x="645" y="341"/>
                  <a:pt x="649" y="339"/>
                  <a:pt x="654" y="336"/>
                </a:cubicBezTo>
                <a:cubicBezTo>
                  <a:pt x="697" y="321"/>
                  <a:pt x="705" y="316"/>
                  <a:pt x="713" y="313"/>
                </a:cubicBezTo>
                <a:cubicBezTo>
                  <a:pt x="745" y="297"/>
                  <a:pt x="753" y="295"/>
                  <a:pt x="761" y="291"/>
                </a:cubicBezTo>
                <a:cubicBezTo>
                  <a:pt x="803" y="262"/>
                  <a:pt x="807" y="264"/>
                  <a:pt x="806" y="261"/>
                </a:cubicBezTo>
                <a:cubicBezTo>
                  <a:pt x="839" y="233"/>
                  <a:pt x="843" y="230"/>
                  <a:pt x="847" y="226"/>
                </a:cubicBezTo>
                <a:cubicBezTo>
                  <a:pt x="796" y="261"/>
                  <a:pt x="788" y="266"/>
                  <a:pt x="779" y="272"/>
                </a:cubicBezTo>
                <a:cubicBezTo>
                  <a:pt x="668" y="319"/>
                  <a:pt x="661" y="325"/>
                  <a:pt x="655" y="325"/>
                </a:cubicBezTo>
                <a:cubicBezTo>
                  <a:pt x="643" y="332"/>
                  <a:pt x="643" y="326"/>
                  <a:pt x="646" y="322"/>
                </a:cubicBezTo>
                <a:cubicBezTo>
                  <a:pt x="668" y="316"/>
                  <a:pt x="674" y="313"/>
                  <a:pt x="679" y="313"/>
                </a:cubicBezTo>
                <a:cubicBezTo>
                  <a:pt x="789" y="253"/>
                  <a:pt x="800" y="245"/>
                  <a:pt x="811" y="238"/>
                </a:cubicBezTo>
                <a:cubicBezTo>
                  <a:pt x="830" y="217"/>
                  <a:pt x="839" y="215"/>
                  <a:pt x="836" y="212"/>
                </a:cubicBezTo>
                <a:cubicBezTo>
                  <a:pt x="826" y="221"/>
                  <a:pt x="818" y="219"/>
                  <a:pt x="815" y="227"/>
                </a:cubicBezTo>
                <a:cubicBezTo>
                  <a:pt x="759" y="262"/>
                  <a:pt x="739" y="275"/>
                  <a:pt x="719" y="284"/>
                </a:cubicBezTo>
                <a:cubicBezTo>
                  <a:pt x="673" y="305"/>
                  <a:pt x="671" y="306"/>
                  <a:pt x="668" y="306"/>
                </a:cubicBezTo>
                <a:cubicBezTo>
                  <a:pt x="711" y="282"/>
                  <a:pt x="719" y="273"/>
                  <a:pt x="727" y="271"/>
                </a:cubicBezTo>
                <a:cubicBezTo>
                  <a:pt x="797" y="226"/>
                  <a:pt x="805" y="220"/>
                  <a:pt x="813" y="214"/>
                </a:cubicBezTo>
                <a:cubicBezTo>
                  <a:pt x="850" y="175"/>
                  <a:pt x="861" y="172"/>
                  <a:pt x="859" y="168"/>
                </a:cubicBezTo>
                <a:close/>
                <a:moveTo>
                  <a:pt x="743" y="232"/>
                </a:moveTo>
                <a:cubicBezTo>
                  <a:pt x="748" y="239"/>
                  <a:pt x="733" y="238"/>
                  <a:pt x="728" y="246"/>
                </a:cubicBezTo>
                <a:cubicBezTo>
                  <a:pt x="725" y="238"/>
                  <a:pt x="737" y="240"/>
                  <a:pt x="743" y="232"/>
                </a:cubicBezTo>
                <a:close/>
                <a:moveTo>
                  <a:pt x="723" y="245"/>
                </a:moveTo>
                <a:cubicBezTo>
                  <a:pt x="723" y="251"/>
                  <a:pt x="713" y="252"/>
                  <a:pt x="710" y="254"/>
                </a:cubicBezTo>
                <a:cubicBezTo>
                  <a:pt x="709" y="248"/>
                  <a:pt x="719" y="247"/>
                  <a:pt x="723" y="245"/>
                </a:cubicBezTo>
                <a:close/>
                <a:moveTo>
                  <a:pt x="265" y="659"/>
                </a:moveTo>
                <a:cubicBezTo>
                  <a:pt x="262" y="656"/>
                  <a:pt x="263" y="654"/>
                  <a:pt x="262" y="651"/>
                </a:cubicBezTo>
                <a:cubicBezTo>
                  <a:pt x="260" y="649"/>
                  <a:pt x="256" y="646"/>
                  <a:pt x="259" y="644"/>
                </a:cubicBezTo>
                <a:cubicBezTo>
                  <a:pt x="256" y="643"/>
                  <a:pt x="254" y="641"/>
                  <a:pt x="252" y="638"/>
                </a:cubicBezTo>
                <a:cubicBezTo>
                  <a:pt x="252" y="636"/>
                  <a:pt x="252" y="634"/>
                  <a:pt x="250" y="635"/>
                </a:cubicBezTo>
                <a:cubicBezTo>
                  <a:pt x="248" y="631"/>
                  <a:pt x="248" y="627"/>
                  <a:pt x="243" y="623"/>
                </a:cubicBezTo>
                <a:cubicBezTo>
                  <a:pt x="245" y="617"/>
                  <a:pt x="243" y="617"/>
                  <a:pt x="239" y="613"/>
                </a:cubicBezTo>
                <a:cubicBezTo>
                  <a:pt x="241" y="610"/>
                  <a:pt x="236" y="605"/>
                  <a:pt x="236" y="601"/>
                </a:cubicBezTo>
                <a:cubicBezTo>
                  <a:pt x="231" y="592"/>
                  <a:pt x="230" y="592"/>
                  <a:pt x="223" y="581"/>
                </a:cubicBezTo>
                <a:cubicBezTo>
                  <a:pt x="215" y="572"/>
                  <a:pt x="216" y="564"/>
                  <a:pt x="207" y="555"/>
                </a:cubicBezTo>
                <a:cubicBezTo>
                  <a:pt x="203" y="545"/>
                  <a:pt x="204" y="543"/>
                  <a:pt x="195" y="532"/>
                </a:cubicBezTo>
                <a:cubicBezTo>
                  <a:pt x="199" y="528"/>
                  <a:pt x="191" y="523"/>
                  <a:pt x="193" y="519"/>
                </a:cubicBezTo>
                <a:cubicBezTo>
                  <a:pt x="188" y="514"/>
                  <a:pt x="192" y="510"/>
                  <a:pt x="188" y="505"/>
                </a:cubicBezTo>
                <a:cubicBezTo>
                  <a:pt x="187" y="496"/>
                  <a:pt x="184" y="487"/>
                  <a:pt x="181" y="478"/>
                </a:cubicBezTo>
                <a:cubicBezTo>
                  <a:pt x="189" y="478"/>
                  <a:pt x="185" y="488"/>
                  <a:pt x="189" y="492"/>
                </a:cubicBezTo>
                <a:cubicBezTo>
                  <a:pt x="191" y="498"/>
                  <a:pt x="194" y="504"/>
                  <a:pt x="193" y="509"/>
                </a:cubicBezTo>
                <a:cubicBezTo>
                  <a:pt x="200" y="517"/>
                  <a:pt x="199" y="523"/>
                  <a:pt x="207" y="531"/>
                </a:cubicBezTo>
                <a:cubicBezTo>
                  <a:pt x="210" y="535"/>
                  <a:pt x="208" y="538"/>
                  <a:pt x="209" y="541"/>
                </a:cubicBezTo>
                <a:cubicBezTo>
                  <a:pt x="213" y="542"/>
                  <a:pt x="214" y="546"/>
                  <a:pt x="213" y="549"/>
                </a:cubicBezTo>
                <a:cubicBezTo>
                  <a:pt x="220" y="554"/>
                  <a:pt x="218" y="557"/>
                  <a:pt x="224" y="565"/>
                </a:cubicBezTo>
                <a:cubicBezTo>
                  <a:pt x="227" y="574"/>
                  <a:pt x="233" y="584"/>
                  <a:pt x="237" y="593"/>
                </a:cubicBezTo>
                <a:cubicBezTo>
                  <a:pt x="239" y="596"/>
                  <a:pt x="241" y="598"/>
                  <a:pt x="243" y="601"/>
                </a:cubicBezTo>
                <a:cubicBezTo>
                  <a:pt x="243" y="603"/>
                  <a:pt x="243" y="605"/>
                  <a:pt x="245" y="604"/>
                </a:cubicBezTo>
                <a:cubicBezTo>
                  <a:pt x="246" y="609"/>
                  <a:pt x="245" y="613"/>
                  <a:pt x="250" y="618"/>
                </a:cubicBezTo>
                <a:cubicBezTo>
                  <a:pt x="253" y="627"/>
                  <a:pt x="261" y="637"/>
                  <a:pt x="263" y="646"/>
                </a:cubicBezTo>
                <a:cubicBezTo>
                  <a:pt x="271" y="655"/>
                  <a:pt x="270" y="664"/>
                  <a:pt x="275" y="673"/>
                </a:cubicBezTo>
                <a:cubicBezTo>
                  <a:pt x="268" y="673"/>
                  <a:pt x="271" y="663"/>
                  <a:pt x="265" y="659"/>
                </a:cubicBezTo>
                <a:close/>
                <a:moveTo>
                  <a:pt x="279" y="685"/>
                </a:moveTo>
                <a:cubicBezTo>
                  <a:pt x="279" y="692"/>
                  <a:pt x="278" y="682"/>
                  <a:pt x="274" y="679"/>
                </a:cubicBezTo>
                <a:cubicBezTo>
                  <a:pt x="273" y="676"/>
                  <a:pt x="276" y="678"/>
                  <a:pt x="277" y="679"/>
                </a:cubicBezTo>
                <a:cubicBezTo>
                  <a:pt x="278" y="681"/>
                  <a:pt x="279" y="683"/>
                  <a:pt x="281" y="684"/>
                </a:cubicBezTo>
                <a:cubicBezTo>
                  <a:pt x="280" y="685"/>
                  <a:pt x="280" y="685"/>
                  <a:pt x="279" y="685"/>
                </a:cubicBezTo>
                <a:close/>
                <a:moveTo>
                  <a:pt x="166" y="634"/>
                </a:moveTo>
                <a:cubicBezTo>
                  <a:pt x="162" y="637"/>
                  <a:pt x="166" y="630"/>
                  <a:pt x="161" y="628"/>
                </a:cubicBezTo>
                <a:cubicBezTo>
                  <a:pt x="168" y="628"/>
                  <a:pt x="168" y="638"/>
                  <a:pt x="172" y="642"/>
                </a:cubicBezTo>
                <a:cubicBezTo>
                  <a:pt x="168" y="645"/>
                  <a:pt x="166" y="636"/>
                  <a:pt x="166" y="634"/>
                </a:cubicBezTo>
                <a:close/>
                <a:moveTo>
                  <a:pt x="192" y="691"/>
                </a:moveTo>
                <a:cubicBezTo>
                  <a:pt x="192" y="690"/>
                  <a:pt x="191" y="690"/>
                  <a:pt x="190" y="691"/>
                </a:cubicBezTo>
                <a:cubicBezTo>
                  <a:pt x="187" y="685"/>
                  <a:pt x="184" y="679"/>
                  <a:pt x="184" y="673"/>
                </a:cubicBezTo>
                <a:cubicBezTo>
                  <a:pt x="190" y="669"/>
                  <a:pt x="184" y="681"/>
                  <a:pt x="189" y="677"/>
                </a:cubicBezTo>
                <a:cubicBezTo>
                  <a:pt x="189" y="682"/>
                  <a:pt x="193" y="688"/>
                  <a:pt x="194" y="693"/>
                </a:cubicBezTo>
                <a:cubicBezTo>
                  <a:pt x="195" y="695"/>
                  <a:pt x="196" y="696"/>
                  <a:pt x="197" y="698"/>
                </a:cubicBezTo>
                <a:cubicBezTo>
                  <a:pt x="200" y="705"/>
                  <a:pt x="188" y="693"/>
                  <a:pt x="192" y="691"/>
                </a:cubicBezTo>
                <a:close/>
                <a:moveTo>
                  <a:pt x="259" y="828"/>
                </a:moveTo>
                <a:cubicBezTo>
                  <a:pt x="258" y="824"/>
                  <a:pt x="255" y="820"/>
                  <a:pt x="256" y="817"/>
                </a:cubicBezTo>
                <a:cubicBezTo>
                  <a:pt x="247" y="810"/>
                  <a:pt x="247" y="797"/>
                  <a:pt x="241" y="789"/>
                </a:cubicBezTo>
                <a:cubicBezTo>
                  <a:pt x="233" y="777"/>
                  <a:pt x="228" y="766"/>
                  <a:pt x="224" y="755"/>
                </a:cubicBezTo>
                <a:cubicBezTo>
                  <a:pt x="220" y="751"/>
                  <a:pt x="217" y="746"/>
                  <a:pt x="214" y="742"/>
                </a:cubicBezTo>
                <a:cubicBezTo>
                  <a:pt x="212" y="737"/>
                  <a:pt x="211" y="732"/>
                  <a:pt x="208" y="727"/>
                </a:cubicBezTo>
                <a:cubicBezTo>
                  <a:pt x="206" y="724"/>
                  <a:pt x="208" y="722"/>
                  <a:pt x="205" y="719"/>
                </a:cubicBezTo>
                <a:cubicBezTo>
                  <a:pt x="202" y="720"/>
                  <a:pt x="204" y="715"/>
                  <a:pt x="201" y="717"/>
                </a:cubicBezTo>
                <a:cubicBezTo>
                  <a:pt x="203" y="712"/>
                  <a:pt x="194" y="705"/>
                  <a:pt x="199" y="701"/>
                </a:cubicBezTo>
                <a:cubicBezTo>
                  <a:pt x="207" y="710"/>
                  <a:pt x="207" y="720"/>
                  <a:pt x="217" y="725"/>
                </a:cubicBezTo>
                <a:cubicBezTo>
                  <a:pt x="214" y="728"/>
                  <a:pt x="222" y="733"/>
                  <a:pt x="220" y="736"/>
                </a:cubicBezTo>
                <a:cubicBezTo>
                  <a:pt x="220" y="739"/>
                  <a:pt x="227" y="743"/>
                  <a:pt x="224" y="745"/>
                </a:cubicBezTo>
                <a:cubicBezTo>
                  <a:pt x="228" y="751"/>
                  <a:pt x="231" y="757"/>
                  <a:pt x="232" y="763"/>
                </a:cubicBezTo>
                <a:cubicBezTo>
                  <a:pt x="242" y="777"/>
                  <a:pt x="242" y="783"/>
                  <a:pt x="252" y="798"/>
                </a:cubicBezTo>
                <a:cubicBezTo>
                  <a:pt x="255" y="807"/>
                  <a:pt x="256" y="808"/>
                  <a:pt x="261" y="817"/>
                </a:cubicBezTo>
                <a:cubicBezTo>
                  <a:pt x="258" y="822"/>
                  <a:pt x="264" y="829"/>
                  <a:pt x="265" y="836"/>
                </a:cubicBezTo>
                <a:cubicBezTo>
                  <a:pt x="259" y="838"/>
                  <a:pt x="262" y="830"/>
                  <a:pt x="259" y="828"/>
                </a:cubicBezTo>
                <a:close/>
                <a:moveTo>
                  <a:pt x="195" y="1053"/>
                </a:moveTo>
                <a:cubicBezTo>
                  <a:pt x="187" y="1053"/>
                  <a:pt x="194" y="1042"/>
                  <a:pt x="195" y="1053"/>
                </a:cubicBezTo>
                <a:close/>
                <a:moveTo>
                  <a:pt x="139" y="1162"/>
                </a:moveTo>
                <a:cubicBezTo>
                  <a:pt x="139" y="1162"/>
                  <a:pt x="135" y="1161"/>
                  <a:pt x="135" y="1160"/>
                </a:cubicBezTo>
                <a:cubicBezTo>
                  <a:pt x="135" y="1160"/>
                  <a:pt x="137" y="1159"/>
                  <a:pt x="137" y="1159"/>
                </a:cubicBezTo>
                <a:cubicBezTo>
                  <a:pt x="135" y="1156"/>
                  <a:pt x="134" y="1152"/>
                  <a:pt x="136" y="1155"/>
                </a:cubicBezTo>
                <a:cubicBezTo>
                  <a:pt x="138" y="1157"/>
                  <a:pt x="136" y="1158"/>
                  <a:pt x="137" y="1159"/>
                </a:cubicBezTo>
                <a:cubicBezTo>
                  <a:pt x="137" y="1159"/>
                  <a:pt x="146" y="1164"/>
                  <a:pt x="139" y="1162"/>
                </a:cubicBezTo>
                <a:close/>
                <a:moveTo>
                  <a:pt x="157" y="1194"/>
                </a:moveTo>
                <a:cubicBezTo>
                  <a:pt x="156" y="1188"/>
                  <a:pt x="151" y="1181"/>
                  <a:pt x="146" y="1175"/>
                </a:cubicBezTo>
                <a:cubicBezTo>
                  <a:pt x="148" y="1173"/>
                  <a:pt x="150" y="1179"/>
                  <a:pt x="153" y="1177"/>
                </a:cubicBezTo>
                <a:cubicBezTo>
                  <a:pt x="149" y="1182"/>
                  <a:pt x="165" y="1190"/>
                  <a:pt x="157" y="1194"/>
                </a:cubicBezTo>
                <a:close/>
                <a:moveTo>
                  <a:pt x="160" y="1194"/>
                </a:moveTo>
                <a:cubicBezTo>
                  <a:pt x="165" y="1194"/>
                  <a:pt x="164" y="1204"/>
                  <a:pt x="167" y="1208"/>
                </a:cubicBezTo>
                <a:cubicBezTo>
                  <a:pt x="161" y="1208"/>
                  <a:pt x="161" y="1198"/>
                  <a:pt x="160" y="1194"/>
                </a:cubicBezTo>
                <a:close/>
                <a:moveTo>
                  <a:pt x="120" y="1272"/>
                </a:moveTo>
                <a:cubicBezTo>
                  <a:pt x="122" y="1271"/>
                  <a:pt x="129" y="1274"/>
                  <a:pt x="125" y="1275"/>
                </a:cubicBezTo>
                <a:cubicBezTo>
                  <a:pt x="136" y="1289"/>
                  <a:pt x="127" y="1283"/>
                  <a:pt x="120" y="1272"/>
                </a:cubicBezTo>
                <a:close/>
                <a:moveTo>
                  <a:pt x="25" y="1215"/>
                </a:moveTo>
                <a:cubicBezTo>
                  <a:pt x="26" y="1214"/>
                  <a:pt x="27" y="1214"/>
                  <a:pt x="28" y="1213"/>
                </a:cubicBezTo>
                <a:cubicBezTo>
                  <a:pt x="29" y="1214"/>
                  <a:pt x="31" y="1216"/>
                  <a:pt x="32" y="1218"/>
                </a:cubicBezTo>
                <a:cubicBezTo>
                  <a:pt x="31" y="1218"/>
                  <a:pt x="30" y="1219"/>
                  <a:pt x="29" y="1220"/>
                </a:cubicBezTo>
                <a:cubicBezTo>
                  <a:pt x="27" y="1218"/>
                  <a:pt x="26" y="1217"/>
                  <a:pt x="25" y="1215"/>
                </a:cubicBezTo>
                <a:close/>
                <a:moveTo>
                  <a:pt x="121" y="1375"/>
                </a:moveTo>
                <a:cubicBezTo>
                  <a:pt x="117" y="1370"/>
                  <a:pt x="114" y="1365"/>
                  <a:pt x="110" y="1360"/>
                </a:cubicBezTo>
                <a:cubicBezTo>
                  <a:pt x="113" y="1358"/>
                  <a:pt x="116" y="1360"/>
                  <a:pt x="118" y="1364"/>
                </a:cubicBezTo>
                <a:cubicBezTo>
                  <a:pt x="122" y="1365"/>
                  <a:pt x="127" y="1372"/>
                  <a:pt x="121" y="1375"/>
                </a:cubicBezTo>
                <a:close/>
                <a:moveTo>
                  <a:pt x="156" y="1400"/>
                </a:moveTo>
                <a:cubicBezTo>
                  <a:pt x="154" y="1401"/>
                  <a:pt x="156" y="1399"/>
                  <a:pt x="154" y="1397"/>
                </a:cubicBezTo>
                <a:cubicBezTo>
                  <a:pt x="129" y="1364"/>
                  <a:pt x="125" y="1355"/>
                  <a:pt x="120" y="1353"/>
                </a:cubicBezTo>
                <a:cubicBezTo>
                  <a:pt x="103" y="1335"/>
                  <a:pt x="105" y="1329"/>
                  <a:pt x="98" y="1330"/>
                </a:cubicBezTo>
                <a:cubicBezTo>
                  <a:pt x="80" y="1305"/>
                  <a:pt x="82" y="1304"/>
                  <a:pt x="82" y="1304"/>
                </a:cubicBezTo>
                <a:cubicBezTo>
                  <a:pt x="72" y="1293"/>
                  <a:pt x="73" y="1290"/>
                  <a:pt x="72" y="1290"/>
                </a:cubicBezTo>
                <a:cubicBezTo>
                  <a:pt x="60" y="1278"/>
                  <a:pt x="63" y="1277"/>
                  <a:pt x="61" y="1275"/>
                </a:cubicBezTo>
                <a:cubicBezTo>
                  <a:pt x="44" y="1247"/>
                  <a:pt x="37" y="1241"/>
                  <a:pt x="37" y="1236"/>
                </a:cubicBezTo>
                <a:cubicBezTo>
                  <a:pt x="33" y="1223"/>
                  <a:pt x="41" y="1230"/>
                  <a:pt x="45" y="1233"/>
                </a:cubicBezTo>
                <a:cubicBezTo>
                  <a:pt x="83" y="1280"/>
                  <a:pt x="94" y="1291"/>
                  <a:pt x="101" y="1303"/>
                </a:cubicBezTo>
                <a:cubicBezTo>
                  <a:pt x="106" y="1310"/>
                  <a:pt x="104" y="1311"/>
                  <a:pt x="105" y="1312"/>
                </a:cubicBezTo>
                <a:cubicBezTo>
                  <a:pt x="117" y="1329"/>
                  <a:pt x="118" y="1327"/>
                  <a:pt x="119" y="1329"/>
                </a:cubicBezTo>
                <a:cubicBezTo>
                  <a:pt x="159" y="1413"/>
                  <a:pt x="159" y="1403"/>
                  <a:pt x="156" y="1400"/>
                </a:cubicBezTo>
                <a:close/>
                <a:moveTo>
                  <a:pt x="217" y="1325"/>
                </a:moveTo>
                <a:cubicBezTo>
                  <a:pt x="220" y="1327"/>
                  <a:pt x="210" y="1334"/>
                  <a:pt x="210" y="1328"/>
                </a:cubicBezTo>
                <a:cubicBezTo>
                  <a:pt x="212" y="1325"/>
                  <a:pt x="214" y="1327"/>
                  <a:pt x="217" y="1325"/>
                </a:cubicBezTo>
                <a:close/>
                <a:moveTo>
                  <a:pt x="182" y="1218"/>
                </a:moveTo>
                <a:cubicBezTo>
                  <a:pt x="188" y="1216"/>
                  <a:pt x="184" y="1224"/>
                  <a:pt x="189" y="1227"/>
                </a:cubicBezTo>
                <a:cubicBezTo>
                  <a:pt x="183" y="1229"/>
                  <a:pt x="184" y="1220"/>
                  <a:pt x="182" y="1218"/>
                </a:cubicBezTo>
                <a:close/>
                <a:moveTo>
                  <a:pt x="339" y="1330"/>
                </a:moveTo>
                <a:cubicBezTo>
                  <a:pt x="343" y="1334"/>
                  <a:pt x="348" y="1326"/>
                  <a:pt x="351" y="1333"/>
                </a:cubicBezTo>
                <a:cubicBezTo>
                  <a:pt x="345" y="1334"/>
                  <a:pt x="340" y="1333"/>
                  <a:pt x="334" y="1333"/>
                </a:cubicBezTo>
                <a:cubicBezTo>
                  <a:pt x="333" y="1331"/>
                  <a:pt x="337" y="1333"/>
                  <a:pt x="339" y="1330"/>
                </a:cubicBezTo>
                <a:close/>
                <a:moveTo>
                  <a:pt x="334" y="1341"/>
                </a:moveTo>
                <a:cubicBezTo>
                  <a:pt x="336" y="1340"/>
                  <a:pt x="338" y="1342"/>
                  <a:pt x="340" y="1342"/>
                </a:cubicBezTo>
                <a:cubicBezTo>
                  <a:pt x="342" y="1341"/>
                  <a:pt x="344" y="1342"/>
                  <a:pt x="346" y="1340"/>
                </a:cubicBezTo>
                <a:cubicBezTo>
                  <a:pt x="357" y="1342"/>
                  <a:pt x="367" y="1347"/>
                  <a:pt x="379" y="1338"/>
                </a:cubicBezTo>
                <a:cubicBezTo>
                  <a:pt x="387" y="1341"/>
                  <a:pt x="395" y="1339"/>
                  <a:pt x="403" y="1338"/>
                </a:cubicBezTo>
                <a:cubicBezTo>
                  <a:pt x="406" y="1343"/>
                  <a:pt x="399" y="1338"/>
                  <a:pt x="397" y="1342"/>
                </a:cubicBezTo>
                <a:cubicBezTo>
                  <a:pt x="395" y="1339"/>
                  <a:pt x="391" y="1345"/>
                  <a:pt x="389" y="1341"/>
                </a:cubicBezTo>
                <a:cubicBezTo>
                  <a:pt x="383" y="1345"/>
                  <a:pt x="378" y="1341"/>
                  <a:pt x="372" y="1345"/>
                </a:cubicBezTo>
                <a:cubicBezTo>
                  <a:pt x="367" y="1342"/>
                  <a:pt x="362" y="1346"/>
                  <a:pt x="357" y="1344"/>
                </a:cubicBezTo>
                <a:cubicBezTo>
                  <a:pt x="352" y="1342"/>
                  <a:pt x="346" y="1348"/>
                  <a:pt x="341" y="1343"/>
                </a:cubicBezTo>
                <a:cubicBezTo>
                  <a:pt x="335" y="1345"/>
                  <a:pt x="329" y="1350"/>
                  <a:pt x="324" y="1343"/>
                </a:cubicBezTo>
                <a:cubicBezTo>
                  <a:pt x="328" y="1342"/>
                  <a:pt x="330" y="1346"/>
                  <a:pt x="334" y="1341"/>
                </a:cubicBezTo>
                <a:close/>
                <a:moveTo>
                  <a:pt x="321" y="1343"/>
                </a:moveTo>
                <a:cubicBezTo>
                  <a:pt x="321" y="1351"/>
                  <a:pt x="310" y="1347"/>
                  <a:pt x="306" y="1349"/>
                </a:cubicBezTo>
                <a:cubicBezTo>
                  <a:pt x="300" y="1351"/>
                  <a:pt x="295" y="1352"/>
                  <a:pt x="290" y="1353"/>
                </a:cubicBezTo>
                <a:cubicBezTo>
                  <a:pt x="284" y="1355"/>
                  <a:pt x="278" y="1355"/>
                  <a:pt x="272" y="1359"/>
                </a:cubicBezTo>
                <a:cubicBezTo>
                  <a:pt x="267" y="1360"/>
                  <a:pt x="265" y="1364"/>
                  <a:pt x="258" y="1364"/>
                </a:cubicBezTo>
                <a:cubicBezTo>
                  <a:pt x="249" y="1371"/>
                  <a:pt x="241" y="1374"/>
                  <a:pt x="233" y="1377"/>
                </a:cubicBezTo>
                <a:cubicBezTo>
                  <a:pt x="216" y="1388"/>
                  <a:pt x="203" y="1400"/>
                  <a:pt x="192" y="1412"/>
                </a:cubicBezTo>
                <a:cubicBezTo>
                  <a:pt x="191" y="1414"/>
                  <a:pt x="190" y="1415"/>
                  <a:pt x="191" y="1417"/>
                </a:cubicBezTo>
                <a:cubicBezTo>
                  <a:pt x="188" y="1420"/>
                  <a:pt x="186" y="1418"/>
                  <a:pt x="188" y="1417"/>
                </a:cubicBezTo>
                <a:cubicBezTo>
                  <a:pt x="190" y="1412"/>
                  <a:pt x="191" y="1406"/>
                  <a:pt x="196" y="1401"/>
                </a:cubicBezTo>
                <a:cubicBezTo>
                  <a:pt x="197" y="1396"/>
                  <a:pt x="204" y="1391"/>
                  <a:pt x="205" y="1385"/>
                </a:cubicBezTo>
                <a:cubicBezTo>
                  <a:pt x="211" y="1384"/>
                  <a:pt x="216" y="1375"/>
                  <a:pt x="225" y="1370"/>
                </a:cubicBezTo>
                <a:cubicBezTo>
                  <a:pt x="235" y="1364"/>
                  <a:pt x="236" y="1365"/>
                  <a:pt x="246" y="1358"/>
                </a:cubicBezTo>
                <a:cubicBezTo>
                  <a:pt x="248" y="1361"/>
                  <a:pt x="252" y="1355"/>
                  <a:pt x="255" y="1356"/>
                </a:cubicBezTo>
                <a:cubicBezTo>
                  <a:pt x="258" y="1356"/>
                  <a:pt x="261" y="1355"/>
                  <a:pt x="264" y="1352"/>
                </a:cubicBezTo>
                <a:cubicBezTo>
                  <a:pt x="267" y="1356"/>
                  <a:pt x="272" y="1352"/>
                  <a:pt x="275" y="1354"/>
                </a:cubicBezTo>
                <a:cubicBezTo>
                  <a:pt x="291" y="1345"/>
                  <a:pt x="306" y="1348"/>
                  <a:pt x="321" y="1343"/>
                </a:cubicBezTo>
                <a:close/>
                <a:moveTo>
                  <a:pt x="193" y="1379"/>
                </a:moveTo>
                <a:cubicBezTo>
                  <a:pt x="192" y="1377"/>
                  <a:pt x="196" y="1374"/>
                  <a:pt x="198" y="1376"/>
                </a:cubicBezTo>
                <a:cubicBezTo>
                  <a:pt x="198" y="1371"/>
                  <a:pt x="203" y="1367"/>
                  <a:pt x="205" y="1363"/>
                </a:cubicBezTo>
                <a:cubicBezTo>
                  <a:pt x="211" y="1359"/>
                  <a:pt x="216" y="1355"/>
                  <a:pt x="221" y="1351"/>
                </a:cubicBezTo>
                <a:cubicBezTo>
                  <a:pt x="230" y="1347"/>
                  <a:pt x="237" y="1348"/>
                  <a:pt x="246" y="1341"/>
                </a:cubicBezTo>
                <a:cubicBezTo>
                  <a:pt x="251" y="1345"/>
                  <a:pt x="256" y="1336"/>
                  <a:pt x="262" y="1339"/>
                </a:cubicBezTo>
                <a:cubicBezTo>
                  <a:pt x="267" y="1334"/>
                  <a:pt x="271" y="1340"/>
                  <a:pt x="277" y="1336"/>
                </a:cubicBezTo>
                <a:cubicBezTo>
                  <a:pt x="286" y="1336"/>
                  <a:pt x="296" y="1336"/>
                  <a:pt x="305" y="1335"/>
                </a:cubicBezTo>
                <a:cubicBezTo>
                  <a:pt x="306" y="1338"/>
                  <a:pt x="303" y="1337"/>
                  <a:pt x="301" y="1338"/>
                </a:cubicBezTo>
                <a:cubicBezTo>
                  <a:pt x="298" y="1342"/>
                  <a:pt x="296" y="1337"/>
                  <a:pt x="293" y="1338"/>
                </a:cubicBezTo>
                <a:cubicBezTo>
                  <a:pt x="291" y="1341"/>
                  <a:pt x="290" y="1339"/>
                  <a:pt x="287" y="1340"/>
                </a:cubicBezTo>
                <a:cubicBezTo>
                  <a:pt x="284" y="1339"/>
                  <a:pt x="280" y="1341"/>
                  <a:pt x="275" y="1344"/>
                </a:cubicBezTo>
                <a:cubicBezTo>
                  <a:pt x="268" y="1341"/>
                  <a:pt x="260" y="1348"/>
                  <a:pt x="252" y="1346"/>
                </a:cubicBezTo>
                <a:cubicBezTo>
                  <a:pt x="250" y="1348"/>
                  <a:pt x="248" y="1349"/>
                  <a:pt x="246" y="1348"/>
                </a:cubicBezTo>
                <a:cubicBezTo>
                  <a:pt x="236" y="1354"/>
                  <a:pt x="235" y="1357"/>
                  <a:pt x="226" y="1357"/>
                </a:cubicBezTo>
                <a:cubicBezTo>
                  <a:pt x="224" y="1364"/>
                  <a:pt x="216" y="1364"/>
                  <a:pt x="214" y="1368"/>
                </a:cubicBezTo>
                <a:cubicBezTo>
                  <a:pt x="207" y="1371"/>
                  <a:pt x="208" y="1375"/>
                  <a:pt x="200" y="1376"/>
                </a:cubicBezTo>
                <a:cubicBezTo>
                  <a:pt x="199" y="1380"/>
                  <a:pt x="194" y="1384"/>
                  <a:pt x="191" y="1387"/>
                </a:cubicBezTo>
                <a:cubicBezTo>
                  <a:pt x="188" y="1384"/>
                  <a:pt x="189" y="1381"/>
                  <a:pt x="193" y="1379"/>
                </a:cubicBezTo>
                <a:close/>
                <a:moveTo>
                  <a:pt x="199" y="1139"/>
                </a:moveTo>
                <a:cubicBezTo>
                  <a:pt x="195" y="1136"/>
                  <a:pt x="199" y="1133"/>
                  <a:pt x="194" y="1130"/>
                </a:cubicBezTo>
                <a:cubicBezTo>
                  <a:pt x="196" y="1124"/>
                  <a:pt x="191" y="1118"/>
                  <a:pt x="192" y="1112"/>
                </a:cubicBezTo>
                <a:cubicBezTo>
                  <a:pt x="172" y="1082"/>
                  <a:pt x="156" y="1052"/>
                  <a:pt x="135" y="1027"/>
                </a:cubicBezTo>
                <a:cubicBezTo>
                  <a:pt x="131" y="1022"/>
                  <a:pt x="125" y="1019"/>
                  <a:pt x="121" y="1011"/>
                </a:cubicBezTo>
                <a:cubicBezTo>
                  <a:pt x="118" y="1006"/>
                  <a:pt x="120" y="1008"/>
                  <a:pt x="116" y="1004"/>
                </a:cubicBezTo>
                <a:cubicBezTo>
                  <a:pt x="114" y="1002"/>
                  <a:pt x="115" y="999"/>
                  <a:pt x="113" y="997"/>
                </a:cubicBezTo>
                <a:cubicBezTo>
                  <a:pt x="111" y="993"/>
                  <a:pt x="107" y="991"/>
                  <a:pt x="105" y="988"/>
                </a:cubicBezTo>
                <a:cubicBezTo>
                  <a:pt x="105" y="989"/>
                  <a:pt x="106" y="986"/>
                  <a:pt x="105" y="985"/>
                </a:cubicBezTo>
                <a:cubicBezTo>
                  <a:pt x="105" y="985"/>
                  <a:pt x="99" y="984"/>
                  <a:pt x="100" y="982"/>
                </a:cubicBezTo>
                <a:cubicBezTo>
                  <a:pt x="102" y="976"/>
                  <a:pt x="85" y="961"/>
                  <a:pt x="80" y="952"/>
                </a:cubicBezTo>
                <a:cubicBezTo>
                  <a:pt x="80" y="951"/>
                  <a:pt x="78" y="949"/>
                  <a:pt x="78" y="948"/>
                </a:cubicBezTo>
                <a:cubicBezTo>
                  <a:pt x="79" y="945"/>
                  <a:pt x="77" y="947"/>
                  <a:pt x="75" y="943"/>
                </a:cubicBezTo>
                <a:cubicBezTo>
                  <a:pt x="75" y="943"/>
                  <a:pt x="76" y="942"/>
                  <a:pt x="75" y="941"/>
                </a:cubicBezTo>
                <a:cubicBezTo>
                  <a:pt x="70" y="932"/>
                  <a:pt x="58" y="920"/>
                  <a:pt x="53" y="907"/>
                </a:cubicBezTo>
                <a:cubicBezTo>
                  <a:pt x="58" y="904"/>
                  <a:pt x="61" y="910"/>
                  <a:pt x="64" y="915"/>
                </a:cubicBezTo>
                <a:cubicBezTo>
                  <a:pt x="65" y="919"/>
                  <a:pt x="73" y="924"/>
                  <a:pt x="70" y="927"/>
                </a:cubicBezTo>
                <a:cubicBezTo>
                  <a:pt x="77" y="930"/>
                  <a:pt x="83" y="943"/>
                  <a:pt x="90" y="947"/>
                </a:cubicBezTo>
                <a:cubicBezTo>
                  <a:pt x="93" y="952"/>
                  <a:pt x="96" y="956"/>
                  <a:pt x="99" y="960"/>
                </a:cubicBezTo>
                <a:cubicBezTo>
                  <a:pt x="97" y="963"/>
                  <a:pt x="100" y="962"/>
                  <a:pt x="101" y="963"/>
                </a:cubicBezTo>
                <a:cubicBezTo>
                  <a:pt x="101" y="966"/>
                  <a:pt x="102" y="968"/>
                  <a:pt x="104" y="967"/>
                </a:cubicBezTo>
                <a:cubicBezTo>
                  <a:pt x="107" y="969"/>
                  <a:pt x="109" y="979"/>
                  <a:pt x="114" y="977"/>
                </a:cubicBezTo>
                <a:cubicBezTo>
                  <a:pt x="113" y="980"/>
                  <a:pt x="116" y="984"/>
                  <a:pt x="119" y="985"/>
                </a:cubicBezTo>
                <a:cubicBezTo>
                  <a:pt x="124" y="994"/>
                  <a:pt x="128" y="995"/>
                  <a:pt x="134" y="1006"/>
                </a:cubicBezTo>
                <a:cubicBezTo>
                  <a:pt x="140" y="1014"/>
                  <a:pt x="146" y="1022"/>
                  <a:pt x="152" y="1030"/>
                </a:cubicBezTo>
                <a:cubicBezTo>
                  <a:pt x="154" y="1034"/>
                  <a:pt x="156" y="1034"/>
                  <a:pt x="158" y="1035"/>
                </a:cubicBezTo>
                <a:cubicBezTo>
                  <a:pt x="159" y="1040"/>
                  <a:pt x="167" y="1051"/>
                  <a:pt x="174" y="1061"/>
                </a:cubicBezTo>
                <a:cubicBezTo>
                  <a:pt x="180" y="1075"/>
                  <a:pt x="188" y="1090"/>
                  <a:pt x="193" y="1104"/>
                </a:cubicBezTo>
                <a:cubicBezTo>
                  <a:pt x="196" y="1111"/>
                  <a:pt x="198" y="1118"/>
                  <a:pt x="198" y="1125"/>
                </a:cubicBezTo>
                <a:cubicBezTo>
                  <a:pt x="203" y="1132"/>
                  <a:pt x="203" y="1139"/>
                  <a:pt x="203" y="1145"/>
                </a:cubicBezTo>
                <a:cubicBezTo>
                  <a:pt x="199" y="1148"/>
                  <a:pt x="199" y="1140"/>
                  <a:pt x="199" y="1139"/>
                </a:cubicBezTo>
                <a:close/>
                <a:moveTo>
                  <a:pt x="228" y="1142"/>
                </a:moveTo>
                <a:cubicBezTo>
                  <a:pt x="236" y="1134"/>
                  <a:pt x="246" y="1126"/>
                  <a:pt x="252" y="1118"/>
                </a:cubicBezTo>
                <a:cubicBezTo>
                  <a:pt x="300" y="1093"/>
                  <a:pt x="301" y="1085"/>
                  <a:pt x="309" y="1081"/>
                </a:cubicBezTo>
                <a:cubicBezTo>
                  <a:pt x="462" y="985"/>
                  <a:pt x="471" y="976"/>
                  <a:pt x="485" y="967"/>
                </a:cubicBezTo>
                <a:cubicBezTo>
                  <a:pt x="503" y="945"/>
                  <a:pt x="507" y="947"/>
                  <a:pt x="510" y="941"/>
                </a:cubicBezTo>
                <a:cubicBezTo>
                  <a:pt x="557" y="905"/>
                  <a:pt x="553" y="907"/>
                  <a:pt x="551" y="909"/>
                </a:cubicBezTo>
                <a:cubicBezTo>
                  <a:pt x="517" y="950"/>
                  <a:pt x="499" y="964"/>
                  <a:pt x="486" y="978"/>
                </a:cubicBezTo>
                <a:cubicBezTo>
                  <a:pt x="437" y="1016"/>
                  <a:pt x="427" y="1019"/>
                  <a:pt x="415" y="1030"/>
                </a:cubicBezTo>
                <a:cubicBezTo>
                  <a:pt x="412" y="1032"/>
                  <a:pt x="412" y="1035"/>
                  <a:pt x="411" y="1035"/>
                </a:cubicBezTo>
                <a:cubicBezTo>
                  <a:pt x="371" y="1063"/>
                  <a:pt x="358" y="1069"/>
                  <a:pt x="346" y="1077"/>
                </a:cubicBezTo>
                <a:cubicBezTo>
                  <a:pt x="251" y="1133"/>
                  <a:pt x="244" y="1138"/>
                  <a:pt x="238" y="1142"/>
                </a:cubicBezTo>
                <a:cubicBezTo>
                  <a:pt x="217" y="1159"/>
                  <a:pt x="213" y="1164"/>
                  <a:pt x="208" y="1169"/>
                </a:cubicBezTo>
                <a:close/>
                <a:moveTo>
                  <a:pt x="223" y="1067"/>
                </a:moveTo>
                <a:cubicBezTo>
                  <a:pt x="223" y="1065"/>
                  <a:pt x="223" y="1063"/>
                  <a:pt x="221" y="1061"/>
                </a:cubicBezTo>
                <a:cubicBezTo>
                  <a:pt x="226" y="1059"/>
                  <a:pt x="229" y="1064"/>
                  <a:pt x="223" y="1067"/>
                </a:cubicBezTo>
                <a:close/>
                <a:moveTo>
                  <a:pt x="232" y="1100"/>
                </a:moveTo>
                <a:cubicBezTo>
                  <a:pt x="230" y="1094"/>
                  <a:pt x="242" y="1090"/>
                  <a:pt x="243" y="1085"/>
                </a:cubicBezTo>
                <a:cubicBezTo>
                  <a:pt x="362" y="999"/>
                  <a:pt x="360" y="990"/>
                  <a:pt x="366" y="989"/>
                </a:cubicBezTo>
                <a:cubicBezTo>
                  <a:pt x="390" y="969"/>
                  <a:pt x="398" y="972"/>
                  <a:pt x="400" y="969"/>
                </a:cubicBezTo>
                <a:cubicBezTo>
                  <a:pt x="434" y="942"/>
                  <a:pt x="438" y="946"/>
                  <a:pt x="443" y="940"/>
                </a:cubicBezTo>
                <a:cubicBezTo>
                  <a:pt x="503" y="895"/>
                  <a:pt x="520" y="886"/>
                  <a:pt x="537" y="875"/>
                </a:cubicBezTo>
                <a:cubicBezTo>
                  <a:pt x="594" y="856"/>
                  <a:pt x="595" y="858"/>
                  <a:pt x="592" y="860"/>
                </a:cubicBezTo>
                <a:cubicBezTo>
                  <a:pt x="575" y="865"/>
                  <a:pt x="573" y="867"/>
                  <a:pt x="571" y="865"/>
                </a:cubicBezTo>
                <a:cubicBezTo>
                  <a:pt x="463" y="940"/>
                  <a:pt x="448" y="949"/>
                  <a:pt x="432" y="965"/>
                </a:cubicBezTo>
                <a:cubicBezTo>
                  <a:pt x="322" y="1042"/>
                  <a:pt x="316" y="1041"/>
                  <a:pt x="309" y="1047"/>
                </a:cubicBezTo>
                <a:cubicBezTo>
                  <a:pt x="287" y="1062"/>
                  <a:pt x="287" y="1060"/>
                  <a:pt x="285" y="1062"/>
                </a:cubicBezTo>
                <a:cubicBezTo>
                  <a:pt x="261" y="1080"/>
                  <a:pt x="257" y="1087"/>
                  <a:pt x="255" y="1084"/>
                </a:cubicBezTo>
                <a:close/>
                <a:moveTo>
                  <a:pt x="231" y="1037"/>
                </a:moveTo>
                <a:cubicBezTo>
                  <a:pt x="230" y="1036"/>
                  <a:pt x="229" y="1035"/>
                  <a:pt x="228" y="1034"/>
                </a:cubicBezTo>
                <a:cubicBezTo>
                  <a:pt x="230" y="1033"/>
                  <a:pt x="231" y="1032"/>
                  <a:pt x="232" y="1032"/>
                </a:cubicBezTo>
                <a:cubicBezTo>
                  <a:pt x="232" y="1033"/>
                  <a:pt x="233" y="1034"/>
                  <a:pt x="234" y="1035"/>
                </a:cubicBezTo>
                <a:cubicBezTo>
                  <a:pt x="233" y="1036"/>
                  <a:pt x="232" y="1036"/>
                  <a:pt x="231" y="1037"/>
                </a:cubicBezTo>
                <a:close/>
                <a:moveTo>
                  <a:pt x="269" y="855"/>
                </a:moveTo>
                <a:cubicBezTo>
                  <a:pt x="270" y="855"/>
                  <a:pt x="267" y="849"/>
                  <a:pt x="267" y="849"/>
                </a:cubicBezTo>
                <a:cubicBezTo>
                  <a:pt x="269" y="847"/>
                  <a:pt x="275" y="856"/>
                  <a:pt x="269" y="855"/>
                </a:cubicBezTo>
                <a:close/>
                <a:moveTo>
                  <a:pt x="301" y="886"/>
                </a:moveTo>
                <a:cubicBezTo>
                  <a:pt x="298" y="882"/>
                  <a:pt x="298" y="880"/>
                  <a:pt x="302" y="877"/>
                </a:cubicBezTo>
                <a:cubicBezTo>
                  <a:pt x="305" y="881"/>
                  <a:pt x="305" y="884"/>
                  <a:pt x="301" y="886"/>
                </a:cubicBezTo>
                <a:close/>
                <a:moveTo>
                  <a:pt x="301" y="817"/>
                </a:moveTo>
                <a:cubicBezTo>
                  <a:pt x="301" y="815"/>
                  <a:pt x="302" y="814"/>
                  <a:pt x="301" y="812"/>
                </a:cubicBezTo>
                <a:cubicBezTo>
                  <a:pt x="300" y="808"/>
                  <a:pt x="305" y="812"/>
                  <a:pt x="303" y="813"/>
                </a:cubicBezTo>
                <a:cubicBezTo>
                  <a:pt x="305" y="816"/>
                  <a:pt x="303" y="818"/>
                  <a:pt x="306" y="821"/>
                </a:cubicBezTo>
                <a:cubicBezTo>
                  <a:pt x="305" y="825"/>
                  <a:pt x="306" y="829"/>
                  <a:pt x="308" y="834"/>
                </a:cubicBezTo>
                <a:cubicBezTo>
                  <a:pt x="300" y="833"/>
                  <a:pt x="306" y="822"/>
                  <a:pt x="301" y="817"/>
                </a:cubicBezTo>
                <a:close/>
                <a:moveTo>
                  <a:pt x="481" y="717"/>
                </a:moveTo>
                <a:cubicBezTo>
                  <a:pt x="482" y="721"/>
                  <a:pt x="472" y="722"/>
                  <a:pt x="468" y="723"/>
                </a:cubicBezTo>
                <a:cubicBezTo>
                  <a:pt x="467" y="719"/>
                  <a:pt x="478" y="718"/>
                  <a:pt x="481" y="717"/>
                </a:cubicBezTo>
                <a:close/>
                <a:moveTo>
                  <a:pt x="463" y="722"/>
                </a:moveTo>
                <a:cubicBezTo>
                  <a:pt x="465" y="726"/>
                  <a:pt x="456" y="728"/>
                  <a:pt x="455" y="728"/>
                </a:cubicBezTo>
                <a:cubicBezTo>
                  <a:pt x="452" y="724"/>
                  <a:pt x="461" y="722"/>
                  <a:pt x="463" y="722"/>
                </a:cubicBezTo>
                <a:close/>
                <a:moveTo>
                  <a:pt x="356" y="782"/>
                </a:moveTo>
                <a:cubicBezTo>
                  <a:pt x="358" y="781"/>
                  <a:pt x="359" y="780"/>
                  <a:pt x="361" y="778"/>
                </a:cubicBezTo>
                <a:cubicBezTo>
                  <a:pt x="368" y="777"/>
                  <a:pt x="358" y="783"/>
                  <a:pt x="356" y="785"/>
                </a:cubicBezTo>
                <a:cubicBezTo>
                  <a:pt x="353" y="786"/>
                  <a:pt x="354" y="783"/>
                  <a:pt x="356" y="782"/>
                </a:cubicBezTo>
                <a:close/>
                <a:moveTo>
                  <a:pt x="393" y="618"/>
                </a:moveTo>
                <a:cubicBezTo>
                  <a:pt x="387" y="621"/>
                  <a:pt x="392" y="614"/>
                  <a:pt x="388" y="612"/>
                </a:cubicBezTo>
                <a:cubicBezTo>
                  <a:pt x="392" y="609"/>
                  <a:pt x="392" y="617"/>
                  <a:pt x="393" y="618"/>
                </a:cubicBezTo>
                <a:close/>
                <a:moveTo>
                  <a:pt x="407" y="682"/>
                </a:moveTo>
                <a:cubicBezTo>
                  <a:pt x="410" y="678"/>
                  <a:pt x="412" y="674"/>
                  <a:pt x="418" y="671"/>
                </a:cubicBezTo>
                <a:cubicBezTo>
                  <a:pt x="450" y="660"/>
                  <a:pt x="454" y="654"/>
                  <a:pt x="457" y="653"/>
                </a:cubicBezTo>
                <a:cubicBezTo>
                  <a:pt x="483" y="644"/>
                  <a:pt x="490" y="641"/>
                  <a:pt x="496" y="639"/>
                </a:cubicBezTo>
                <a:cubicBezTo>
                  <a:pt x="536" y="628"/>
                  <a:pt x="539" y="625"/>
                  <a:pt x="543" y="625"/>
                </a:cubicBezTo>
                <a:cubicBezTo>
                  <a:pt x="574" y="618"/>
                  <a:pt x="580" y="613"/>
                  <a:pt x="586" y="614"/>
                </a:cubicBezTo>
                <a:cubicBezTo>
                  <a:pt x="673" y="563"/>
                  <a:pt x="672" y="564"/>
                  <a:pt x="671" y="565"/>
                </a:cubicBezTo>
                <a:cubicBezTo>
                  <a:pt x="622" y="601"/>
                  <a:pt x="616" y="610"/>
                  <a:pt x="597" y="618"/>
                </a:cubicBezTo>
                <a:cubicBezTo>
                  <a:pt x="544" y="639"/>
                  <a:pt x="541" y="643"/>
                  <a:pt x="537" y="644"/>
                </a:cubicBezTo>
                <a:cubicBezTo>
                  <a:pt x="519" y="649"/>
                  <a:pt x="512" y="654"/>
                  <a:pt x="505" y="655"/>
                </a:cubicBezTo>
                <a:cubicBezTo>
                  <a:pt x="445" y="679"/>
                  <a:pt x="427" y="685"/>
                  <a:pt x="408" y="693"/>
                </a:cubicBezTo>
                <a:cubicBezTo>
                  <a:pt x="383" y="709"/>
                  <a:pt x="384" y="706"/>
                  <a:pt x="383" y="704"/>
                </a:cubicBezTo>
                <a:cubicBezTo>
                  <a:pt x="397" y="688"/>
                  <a:pt x="401" y="686"/>
                  <a:pt x="403" y="684"/>
                </a:cubicBezTo>
                <a:close/>
                <a:moveTo>
                  <a:pt x="532" y="454"/>
                </a:moveTo>
                <a:cubicBezTo>
                  <a:pt x="532" y="450"/>
                  <a:pt x="531" y="447"/>
                  <a:pt x="535" y="444"/>
                </a:cubicBezTo>
                <a:cubicBezTo>
                  <a:pt x="538" y="448"/>
                  <a:pt x="536" y="451"/>
                  <a:pt x="532" y="454"/>
                </a:cubicBezTo>
                <a:close/>
                <a:moveTo>
                  <a:pt x="627" y="333"/>
                </a:moveTo>
                <a:cubicBezTo>
                  <a:pt x="626" y="331"/>
                  <a:pt x="628" y="329"/>
                  <a:pt x="627" y="326"/>
                </a:cubicBezTo>
                <a:cubicBezTo>
                  <a:pt x="631" y="324"/>
                  <a:pt x="631" y="332"/>
                  <a:pt x="627" y="333"/>
                </a:cubicBezTo>
                <a:close/>
                <a:moveTo>
                  <a:pt x="722" y="53"/>
                </a:moveTo>
                <a:cubicBezTo>
                  <a:pt x="723" y="56"/>
                  <a:pt x="721" y="59"/>
                  <a:pt x="718" y="61"/>
                </a:cubicBezTo>
                <a:cubicBezTo>
                  <a:pt x="713" y="58"/>
                  <a:pt x="719" y="56"/>
                  <a:pt x="722" y="53"/>
                </a:cubicBezTo>
                <a:close/>
                <a:moveTo>
                  <a:pt x="670" y="251"/>
                </a:moveTo>
                <a:cubicBezTo>
                  <a:pt x="668" y="255"/>
                  <a:pt x="668" y="260"/>
                  <a:pt x="668" y="264"/>
                </a:cubicBezTo>
                <a:cubicBezTo>
                  <a:pt x="664" y="281"/>
                  <a:pt x="657" y="284"/>
                  <a:pt x="658" y="289"/>
                </a:cubicBezTo>
                <a:cubicBezTo>
                  <a:pt x="652" y="296"/>
                  <a:pt x="652" y="292"/>
                  <a:pt x="653" y="288"/>
                </a:cubicBezTo>
                <a:cubicBezTo>
                  <a:pt x="661" y="245"/>
                  <a:pt x="661" y="237"/>
                  <a:pt x="665" y="230"/>
                </a:cubicBezTo>
                <a:cubicBezTo>
                  <a:pt x="666" y="215"/>
                  <a:pt x="662" y="210"/>
                  <a:pt x="666" y="207"/>
                </a:cubicBezTo>
                <a:cubicBezTo>
                  <a:pt x="670" y="171"/>
                  <a:pt x="675" y="168"/>
                  <a:pt x="674" y="164"/>
                </a:cubicBezTo>
                <a:cubicBezTo>
                  <a:pt x="679" y="136"/>
                  <a:pt x="684" y="129"/>
                  <a:pt x="685" y="122"/>
                </a:cubicBezTo>
                <a:cubicBezTo>
                  <a:pt x="704" y="89"/>
                  <a:pt x="704" y="75"/>
                  <a:pt x="716" y="63"/>
                </a:cubicBezTo>
                <a:cubicBezTo>
                  <a:pt x="709" y="86"/>
                  <a:pt x="708" y="91"/>
                  <a:pt x="704" y="96"/>
                </a:cubicBezTo>
                <a:cubicBezTo>
                  <a:pt x="684" y="166"/>
                  <a:pt x="687" y="171"/>
                  <a:pt x="684" y="174"/>
                </a:cubicBezTo>
                <a:cubicBezTo>
                  <a:pt x="678" y="204"/>
                  <a:pt x="677" y="208"/>
                  <a:pt x="678" y="213"/>
                </a:cubicBezTo>
                <a:cubicBezTo>
                  <a:pt x="672" y="242"/>
                  <a:pt x="669" y="246"/>
                  <a:pt x="670" y="25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6488" y="1503910"/>
            <a:ext cx="3230625" cy="1687924"/>
          </a:xfrm>
        </p:spPr>
        <p:txBody>
          <a:bodyPr anchor="b">
            <a:noAutofit/>
          </a:bodyPr>
          <a:lstStyle>
            <a:lvl1pPr>
              <a:lnSpc>
                <a:spcPct val="104000"/>
              </a:lnSpc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8102651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6488" y="3223806"/>
            <a:ext cx="3227832" cy="2872194"/>
          </a:xfrm>
        </p:spPr>
        <p:txBody>
          <a:bodyPr/>
          <a:lstStyle>
            <a:lvl1pPr marL="0" indent="0">
              <a:spcBef>
                <a:spcPts val="14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476488" y="6291072"/>
            <a:ext cx="3227832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7731" y="6291072"/>
            <a:ext cx="7598664" cy="365125"/>
          </a:xfrm>
        </p:spPr>
        <p:txBody>
          <a:bodyPr/>
          <a:lstStyle>
            <a:lvl1pPr algn="l">
              <a:defRPr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476488" y="373607"/>
            <a:ext cx="3227832" cy="816482"/>
          </a:xfrm>
        </p:spPr>
        <p:txBody>
          <a:bodyPr anchor="t"/>
          <a:lstStyle>
            <a:lvl1pPr algn="l">
              <a:defRPr sz="4400"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28239786"/>
      </p:ext>
    </p:extLst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27524855"/>
      </p:ext>
    </p:extLst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 title="Feather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25" name="Freeform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77965" y="507037"/>
            <a:ext cx="1571626" cy="533993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933700" y="524373"/>
            <a:ext cx="5959577" cy="5322596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277965" y="6296615"/>
            <a:ext cx="2505996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933699" y="6296615"/>
            <a:ext cx="5959577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8734643" y="2853201"/>
            <a:ext cx="5383267" cy="604269"/>
          </a:xfrm>
        </p:spPr>
        <p:txBody>
          <a:bodyPr/>
          <a:lstStyle>
            <a:lvl1pPr algn="l">
              <a:defRPr/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 title="Rule Line"/>
          <p:cNvCxnSpPr/>
          <p:nvPr/>
        </p:nvCxnSpPr>
        <p:spPr>
          <a:xfrm>
            <a:off x="9111582" y="571502"/>
            <a:ext cx="0" cy="5275467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34968093"/>
      </p:ext>
    </p:extLst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546100" y="-4763"/>
            <a:ext cx="5014912" cy="6862763"/>
            <a:chOff x="2928938" y="-4763"/>
            <a:chExt cx="5014912" cy="6862763"/>
          </a:xfrm>
        </p:grpSpPr>
        <p:sp>
          <p:nvSpPr>
            <p:cNvPr id="22" name="Freeform 6"/>
            <p:cNvSpPr/>
            <p:nvPr/>
          </p:nvSpPr>
          <p:spPr bwMode="auto">
            <a:xfrm>
              <a:off x="3367088" y="-4763"/>
              <a:ext cx="1063625" cy="2782888"/>
            </a:xfrm>
            <a:custGeom>
              <a:avLst/>
              <a:gdLst/>
              <a:ahLst/>
              <a:cxnLst/>
              <a:rect l="0" t="0" r="r" b="b"/>
              <a:pathLst>
                <a:path w="670" h="1753">
                  <a:moveTo>
                    <a:pt x="0" y="1696"/>
                  </a:moveTo>
                  <a:lnTo>
                    <a:pt x="225" y="1753"/>
                  </a:lnTo>
                  <a:lnTo>
                    <a:pt x="670" y="0"/>
                  </a:lnTo>
                  <a:lnTo>
                    <a:pt x="430" y="0"/>
                  </a:lnTo>
                  <a:lnTo>
                    <a:pt x="0" y="16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3" name="Freeform 7"/>
            <p:cNvSpPr/>
            <p:nvPr/>
          </p:nvSpPr>
          <p:spPr bwMode="auto">
            <a:xfrm>
              <a:off x="2928938" y="-4763"/>
              <a:ext cx="1035050" cy="2673350"/>
            </a:xfrm>
            <a:custGeom>
              <a:avLst/>
              <a:gdLst/>
              <a:ahLst/>
              <a:cxnLst/>
              <a:rect l="0" t="0" r="r" b="b"/>
              <a:pathLst>
                <a:path w="652" h="1684">
                  <a:moveTo>
                    <a:pt x="225" y="1684"/>
                  </a:moveTo>
                  <a:lnTo>
                    <a:pt x="652" y="0"/>
                  </a:lnTo>
                  <a:lnTo>
                    <a:pt x="411" y="0"/>
                  </a:lnTo>
                  <a:lnTo>
                    <a:pt x="0" y="1627"/>
                  </a:lnTo>
                  <a:lnTo>
                    <a:pt x="219" y="1681"/>
                  </a:lnTo>
                  <a:lnTo>
                    <a:pt x="225" y="168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</p:sp>
        <p:sp>
          <p:nvSpPr>
            <p:cNvPr id="24" name="Freeform 9"/>
            <p:cNvSpPr/>
            <p:nvPr/>
          </p:nvSpPr>
          <p:spPr bwMode="auto">
            <a:xfrm>
              <a:off x="2928938" y="2582862"/>
              <a:ext cx="2693987" cy="4275138"/>
            </a:xfrm>
            <a:custGeom>
              <a:avLst/>
              <a:gdLst/>
              <a:ahLst/>
              <a:cxnLst/>
              <a:rect l="0" t="0" r="r" b="b"/>
              <a:pathLst>
                <a:path w="1697" h="2693">
                  <a:moveTo>
                    <a:pt x="0" y="0"/>
                  </a:moveTo>
                  <a:lnTo>
                    <a:pt x="1622" y="2693"/>
                  </a:lnTo>
                  <a:lnTo>
                    <a:pt x="1697" y="26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</p:sp>
        <p:sp>
          <p:nvSpPr>
            <p:cNvPr id="25" name="Freeform 10"/>
            <p:cNvSpPr/>
            <p:nvPr/>
          </p:nvSpPr>
          <p:spPr bwMode="auto">
            <a:xfrm>
              <a:off x="3371850" y="2692400"/>
              <a:ext cx="3332162" cy="4165600"/>
            </a:xfrm>
            <a:custGeom>
              <a:avLst/>
              <a:gdLst/>
              <a:ahLst/>
              <a:cxnLst/>
              <a:rect l="0" t="0" r="r" b="b"/>
              <a:pathLst>
                <a:path w="2099" h="2624">
                  <a:moveTo>
                    <a:pt x="2099" y="2624"/>
                  </a:moveTo>
                  <a:lnTo>
                    <a:pt x="0" y="0"/>
                  </a:lnTo>
                  <a:lnTo>
                    <a:pt x="2021" y="2624"/>
                  </a:lnTo>
                  <a:lnTo>
                    <a:pt x="2099" y="262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</p:sp>
        <p:sp>
          <p:nvSpPr>
            <p:cNvPr id="26" name="Freeform 11"/>
            <p:cNvSpPr/>
            <p:nvPr/>
          </p:nvSpPr>
          <p:spPr bwMode="auto">
            <a:xfrm>
              <a:off x="3367088" y="2687637"/>
              <a:ext cx="4576762" cy="4170363"/>
            </a:xfrm>
            <a:custGeom>
              <a:avLst/>
              <a:gdLst/>
              <a:ahLst/>
              <a:cxnLst/>
              <a:rect l="0" t="0" r="r" b="b"/>
              <a:pathLst>
                <a:path w="2883" h="2627">
                  <a:moveTo>
                    <a:pt x="0" y="0"/>
                  </a:moveTo>
                  <a:lnTo>
                    <a:pt x="3" y="3"/>
                  </a:lnTo>
                  <a:lnTo>
                    <a:pt x="2102" y="2627"/>
                  </a:lnTo>
                  <a:lnTo>
                    <a:pt x="2883" y="2627"/>
                  </a:lnTo>
                  <a:lnTo>
                    <a:pt x="225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</p:sp>
        <p:sp>
          <p:nvSpPr>
            <p:cNvPr id="27" name="Freeform 12"/>
            <p:cNvSpPr/>
            <p:nvPr/>
          </p:nvSpPr>
          <p:spPr bwMode="auto">
            <a:xfrm>
              <a:off x="2928938" y="2578100"/>
              <a:ext cx="3584575" cy="4279900"/>
            </a:xfrm>
            <a:custGeom>
              <a:avLst/>
              <a:gdLst/>
              <a:ahLst/>
              <a:cxnLst/>
              <a:rect l="0" t="0" r="r" b="b"/>
              <a:pathLst>
                <a:path w="2258" h="2696">
                  <a:moveTo>
                    <a:pt x="2258" y="2696"/>
                  </a:moveTo>
                  <a:lnTo>
                    <a:pt x="264" y="111"/>
                  </a:lnTo>
                  <a:lnTo>
                    <a:pt x="228" y="60"/>
                  </a:lnTo>
                  <a:lnTo>
                    <a:pt x="225" y="57"/>
                  </a:lnTo>
                  <a:lnTo>
                    <a:pt x="0" y="0"/>
                  </a:lnTo>
                  <a:lnTo>
                    <a:pt x="0" y="3"/>
                  </a:lnTo>
                  <a:lnTo>
                    <a:pt x="1697" y="2696"/>
                  </a:lnTo>
                  <a:lnTo>
                    <a:pt x="2258" y="26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928401" y="1380068"/>
            <a:ext cx="8574622" cy="2616199"/>
          </a:xfrm>
        </p:spPr>
        <p:txBody>
          <a:bodyPr anchor="b">
            <a:normAutofit/>
          </a:bodyPr>
          <a:lstStyle>
            <a:lvl1pPr algn="r">
              <a:defRPr sz="60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15377" y="3996267"/>
            <a:ext cx="6987645" cy="1388534"/>
          </a:xfrm>
        </p:spPr>
        <p:txBody>
          <a:bodyPr anchor="t">
            <a:normAutofit/>
          </a:bodyPr>
          <a:lstStyle>
            <a:lvl1pPr marL="0" indent="0" algn="r">
              <a:buNone/>
              <a:defRPr sz="21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332412" y="5883275"/>
            <a:ext cx="4324044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34837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951856" y="5867131"/>
            <a:ext cx="5511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5271013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1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45400207"/>
      </p:ext>
    </p:extLst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72279" y="2666999"/>
            <a:ext cx="8930747" cy="2110382"/>
          </a:xfrm>
        </p:spPr>
        <p:txBody>
          <a:bodyPr anchor="b"/>
          <a:lstStyle>
            <a:lvl1pPr algn="r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72278" y="4777381"/>
            <a:ext cx="8930748" cy="860400"/>
          </a:xfrm>
        </p:spPr>
        <p:txBody>
          <a:bodyPr anchor="t">
            <a:normAutofit/>
          </a:bodyPr>
          <a:lstStyle>
            <a:lvl1pPr marL="0" indent="0" algn="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33897528"/>
      </p:ext>
    </p:extLst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1" y="685800"/>
            <a:ext cx="10018713" cy="175259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84312" y="2666999"/>
            <a:ext cx="4895055" cy="3124201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07967" y="2667000"/>
            <a:ext cx="4895056" cy="3124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5381881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72179" y="2658533"/>
            <a:ext cx="4607188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84311" y="3335337"/>
            <a:ext cx="4895056" cy="2455862"/>
          </a:xfrm>
        </p:spPr>
        <p:txBody>
          <a:bodyPr anchor="t"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80487" y="2667000"/>
            <a:ext cx="4622537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607967" y="3335337"/>
            <a:ext cx="4895056" cy="2455862"/>
          </a:xfrm>
        </p:spPr>
        <p:txBody>
          <a:bodyPr anchor="t"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3313964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50707420"/>
      </p:ext>
    </p:extLst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8410150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2" y="1600200"/>
            <a:ext cx="3549121" cy="1371600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262033" y="685799"/>
            <a:ext cx="6240990" cy="5105401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84312" y="2971800"/>
            <a:ext cx="3549121" cy="18288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8879829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2724" y="1752599"/>
            <a:ext cx="5426158" cy="1371600"/>
          </a:xfrm>
        </p:spPr>
        <p:txBody>
          <a:bodyPr anchor="b">
            <a:normAutofit/>
          </a:bodyPr>
          <a:lstStyle>
            <a:lvl1pPr algn="ctr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594682" y="914400"/>
            <a:ext cx="3280974" cy="4572000"/>
          </a:xfrm>
          <a:prstGeom prst="roundRect">
            <a:avLst>
              <a:gd name="adj" fmla="val 4280"/>
            </a:avLst>
          </a:prstGeom>
          <a:ln w="38100">
            <a:gradFill flip="none" rotWithShape="1">
              <a:gsLst>
                <a:gs pos="0">
                  <a:schemeClr val="bg2"/>
                </a:gs>
                <a:gs pos="100000">
                  <a:schemeClr val="bg2">
                    <a:lumMod val="75000"/>
                  </a:schemeClr>
                </a:gs>
              </a:gsLst>
              <a:lin ang="5400000" scaled="0"/>
              <a:tileRect/>
            </a:gra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82724" y="3124199"/>
            <a:ext cx="5426158" cy="1828800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73617707"/>
      </p:ext>
    </p:extLst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1" y="4732865"/>
            <a:ext cx="10018711" cy="566738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386012" y="932112"/>
            <a:ext cx="8225944" cy="3164976"/>
          </a:xfrm>
          <a:prstGeom prst="roundRect">
            <a:avLst>
              <a:gd name="adj" fmla="val 4380"/>
            </a:avLst>
          </a:prstGeom>
          <a:ln w="38100">
            <a:gradFill flip="none" rotWithShape="1">
              <a:gsLst>
                <a:gs pos="0">
                  <a:schemeClr val="bg2"/>
                </a:gs>
                <a:gs pos="100000">
                  <a:schemeClr val="bg2">
                    <a:lumMod val="75000"/>
                  </a:schemeClr>
                </a:gs>
              </a:gsLst>
              <a:lin ang="5400000" scaled="0"/>
              <a:tileRect/>
            </a:gra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84311" y="5299603"/>
            <a:ext cx="10018711" cy="493712"/>
          </a:xfrm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64612926"/>
      </p:ext>
    </p:extLst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2" y="685800"/>
            <a:ext cx="10018711" cy="3048000"/>
          </a:xfrm>
        </p:spPr>
        <p:txBody>
          <a:bodyPr anchor="ctr">
            <a:normAutofit/>
          </a:bodyPr>
          <a:lstStyle>
            <a:lvl1pPr algn="ctr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2" y="4343400"/>
            <a:ext cx="10018713" cy="14478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16869019"/>
      </p:ext>
    </p:extLst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1598612" y="86302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893425" y="2819399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08212" y="685800"/>
            <a:ext cx="8990012" cy="2743199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436811" y="3428999"/>
            <a:ext cx="8532815" cy="381000"/>
          </a:xfrm>
        </p:spPr>
        <p:txBody>
          <a:bodyPr anchor="ctr">
            <a:normAutofit/>
          </a:bodyPr>
          <a:lstStyle>
            <a:lvl1pPr marL="0" indent="0">
              <a:buFontTx/>
              <a:buNone/>
              <a:defRPr sz="18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1" y="4343400"/>
            <a:ext cx="10018711" cy="14478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6527482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17020089"/>
      </p:ext>
    </p:extLst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3" y="3308581"/>
            <a:ext cx="10018709" cy="1468800"/>
          </a:xfrm>
        </p:spPr>
        <p:txBody>
          <a:bodyPr anchor="b">
            <a:normAutofit/>
          </a:bodyPr>
          <a:lstStyle>
            <a:lvl1pPr algn="r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2" y="4777381"/>
            <a:ext cx="10018710" cy="860400"/>
          </a:xfrm>
        </p:spPr>
        <p:txBody>
          <a:bodyPr anchor="t">
            <a:normAutofit/>
          </a:bodyPr>
          <a:lstStyle>
            <a:lvl1pPr marL="0" indent="0" algn="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38165115"/>
      </p:ext>
    </p:extLst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1598612" y="86302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893425" y="2819399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08212" y="685800"/>
            <a:ext cx="8990012" cy="2743199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484313" y="3886200"/>
            <a:ext cx="10018710" cy="889000"/>
          </a:xfrm>
        </p:spPr>
        <p:txBody>
          <a:bodyPr vert="horz" lIns="91440" tIns="45720" rIns="91440" bIns="45720" rtlCol="0" anchor="b">
            <a:normAutofit/>
          </a:bodyPr>
          <a:lstStyle>
            <a:lvl1pPr algn="r">
              <a:buNone/>
              <a:defRPr lang="en-US" sz="2400" b="0" cap="none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2" y="4775200"/>
            <a:ext cx="10018710" cy="1016000"/>
          </a:xfrm>
        </p:spPr>
        <p:txBody>
          <a:bodyPr anchor="t">
            <a:normAutofit/>
          </a:bodyPr>
          <a:lstStyle>
            <a:lvl1pPr marL="0" indent="0" algn="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72278498"/>
      </p:ext>
    </p:extLst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3" y="685800"/>
            <a:ext cx="10018712" cy="2727325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484312" y="3505200"/>
            <a:ext cx="10018713" cy="838200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800" b="0" cap="none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1" y="4343400"/>
            <a:ext cx="10018713" cy="14478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65600309"/>
      </p:ext>
    </p:extLst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47068094"/>
      </p:ext>
    </p:extLst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732655" y="685800"/>
            <a:ext cx="1770369" cy="5105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84312" y="685800"/>
            <a:ext cx="8019742" cy="5105400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39001268"/>
      </p:ext>
    </p:extLst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546100" y="-4763"/>
            <a:ext cx="5014912" cy="6862763"/>
            <a:chOff x="2928938" y="-4763"/>
            <a:chExt cx="5014912" cy="6862763"/>
          </a:xfrm>
        </p:grpSpPr>
        <p:sp>
          <p:nvSpPr>
            <p:cNvPr id="22" name="Freeform 6"/>
            <p:cNvSpPr/>
            <p:nvPr/>
          </p:nvSpPr>
          <p:spPr bwMode="auto">
            <a:xfrm>
              <a:off x="3367088" y="-4763"/>
              <a:ext cx="1063625" cy="2782888"/>
            </a:xfrm>
            <a:custGeom>
              <a:avLst/>
              <a:gdLst/>
              <a:ahLst/>
              <a:cxnLst/>
              <a:rect l="0" t="0" r="r" b="b"/>
              <a:pathLst>
                <a:path w="670" h="1753">
                  <a:moveTo>
                    <a:pt x="0" y="1696"/>
                  </a:moveTo>
                  <a:lnTo>
                    <a:pt x="225" y="1753"/>
                  </a:lnTo>
                  <a:lnTo>
                    <a:pt x="670" y="0"/>
                  </a:lnTo>
                  <a:lnTo>
                    <a:pt x="430" y="0"/>
                  </a:lnTo>
                  <a:lnTo>
                    <a:pt x="0" y="16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3" name="Freeform 7"/>
            <p:cNvSpPr/>
            <p:nvPr/>
          </p:nvSpPr>
          <p:spPr bwMode="auto">
            <a:xfrm>
              <a:off x="2928938" y="-4763"/>
              <a:ext cx="1035050" cy="2673350"/>
            </a:xfrm>
            <a:custGeom>
              <a:avLst/>
              <a:gdLst/>
              <a:ahLst/>
              <a:cxnLst/>
              <a:rect l="0" t="0" r="r" b="b"/>
              <a:pathLst>
                <a:path w="652" h="1684">
                  <a:moveTo>
                    <a:pt x="225" y="1684"/>
                  </a:moveTo>
                  <a:lnTo>
                    <a:pt x="652" y="0"/>
                  </a:lnTo>
                  <a:lnTo>
                    <a:pt x="411" y="0"/>
                  </a:lnTo>
                  <a:lnTo>
                    <a:pt x="0" y="1627"/>
                  </a:lnTo>
                  <a:lnTo>
                    <a:pt x="219" y="1681"/>
                  </a:lnTo>
                  <a:lnTo>
                    <a:pt x="225" y="168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</p:sp>
        <p:sp>
          <p:nvSpPr>
            <p:cNvPr id="24" name="Freeform 9"/>
            <p:cNvSpPr/>
            <p:nvPr/>
          </p:nvSpPr>
          <p:spPr bwMode="auto">
            <a:xfrm>
              <a:off x="2928938" y="2582862"/>
              <a:ext cx="2693987" cy="4275138"/>
            </a:xfrm>
            <a:custGeom>
              <a:avLst/>
              <a:gdLst/>
              <a:ahLst/>
              <a:cxnLst/>
              <a:rect l="0" t="0" r="r" b="b"/>
              <a:pathLst>
                <a:path w="1697" h="2693">
                  <a:moveTo>
                    <a:pt x="0" y="0"/>
                  </a:moveTo>
                  <a:lnTo>
                    <a:pt x="1622" y="2693"/>
                  </a:lnTo>
                  <a:lnTo>
                    <a:pt x="1697" y="26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</p:sp>
        <p:sp>
          <p:nvSpPr>
            <p:cNvPr id="25" name="Freeform 10"/>
            <p:cNvSpPr/>
            <p:nvPr/>
          </p:nvSpPr>
          <p:spPr bwMode="auto">
            <a:xfrm>
              <a:off x="3371850" y="2692400"/>
              <a:ext cx="3332162" cy="4165600"/>
            </a:xfrm>
            <a:custGeom>
              <a:avLst/>
              <a:gdLst/>
              <a:ahLst/>
              <a:cxnLst/>
              <a:rect l="0" t="0" r="r" b="b"/>
              <a:pathLst>
                <a:path w="2099" h="2624">
                  <a:moveTo>
                    <a:pt x="2099" y="2624"/>
                  </a:moveTo>
                  <a:lnTo>
                    <a:pt x="0" y="0"/>
                  </a:lnTo>
                  <a:lnTo>
                    <a:pt x="2021" y="2624"/>
                  </a:lnTo>
                  <a:lnTo>
                    <a:pt x="2099" y="262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</p:sp>
        <p:sp>
          <p:nvSpPr>
            <p:cNvPr id="26" name="Freeform 11"/>
            <p:cNvSpPr/>
            <p:nvPr/>
          </p:nvSpPr>
          <p:spPr bwMode="auto">
            <a:xfrm>
              <a:off x="3367088" y="2687637"/>
              <a:ext cx="4576762" cy="4170363"/>
            </a:xfrm>
            <a:custGeom>
              <a:avLst/>
              <a:gdLst/>
              <a:ahLst/>
              <a:cxnLst/>
              <a:rect l="0" t="0" r="r" b="b"/>
              <a:pathLst>
                <a:path w="2883" h="2627">
                  <a:moveTo>
                    <a:pt x="0" y="0"/>
                  </a:moveTo>
                  <a:lnTo>
                    <a:pt x="3" y="3"/>
                  </a:lnTo>
                  <a:lnTo>
                    <a:pt x="2102" y="2627"/>
                  </a:lnTo>
                  <a:lnTo>
                    <a:pt x="2883" y="2627"/>
                  </a:lnTo>
                  <a:lnTo>
                    <a:pt x="225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</p:sp>
        <p:sp>
          <p:nvSpPr>
            <p:cNvPr id="27" name="Freeform 12"/>
            <p:cNvSpPr/>
            <p:nvPr/>
          </p:nvSpPr>
          <p:spPr bwMode="auto">
            <a:xfrm>
              <a:off x="2928938" y="2578100"/>
              <a:ext cx="3584575" cy="4279900"/>
            </a:xfrm>
            <a:custGeom>
              <a:avLst/>
              <a:gdLst/>
              <a:ahLst/>
              <a:cxnLst/>
              <a:rect l="0" t="0" r="r" b="b"/>
              <a:pathLst>
                <a:path w="2258" h="2696">
                  <a:moveTo>
                    <a:pt x="2258" y="2696"/>
                  </a:moveTo>
                  <a:lnTo>
                    <a:pt x="264" y="111"/>
                  </a:lnTo>
                  <a:lnTo>
                    <a:pt x="228" y="60"/>
                  </a:lnTo>
                  <a:lnTo>
                    <a:pt x="225" y="57"/>
                  </a:lnTo>
                  <a:lnTo>
                    <a:pt x="0" y="0"/>
                  </a:lnTo>
                  <a:lnTo>
                    <a:pt x="0" y="3"/>
                  </a:lnTo>
                  <a:lnTo>
                    <a:pt x="1697" y="2696"/>
                  </a:lnTo>
                  <a:lnTo>
                    <a:pt x="2258" y="26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928401" y="1380068"/>
            <a:ext cx="8574622" cy="2616199"/>
          </a:xfrm>
        </p:spPr>
        <p:txBody>
          <a:bodyPr anchor="b">
            <a:normAutofit/>
          </a:bodyPr>
          <a:lstStyle>
            <a:lvl1pPr algn="r">
              <a:defRPr sz="60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15377" y="3996267"/>
            <a:ext cx="6987645" cy="1388534"/>
          </a:xfrm>
        </p:spPr>
        <p:txBody>
          <a:bodyPr anchor="t">
            <a:normAutofit/>
          </a:bodyPr>
          <a:lstStyle>
            <a:lvl1pPr marL="0" indent="0" algn="r">
              <a:buNone/>
              <a:defRPr sz="21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332412" y="5883275"/>
            <a:ext cx="4324044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118278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951856" y="5867131"/>
            <a:ext cx="5511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81173670"/>
      </p:ext>
    </p:extLst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72279" y="2666999"/>
            <a:ext cx="8930747" cy="2110382"/>
          </a:xfrm>
        </p:spPr>
        <p:txBody>
          <a:bodyPr anchor="b"/>
          <a:lstStyle>
            <a:lvl1pPr algn="r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72278" y="4777381"/>
            <a:ext cx="8930748" cy="860400"/>
          </a:xfrm>
        </p:spPr>
        <p:txBody>
          <a:bodyPr anchor="t">
            <a:normAutofit/>
          </a:bodyPr>
          <a:lstStyle>
            <a:lvl1pPr marL="0" indent="0" algn="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52073794"/>
      </p:ext>
    </p:extLst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1" y="685800"/>
            <a:ext cx="10018713" cy="175259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84312" y="2666999"/>
            <a:ext cx="4895055" cy="3124201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07967" y="2667000"/>
            <a:ext cx="4895056" cy="3124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5164529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72179" y="2658533"/>
            <a:ext cx="4607188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84311" y="3335337"/>
            <a:ext cx="4895056" cy="2455862"/>
          </a:xfrm>
        </p:spPr>
        <p:txBody>
          <a:bodyPr anchor="t"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80487" y="2667000"/>
            <a:ext cx="4622537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607967" y="3335337"/>
            <a:ext cx="4895056" cy="2455862"/>
          </a:xfrm>
        </p:spPr>
        <p:txBody>
          <a:bodyPr anchor="t"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4162505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1" y="762000"/>
            <a:ext cx="75819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53334988"/>
      </p:ext>
    </p:extLst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37545430"/>
      </p:ext>
    </p:extLst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7053470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2" y="1600200"/>
            <a:ext cx="3549121" cy="1371600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262033" y="685799"/>
            <a:ext cx="6240990" cy="5105401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84312" y="2971800"/>
            <a:ext cx="3549121" cy="18288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7890416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2724" y="1752599"/>
            <a:ext cx="5426158" cy="1371600"/>
          </a:xfrm>
        </p:spPr>
        <p:txBody>
          <a:bodyPr anchor="b">
            <a:normAutofit/>
          </a:bodyPr>
          <a:lstStyle>
            <a:lvl1pPr algn="ctr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594682" y="914400"/>
            <a:ext cx="3280974" cy="4572000"/>
          </a:xfrm>
          <a:prstGeom prst="roundRect">
            <a:avLst>
              <a:gd name="adj" fmla="val 4280"/>
            </a:avLst>
          </a:prstGeom>
          <a:ln w="38100">
            <a:gradFill flip="none" rotWithShape="1">
              <a:gsLst>
                <a:gs pos="0">
                  <a:schemeClr val="bg2"/>
                </a:gs>
                <a:gs pos="100000">
                  <a:schemeClr val="bg2">
                    <a:lumMod val="75000"/>
                  </a:schemeClr>
                </a:gs>
              </a:gsLst>
              <a:lin ang="5400000" scaled="0"/>
              <a:tileRect/>
            </a:gra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82724" y="3124199"/>
            <a:ext cx="5426158" cy="1828800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89563900"/>
      </p:ext>
    </p:extLst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1" y="4732865"/>
            <a:ext cx="10018711" cy="566738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386012" y="932112"/>
            <a:ext cx="8225944" cy="3164976"/>
          </a:xfrm>
          <a:prstGeom prst="roundRect">
            <a:avLst>
              <a:gd name="adj" fmla="val 4380"/>
            </a:avLst>
          </a:prstGeom>
          <a:ln w="38100">
            <a:gradFill flip="none" rotWithShape="1">
              <a:gsLst>
                <a:gs pos="0">
                  <a:schemeClr val="bg2"/>
                </a:gs>
                <a:gs pos="100000">
                  <a:schemeClr val="bg2">
                    <a:lumMod val="75000"/>
                  </a:schemeClr>
                </a:gs>
              </a:gsLst>
              <a:lin ang="5400000" scaled="0"/>
              <a:tileRect/>
            </a:gra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84311" y="5299603"/>
            <a:ext cx="10018711" cy="493712"/>
          </a:xfrm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03686375"/>
      </p:ext>
    </p:extLst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2" y="685800"/>
            <a:ext cx="10018711" cy="3048000"/>
          </a:xfrm>
        </p:spPr>
        <p:txBody>
          <a:bodyPr anchor="ctr">
            <a:normAutofit/>
          </a:bodyPr>
          <a:lstStyle>
            <a:lvl1pPr algn="ctr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2" y="4343400"/>
            <a:ext cx="10018713" cy="14478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10859556"/>
      </p:ext>
    </p:extLst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1598612" y="86302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893425" y="2819399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08212" y="685800"/>
            <a:ext cx="8990012" cy="2743199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436811" y="3428999"/>
            <a:ext cx="8532815" cy="381000"/>
          </a:xfrm>
        </p:spPr>
        <p:txBody>
          <a:bodyPr anchor="ctr">
            <a:normAutofit/>
          </a:bodyPr>
          <a:lstStyle>
            <a:lvl1pPr marL="0" indent="0">
              <a:buFontTx/>
              <a:buNone/>
              <a:defRPr sz="18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1" y="4343400"/>
            <a:ext cx="10018711" cy="1447800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96255180"/>
      </p:ext>
    </p:extLst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3" y="3308581"/>
            <a:ext cx="10018709" cy="1468800"/>
          </a:xfrm>
        </p:spPr>
        <p:txBody>
          <a:bodyPr anchor="b">
            <a:normAutofit/>
          </a:bodyPr>
          <a:lstStyle>
            <a:lvl1pPr algn="r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2" y="4777381"/>
            <a:ext cx="10018710" cy="860400"/>
          </a:xfrm>
        </p:spPr>
        <p:txBody>
          <a:bodyPr anchor="t">
            <a:normAutofit/>
          </a:bodyPr>
          <a:lstStyle>
            <a:lvl1pPr marL="0" indent="0" algn="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9099539"/>
      </p:ext>
    </p:extLst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1598612" y="863023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893425" y="2819399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08212" y="685800"/>
            <a:ext cx="8990012" cy="2743199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484313" y="3886200"/>
            <a:ext cx="10018710" cy="889000"/>
          </a:xfrm>
        </p:spPr>
        <p:txBody>
          <a:bodyPr vert="horz" lIns="91440" tIns="45720" rIns="91440" bIns="45720" rtlCol="0" anchor="b">
            <a:normAutofit/>
          </a:bodyPr>
          <a:lstStyle>
            <a:lvl1pPr algn="r">
              <a:buNone/>
              <a:defRPr lang="en-US" sz="2400" b="0" cap="none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2" y="4775200"/>
            <a:ext cx="10018710" cy="1016000"/>
          </a:xfrm>
        </p:spPr>
        <p:txBody>
          <a:bodyPr anchor="t">
            <a:normAutofit/>
          </a:bodyPr>
          <a:lstStyle>
            <a:lvl1pPr marL="0" indent="0" algn="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72856633"/>
      </p:ext>
    </p:extLst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84313" y="685800"/>
            <a:ext cx="10018712" cy="2727325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484312" y="3505200"/>
            <a:ext cx="10018713" cy="838200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800" b="0" cap="none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1" y="4343400"/>
            <a:ext cx="10018713" cy="14478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768741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93620610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-1"/>
            <a:ext cx="12192000" cy="4572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9686803"/>
      </p:ext>
    </p:extLst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22927720"/>
      </p:ext>
    </p:extLst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732655" y="685800"/>
            <a:ext cx="1770369" cy="5105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84312" y="685800"/>
            <a:ext cx="8019742" cy="5105400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92890697"/>
      </p:ext>
    </p:extLst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1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71600" y="1803405"/>
            <a:ext cx="9448800" cy="1825096"/>
          </a:xfrm>
        </p:spPr>
        <p:txBody>
          <a:bodyPr anchor="b">
            <a:normAutofit/>
          </a:bodyPr>
          <a:lstStyle>
            <a:lvl1pPr algn="l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632201"/>
            <a:ext cx="9448800" cy="685800"/>
          </a:xfrm>
        </p:spPr>
        <p:txBody>
          <a:bodyPr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909561" y="4314328"/>
            <a:ext cx="2910840" cy="37464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371600" y="4323845"/>
            <a:ext cx="6400800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7200" y="1430866"/>
            <a:ext cx="2743200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3575535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91347540"/>
      </p:ext>
    </p:extLst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1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53533"/>
            <a:ext cx="10820399" cy="2801935"/>
          </a:xfrm>
        </p:spPr>
        <p:txBody>
          <a:bodyPr anchor="b">
            <a:normAutofit/>
          </a:bodyPr>
          <a:lstStyle>
            <a:lvl1pPr algn="r"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467" y="3641725"/>
            <a:ext cx="10490200" cy="955675"/>
          </a:xfrm>
        </p:spPr>
        <p:txBody>
          <a:bodyPr>
            <a:normAutofit/>
          </a:bodyPr>
          <a:lstStyle>
            <a:lvl1pPr marL="0" indent="0" algn="r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814452" y="381000"/>
            <a:ext cx="2910840" cy="365125"/>
          </a:xfrm>
        </p:spPr>
        <p:txBody>
          <a:bodyPr/>
          <a:lstStyle>
            <a:lvl1pPr algn="r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5800" y="381001"/>
            <a:ext cx="6991492" cy="36406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862452" y="381000"/>
            <a:ext cx="64374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14591708"/>
      </p:ext>
    </p:extLst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94559"/>
            <a:ext cx="5334000" cy="402412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194559"/>
            <a:ext cx="5334000" cy="402412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4515075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95600" y="762000"/>
            <a:ext cx="8610600" cy="12954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9" y="2183802"/>
            <a:ext cx="5079991" cy="823912"/>
          </a:xfrm>
        </p:spPr>
        <p:txBody>
          <a:bodyPr anchor="b">
            <a:norm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3132666"/>
            <a:ext cx="5311775" cy="308601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0" y="2183802"/>
            <a:ext cx="5105400" cy="823912"/>
          </a:xfrm>
        </p:spPr>
        <p:txBody>
          <a:bodyPr anchor="b">
            <a:norm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132666"/>
            <a:ext cx="5334000" cy="308601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1506600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09736949"/>
      </p:ext>
    </p:extLst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0664136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0"/>
            <a:ext cx="4114800" cy="1600200"/>
          </a:xfrm>
        </p:spPr>
        <p:txBody>
          <a:bodyPr anchor="b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95582" y="746759"/>
            <a:ext cx="6510618" cy="5471925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3124199"/>
            <a:ext cx="4114800" cy="309448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969059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98473521"/>
      </p:ext>
    </p:extLst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0"/>
            <a:ext cx="6873240" cy="1600200"/>
          </a:xfrm>
        </p:spPr>
        <p:txBody>
          <a:bodyPr anchor="b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861238" y="751241"/>
            <a:ext cx="3644962" cy="5467443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3124199"/>
            <a:ext cx="6873240" cy="309448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97242340"/>
      </p:ext>
    </p:extLst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77" y="4697360"/>
            <a:ext cx="10822034" cy="819355"/>
          </a:xfrm>
        </p:spPr>
        <p:txBody>
          <a:bodyPr anchor="b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1727" y="941439"/>
            <a:ext cx="10821840" cy="3478161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5516715"/>
            <a:ext cx="10820400" cy="701969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73899426"/>
      </p:ext>
    </p:extLst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C1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53532"/>
            <a:ext cx="10820400" cy="2802467"/>
          </a:xfrm>
        </p:spPr>
        <p:txBody>
          <a:bodyPr anchor="ctr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467" y="3649133"/>
            <a:ext cx="10130516" cy="99906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814452" y="381000"/>
            <a:ext cx="2910840" cy="365125"/>
          </a:xfrm>
        </p:spPr>
        <p:txBody>
          <a:bodyPr/>
          <a:lstStyle>
            <a:lvl1pPr algn="r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85800" y="379941"/>
            <a:ext cx="6991492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862452" y="381000"/>
            <a:ext cx="64374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53977175"/>
      </p:ext>
    </p:extLst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C1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467" y="753533"/>
            <a:ext cx="10151533" cy="2604495"/>
          </a:xfrm>
        </p:spPr>
        <p:txBody>
          <a:bodyPr anchor="ctr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303865" y="3365556"/>
            <a:ext cx="9592736" cy="4444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467" y="3959862"/>
            <a:ext cx="10151533" cy="679871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814452" y="381000"/>
            <a:ext cx="2910840" cy="365125"/>
          </a:xfrm>
        </p:spPr>
        <p:txBody>
          <a:bodyPr/>
          <a:lstStyle>
            <a:lvl1pPr algn="r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85800" y="379941"/>
            <a:ext cx="6991492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862452" y="381000"/>
            <a:ext cx="64374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TextBox 8"/>
          <p:cNvSpPr txBox="1"/>
          <p:nvPr/>
        </p:nvSpPr>
        <p:spPr>
          <a:xfrm>
            <a:off x="476250" y="93345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984230" y="270129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500735385"/>
      </p:ext>
    </p:extLst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1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495" y="1124701"/>
            <a:ext cx="10146186" cy="2511835"/>
          </a:xfrm>
        </p:spPr>
        <p:txBody>
          <a:bodyPr anchor="b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467" y="3648315"/>
            <a:ext cx="10144654" cy="99988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814452" y="378883"/>
            <a:ext cx="2910840" cy="365125"/>
          </a:xfrm>
        </p:spPr>
        <p:txBody>
          <a:bodyPr/>
          <a:lstStyle>
            <a:lvl1pPr algn="r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85800" y="378883"/>
            <a:ext cx="6991492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862452" y="381000"/>
            <a:ext cx="64374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15975712"/>
      </p:ext>
    </p:extLst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2895600" y="761999"/>
            <a:ext cx="8610599" cy="130386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85800" y="2202080"/>
            <a:ext cx="3456432" cy="617320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799" y="2904565"/>
            <a:ext cx="3456432" cy="331413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368800" y="2201333"/>
            <a:ext cx="3456432" cy="626534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366858" y="2904067"/>
            <a:ext cx="3456432" cy="331461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8051800" y="2192866"/>
            <a:ext cx="3456432" cy="626534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8051801" y="2904565"/>
            <a:ext cx="3456432" cy="331413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03004065"/>
      </p:ext>
    </p:extLst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2895600" y="762000"/>
            <a:ext cx="8610599" cy="12954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8618" y="4191000"/>
            <a:ext cx="3451582" cy="682765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8618" y="2362200"/>
            <a:ext cx="3451582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8618" y="4873764"/>
            <a:ext cx="3451582" cy="1344921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374263" y="4191000"/>
            <a:ext cx="3448935" cy="682765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374263" y="2362200"/>
            <a:ext cx="3448936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374264" y="4873763"/>
            <a:ext cx="3448935" cy="1344921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8049731" y="4191000"/>
            <a:ext cx="3456469" cy="682765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049855" y="2362200"/>
            <a:ext cx="3447878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8049731" y="4873761"/>
            <a:ext cx="3452445" cy="1344921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85006291"/>
      </p:ext>
    </p:extLst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2194559"/>
            <a:ext cx="10820400" cy="402412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68810587"/>
      </p:ext>
    </p:extLst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C1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448800" y="745066"/>
            <a:ext cx="2057400" cy="3903133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24466" y="745067"/>
            <a:ext cx="8204201" cy="3903133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814452" y="379941"/>
            <a:ext cx="2910840" cy="365125"/>
          </a:xfrm>
        </p:spPr>
        <p:txBody>
          <a:bodyPr/>
          <a:lstStyle>
            <a:lvl1pPr algn="r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5800" y="381000"/>
            <a:ext cx="6991492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862452" y="381000"/>
            <a:ext cx="64374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66336640"/>
      </p:ext>
    </p:extLst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3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71600" y="1803405"/>
            <a:ext cx="9448800" cy="1825096"/>
          </a:xfrm>
        </p:spPr>
        <p:txBody>
          <a:bodyPr anchor="b">
            <a:normAutofit/>
          </a:bodyPr>
          <a:lstStyle>
            <a:lvl1pPr algn="l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632201"/>
            <a:ext cx="9448800" cy="685800"/>
          </a:xfrm>
        </p:spPr>
        <p:txBody>
          <a:bodyPr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909561" y="4314328"/>
            <a:ext cx="2910840" cy="37464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371600" y="4323845"/>
            <a:ext cx="6400800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7200" y="1430866"/>
            <a:ext cx="2743200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4449566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-1"/>
            <a:ext cx="12192000" cy="457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68188678"/>
      </p:ext>
    </p:extLst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47053425"/>
      </p:ext>
    </p:extLst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3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53533"/>
            <a:ext cx="10820399" cy="2801935"/>
          </a:xfrm>
        </p:spPr>
        <p:txBody>
          <a:bodyPr anchor="b">
            <a:normAutofit/>
          </a:bodyPr>
          <a:lstStyle>
            <a:lvl1pPr algn="r"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467" y="3641725"/>
            <a:ext cx="10490200" cy="955675"/>
          </a:xfrm>
        </p:spPr>
        <p:txBody>
          <a:bodyPr>
            <a:normAutofit/>
          </a:bodyPr>
          <a:lstStyle>
            <a:lvl1pPr marL="0" indent="0" algn="r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814452" y="381000"/>
            <a:ext cx="2910840" cy="365125"/>
          </a:xfrm>
        </p:spPr>
        <p:txBody>
          <a:bodyPr/>
          <a:lstStyle>
            <a:lvl1pPr algn="r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5800" y="381001"/>
            <a:ext cx="6991492" cy="36406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862452" y="381000"/>
            <a:ext cx="64374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94192463"/>
      </p:ext>
    </p:extLst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194559"/>
            <a:ext cx="5334000" cy="402412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194559"/>
            <a:ext cx="5334000" cy="402412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1397928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95600" y="762000"/>
            <a:ext cx="8610600" cy="12954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9" y="2183802"/>
            <a:ext cx="5079991" cy="823912"/>
          </a:xfrm>
        </p:spPr>
        <p:txBody>
          <a:bodyPr anchor="b">
            <a:norm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3132666"/>
            <a:ext cx="5311775" cy="308601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0" y="2183802"/>
            <a:ext cx="5105400" cy="823912"/>
          </a:xfrm>
        </p:spPr>
        <p:txBody>
          <a:bodyPr anchor="b">
            <a:norm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132666"/>
            <a:ext cx="5334000" cy="308601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408254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17061402"/>
      </p:ext>
    </p:extLst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0764375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0"/>
            <a:ext cx="4114800" cy="1600200"/>
          </a:xfrm>
        </p:spPr>
        <p:txBody>
          <a:bodyPr anchor="b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95582" y="746759"/>
            <a:ext cx="6510618" cy="5471925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3124199"/>
            <a:ext cx="4114800" cy="309448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4114519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0"/>
            <a:ext cx="6873240" cy="1600200"/>
          </a:xfrm>
        </p:spPr>
        <p:txBody>
          <a:bodyPr anchor="b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861238" y="751241"/>
            <a:ext cx="3644962" cy="5467443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3124199"/>
            <a:ext cx="6873240" cy="309448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90739140"/>
      </p:ext>
    </p:extLst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77" y="4697360"/>
            <a:ext cx="10822034" cy="819355"/>
          </a:xfrm>
        </p:spPr>
        <p:txBody>
          <a:bodyPr anchor="b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1727" y="941439"/>
            <a:ext cx="10821840" cy="3478161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5516715"/>
            <a:ext cx="10820400" cy="701969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8877138"/>
      </p:ext>
    </p:extLst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C3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53532"/>
            <a:ext cx="10820400" cy="2802467"/>
          </a:xfrm>
        </p:spPr>
        <p:txBody>
          <a:bodyPr anchor="ctr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467" y="3649133"/>
            <a:ext cx="10130516" cy="99906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814452" y="381000"/>
            <a:ext cx="2910840" cy="365125"/>
          </a:xfrm>
        </p:spPr>
        <p:txBody>
          <a:bodyPr/>
          <a:lstStyle>
            <a:lvl1pPr algn="r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85800" y="379941"/>
            <a:ext cx="6991492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862452" y="381000"/>
            <a:ext cx="64374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37282521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8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87134134"/>
      </p:ext>
    </p:extLst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C3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467" y="753533"/>
            <a:ext cx="10151533" cy="2604495"/>
          </a:xfrm>
        </p:spPr>
        <p:txBody>
          <a:bodyPr anchor="ctr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303865" y="3365556"/>
            <a:ext cx="9592736" cy="4444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467" y="3959862"/>
            <a:ext cx="10151533" cy="679871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814452" y="381000"/>
            <a:ext cx="2910840" cy="365125"/>
          </a:xfrm>
        </p:spPr>
        <p:txBody>
          <a:bodyPr/>
          <a:lstStyle>
            <a:lvl1pPr algn="r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85800" y="379941"/>
            <a:ext cx="6991492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862452" y="381000"/>
            <a:ext cx="64374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TextBox 8"/>
          <p:cNvSpPr txBox="1"/>
          <p:nvPr/>
        </p:nvSpPr>
        <p:spPr>
          <a:xfrm>
            <a:off x="476250" y="93345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984230" y="270129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259217320"/>
      </p:ext>
    </p:extLst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3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495" y="1124701"/>
            <a:ext cx="10146186" cy="2511835"/>
          </a:xfrm>
        </p:spPr>
        <p:txBody>
          <a:bodyPr anchor="b"/>
          <a:lstStyle>
            <a:lvl1pPr algn="l"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467" y="3648315"/>
            <a:ext cx="10144654" cy="99988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814452" y="378883"/>
            <a:ext cx="2910840" cy="365125"/>
          </a:xfrm>
        </p:spPr>
        <p:txBody>
          <a:bodyPr/>
          <a:lstStyle>
            <a:lvl1pPr algn="r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85800" y="378883"/>
            <a:ext cx="6991492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862452" y="381000"/>
            <a:ext cx="64374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1312380"/>
      </p:ext>
    </p:extLst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2895600" y="761999"/>
            <a:ext cx="8610599" cy="130386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85800" y="2202080"/>
            <a:ext cx="3456432" cy="617320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5799" y="2904565"/>
            <a:ext cx="3456432" cy="331413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368800" y="2201333"/>
            <a:ext cx="3456432" cy="626534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366858" y="2904067"/>
            <a:ext cx="3456432" cy="331461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8051800" y="2192866"/>
            <a:ext cx="3456432" cy="626534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8051801" y="2904565"/>
            <a:ext cx="3456432" cy="331413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4665823"/>
      </p:ext>
    </p:extLst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2895600" y="762000"/>
            <a:ext cx="8610599" cy="12954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8618" y="4191000"/>
            <a:ext cx="3451582" cy="682765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8618" y="2362200"/>
            <a:ext cx="3451582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8618" y="4873764"/>
            <a:ext cx="3451582" cy="1344921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374263" y="4191000"/>
            <a:ext cx="3448935" cy="682765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374263" y="2362200"/>
            <a:ext cx="3448936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374264" y="4873763"/>
            <a:ext cx="3448935" cy="1344921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8049731" y="4191000"/>
            <a:ext cx="3456469" cy="682765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049855" y="2362200"/>
            <a:ext cx="3447878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8049731" y="4873761"/>
            <a:ext cx="3452445" cy="1344921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0280760"/>
      </p:ext>
    </p:extLst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2194559"/>
            <a:ext cx="10820400" cy="402412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66186202"/>
      </p:ext>
    </p:extLst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C3-HD-BT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75150"/>
            <a:ext cx="12192000" cy="2482850"/>
          </a:xfrm>
          <a:prstGeom prst="rect">
            <a:avLst/>
          </a:prstGeom>
        </p:spPr>
      </p:pic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448800" y="745066"/>
            <a:ext cx="2057400" cy="3903133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24466" y="745067"/>
            <a:ext cx="8204201" cy="3903133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814452" y="379941"/>
            <a:ext cx="2910840" cy="365125"/>
          </a:xfrm>
        </p:spPr>
        <p:txBody>
          <a:bodyPr/>
          <a:lstStyle>
            <a:lvl1pPr algn="r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5800" y="381000"/>
            <a:ext cx="6991492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862452" y="381000"/>
            <a:ext cx="643748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8591636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2">
                    <a:lumMod val="75000"/>
                  </a:schemeClr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 lIns="45720" rIns="4572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89320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89320" y="2967788"/>
            <a:ext cx="4754880" cy="3341572"/>
          </a:xfrm>
        </p:spPr>
        <p:txBody>
          <a:bodyPr lIns="45720" rIns="4572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574806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73630423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52703495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6431133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2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12811204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978827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10483293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0" y="762000"/>
            <a:ext cx="75819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6038858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3" name="Straight Connector 12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0" y="-1"/>
            <a:ext cx="12192000" cy="4572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704895907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83711862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0" y="-1"/>
            <a:ext cx="12192000" cy="457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39973391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7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8032575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2">
                    <a:lumMod val="75000"/>
                  </a:schemeClr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9088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9088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49317482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30722135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62656561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46205873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2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4986847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3" y="1447800"/>
            <a:ext cx="3401064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3" y="3129280"/>
            <a:ext cx="3401063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16417514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47670695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1" y="762000"/>
            <a:ext cx="75819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83376592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accent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7461110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49887110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95426846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57319807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9994461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8617391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58182024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3401064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129280"/>
            <a:ext cx="3401063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412923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33" name="Straight Connector 32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250214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4335295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5364683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800"/>
            <a:ext cx="8825658" cy="3640666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01784839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27206239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1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3"/>
          </p:nvPr>
        </p:nvSpPr>
        <p:spPr>
          <a:xfrm>
            <a:off x="1930400" y="3771174"/>
            <a:ext cx="7279649" cy="342174"/>
          </a:xfrm>
        </p:spPr>
        <p:txBody>
          <a:bodyPr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TextBox 8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accent1"/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accent1"/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855178217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60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4" y="4777381"/>
            <a:ext cx="8825659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30191076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24429654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41843423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50240874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20402712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5627550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800"/>
            <a:ext cx="8825658" cy="3640666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28433739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39253233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47624329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85118968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62799125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51934109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065619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3401063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5" y="3129280"/>
            <a:ext cx="3401062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35416257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2143753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799"/>
            <a:ext cx="8825658" cy="3640667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51629036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7482608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42419571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0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3"/>
          </p:nvPr>
        </p:nvSpPr>
        <p:spPr>
          <a:xfrm>
            <a:off x="1930400" y="3771174"/>
            <a:ext cx="7279649" cy="342174"/>
          </a:xfrm>
        </p:spPr>
        <p:txBody>
          <a:bodyPr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2" name="TextBox 11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2200" b="0" i="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  <a:ea typeface="+mj-ea"/>
                <a:cs typeface="+mj-cs"/>
              </a:rPr>
              <a:t>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2200" b="0" i="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  <a:ea typeface="+mj-ea"/>
                <a:cs typeface="+mj-cs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497977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59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98193179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20886038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84630125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57735021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5469602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accent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87638094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82805765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37792759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0985464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1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4"/>
          </p:nvPr>
        </p:nvSpPr>
        <p:spPr>
          <a:xfrm>
            <a:off x="1930400" y="3771174"/>
            <a:ext cx="7279649" cy="342174"/>
          </a:xfrm>
        </p:spPr>
        <p:txBody>
          <a:bodyPr vert="horz" lIns="91440" tIns="45720" rIns="91440" bIns="45720" rtlCol="0"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bg2">
                    <a:lumMod val="40000"/>
                    <a:lumOff val="60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2" name="TextBox 11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197748108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34736981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44357220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57268980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3401064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129280"/>
            <a:ext cx="3401063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86578927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28391457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800"/>
            <a:ext cx="8825658" cy="3640666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12968716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93512582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1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3"/>
          </p:nvPr>
        </p:nvSpPr>
        <p:spPr>
          <a:xfrm>
            <a:off x="1930400" y="3771174"/>
            <a:ext cx="7385828" cy="342174"/>
          </a:xfrm>
        </p:spPr>
        <p:txBody>
          <a:bodyPr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accent1"/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accent1"/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387925164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59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25790526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9395013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60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4" y="4777381"/>
            <a:ext cx="8825659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32480252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18668823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1195002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10547673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-16934" y="0"/>
            <a:ext cx="12231160" cy="6856214"/>
            <a:chOff x="-16934" y="0"/>
            <a:chExt cx="12231160" cy="6856214"/>
          </a:xfrm>
        </p:grpSpPr>
        <p:pic>
          <p:nvPicPr>
            <p:cNvPr id="16" name="Picture 15" descr="HD-PanelTitleR1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0"/>
              <a:ext cx="12188825" cy="6856214"/>
            </a:xfrm>
            <a:prstGeom prst="rect">
              <a:avLst/>
            </a:prstGeom>
          </p:spPr>
        </p:pic>
        <p:sp>
          <p:nvSpPr>
            <p:cNvPr id="26" name="Rectangle 25"/>
            <p:cNvSpPr/>
            <p:nvPr/>
          </p:nvSpPr>
          <p:spPr>
            <a:xfrm>
              <a:off x="2328332" y="1540931"/>
              <a:ext cx="7543802" cy="3835401"/>
            </a:xfrm>
            <a:prstGeom prst="rect">
              <a:avLst/>
            </a:prstGeom>
            <a:noFill/>
            <a:ln w="15875">
              <a:miter lim="800000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pic>
          <p:nvPicPr>
            <p:cNvPr id="17" name="Picture 16" descr="HDRibbonTitle-UniformTrim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16934" y="3147609"/>
              <a:ext cx="2478024" cy="612648"/>
            </a:xfrm>
            <a:prstGeom prst="rect">
              <a:avLst/>
            </a:prstGeom>
          </p:spPr>
        </p:pic>
        <p:pic>
          <p:nvPicPr>
            <p:cNvPr id="20" name="Picture 19" descr="HDRibbonTitle-UniformTrim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736202" y="3147609"/>
              <a:ext cx="2478024" cy="612648"/>
            </a:xfrm>
            <a:prstGeom prst="rect">
              <a:avLst/>
            </a:prstGeom>
          </p:spPr>
        </p:pic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692398" y="1871131"/>
            <a:ext cx="6815669" cy="1515533"/>
          </a:xfrm>
        </p:spPr>
        <p:txBody>
          <a:bodyPr anchor="b">
            <a:noAutofit/>
          </a:bodyPr>
          <a:lstStyle>
            <a:lvl1pPr algn="ctr">
              <a:defRPr sz="54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92398" y="3657597"/>
            <a:ext cx="6815669" cy="1320802"/>
          </a:xfrm>
        </p:spPr>
        <p:txBody>
          <a:bodyPr anchor="t">
            <a:normAutofit/>
          </a:bodyPr>
          <a:lstStyle>
            <a:lvl1pPr marL="0" indent="0" algn="ctr">
              <a:buNone/>
              <a:defRPr sz="21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983232" y="5037663"/>
            <a:ext cx="897467" cy="279400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692397" y="5037663"/>
            <a:ext cx="5214635" cy="279400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956900" y="5037663"/>
            <a:ext cx="551167" cy="279400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2692399" y="3522131"/>
            <a:ext cx="6815668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8278987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26113843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5069" y="1752606"/>
            <a:ext cx="8158688" cy="1822514"/>
          </a:xfrm>
        </p:spPr>
        <p:txBody>
          <a:bodyPr anchor="b">
            <a:normAutofit/>
          </a:bodyPr>
          <a:lstStyle>
            <a:lvl1pPr algn="ctr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15067" y="3846051"/>
            <a:ext cx="8158690" cy="954547"/>
          </a:xfrm>
        </p:spPr>
        <p:txBody>
          <a:bodyPr anchor="t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2012723" y="3710585"/>
            <a:ext cx="8163380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43440481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98448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1344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11357976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spcBef>
                <a:spcPts val="672"/>
              </a:spcBef>
              <a:spcAft>
                <a:spcPts val="600"/>
              </a:spcAft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95400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80670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spcBef>
                <a:spcPts val="672"/>
              </a:spcBef>
              <a:spcAft>
                <a:spcPts val="600"/>
              </a:spcAft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80670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8" name="Straight Connector 1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7661578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4558149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0333984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62444426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3811" y="1388534"/>
            <a:ext cx="3718455" cy="1371600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18668" y="982131"/>
            <a:ext cx="5469466" cy="4893735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3811" y="3031065"/>
            <a:ext cx="3718455" cy="2438404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1396169" y="2912533"/>
            <a:ext cx="35144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4870953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399" y="1883832"/>
            <a:ext cx="6241816" cy="1371600"/>
          </a:xfrm>
        </p:spPr>
        <p:txBody>
          <a:bodyPr anchor="b">
            <a:normAutofit/>
          </a:bodyPr>
          <a:lstStyle>
            <a:lvl1pPr algn="ctr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094831" y="1041400"/>
            <a:ext cx="3063347" cy="4775200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399" y="3255432"/>
            <a:ext cx="6241816" cy="1828800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35492927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4815415"/>
            <a:ext cx="9609666" cy="566738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041427" y="1041399"/>
            <a:ext cx="10105972" cy="3335869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401" y="5382153"/>
            <a:ext cx="9609666" cy="493712"/>
          </a:xfrm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47143571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03868" y="982132"/>
            <a:ext cx="9592732" cy="2954868"/>
          </a:xfrm>
        </p:spPr>
        <p:txBody>
          <a:bodyPr anchor="ctr">
            <a:normAutofit/>
          </a:bodyPr>
          <a:lstStyle>
            <a:lvl1pPr algn="ctr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03868" y="4343399"/>
            <a:ext cx="9592732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9976993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370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674812" y="3352800"/>
            <a:ext cx="8839202" cy="584200"/>
          </a:xfrm>
        </p:spPr>
        <p:txBody>
          <a:bodyPr anchor="ctr">
            <a:normAutofit/>
          </a:bodyPr>
          <a:lstStyle>
            <a:lvl1pPr marL="0" indent="0" algn="r">
              <a:buFontTx/>
              <a:buNone/>
              <a:defRPr sz="20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343399"/>
            <a:ext cx="9609666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600267" y="282787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29617525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2" y="3308581"/>
            <a:ext cx="9609668" cy="1468800"/>
          </a:xfrm>
        </p:spPr>
        <p:txBody>
          <a:bodyPr anchor="b">
            <a:normAutofit/>
          </a:bodyPr>
          <a:lstStyle>
            <a:lvl1pPr algn="l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777381"/>
            <a:ext cx="9609668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30534543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243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9312"/>
            <a:ext cx="9609668" cy="88696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529667"/>
            <a:ext cx="9609668" cy="13462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2" name="TextBox 11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00267" y="25992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26" name="Straight Connector 25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2485790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982132"/>
            <a:ext cx="9609666" cy="2243668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0168"/>
            <a:ext cx="9609668" cy="84124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4470399"/>
            <a:ext cx="9609670" cy="14054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22272413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01950390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9356" y="982131"/>
            <a:ext cx="1890895" cy="489373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95398" y="982132"/>
            <a:ext cx="7433025" cy="4893734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8863890" y="990600"/>
            <a:ext cx="0" cy="487680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649624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62049792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0" y="0"/>
            <a:ext cx="12188825" cy="6872226"/>
            <a:chOff x="0" y="0"/>
            <a:chExt cx="12188825" cy="6872226"/>
          </a:xfrm>
        </p:grpSpPr>
        <p:pic>
          <p:nvPicPr>
            <p:cNvPr id="9" name="Picture 8" descr="HD-PanelTitle-V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0"/>
              <a:ext cx="12188825" cy="6856214"/>
            </a:xfrm>
            <a:prstGeom prst="rect">
              <a:avLst/>
            </a:prstGeom>
          </p:spPr>
        </p:pic>
        <p:sp>
          <p:nvSpPr>
            <p:cNvPr id="26" name="Rectangle 25"/>
            <p:cNvSpPr/>
            <p:nvPr/>
          </p:nvSpPr>
          <p:spPr>
            <a:xfrm>
              <a:off x="2328332" y="1540931"/>
              <a:ext cx="7543802" cy="3835401"/>
            </a:xfrm>
            <a:prstGeom prst="rect">
              <a:avLst/>
            </a:prstGeom>
            <a:noFill/>
            <a:ln w="15875">
              <a:miter lim="800000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pic>
          <p:nvPicPr>
            <p:cNvPr id="17" name="Picture 16" descr="HDRibbonTitle-UniformTrim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" r="47673"/>
            <a:stretch/>
          </p:blipFill>
          <p:spPr>
            <a:xfrm rot="5400000">
              <a:off x="5245268" y="530352"/>
              <a:ext cx="1673352" cy="612648"/>
            </a:xfrm>
            <a:prstGeom prst="rect">
              <a:avLst/>
            </a:prstGeom>
          </p:spPr>
        </p:pic>
        <p:pic>
          <p:nvPicPr>
            <p:cNvPr id="18" name="Picture 17" descr="HDRibbonTitle-UniformTrim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8819"/>
            <a:stretch/>
          </p:blipFill>
          <p:spPr>
            <a:xfrm rot="5400000">
              <a:off x="5263556" y="5747514"/>
              <a:ext cx="1636776" cy="612648"/>
            </a:xfrm>
            <a:prstGeom prst="rect">
              <a:avLst/>
            </a:prstGeom>
          </p:spPr>
        </p:pic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692398" y="1871131"/>
            <a:ext cx="6815669" cy="1515533"/>
          </a:xfrm>
        </p:spPr>
        <p:txBody>
          <a:bodyPr anchor="b">
            <a:noAutofit/>
          </a:bodyPr>
          <a:lstStyle>
            <a:lvl1pPr algn="ctr">
              <a:defRPr sz="54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92398" y="3657597"/>
            <a:ext cx="6815669" cy="1320802"/>
          </a:xfrm>
        </p:spPr>
        <p:txBody>
          <a:bodyPr anchor="t">
            <a:normAutofit/>
          </a:bodyPr>
          <a:lstStyle>
            <a:lvl1pPr marL="0" indent="0" algn="ctr">
              <a:buNone/>
              <a:defRPr sz="21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983232" y="5037663"/>
            <a:ext cx="897467" cy="279400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692397" y="5037663"/>
            <a:ext cx="5214635" cy="279400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956900" y="5037663"/>
            <a:ext cx="551167" cy="279400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2692399" y="3522131"/>
            <a:ext cx="6815668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98098181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8842852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5069" y="1752606"/>
            <a:ext cx="8158688" cy="1822514"/>
          </a:xfrm>
        </p:spPr>
        <p:txBody>
          <a:bodyPr anchor="b">
            <a:normAutofit/>
          </a:bodyPr>
          <a:lstStyle>
            <a:lvl1pPr algn="ctr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15067" y="3846051"/>
            <a:ext cx="8158690" cy="954547"/>
          </a:xfrm>
        </p:spPr>
        <p:txBody>
          <a:bodyPr anchor="t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2012723" y="3710585"/>
            <a:ext cx="8163380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8953130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98448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1344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61374220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95400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80671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80671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8" name="Straight Connector 1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28026317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5001361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50095356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3811" y="1388534"/>
            <a:ext cx="3718455" cy="1371600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18668" y="982131"/>
            <a:ext cx="5469466" cy="4893735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3811" y="3031065"/>
            <a:ext cx="3718455" cy="2438404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1396169" y="2912533"/>
            <a:ext cx="35144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2076735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399" y="1883832"/>
            <a:ext cx="6241816" cy="1371600"/>
          </a:xfrm>
        </p:spPr>
        <p:txBody>
          <a:bodyPr anchor="b">
            <a:normAutofit/>
          </a:bodyPr>
          <a:lstStyle>
            <a:lvl1pPr algn="ctr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094831" y="1041400"/>
            <a:ext cx="3063347" cy="4775200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399" y="3255432"/>
            <a:ext cx="6241816" cy="1828800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17355552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4815415"/>
            <a:ext cx="9609666" cy="566738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041427" y="1041399"/>
            <a:ext cx="10105972" cy="3335869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401" y="5382153"/>
            <a:ext cx="9609666" cy="493712"/>
          </a:xfrm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8583779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10034732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03868" y="982132"/>
            <a:ext cx="9592732" cy="2954868"/>
          </a:xfrm>
        </p:spPr>
        <p:txBody>
          <a:bodyPr anchor="ctr">
            <a:normAutofit/>
          </a:bodyPr>
          <a:lstStyle>
            <a:lvl1pPr algn="ctr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03868" y="4343399"/>
            <a:ext cx="9592732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0364521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370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674812" y="3352800"/>
            <a:ext cx="8839202" cy="584200"/>
          </a:xfrm>
        </p:spPr>
        <p:txBody>
          <a:bodyPr anchor="ctr">
            <a:normAutofit/>
          </a:bodyPr>
          <a:lstStyle>
            <a:lvl1pPr marL="0" indent="0" algn="r">
              <a:buFontTx/>
              <a:buNone/>
              <a:defRPr sz="20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343399"/>
            <a:ext cx="9609666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600267" y="282787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6909427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2" y="3308581"/>
            <a:ext cx="9609668" cy="1468800"/>
          </a:xfrm>
        </p:spPr>
        <p:txBody>
          <a:bodyPr anchor="b">
            <a:normAutofit/>
          </a:bodyPr>
          <a:lstStyle>
            <a:lvl1pPr algn="l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777381"/>
            <a:ext cx="9609668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78616467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243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6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9312"/>
            <a:ext cx="9609668" cy="88696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529667"/>
            <a:ext cx="9609668" cy="13462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2" name="TextBox 11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00267" y="25992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26" name="Straight Connector 25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6086392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982132"/>
            <a:ext cx="9609666" cy="2243668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0168"/>
            <a:ext cx="9609668" cy="84124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4470399"/>
            <a:ext cx="9609670" cy="14054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3269035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4536054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9356" y="982131"/>
            <a:ext cx="1890895" cy="489373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95398" y="982132"/>
            <a:ext cx="7433025" cy="4893734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8863890" y="990600"/>
            <a:ext cx="0" cy="487680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16367009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PanelTitle-GrommetsCombine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692398" y="1871131"/>
            <a:ext cx="6815669" cy="1515533"/>
          </a:xfrm>
        </p:spPr>
        <p:txBody>
          <a:bodyPr anchor="b">
            <a:noAutofit/>
          </a:bodyPr>
          <a:lstStyle>
            <a:lvl1pPr algn="ctr">
              <a:defRPr sz="54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92398" y="3657597"/>
            <a:ext cx="6815669" cy="1320802"/>
          </a:xfrm>
        </p:spPr>
        <p:txBody>
          <a:bodyPr anchor="t">
            <a:normAutofit/>
          </a:bodyPr>
          <a:lstStyle>
            <a:lvl1pPr marL="0" indent="0" algn="ctr">
              <a:buNone/>
              <a:defRPr sz="21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983232" y="5037663"/>
            <a:ext cx="897467" cy="279400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692397" y="5037663"/>
            <a:ext cx="5214635" cy="279400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956900" y="5037663"/>
            <a:ext cx="551167" cy="279400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2692399" y="3522131"/>
            <a:ext cx="6815668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76789572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10290619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5069" y="1752606"/>
            <a:ext cx="8158688" cy="1822514"/>
          </a:xfrm>
        </p:spPr>
        <p:txBody>
          <a:bodyPr anchor="b">
            <a:normAutofit/>
          </a:bodyPr>
          <a:lstStyle>
            <a:lvl1pPr algn="ctr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15067" y="3846051"/>
            <a:ext cx="8158690" cy="954547"/>
          </a:xfrm>
        </p:spPr>
        <p:txBody>
          <a:bodyPr anchor="t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2012723" y="3710585"/>
            <a:ext cx="8163380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33975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72154618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98448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1344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3347895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95400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80671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80671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8" name="Straight Connector 1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148552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25625174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57239952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3811" y="1388534"/>
            <a:ext cx="3718455" cy="1371600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18668" y="982131"/>
            <a:ext cx="5469466" cy="4893735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3811" y="3031065"/>
            <a:ext cx="3718455" cy="2438404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1396169" y="2912533"/>
            <a:ext cx="35144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6449318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399" y="1883832"/>
            <a:ext cx="6241816" cy="1371600"/>
          </a:xfrm>
        </p:spPr>
        <p:txBody>
          <a:bodyPr anchor="b">
            <a:normAutofit/>
          </a:bodyPr>
          <a:lstStyle>
            <a:lvl1pPr algn="ctr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094831" y="1041400"/>
            <a:ext cx="3063347" cy="4775200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399" y="3255432"/>
            <a:ext cx="6241816" cy="1828800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2044057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4815415"/>
            <a:ext cx="9609666" cy="566738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041427" y="1041399"/>
            <a:ext cx="10105972" cy="3335869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401" y="5382153"/>
            <a:ext cx="9609666" cy="493712"/>
          </a:xfrm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88497208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03868" y="982132"/>
            <a:ext cx="9592732" cy="2954868"/>
          </a:xfrm>
        </p:spPr>
        <p:txBody>
          <a:bodyPr anchor="ctr">
            <a:normAutofit/>
          </a:bodyPr>
          <a:lstStyle>
            <a:lvl1pPr algn="ctr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03868" y="4343399"/>
            <a:ext cx="9592732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6821500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370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674812" y="3352800"/>
            <a:ext cx="8839202" cy="584200"/>
          </a:xfrm>
        </p:spPr>
        <p:txBody>
          <a:bodyPr anchor="ctr">
            <a:normAutofit/>
          </a:bodyPr>
          <a:lstStyle>
            <a:lvl1pPr marL="0" indent="0" algn="r">
              <a:buFontTx/>
              <a:buNone/>
              <a:defRPr sz="20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343399"/>
            <a:ext cx="9609666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600267" y="282787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9930097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2" y="3308581"/>
            <a:ext cx="9609668" cy="1468800"/>
          </a:xfrm>
        </p:spPr>
        <p:txBody>
          <a:bodyPr anchor="b">
            <a:normAutofit/>
          </a:bodyPr>
          <a:lstStyle>
            <a:lvl1pPr algn="l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777381"/>
            <a:ext cx="9609668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3892288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sp>
          <p:nvSpPr>
            <p:cNvPr id="15" name="Freeform 14"/>
            <p:cNvSpPr/>
            <p:nvPr/>
          </p:nvSpPr>
          <p:spPr>
            <a:xfrm>
              <a:off x="0" y="-7862"/>
              <a:ext cx="863600" cy="5698067"/>
            </a:xfrm>
            <a:custGeom>
              <a:avLst/>
              <a:gdLst/>
              <a:ahLst/>
              <a:cxnLst/>
              <a:rect l="l" t="t" r="r" b="b"/>
              <a:pathLst>
                <a:path w="863600" h="5698067">
                  <a:moveTo>
                    <a:pt x="0" y="8467"/>
                  </a:moveTo>
                  <a:lnTo>
                    <a:pt x="863600" y="0"/>
                  </a:lnTo>
                  <a:lnTo>
                    <a:pt x="863600" y="16934"/>
                  </a:lnTo>
                  <a:lnTo>
                    <a:pt x="0" y="5698067"/>
                  </a:lnTo>
                  <a:lnTo>
                    <a:pt x="0" y="8467"/>
                  </a:ln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cxnSp>
          <p:nvCxnSpPr>
            <p:cNvPr id="19" name="Straight Connector 18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accent1">
                  <a:alpha val="7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accent1">
                  <a:alpha val="7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6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2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Isosceles Triangle 22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lumMod val="75000"/>
                <a:alpha val="66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  <a:alpha val="5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lumMod val="75000"/>
                <a:alpha val="66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7067" y="2404534"/>
            <a:ext cx="7766936" cy="1646302"/>
          </a:xfrm>
        </p:spPr>
        <p:txBody>
          <a:bodyPr anchor="b">
            <a:noAutofit/>
          </a:bodyPr>
          <a:lstStyle>
            <a:lvl1pPr algn="r">
              <a:defRPr sz="5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7067" y="4050833"/>
            <a:ext cx="7766936" cy="1096899"/>
          </a:xfrm>
        </p:spPr>
        <p:txBody>
          <a:bodyPr anchor="t"/>
          <a:lstStyle>
            <a:lvl1pPr marL="0" indent="0" algn="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62579249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243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9312"/>
            <a:ext cx="9609668" cy="88696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529667"/>
            <a:ext cx="9609668" cy="13462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2" name="TextBox 11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00267" y="25992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26" name="Straight Connector 25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6317049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982132"/>
            <a:ext cx="9609666" cy="2243668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0168"/>
            <a:ext cx="9609668" cy="84124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4470399"/>
            <a:ext cx="9609670" cy="14054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3383880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9714848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9356" y="982131"/>
            <a:ext cx="1890895" cy="489373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95398" y="982132"/>
            <a:ext cx="7433025" cy="4893734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8863890" y="990600"/>
            <a:ext cx="0" cy="487680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28690771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0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1" name="Isosceles Triangle 30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Isosceles Triangle 18"/>
            <p:cNvSpPr/>
            <p:nvPr/>
          </p:nvSpPr>
          <p:spPr>
            <a:xfrm rot="10800000">
              <a:off x="0" y="0"/>
              <a:ext cx="842596" cy="5666154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7067" y="2404534"/>
            <a:ext cx="7766936" cy="1646302"/>
          </a:xfrm>
        </p:spPr>
        <p:txBody>
          <a:bodyPr anchor="b">
            <a:noAutofit/>
          </a:bodyPr>
          <a:lstStyle>
            <a:lvl1pPr algn="r">
              <a:defRPr sz="5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7067" y="4050833"/>
            <a:ext cx="7766936" cy="1096899"/>
          </a:xfrm>
        </p:spPr>
        <p:txBody>
          <a:bodyPr anchor="t"/>
          <a:lstStyle>
            <a:lvl1pPr marL="0" indent="0" algn="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48414786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20037088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2700867"/>
            <a:ext cx="8596668" cy="1826581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82713319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7334" y="2160589"/>
            <a:ext cx="4184035" cy="38807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89970" y="2160589"/>
            <a:ext cx="4184034" cy="388077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33696167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745" y="2160983"/>
            <a:ext cx="418562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5745" y="2737245"/>
            <a:ext cx="4185623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88383" y="2160983"/>
            <a:ext cx="418561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88384" y="2737245"/>
            <a:ext cx="4185617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07111300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576544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4239" y="1756130"/>
            <a:ext cx="8643154" cy="1887950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4239" y="3806195"/>
            <a:ext cx="8630446" cy="1012929"/>
          </a:xfrm>
        </p:spPr>
        <p:txBody>
          <a:bodyPr tIns="91440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454239" y="3804985"/>
            <a:ext cx="8630446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913884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52146974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99278982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1498604"/>
            <a:ext cx="3854528" cy="1278466"/>
          </a:xfrm>
        </p:spPr>
        <p:txBody>
          <a:bodyPr anchor="b"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0461" y="514924"/>
            <a:ext cx="4513541" cy="552643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2777069"/>
            <a:ext cx="3854528" cy="258444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84576088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4800600"/>
            <a:ext cx="859666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77334" y="609600"/>
            <a:ext cx="8596668" cy="3845718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5367338"/>
            <a:ext cx="8596667" cy="67402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05909858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609600"/>
            <a:ext cx="8596668" cy="3403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46880025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366139" y="3632200"/>
            <a:ext cx="722452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0" name="TextBox 19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</a:rPr>
              <a:t>”</a:t>
            </a:r>
            <a:endParaRPr lang="en-US" dirty="0">
              <a:solidFill>
                <a:schemeClr val="accent1">
                  <a:lumMod val="60000"/>
                  <a:lumOff val="40000"/>
                </a:scheme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9426059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1931988"/>
            <a:ext cx="8596668" cy="2595460"/>
          </a:xfrm>
        </p:spPr>
        <p:txBody>
          <a:bodyPr anchor="b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49331474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29360309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99" y="609600"/>
            <a:ext cx="8588203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23825951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00219358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67673" y="609599"/>
            <a:ext cx="1304743" cy="5251451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7335" y="609600"/>
            <a:ext cx="7060150" cy="525145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5233916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2700867"/>
            <a:ext cx="8596668" cy="1826581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06413622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17779" y="802298"/>
            <a:ext cx="8637073" cy="2541431"/>
          </a:xfrm>
        </p:spPr>
        <p:txBody>
          <a:bodyPr bIns="0" anchor="b">
            <a:normAutofit/>
          </a:bodyPr>
          <a:lstStyle>
            <a:lvl1pPr algn="l"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417780" y="3531204"/>
            <a:ext cx="8637072" cy="977621"/>
          </a:xfrm>
        </p:spPr>
        <p:txBody>
          <a:bodyPr tIns="91440" bIns="91440">
            <a:normAutofit/>
          </a:bodyPr>
          <a:lstStyle>
            <a:lvl1pPr marL="0" indent="0" algn="l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416500" y="329307"/>
            <a:ext cx="4973915" cy="309201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437664" y="798973"/>
            <a:ext cx="811019" cy="503578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2417780" y="3528542"/>
            <a:ext cx="863707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5519023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33" name="Straight Connector 32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81618486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4239" y="1756130"/>
            <a:ext cx="8643154" cy="1887950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4239" y="3806195"/>
            <a:ext cx="8630446" cy="1012929"/>
          </a:xfrm>
        </p:spPr>
        <p:txBody>
          <a:bodyPr tIns="91440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454239" y="3804985"/>
            <a:ext cx="8630446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04188659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9217" y="804889"/>
            <a:ext cx="9605635" cy="105930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47331" y="2010878"/>
            <a:ext cx="4645152" cy="344859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13771" y="2017343"/>
            <a:ext cx="4645152" cy="344152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35" name="Straight Connector 34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16205611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7191" y="804163"/>
            <a:ext cx="9607661" cy="10563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47191" y="2019549"/>
            <a:ext cx="4645152" cy="801943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47191" y="2824269"/>
            <a:ext cx="4645152" cy="264445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12362" y="2023003"/>
            <a:ext cx="4645152" cy="8022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12362" y="2821491"/>
            <a:ext cx="4645152" cy="263737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29" name="Straight Connector 28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4855184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25" name="Straight Connector 24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3863376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23208961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4671" y="798973"/>
            <a:ext cx="3273099" cy="2247117"/>
          </a:xfrm>
        </p:spPr>
        <p:txBody>
          <a:bodyPr anchor="b">
            <a:normAutofit/>
          </a:bodyPr>
          <a:lstStyle>
            <a:lvl1pPr algn="l"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43714" y="798974"/>
            <a:ext cx="6012470" cy="4658826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44671" y="3205491"/>
            <a:ext cx="3275013" cy="2248181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7" name="Straight Connector 16"/>
          <p:cNvCxnSpPr/>
          <p:nvPr/>
        </p:nvCxnSpPr>
        <p:spPr>
          <a:xfrm>
            <a:off x="1448280" y="3205491"/>
            <a:ext cx="3269490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9672672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7477387" y="482170"/>
            <a:ext cx="4074533" cy="5149101"/>
            <a:chOff x="7477387" y="482170"/>
            <a:chExt cx="4074533" cy="5149101"/>
          </a:xfrm>
        </p:grpSpPr>
        <p:sp>
          <p:nvSpPr>
            <p:cNvPr id="18" name="Rectangle 17"/>
            <p:cNvSpPr/>
            <p:nvPr/>
          </p:nvSpPr>
          <p:spPr bwMode="black">
            <a:xfrm>
              <a:off x="7477387" y="482170"/>
              <a:ext cx="4074533" cy="5149101"/>
            </a:xfrm>
            <a:prstGeom prst="rect">
              <a:avLst/>
            </a:prstGeom>
            <a:gradFill>
              <a:gsLst>
                <a:gs pos="0">
                  <a:srgbClr val="000001"/>
                </a:gs>
                <a:gs pos="100000">
                  <a:srgbClr val="191919"/>
                </a:gs>
              </a:gsLst>
            </a:grad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Rectangle 18"/>
            <p:cNvSpPr/>
            <p:nvPr/>
          </p:nvSpPr>
          <p:spPr bwMode="blackWhite">
            <a:xfrm>
              <a:off x="7790446" y="812506"/>
              <a:ext cx="3450289" cy="4466452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50800" cmpd="sng">
              <a:solidFill>
                <a:srgbClr val="191919"/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1206" y="1129513"/>
            <a:ext cx="5532328" cy="1830584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124389" y="1122542"/>
            <a:ext cx="2791171" cy="3866327"/>
          </a:xfrm>
          <a:solidFill>
            <a:schemeClr val="bg1">
              <a:lumMod val="85000"/>
            </a:schemeClr>
          </a:solidFill>
          <a:ln w="9525" cap="sq">
            <a:noFill/>
            <a:miter lim="800000"/>
          </a:ln>
          <a:effectLst/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50329" y="3145992"/>
            <a:ext cx="5524404" cy="2003742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447382" y="5469856"/>
            <a:ext cx="5527351" cy="320123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447382" y="318640"/>
            <a:ext cx="5541004" cy="320931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31" name="Straight Connector 30"/>
          <p:cNvCxnSpPr/>
          <p:nvPr/>
        </p:nvCxnSpPr>
        <p:spPr>
          <a:xfrm>
            <a:off x="1447382" y="3143605"/>
            <a:ext cx="5527351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03172037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26" name="Straight Connector 25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544714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7334" y="2160589"/>
            <a:ext cx="4184035" cy="38807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89970" y="2160589"/>
            <a:ext cx="4184034" cy="388077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02796830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439111" y="798973"/>
            <a:ext cx="1615742" cy="465988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4672" y="798973"/>
            <a:ext cx="7828830" cy="46598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9439111" y="798973"/>
            <a:ext cx="0" cy="4659889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05671085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8952175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41898249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37750821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7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52138841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9088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9088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71531283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71575750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55060915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09550599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1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661668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745" y="2160983"/>
            <a:ext cx="418562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5745" y="2737245"/>
            <a:ext cx="4185623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88383" y="2160983"/>
            <a:ext cx="418561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88384" y="2737245"/>
            <a:ext cx="4185617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26003769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04623708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1" y="762000"/>
            <a:ext cx="75819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91155348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-16934" y="0"/>
            <a:ext cx="12231160" cy="6856214"/>
            <a:chOff x="-16934" y="0"/>
            <a:chExt cx="12231160" cy="6856214"/>
          </a:xfrm>
        </p:grpSpPr>
        <p:pic>
          <p:nvPicPr>
            <p:cNvPr id="16" name="Picture 15" descr="HD-PanelTitleR1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0"/>
              <a:ext cx="12188825" cy="6856214"/>
            </a:xfrm>
            <a:prstGeom prst="rect">
              <a:avLst/>
            </a:prstGeom>
          </p:spPr>
        </p:pic>
        <p:sp>
          <p:nvSpPr>
            <p:cNvPr id="26" name="Rectangle 25"/>
            <p:cNvSpPr/>
            <p:nvPr/>
          </p:nvSpPr>
          <p:spPr>
            <a:xfrm>
              <a:off x="2328332" y="1540931"/>
              <a:ext cx="7543802" cy="3835401"/>
            </a:xfrm>
            <a:prstGeom prst="rect">
              <a:avLst/>
            </a:prstGeom>
            <a:noFill/>
            <a:ln w="15875">
              <a:miter lim="800000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pic>
          <p:nvPicPr>
            <p:cNvPr id="17" name="Picture 16" descr="HDRibbonTitle-UniformTrim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16934" y="3147609"/>
              <a:ext cx="2478024" cy="612648"/>
            </a:xfrm>
            <a:prstGeom prst="rect">
              <a:avLst/>
            </a:prstGeom>
          </p:spPr>
        </p:pic>
        <p:pic>
          <p:nvPicPr>
            <p:cNvPr id="20" name="Picture 19" descr="HDRibbonTitle-UniformTrim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736202" y="3147609"/>
              <a:ext cx="2478024" cy="612648"/>
            </a:xfrm>
            <a:prstGeom prst="rect">
              <a:avLst/>
            </a:prstGeom>
          </p:spPr>
        </p:pic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692398" y="1871131"/>
            <a:ext cx="6815669" cy="1515533"/>
          </a:xfrm>
        </p:spPr>
        <p:txBody>
          <a:bodyPr anchor="b">
            <a:noAutofit/>
          </a:bodyPr>
          <a:lstStyle>
            <a:lvl1pPr algn="ctr">
              <a:defRPr sz="54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92398" y="3657597"/>
            <a:ext cx="6815669" cy="1320802"/>
          </a:xfrm>
        </p:spPr>
        <p:txBody>
          <a:bodyPr anchor="t">
            <a:normAutofit/>
          </a:bodyPr>
          <a:lstStyle>
            <a:lvl1pPr marL="0" indent="0" algn="ctr">
              <a:buNone/>
              <a:defRPr sz="21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983232" y="5037663"/>
            <a:ext cx="897467" cy="279400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692397" y="5037663"/>
            <a:ext cx="5214635" cy="279400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956900" y="5037663"/>
            <a:ext cx="551167" cy="279400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2692399" y="3522131"/>
            <a:ext cx="6815668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24029188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72186505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5069" y="1752606"/>
            <a:ext cx="8158688" cy="1822514"/>
          </a:xfrm>
        </p:spPr>
        <p:txBody>
          <a:bodyPr anchor="b">
            <a:normAutofit/>
          </a:bodyPr>
          <a:lstStyle>
            <a:lvl1pPr algn="ctr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15067" y="3846051"/>
            <a:ext cx="8158690" cy="954547"/>
          </a:xfrm>
        </p:spPr>
        <p:txBody>
          <a:bodyPr anchor="t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2012723" y="3710585"/>
            <a:ext cx="8163380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0250847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98448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1344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69920667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spcBef>
                <a:spcPts val="672"/>
              </a:spcBef>
              <a:spcAft>
                <a:spcPts val="600"/>
              </a:spcAft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95400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80670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spcBef>
                <a:spcPts val="672"/>
              </a:spcBef>
              <a:spcAft>
                <a:spcPts val="600"/>
              </a:spcAft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80670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8" name="Straight Connector 1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85626752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1095209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55741924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3811" y="1388534"/>
            <a:ext cx="3718455" cy="1371600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18668" y="982131"/>
            <a:ext cx="5469466" cy="4893735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3811" y="3031065"/>
            <a:ext cx="3718455" cy="2438404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1396169" y="2912533"/>
            <a:ext cx="35144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2512938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7831214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399" y="1883832"/>
            <a:ext cx="6241816" cy="1371600"/>
          </a:xfrm>
        </p:spPr>
        <p:txBody>
          <a:bodyPr anchor="b">
            <a:normAutofit/>
          </a:bodyPr>
          <a:lstStyle>
            <a:lvl1pPr algn="ctr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094831" y="1041400"/>
            <a:ext cx="3063347" cy="4775200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399" y="3255432"/>
            <a:ext cx="6241816" cy="1828800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38743209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4815415"/>
            <a:ext cx="9609666" cy="566738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041427" y="1041399"/>
            <a:ext cx="10105972" cy="3335869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401" y="5382153"/>
            <a:ext cx="9609666" cy="493712"/>
          </a:xfrm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08410773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03868" y="982132"/>
            <a:ext cx="9592732" cy="2954868"/>
          </a:xfrm>
        </p:spPr>
        <p:txBody>
          <a:bodyPr anchor="ctr">
            <a:normAutofit/>
          </a:bodyPr>
          <a:lstStyle>
            <a:lvl1pPr algn="ctr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03868" y="4343399"/>
            <a:ext cx="9592732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1143739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370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674812" y="3352800"/>
            <a:ext cx="8839202" cy="584200"/>
          </a:xfrm>
        </p:spPr>
        <p:txBody>
          <a:bodyPr anchor="ctr">
            <a:normAutofit/>
          </a:bodyPr>
          <a:lstStyle>
            <a:lvl1pPr marL="0" indent="0" algn="r">
              <a:buFontTx/>
              <a:buNone/>
              <a:defRPr sz="20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343399"/>
            <a:ext cx="9609666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600267" y="282787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1692050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2" y="3308581"/>
            <a:ext cx="9609668" cy="1468800"/>
          </a:xfrm>
        </p:spPr>
        <p:txBody>
          <a:bodyPr anchor="b">
            <a:normAutofit/>
          </a:bodyPr>
          <a:lstStyle>
            <a:lvl1pPr algn="l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777381"/>
            <a:ext cx="9609668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01165433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243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9312"/>
            <a:ext cx="9609668" cy="88696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529667"/>
            <a:ext cx="9609668" cy="13462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2" name="TextBox 11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00267" y="25992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26" name="Straight Connector 25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26700596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982132"/>
            <a:ext cx="9609666" cy="2243668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0168"/>
            <a:ext cx="9609668" cy="84124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4470399"/>
            <a:ext cx="9609670" cy="14054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6804538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94265138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9356" y="982131"/>
            <a:ext cx="1890895" cy="489373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95398" y="982132"/>
            <a:ext cx="7433025" cy="4893734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8863890" y="990600"/>
            <a:ext cx="0" cy="487680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28071171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0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16972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76701765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marL="0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84015886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81211556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9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39383352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19549966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51357405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61636304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59934787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264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blipFill>
            <a:blip r:embed="rId2"/>
            <a:stretch>
              <a:fillRect/>
            </a:stretch>
          </a:blipFill>
        </p:spPr>
        <p:txBody>
          <a:bodyPr lIns="457200" tIns="457200" anchor="t"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3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74242174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4375679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4778"/>
            <a:ext cx="2628900" cy="575742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4778"/>
            <a:ext cx="7734300" cy="5757422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795471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1498604"/>
            <a:ext cx="3854528" cy="1278466"/>
          </a:xfrm>
        </p:spPr>
        <p:txBody>
          <a:bodyPr anchor="b"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0461" y="514924"/>
            <a:ext cx="4513541" cy="552643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2777069"/>
            <a:ext cx="3854528" cy="258444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28107005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4212" y="685799"/>
            <a:ext cx="8001000" cy="2971801"/>
          </a:xfrm>
        </p:spPr>
        <p:txBody>
          <a:bodyPr anchor="b">
            <a:normAutofit/>
          </a:bodyPr>
          <a:lstStyle>
            <a:lvl1pPr algn="l">
              <a:defRPr sz="48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4212" y="3843867"/>
            <a:ext cx="6400800" cy="1947333"/>
          </a:xfrm>
        </p:spPr>
        <p:txBody>
          <a:bodyPr anchor="t">
            <a:normAutofit/>
          </a:bodyPr>
          <a:lstStyle>
            <a:lvl1pPr marL="0" indent="0" algn="l">
              <a:buNone/>
              <a:defRPr sz="21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8228012" y="8467"/>
            <a:ext cx="3810000" cy="3810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6108170" y="91545"/>
            <a:ext cx="6080655" cy="608065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7235825" y="228600"/>
            <a:ext cx="4953000" cy="4953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7335837" y="32278"/>
            <a:ext cx="4852989" cy="4852989"/>
          </a:xfrm>
          <a:prstGeom prst="line">
            <a:avLst/>
          </a:prstGeom>
          <a:ln w="317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H="1">
            <a:off x="7845426" y="609601"/>
            <a:ext cx="4343399" cy="4343399"/>
          </a:xfrm>
          <a:prstGeom prst="line">
            <a:avLst/>
          </a:prstGeom>
          <a:ln w="317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70778852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50200348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1" y="2006600"/>
            <a:ext cx="8534401" cy="2281600"/>
          </a:xfrm>
        </p:spPr>
        <p:txBody>
          <a:bodyPr anchor="b">
            <a:normAutofit/>
          </a:bodyPr>
          <a:lstStyle>
            <a:lvl1pPr algn="l">
              <a:defRPr sz="36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3" y="4495800"/>
            <a:ext cx="8534400" cy="14986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43244868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4211" y="685800"/>
            <a:ext cx="4937655" cy="361526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08133" y="685801"/>
            <a:ext cx="4934479" cy="3615266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31188905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72080" y="685800"/>
            <a:ext cx="4649787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4211" y="1270529"/>
            <a:ext cx="4937655" cy="3030538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079066" y="685800"/>
            <a:ext cx="466513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806545" y="1262062"/>
            <a:ext cx="4929188" cy="3030538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78188603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4701481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56995590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85012" y="685800"/>
            <a:ext cx="3657600" cy="1371600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4212" y="685800"/>
            <a:ext cx="5943601" cy="5308600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085012" y="2209799"/>
            <a:ext cx="3657600" cy="2091267"/>
          </a:xfrm>
        </p:spPr>
        <p:txBody>
          <a:bodyPr anchor="t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97458333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2812" y="1447800"/>
            <a:ext cx="6019800" cy="1143000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89012" y="914400"/>
            <a:ext cx="3280974" cy="4572000"/>
          </a:xfrm>
          <a:prstGeom prst="snip2DiagRect">
            <a:avLst>
              <a:gd name="adj1" fmla="val 10815"/>
              <a:gd name="adj2" fmla="val 0"/>
            </a:avLst>
          </a:prstGeom>
          <a:ln w="15875">
            <a:solidFill>
              <a:schemeClr val="tx1">
                <a:alpha val="40000"/>
              </a:schemeClr>
            </a:soli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2812" y="2777066"/>
            <a:ext cx="6021388" cy="2048933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78378517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3"/>
          </p:nvPr>
        </p:nvSpPr>
        <p:spPr>
          <a:xfrm>
            <a:off x="685800" y="533400"/>
            <a:ext cx="10818812" cy="3124200"/>
          </a:xfrm>
          <a:prstGeom prst="snip2DiagRect">
            <a:avLst>
              <a:gd name="adj1" fmla="val 10815"/>
              <a:gd name="adj2" fmla="val 0"/>
            </a:avLst>
          </a:prstGeom>
          <a:ln w="15875">
            <a:solidFill>
              <a:schemeClr val="tx1">
                <a:alpha val="40000"/>
              </a:schemeClr>
            </a:soli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2" y="3843867"/>
            <a:ext cx="8304210" cy="457200"/>
          </a:xfrm>
        </p:spPr>
        <p:txBody>
          <a:bodyPr anchor="t">
            <a:normAutofit/>
          </a:bodyPr>
          <a:lstStyle>
            <a:lvl1pPr marL="0" indent="0">
              <a:buFontTx/>
              <a:buNone/>
              <a:defRPr sz="16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4000974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4800600"/>
            <a:ext cx="859666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77334" y="609600"/>
            <a:ext cx="8596668" cy="3845718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5367338"/>
            <a:ext cx="8596667" cy="67402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87571004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10058400" cy="2743200"/>
          </a:xfrm>
        </p:spPr>
        <p:txBody>
          <a:bodyPr anchor="ctr">
            <a:normAutofit/>
          </a:bodyPr>
          <a:lstStyle>
            <a:lvl1pPr algn="l">
              <a:defRPr sz="32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2" y="4114800"/>
            <a:ext cx="8535988" cy="187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31653728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85800"/>
            <a:ext cx="9144001" cy="2743200"/>
          </a:xfrm>
        </p:spPr>
        <p:txBody>
          <a:bodyPr anchor="ctr">
            <a:normAutofit/>
          </a:bodyPr>
          <a:lstStyle>
            <a:lvl1pPr algn="l">
              <a:defRPr sz="3200" b="0" cap="all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446212" y="3429000"/>
            <a:ext cx="8534400" cy="381000"/>
          </a:xfrm>
        </p:spPr>
        <p:txBody>
          <a:bodyPr anchor="ctr"/>
          <a:lstStyle>
            <a:lvl1pPr marL="0" indent="0">
              <a:buFontTx/>
              <a:buNone/>
              <a:defRPr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3" y="4301067"/>
            <a:ext cx="8534400" cy="1684865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531812" y="81222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285412" y="276860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897885045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2" y="3429000"/>
            <a:ext cx="8534400" cy="1697400"/>
          </a:xfrm>
        </p:spPr>
        <p:txBody>
          <a:bodyPr anchor="b">
            <a:normAutofit/>
          </a:bodyPr>
          <a:lstStyle>
            <a:lvl1pPr algn="l">
              <a:defRPr sz="32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5132981"/>
            <a:ext cx="8535990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15320924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85800"/>
            <a:ext cx="9144000" cy="2743200"/>
          </a:xfrm>
        </p:spPr>
        <p:txBody>
          <a:bodyPr anchor="ctr">
            <a:normAutofit/>
          </a:bodyPr>
          <a:lstStyle>
            <a:lvl1pPr algn="l">
              <a:defRPr sz="3200" b="0" cap="all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4212" y="3928534"/>
            <a:ext cx="8534401" cy="1049866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400" b="0" cap="all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4978400"/>
            <a:ext cx="8534401" cy="10160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531812" y="81222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0285412" y="276860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461811833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10058400" cy="2743200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4212" y="3928534"/>
            <a:ext cx="8534400" cy="838200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400" b="0" cap="all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4766732"/>
            <a:ext cx="8534401" cy="12276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0392031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64666796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5212" y="685800"/>
            <a:ext cx="2057400" cy="4572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85800"/>
            <a:ext cx="7823200" cy="5308600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39143587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6656009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26694242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1248817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609600"/>
            <a:ext cx="8596668" cy="3403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48767973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5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07723570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>
                    <a:lumMod val="9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>
                    <a:lumMod val="9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64987411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15649157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27100151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4050791" cy="6858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38249365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tIns="0" bIns="0" anchor="b">
            <a:noAutofit/>
          </a:bodyPr>
          <a:lstStyle>
            <a:lvl1pPr>
              <a:defRPr sz="3600" b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1">
              <a:lumMod val="50000"/>
              <a:lumOff val="5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4570815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9882913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00767946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4212" y="685799"/>
            <a:ext cx="8001000" cy="2971801"/>
          </a:xfrm>
        </p:spPr>
        <p:txBody>
          <a:bodyPr anchor="b">
            <a:normAutofit/>
          </a:bodyPr>
          <a:lstStyle>
            <a:lvl1pPr algn="l">
              <a:defRPr sz="48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4212" y="3843867"/>
            <a:ext cx="6400800" cy="1947333"/>
          </a:xfrm>
        </p:spPr>
        <p:txBody>
          <a:bodyPr anchor="t">
            <a:normAutofit/>
          </a:bodyPr>
          <a:lstStyle>
            <a:lvl1pPr marL="0" indent="0" algn="l">
              <a:buNone/>
              <a:defRPr sz="2100">
                <a:solidFill>
                  <a:schemeClr val="bg2">
                    <a:lumMod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8228012" y="8467"/>
            <a:ext cx="3810000" cy="3810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6108170" y="91545"/>
            <a:ext cx="6080655" cy="608065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7235825" y="228600"/>
            <a:ext cx="4953000" cy="4953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7335837" y="32278"/>
            <a:ext cx="4852989" cy="4852989"/>
          </a:xfrm>
          <a:prstGeom prst="line">
            <a:avLst/>
          </a:prstGeom>
          <a:ln w="317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H="1">
            <a:off x="7845426" y="609601"/>
            <a:ext cx="4343399" cy="4343399"/>
          </a:xfrm>
          <a:prstGeom prst="line">
            <a:avLst/>
          </a:prstGeom>
          <a:ln w="317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1802714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793818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366139" y="3632200"/>
            <a:ext cx="722452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022458014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1" y="2006600"/>
            <a:ext cx="8534401" cy="2281600"/>
          </a:xfrm>
        </p:spPr>
        <p:txBody>
          <a:bodyPr anchor="b">
            <a:normAutofit/>
          </a:bodyPr>
          <a:lstStyle>
            <a:lvl1pPr algn="l">
              <a:defRPr sz="36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3" y="4495800"/>
            <a:ext cx="8534400" cy="14986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50411111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4211" y="685800"/>
            <a:ext cx="4937655" cy="361526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08133" y="685801"/>
            <a:ext cx="4934479" cy="3615266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25262215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72080" y="685800"/>
            <a:ext cx="4649787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4211" y="1270529"/>
            <a:ext cx="4937655" cy="3030538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079066" y="685800"/>
            <a:ext cx="466513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806545" y="1262062"/>
            <a:ext cx="4929188" cy="3030538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71072859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19970060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4125413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85012" y="685800"/>
            <a:ext cx="3657600" cy="1371600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4212" y="685800"/>
            <a:ext cx="5943601" cy="5308600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085012" y="2209799"/>
            <a:ext cx="3657600" cy="2091267"/>
          </a:xfrm>
        </p:spPr>
        <p:txBody>
          <a:bodyPr anchor="t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0819966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2812" y="1447800"/>
            <a:ext cx="6019800" cy="1143000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89012" y="914400"/>
            <a:ext cx="3280974" cy="4572000"/>
          </a:xfrm>
          <a:prstGeom prst="snip2DiagRect">
            <a:avLst>
              <a:gd name="adj1" fmla="val 10815"/>
              <a:gd name="adj2" fmla="val 0"/>
            </a:avLst>
          </a:prstGeom>
          <a:ln w="15875">
            <a:solidFill>
              <a:schemeClr val="tx1">
                <a:alpha val="40000"/>
              </a:schemeClr>
            </a:soli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2812" y="2777066"/>
            <a:ext cx="6021388" cy="2048933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88022847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3"/>
          </p:nvPr>
        </p:nvSpPr>
        <p:spPr>
          <a:xfrm>
            <a:off x="685800" y="533400"/>
            <a:ext cx="10818812" cy="3124200"/>
          </a:xfrm>
          <a:prstGeom prst="snip2DiagRect">
            <a:avLst>
              <a:gd name="adj1" fmla="val 10815"/>
              <a:gd name="adj2" fmla="val 0"/>
            </a:avLst>
          </a:prstGeom>
          <a:ln w="15875">
            <a:solidFill>
              <a:schemeClr val="tx1">
                <a:alpha val="40000"/>
              </a:schemeClr>
            </a:soli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2" y="3843867"/>
            <a:ext cx="8304210" cy="457200"/>
          </a:xfrm>
        </p:spPr>
        <p:txBody>
          <a:bodyPr anchor="t">
            <a:normAutofit/>
          </a:bodyPr>
          <a:lstStyle>
            <a:lvl1pPr marL="0" indent="0">
              <a:buFontTx/>
              <a:buNone/>
              <a:defRPr sz="16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05264861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10058400" cy="2743200"/>
          </a:xfrm>
        </p:spPr>
        <p:txBody>
          <a:bodyPr anchor="ctr">
            <a:normAutofit/>
          </a:bodyPr>
          <a:lstStyle>
            <a:lvl1pPr algn="l">
              <a:defRPr sz="32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2" y="4114800"/>
            <a:ext cx="8535988" cy="187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44442090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85800"/>
            <a:ext cx="9144001" cy="2743200"/>
          </a:xfrm>
        </p:spPr>
        <p:txBody>
          <a:bodyPr anchor="ctr">
            <a:normAutofit/>
          </a:bodyPr>
          <a:lstStyle>
            <a:lvl1pPr algn="l">
              <a:defRPr sz="3200" b="0" cap="all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446212" y="3429000"/>
            <a:ext cx="8534400" cy="381000"/>
          </a:xfrm>
        </p:spPr>
        <p:txBody>
          <a:bodyPr anchor="ctr"/>
          <a:lstStyle>
            <a:lvl1pPr marL="0" indent="0">
              <a:buFontTx/>
              <a:buNone/>
              <a:defRPr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3" y="4301067"/>
            <a:ext cx="8534400" cy="1684865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531812" y="81222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285412" y="276860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8460603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9217" y="804889"/>
            <a:ext cx="9605635" cy="105930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47331" y="2010878"/>
            <a:ext cx="4645152" cy="344859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13771" y="2017343"/>
            <a:ext cx="4645152" cy="344152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35" name="Straight Connector 34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135683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1931988"/>
            <a:ext cx="8596668" cy="2595460"/>
          </a:xfrm>
        </p:spPr>
        <p:txBody>
          <a:bodyPr anchor="b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70245932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2" y="3429000"/>
            <a:ext cx="8534400" cy="1697400"/>
          </a:xfrm>
        </p:spPr>
        <p:txBody>
          <a:bodyPr anchor="b">
            <a:normAutofit/>
          </a:bodyPr>
          <a:lstStyle>
            <a:lvl1pPr algn="l">
              <a:defRPr sz="32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5132981"/>
            <a:ext cx="8535990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75307251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85800"/>
            <a:ext cx="9144000" cy="2743200"/>
          </a:xfrm>
        </p:spPr>
        <p:txBody>
          <a:bodyPr anchor="ctr">
            <a:normAutofit/>
          </a:bodyPr>
          <a:lstStyle>
            <a:lvl1pPr algn="l">
              <a:defRPr sz="3200" b="0" cap="all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4212" y="3928534"/>
            <a:ext cx="8534401" cy="1049866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400" b="0" cap="all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4978400"/>
            <a:ext cx="8534401" cy="10160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531812" y="81222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0285412" y="276860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064975392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10058400" cy="2743200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4212" y="3928534"/>
            <a:ext cx="8534400" cy="838200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400" b="0" cap="all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4766732"/>
            <a:ext cx="8534401" cy="12276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99519100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72203833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5212" y="685800"/>
            <a:ext cx="2057400" cy="4572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85800"/>
            <a:ext cx="7823200" cy="5308600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73095159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89213" y="2514600"/>
            <a:ext cx="8915399" cy="2262781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589213" y="4777379"/>
            <a:ext cx="8915399" cy="1126283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Freeform 6"/>
          <p:cNvSpPr/>
          <p:nvPr/>
        </p:nvSpPr>
        <p:spPr bwMode="auto">
          <a:xfrm>
            <a:off x="0" y="4323810"/>
            <a:ext cx="1744652" cy="778589"/>
          </a:xfrm>
          <a:custGeom>
            <a:avLst/>
            <a:gdLst/>
            <a:ahLst/>
            <a:cxnLst/>
            <a:rect l="0" t="0" r="r" b="b"/>
            <a:pathLst>
              <a:path w="372" h="166">
                <a:moveTo>
                  <a:pt x="287" y="166"/>
                </a:moveTo>
                <a:cubicBezTo>
                  <a:pt x="290" y="166"/>
                  <a:pt x="292" y="165"/>
                  <a:pt x="293" y="164"/>
                </a:cubicBezTo>
                <a:cubicBezTo>
                  <a:pt x="293" y="163"/>
                  <a:pt x="294" y="163"/>
                  <a:pt x="294" y="163"/>
                </a:cubicBezTo>
                <a:cubicBezTo>
                  <a:pt x="370" y="87"/>
                  <a:pt x="370" y="87"/>
                  <a:pt x="370" y="87"/>
                </a:cubicBezTo>
                <a:cubicBezTo>
                  <a:pt x="372" y="85"/>
                  <a:pt x="372" y="81"/>
                  <a:pt x="370" y="78"/>
                </a:cubicBezTo>
                <a:cubicBezTo>
                  <a:pt x="294" y="3"/>
                  <a:pt x="294" y="3"/>
                  <a:pt x="294" y="3"/>
                </a:cubicBezTo>
                <a:cubicBezTo>
                  <a:pt x="294" y="2"/>
                  <a:pt x="293" y="2"/>
                  <a:pt x="293" y="2"/>
                </a:cubicBezTo>
                <a:cubicBezTo>
                  <a:pt x="292" y="1"/>
                  <a:pt x="290" y="0"/>
                  <a:pt x="28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6"/>
                  <a:pt x="0" y="166"/>
                  <a:pt x="0" y="166"/>
                </a:cubicBezTo>
                <a:lnTo>
                  <a:pt x="287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4529540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15511169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92925" y="624110"/>
            <a:ext cx="8911687" cy="128089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89212" y="2133600"/>
            <a:ext cx="8915400" cy="377762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74600831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2058750"/>
            <a:ext cx="8915399" cy="146880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3530129"/>
            <a:ext cx="8915399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89416770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589212" y="2133600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190747" y="2126222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94830726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9373" y="1972703"/>
            <a:ext cx="3992732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89212" y="2548966"/>
            <a:ext cx="4342893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06629" y="1969475"/>
            <a:ext cx="399900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166957" y="2545738"/>
            <a:ext cx="4338674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2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2799292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965669910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40882354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73494800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446088"/>
            <a:ext cx="3505199" cy="976312"/>
          </a:xfrm>
        </p:spPr>
        <p:txBody>
          <a:bodyPr anchor="b"/>
          <a:lstStyle>
            <a:lvl1pPr algn="l">
              <a:defRPr sz="2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3012" y="446088"/>
            <a:ext cx="5181600" cy="5414963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2" y="1598613"/>
            <a:ext cx="3505199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5034038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4800600"/>
            <a:ext cx="8915400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589212" y="634965"/>
            <a:ext cx="8915400" cy="3854970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367338"/>
            <a:ext cx="8915400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12311056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09600"/>
            <a:ext cx="8915399" cy="311704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01502948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3275012" y="3505200"/>
            <a:ext cx="753655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597353752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2438400"/>
            <a:ext cx="8915400" cy="2724845"/>
          </a:xfrm>
        </p:spPr>
        <p:txBody>
          <a:bodyPr anchor="b">
            <a:normAutofit/>
          </a:bodyPr>
          <a:lstStyle>
            <a:lvl1pPr algn="l">
              <a:defRPr sz="4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82258365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7" name="TextBox 16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549044940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27407"/>
            <a:ext cx="8915399" cy="2880020"/>
          </a:xfrm>
        </p:spPr>
        <p:txBody>
          <a:bodyPr anchor="ctr">
            <a:normAutofit/>
          </a:bodyPr>
          <a:lstStyle>
            <a:lvl1pPr algn="l">
              <a:defRPr sz="4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59951784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2845627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99" y="609600"/>
            <a:ext cx="8588203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69483704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94812" y="627405"/>
            <a:ext cx="2207601" cy="5283817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89212" y="627405"/>
            <a:ext cx="6477000" cy="5283817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53505537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89213" y="2514600"/>
            <a:ext cx="8915399" cy="2262781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589213" y="4777379"/>
            <a:ext cx="8915399" cy="1126283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Freeform 6"/>
          <p:cNvSpPr/>
          <p:nvPr/>
        </p:nvSpPr>
        <p:spPr bwMode="auto">
          <a:xfrm>
            <a:off x="0" y="4323810"/>
            <a:ext cx="1744652" cy="778589"/>
          </a:xfrm>
          <a:custGeom>
            <a:avLst/>
            <a:gdLst/>
            <a:ahLst/>
            <a:cxnLst/>
            <a:rect l="0" t="0" r="r" b="b"/>
            <a:pathLst>
              <a:path w="372" h="166">
                <a:moveTo>
                  <a:pt x="287" y="166"/>
                </a:moveTo>
                <a:cubicBezTo>
                  <a:pt x="290" y="166"/>
                  <a:pt x="292" y="165"/>
                  <a:pt x="293" y="164"/>
                </a:cubicBezTo>
                <a:cubicBezTo>
                  <a:pt x="293" y="163"/>
                  <a:pt x="294" y="163"/>
                  <a:pt x="294" y="163"/>
                </a:cubicBezTo>
                <a:cubicBezTo>
                  <a:pt x="370" y="87"/>
                  <a:pt x="370" y="87"/>
                  <a:pt x="370" y="87"/>
                </a:cubicBezTo>
                <a:cubicBezTo>
                  <a:pt x="372" y="85"/>
                  <a:pt x="372" y="81"/>
                  <a:pt x="370" y="78"/>
                </a:cubicBezTo>
                <a:cubicBezTo>
                  <a:pt x="294" y="3"/>
                  <a:pt x="294" y="3"/>
                  <a:pt x="294" y="3"/>
                </a:cubicBezTo>
                <a:cubicBezTo>
                  <a:pt x="294" y="2"/>
                  <a:pt x="293" y="2"/>
                  <a:pt x="293" y="2"/>
                </a:cubicBezTo>
                <a:cubicBezTo>
                  <a:pt x="292" y="1"/>
                  <a:pt x="290" y="0"/>
                  <a:pt x="28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6"/>
                  <a:pt x="0" y="166"/>
                  <a:pt x="0" y="166"/>
                </a:cubicBezTo>
                <a:lnTo>
                  <a:pt x="287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4529540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41979482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92925" y="624110"/>
            <a:ext cx="8911687" cy="128089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89212" y="2133600"/>
            <a:ext cx="8915400" cy="377762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02984563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2058750"/>
            <a:ext cx="8915399" cy="146880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3530129"/>
            <a:ext cx="8915399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53409570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589212" y="2133600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190747" y="2126222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37983437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9373" y="1972703"/>
            <a:ext cx="3992732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89212" y="2548966"/>
            <a:ext cx="4342893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06629" y="1969475"/>
            <a:ext cx="399900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166957" y="2545738"/>
            <a:ext cx="4338674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2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67456734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82046455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03480085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446088"/>
            <a:ext cx="3505199" cy="976312"/>
          </a:xfrm>
        </p:spPr>
        <p:txBody>
          <a:bodyPr anchor="b"/>
          <a:lstStyle>
            <a:lvl1pPr algn="l">
              <a:defRPr sz="2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3012" y="446088"/>
            <a:ext cx="5181600" cy="5414963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2" y="1598613"/>
            <a:ext cx="3505199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46264657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4800600"/>
            <a:ext cx="8915400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589212" y="634965"/>
            <a:ext cx="8915400" cy="3854970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367338"/>
            <a:ext cx="8915400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124811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49382275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09600"/>
            <a:ext cx="8915399" cy="311704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64728317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3275012" y="3505200"/>
            <a:ext cx="753655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446118803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2438400"/>
            <a:ext cx="8915400" cy="2724845"/>
          </a:xfrm>
        </p:spPr>
        <p:txBody>
          <a:bodyPr anchor="b">
            <a:normAutofit/>
          </a:bodyPr>
          <a:lstStyle>
            <a:lvl1pPr algn="l">
              <a:defRPr sz="4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81501528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7" name="TextBox 16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810192811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27407"/>
            <a:ext cx="8915399" cy="2880020"/>
          </a:xfrm>
        </p:spPr>
        <p:txBody>
          <a:bodyPr anchor="ctr">
            <a:normAutofit/>
          </a:bodyPr>
          <a:lstStyle>
            <a:lvl1pPr algn="l">
              <a:defRPr sz="4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84668093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87360829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94812" y="627405"/>
            <a:ext cx="2207601" cy="5283817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89212" y="627405"/>
            <a:ext cx="6477000" cy="5283817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27748856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89213" y="2514600"/>
            <a:ext cx="8915399" cy="2262781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589213" y="4777379"/>
            <a:ext cx="8915399" cy="1126283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Freeform 6"/>
          <p:cNvSpPr/>
          <p:nvPr/>
        </p:nvSpPr>
        <p:spPr bwMode="auto">
          <a:xfrm>
            <a:off x="0" y="4323810"/>
            <a:ext cx="1744652" cy="778589"/>
          </a:xfrm>
          <a:custGeom>
            <a:avLst/>
            <a:gdLst/>
            <a:ahLst/>
            <a:cxnLst/>
            <a:rect l="0" t="0" r="r" b="b"/>
            <a:pathLst>
              <a:path w="372" h="166">
                <a:moveTo>
                  <a:pt x="287" y="166"/>
                </a:moveTo>
                <a:cubicBezTo>
                  <a:pt x="290" y="166"/>
                  <a:pt x="292" y="165"/>
                  <a:pt x="293" y="164"/>
                </a:cubicBezTo>
                <a:cubicBezTo>
                  <a:pt x="293" y="163"/>
                  <a:pt x="294" y="163"/>
                  <a:pt x="294" y="163"/>
                </a:cubicBezTo>
                <a:cubicBezTo>
                  <a:pt x="370" y="87"/>
                  <a:pt x="370" y="87"/>
                  <a:pt x="370" y="87"/>
                </a:cubicBezTo>
                <a:cubicBezTo>
                  <a:pt x="372" y="85"/>
                  <a:pt x="372" y="81"/>
                  <a:pt x="370" y="78"/>
                </a:cubicBezTo>
                <a:cubicBezTo>
                  <a:pt x="294" y="3"/>
                  <a:pt x="294" y="3"/>
                  <a:pt x="294" y="3"/>
                </a:cubicBezTo>
                <a:cubicBezTo>
                  <a:pt x="294" y="2"/>
                  <a:pt x="293" y="2"/>
                  <a:pt x="293" y="2"/>
                </a:cubicBezTo>
                <a:cubicBezTo>
                  <a:pt x="292" y="1"/>
                  <a:pt x="290" y="0"/>
                  <a:pt x="28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6"/>
                  <a:pt x="0" y="166"/>
                  <a:pt x="0" y="166"/>
                </a:cubicBezTo>
                <a:lnTo>
                  <a:pt x="287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4529540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94917743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92925" y="624110"/>
            <a:ext cx="8911687" cy="128089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89212" y="2133600"/>
            <a:ext cx="8915400" cy="377762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93227292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2058750"/>
            <a:ext cx="8915399" cy="146880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3530129"/>
            <a:ext cx="8915399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5621298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67673" y="609599"/>
            <a:ext cx="1304743" cy="5251451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7335" y="609600"/>
            <a:ext cx="7060150" cy="525145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99603112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589212" y="2133600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190747" y="2126222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2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40278727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9373" y="1972703"/>
            <a:ext cx="3992732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89212" y="2548966"/>
            <a:ext cx="4342893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06629" y="1969475"/>
            <a:ext cx="399900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166957" y="2545738"/>
            <a:ext cx="4338674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2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7120071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88830222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23703983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446088"/>
            <a:ext cx="3505199" cy="976312"/>
          </a:xfrm>
        </p:spPr>
        <p:txBody>
          <a:bodyPr anchor="b"/>
          <a:lstStyle>
            <a:lvl1pPr algn="l">
              <a:defRPr sz="2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3012" y="446088"/>
            <a:ext cx="5181600" cy="5414963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2" y="1598613"/>
            <a:ext cx="3505199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7144963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4800600"/>
            <a:ext cx="8915400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589212" y="634965"/>
            <a:ext cx="8915400" cy="3854970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367338"/>
            <a:ext cx="8915400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44577327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09600"/>
            <a:ext cx="8915399" cy="311704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2352285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3275012" y="3505200"/>
            <a:ext cx="753655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465174104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2438400"/>
            <a:ext cx="8915400" cy="2724845"/>
          </a:xfrm>
        </p:spPr>
        <p:txBody>
          <a:bodyPr anchor="b">
            <a:normAutofit/>
          </a:bodyPr>
          <a:lstStyle>
            <a:lvl1pPr algn="l">
              <a:defRPr sz="4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86565536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7" name="TextBox 16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91523317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0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1" name="Isosceles Triangle 30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Isosceles Triangle 18"/>
            <p:cNvSpPr/>
            <p:nvPr/>
          </p:nvSpPr>
          <p:spPr>
            <a:xfrm rot="10800000">
              <a:off x="0" y="0"/>
              <a:ext cx="842596" cy="5666154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7067" y="2404534"/>
            <a:ext cx="7766936" cy="1646302"/>
          </a:xfrm>
        </p:spPr>
        <p:txBody>
          <a:bodyPr anchor="b">
            <a:noAutofit/>
          </a:bodyPr>
          <a:lstStyle>
            <a:lvl1pPr algn="r">
              <a:defRPr sz="5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7067" y="4050833"/>
            <a:ext cx="7766936" cy="1096899"/>
          </a:xfrm>
        </p:spPr>
        <p:txBody>
          <a:bodyPr anchor="t"/>
          <a:lstStyle>
            <a:lvl1pPr marL="0" indent="0" algn="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06410273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27407"/>
            <a:ext cx="8915399" cy="2880020"/>
          </a:xfrm>
        </p:spPr>
        <p:txBody>
          <a:bodyPr anchor="ctr">
            <a:normAutofit/>
          </a:bodyPr>
          <a:lstStyle>
            <a:lvl1pPr algn="l">
              <a:defRPr sz="4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6497373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30696011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94812" y="627405"/>
            <a:ext cx="2207601" cy="5283817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89212" y="627405"/>
            <a:ext cx="6477000" cy="5283817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95694072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89213" y="2514600"/>
            <a:ext cx="8915399" cy="2262781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589213" y="4777379"/>
            <a:ext cx="8915399" cy="1126283"/>
          </a:xfrm>
        </p:spPr>
        <p:txBody>
          <a:bodyPr anchor="t"/>
          <a:lstStyle>
            <a:lvl1pPr marL="0" indent="0" algn="l">
              <a:buNone/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Freeform 6"/>
          <p:cNvSpPr/>
          <p:nvPr/>
        </p:nvSpPr>
        <p:spPr bwMode="auto">
          <a:xfrm>
            <a:off x="0" y="4323810"/>
            <a:ext cx="1744652" cy="778589"/>
          </a:xfrm>
          <a:custGeom>
            <a:avLst/>
            <a:gdLst/>
            <a:ahLst/>
            <a:cxnLst/>
            <a:rect l="0" t="0" r="r" b="b"/>
            <a:pathLst>
              <a:path w="372" h="166">
                <a:moveTo>
                  <a:pt x="287" y="166"/>
                </a:moveTo>
                <a:cubicBezTo>
                  <a:pt x="290" y="166"/>
                  <a:pt x="292" y="165"/>
                  <a:pt x="293" y="164"/>
                </a:cubicBezTo>
                <a:cubicBezTo>
                  <a:pt x="293" y="163"/>
                  <a:pt x="294" y="163"/>
                  <a:pt x="294" y="163"/>
                </a:cubicBezTo>
                <a:cubicBezTo>
                  <a:pt x="370" y="87"/>
                  <a:pt x="370" y="87"/>
                  <a:pt x="370" y="87"/>
                </a:cubicBezTo>
                <a:cubicBezTo>
                  <a:pt x="372" y="85"/>
                  <a:pt x="372" y="81"/>
                  <a:pt x="370" y="78"/>
                </a:cubicBezTo>
                <a:cubicBezTo>
                  <a:pt x="294" y="3"/>
                  <a:pt x="294" y="3"/>
                  <a:pt x="294" y="3"/>
                </a:cubicBezTo>
                <a:cubicBezTo>
                  <a:pt x="294" y="2"/>
                  <a:pt x="293" y="2"/>
                  <a:pt x="293" y="2"/>
                </a:cubicBezTo>
                <a:cubicBezTo>
                  <a:pt x="292" y="1"/>
                  <a:pt x="290" y="0"/>
                  <a:pt x="28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6"/>
                  <a:pt x="0" y="166"/>
                  <a:pt x="0" y="166"/>
                </a:cubicBezTo>
                <a:lnTo>
                  <a:pt x="287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4529540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51735554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92925" y="624110"/>
            <a:ext cx="8911687" cy="128089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89212" y="2133600"/>
            <a:ext cx="8915400" cy="377762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43608803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2058750"/>
            <a:ext cx="8915399" cy="146880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3530129"/>
            <a:ext cx="8915399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01976866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589212" y="2133600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190747" y="2126222"/>
            <a:ext cx="4313864" cy="3777622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0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1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65089815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9373" y="1972703"/>
            <a:ext cx="3992732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89212" y="2548966"/>
            <a:ext cx="4342893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506629" y="1969475"/>
            <a:ext cx="399900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166957" y="2545738"/>
            <a:ext cx="4338674" cy="3354060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2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787782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21797385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72677419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9702804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40760521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446088"/>
            <a:ext cx="3505199" cy="976312"/>
          </a:xfrm>
        </p:spPr>
        <p:txBody>
          <a:bodyPr anchor="b"/>
          <a:lstStyle>
            <a:lvl1pPr algn="l">
              <a:defRPr sz="2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23012" y="446088"/>
            <a:ext cx="5181600" cy="5414963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2" y="1598613"/>
            <a:ext cx="3505199" cy="426243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29598217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4800600"/>
            <a:ext cx="8915400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589212" y="634965"/>
            <a:ext cx="8915400" cy="3854970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367338"/>
            <a:ext cx="8915400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57385203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09600"/>
            <a:ext cx="8915399" cy="311704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17030300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3275012" y="3505200"/>
            <a:ext cx="753655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4354046"/>
            <a:ext cx="8915399" cy="1555864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31781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531812" y="3244139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31065367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3" y="2438400"/>
            <a:ext cx="8915400" cy="2724845"/>
          </a:xfrm>
        </p:spPr>
        <p:txBody>
          <a:bodyPr anchor="b">
            <a:normAutofit/>
          </a:bodyPr>
          <a:lstStyle>
            <a:lvl1pPr algn="l">
              <a:defRPr sz="4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95259781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2849949" y="609600"/>
            <a:ext cx="8393926" cy="2895600"/>
          </a:xfrm>
        </p:spPr>
        <p:txBody>
          <a:bodyPr anchor="ctr">
            <a:normAutofit/>
          </a:bodyPr>
          <a:lstStyle>
            <a:lvl1pPr algn="l">
              <a:defRPr sz="48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11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7" name="TextBox 16"/>
          <p:cNvSpPr txBox="1"/>
          <p:nvPr/>
        </p:nvSpPr>
        <p:spPr>
          <a:xfrm>
            <a:off x="2467652" y="648005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114852" y="290530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685662951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89212" y="627407"/>
            <a:ext cx="8915399" cy="2880020"/>
          </a:xfrm>
        </p:spPr>
        <p:txBody>
          <a:bodyPr anchor="ctr">
            <a:normAutofit/>
          </a:bodyPr>
          <a:lstStyle>
            <a:lvl1pPr algn="l">
              <a:defRPr sz="4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2589212" y="4343400"/>
            <a:ext cx="8915400" cy="838200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89213" y="5181600"/>
            <a:ext cx="8915400" cy="729622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Freeform 11"/>
          <p:cNvSpPr/>
          <p:nvPr/>
        </p:nvSpPr>
        <p:spPr bwMode="auto">
          <a:xfrm flipV="1">
            <a:off x="-4189" y="491172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31812" y="4983087"/>
            <a:ext cx="779767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26787922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33870868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94812" y="627405"/>
            <a:ext cx="2207601" cy="5283817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89212" y="627405"/>
            <a:ext cx="6477000" cy="5283817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8" name="Freeform 11"/>
          <p:cNvSpPr/>
          <p:nvPr/>
        </p:nvSpPr>
        <p:spPr bwMode="auto">
          <a:xfrm flipV="1">
            <a:off x="-4189" y="714375"/>
            <a:ext cx="1588527" cy="507297"/>
          </a:xfrm>
          <a:custGeom>
            <a:avLst/>
            <a:gdLst/>
            <a:ahLst/>
            <a:cxnLst/>
            <a:rect l="l" t="t" r="r" b="b"/>
            <a:pathLst>
              <a:path w="9248" h="10000">
                <a:moveTo>
                  <a:pt x="9248" y="4701"/>
                </a:moveTo>
                <a:lnTo>
                  <a:pt x="7915" y="188"/>
                </a:lnTo>
                <a:cubicBezTo>
                  <a:pt x="7906" y="156"/>
                  <a:pt x="7895" y="126"/>
                  <a:pt x="7886" y="94"/>
                </a:cubicBezTo>
                <a:cubicBezTo>
                  <a:pt x="7859" y="0"/>
                  <a:pt x="7831" y="0"/>
                  <a:pt x="7803" y="0"/>
                </a:cubicBezTo>
                <a:lnTo>
                  <a:pt x="7275" y="0"/>
                </a:lnTo>
                <a:lnTo>
                  <a:pt x="0" y="70"/>
                </a:lnTo>
                <a:cubicBezTo>
                  <a:pt x="8" y="3380"/>
                  <a:pt x="17" y="6690"/>
                  <a:pt x="25" y="10000"/>
                </a:cubicBezTo>
                <a:lnTo>
                  <a:pt x="7275" y="9966"/>
                </a:lnTo>
                <a:lnTo>
                  <a:pt x="7803" y="9966"/>
                </a:lnTo>
                <a:cubicBezTo>
                  <a:pt x="7831" y="9966"/>
                  <a:pt x="7859" y="9872"/>
                  <a:pt x="7886" y="9872"/>
                </a:cubicBezTo>
                <a:cubicBezTo>
                  <a:pt x="7886" y="9778"/>
                  <a:pt x="7915" y="9778"/>
                  <a:pt x="7915" y="9778"/>
                </a:cubicBezTo>
                <a:lnTo>
                  <a:pt x="9248" y="5265"/>
                </a:lnTo>
                <a:cubicBezTo>
                  <a:pt x="9303" y="5077"/>
                  <a:pt x="9303" y="4889"/>
                  <a:pt x="9248" y="47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71237802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8012803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2700867"/>
            <a:ext cx="8596668" cy="1826581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69874833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14856303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64824693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95225675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17912756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21100653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37821410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50333222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47972242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36370487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5894486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7334" y="2160589"/>
            <a:ext cx="4184035" cy="38807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89970" y="2160589"/>
            <a:ext cx="4184034" cy="388077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93447055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99813422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64966963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7868344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59362846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60753111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77825856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17222418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21883284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76585363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4033076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745" y="2160983"/>
            <a:ext cx="418562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5745" y="2737245"/>
            <a:ext cx="4185623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88383" y="2160983"/>
            <a:ext cx="418561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88384" y="2737245"/>
            <a:ext cx="4185617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64577139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6253238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Freeform 9"/>
          <p:cNvSpPr/>
          <p:nvPr/>
        </p:nvSpPr>
        <p:spPr>
          <a:xfrm>
            <a:off x="24" y="8"/>
            <a:ext cx="12191978" cy="4571994"/>
          </a:xfrm>
          <a:custGeom>
            <a:avLst/>
            <a:gdLst/>
            <a:ahLst/>
            <a:cxnLst/>
            <a:rect l="l" t="t" r="r" b="b"/>
            <a:pathLst>
              <a:path w="12191978" h="4571994">
                <a:moveTo>
                  <a:pt x="1" y="4316129"/>
                </a:moveTo>
                <a:lnTo>
                  <a:pt x="255863" y="4571991"/>
                </a:lnTo>
                <a:lnTo>
                  <a:pt x="203619" y="4571991"/>
                </a:lnTo>
                <a:lnTo>
                  <a:pt x="1" y="4368373"/>
                </a:lnTo>
                <a:close/>
                <a:moveTo>
                  <a:pt x="12191973" y="4312831"/>
                </a:moveTo>
                <a:lnTo>
                  <a:pt x="12191972" y="4365076"/>
                </a:lnTo>
                <a:lnTo>
                  <a:pt x="11985055" y="4571992"/>
                </a:lnTo>
                <a:lnTo>
                  <a:pt x="11932811" y="4571993"/>
                </a:lnTo>
                <a:close/>
                <a:moveTo>
                  <a:pt x="11817249" y="4076816"/>
                </a:moveTo>
                <a:lnTo>
                  <a:pt x="11928074" y="4076816"/>
                </a:lnTo>
                <a:lnTo>
                  <a:pt x="11928074" y="4187641"/>
                </a:lnTo>
                <a:lnTo>
                  <a:pt x="11817249" y="4187641"/>
                </a:lnTo>
                <a:close/>
                <a:moveTo>
                  <a:pt x="10766437" y="4076816"/>
                </a:moveTo>
                <a:lnTo>
                  <a:pt x="10877262" y="4076816"/>
                </a:lnTo>
                <a:lnTo>
                  <a:pt x="10877262" y="4187641"/>
                </a:lnTo>
                <a:lnTo>
                  <a:pt x="10766437" y="4187641"/>
                </a:lnTo>
                <a:close/>
                <a:moveTo>
                  <a:pt x="9715629" y="4076816"/>
                </a:moveTo>
                <a:lnTo>
                  <a:pt x="9826454" y="4076816"/>
                </a:lnTo>
                <a:lnTo>
                  <a:pt x="9826454" y="4187641"/>
                </a:lnTo>
                <a:lnTo>
                  <a:pt x="9715629" y="4187641"/>
                </a:lnTo>
                <a:close/>
                <a:moveTo>
                  <a:pt x="8664821" y="4076816"/>
                </a:moveTo>
                <a:lnTo>
                  <a:pt x="8775646" y="4076816"/>
                </a:lnTo>
                <a:lnTo>
                  <a:pt x="8775646" y="4187641"/>
                </a:lnTo>
                <a:lnTo>
                  <a:pt x="8664821" y="4187641"/>
                </a:lnTo>
                <a:close/>
                <a:moveTo>
                  <a:pt x="7614013" y="4076816"/>
                </a:moveTo>
                <a:lnTo>
                  <a:pt x="7724838" y="4076816"/>
                </a:lnTo>
                <a:lnTo>
                  <a:pt x="7724838" y="4187641"/>
                </a:lnTo>
                <a:lnTo>
                  <a:pt x="7614013" y="4187641"/>
                </a:lnTo>
                <a:close/>
                <a:moveTo>
                  <a:pt x="6563205" y="4076816"/>
                </a:moveTo>
                <a:lnTo>
                  <a:pt x="6674030" y="4076816"/>
                </a:lnTo>
                <a:lnTo>
                  <a:pt x="6674030" y="4187641"/>
                </a:lnTo>
                <a:lnTo>
                  <a:pt x="6563205" y="4187641"/>
                </a:lnTo>
                <a:close/>
                <a:moveTo>
                  <a:pt x="5512397" y="4076816"/>
                </a:moveTo>
                <a:lnTo>
                  <a:pt x="5623222" y="4076816"/>
                </a:lnTo>
                <a:lnTo>
                  <a:pt x="5623222" y="4187641"/>
                </a:lnTo>
                <a:lnTo>
                  <a:pt x="5512397" y="4187641"/>
                </a:lnTo>
                <a:close/>
                <a:moveTo>
                  <a:pt x="4461589" y="4076816"/>
                </a:moveTo>
                <a:lnTo>
                  <a:pt x="4572414" y="4076816"/>
                </a:lnTo>
                <a:lnTo>
                  <a:pt x="4572414" y="4187641"/>
                </a:lnTo>
                <a:lnTo>
                  <a:pt x="4461589" y="4187641"/>
                </a:lnTo>
                <a:close/>
                <a:moveTo>
                  <a:pt x="3410782" y="4076816"/>
                </a:moveTo>
                <a:lnTo>
                  <a:pt x="3521608" y="4076816"/>
                </a:lnTo>
                <a:lnTo>
                  <a:pt x="3521608" y="4187641"/>
                </a:lnTo>
                <a:lnTo>
                  <a:pt x="3410782" y="4187641"/>
                </a:lnTo>
                <a:close/>
                <a:moveTo>
                  <a:pt x="2359975" y="4076816"/>
                </a:moveTo>
                <a:lnTo>
                  <a:pt x="2470800" y="4076816"/>
                </a:lnTo>
                <a:lnTo>
                  <a:pt x="2470800" y="4187641"/>
                </a:lnTo>
                <a:lnTo>
                  <a:pt x="2359975" y="4187641"/>
                </a:lnTo>
                <a:close/>
                <a:moveTo>
                  <a:pt x="1309167" y="4076816"/>
                </a:moveTo>
                <a:lnTo>
                  <a:pt x="1419992" y="4076816"/>
                </a:lnTo>
                <a:lnTo>
                  <a:pt x="1419992" y="4187641"/>
                </a:lnTo>
                <a:lnTo>
                  <a:pt x="1309167" y="4187641"/>
                </a:lnTo>
                <a:close/>
                <a:moveTo>
                  <a:pt x="258359" y="4076816"/>
                </a:moveTo>
                <a:lnTo>
                  <a:pt x="369184" y="4076816"/>
                </a:lnTo>
                <a:lnTo>
                  <a:pt x="369184" y="4187641"/>
                </a:lnTo>
                <a:lnTo>
                  <a:pt x="258359" y="4187641"/>
                </a:lnTo>
                <a:close/>
                <a:moveTo>
                  <a:pt x="11291841" y="3551209"/>
                </a:moveTo>
                <a:lnTo>
                  <a:pt x="11402666" y="3551209"/>
                </a:lnTo>
                <a:lnTo>
                  <a:pt x="11402666" y="3662034"/>
                </a:lnTo>
                <a:lnTo>
                  <a:pt x="11291841" y="3662034"/>
                </a:lnTo>
                <a:close/>
                <a:moveTo>
                  <a:pt x="10241033" y="3551209"/>
                </a:moveTo>
                <a:lnTo>
                  <a:pt x="10351858" y="3551209"/>
                </a:lnTo>
                <a:lnTo>
                  <a:pt x="10351858" y="3662034"/>
                </a:lnTo>
                <a:lnTo>
                  <a:pt x="10241033" y="3662034"/>
                </a:lnTo>
                <a:close/>
                <a:moveTo>
                  <a:pt x="9190225" y="3551209"/>
                </a:moveTo>
                <a:lnTo>
                  <a:pt x="9301050" y="3551209"/>
                </a:lnTo>
                <a:lnTo>
                  <a:pt x="9301050" y="3662034"/>
                </a:lnTo>
                <a:lnTo>
                  <a:pt x="9190225" y="3662034"/>
                </a:lnTo>
                <a:close/>
                <a:moveTo>
                  <a:pt x="8139417" y="3551209"/>
                </a:moveTo>
                <a:lnTo>
                  <a:pt x="8250242" y="3551209"/>
                </a:lnTo>
                <a:lnTo>
                  <a:pt x="8250242" y="3662034"/>
                </a:lnTo>
                <a:lnTo>
                  <a:pt x="8139417" y="3662034"/>
                </a:lnTo>
                <a:close/>
                <a:moveTo>
                  <a:pt x="7088609" y="3551209"/>
                </a:moveTo>
                <a:lnTo>
                  <a:pt x="7199434" y="3551209"/>
                </a:lnTo>
                <a:lnTo>
                  <a:pt x="7199434" y="3662034"/>
                </a:lnTo>
                <a:lnTo>
                  <a:pt x="7088609" y="3662034"/>
                </a:lnTo>
                <a:close/>
                <a:moveTo>
                  <a:pt x="6037801" y="3551209"/>
                </a:moveTo>
                <a:lnTo>
                  <a:pt x="6148626" y="3551209"/>
                </a:lnTo>
                <a:lnTo>
                  <a:pt x="6148626" y="3662034"/>
                </a:lnTo>
                <a:lnTo>
                  <a:pt x="6037801" y="3662034"/>
                </a:lnTo>
                <a:close/>
                <a:moveTo>
                  <a:pt x="4986998" y="3551209"/>
                </a:moveTo>
                <a:lnTo>
                  <a:pt x="5097826" y="3551209"/>
                </a:lnTo>
                <a:lnTo>
                  <a:pt x="5097826" y="3662034"/>
                </a:lnTo>
                <a:lnTo>
                  <a:pt x="4986998" y="3662034"/>
                </a:lnTo>
                <a:close/>
                <a:moveTo>
                  <a:pt x="3936196" y="3551209"/>
                </a:moveTo>
                <a:lnTo>
                  <a:pt x="4047020" y="3551209"/>
                </a:lnTo>
                <a:lnTo>
                  <a:pt x="4047020" y="3662034"/>
                </a:lnTo>
                <a:lnTo>
                  <a:pt x="3936196" y="3662034"/>
                </a:lnTo>
                <a:close/>
                <a:moveTo>
                  <a:pt x="2885389" y="3551209"/>
                </a:moveTo>
                <a:lnTo>
                  <a:pt x="2996214" y="3551209"/>
                </a:lnTo>
                <a:lnTo>
                  <a:pt x="2996214" y="3662034"/>
                </a:lnTo>
                <a:lnTo>
                  <a:pt x="2885389" y="3662034"/>
                </a:lnTo>
                <a:close/>
                <a:moveTo>
                  <a:pt x="1834579" y="3551209"/>
                </a:moveTo>
                <a:lnTo>
                  <a:pt x="1945404" y="3551209"/>
                </a:lnTo>
                <a:lnTo>
                  <a:pt x="1945404" y="3662034"/>
                </a:lnTo>
                <a:lnTo>
                  <a:pt x="1834579" y="3662034"/>
                </a:lnTo>
                <a:close/>
                <a:moveTo>
                  <a:pt x="783773" y="3551209"/>
                </a:moveTo>
                <a:lnTo>
                  <a:pt x="894598" y="3551209"/>
                </a:lnTo>
                <a:lnTo>
                  <a:pt x="894598" y="3662034"/>
                </a:lnTo>
                <a:lnTo>
                  <a:pt x="783773" y="3662034"/>
                </a:lnTo>
                <a:close/>
                <a:moveTo>
                  <a:pt x="2942310" y="3107960"/>
                </a:moveTo>
                <a:lnTo>
                  <a:pt x="2470811" y="3579460"/>
                </a:lnTo>
                <a:lnTo>
                  <a:pt x="2470811" y="3634896"/>
                </a:lnTo>
                <a:lnTo>
                  <a:pt x="2942311" y="4106397"/>
                </a:lnTo>
                <a:lnTo>
                  <a:pt x="3410794" y="3637915"/>
                </a:lnTo>
                <a:lnTo>
                  <a:pt x="3410794" y="3576442"/>
                </a:lnTo>
                <a:close/>
                <a:moveTo>
                  <a:pt x="840944" y="3107960"/>
                </a:moveTo>
                <a:lnTo>
                  <a:pt x="369194" y="3579710"/>
                </a:lnTo>
                <a:lnTo>
                  <a:pt x="369194" y="3634648"/>
                </a:lnTo>
                <a:lnTo>
                  <a:pt x="840944" y="4106399"/>
                </a:lnTo>
                <a:lnTo>
                  <a:pt x="1309176" y="3638165"/>
                </a:lnTo>
                <a:lnTo>
                  <a:pt x="1309176" y="3576193"/>
                </a:lnTo>
                <a:close/>
                <a:moveTo>
                  <a:pt x="3992986" y="3107959"/>
                </a:moveTo>
                <a:lnTo>
                  <a:pt x="3521621" y="3579335"/>
                </a:lnTo>
                <a:lnTo>
                  <a:pt x="3521621" y="3635021"/>
                </a:lnTo>
                <a:lnTo>
                  <a:pt x="3992986" y="4106398"/>
                </a:lnTo>
                <a:lnTo>
                  <a:pt x="4461593" y="3637778"/>
                </a:lnTo>
                <a:lnTo>
                  <a:pt x="4461593" y="3576578"/>
                </a:lnTo>
                <a:close/>
                <a:moveTo>
                  <a:pt x="1891624" y="3107959"/>
                </a:moveTo>
                <a:lnTo>
                  <a:pt x="1420001" y="3579584"/>
                </a:lnTo>
                <a:lnTo>
                  <a:pt x="1420001" y="3634774"/>
                </a:lnTo>
                <a:lnTo>
                  <a:pt x="1891623" y="4106397"/>
                </a:lnTo>
                <a:lnTo>
                  <a:pt x="2359987" y="3638040"/>
                </a:lnTo>
                <a:lnTo>
                  <a:pt x="2359987" y="3576315"/>
                </a:lnTo>
                <a:close/>
                <a:moveTo>
                  <a:pt x="8195689" y="3107959"/>
                </a:moveTo>
                <a:lnTo>
                  <a:pt x="7724838" y="3578810"/>
                </a:lnTo>
                <a:lnTo>
                  <a:pt x="7724838" y="3635541"/>
                </a:lnTo>
                <a:lnTo>
                  <a:pt x="8195691" y="4106395"/>
                </a:lnTo>
                <a:lnTo>
                  <a:pt x="8664821" y="3637265"/>
                </a:lnTo>
                <a:lnTo>
                  <a:pt x="8664821" y="3577091"/>
                </a:lnTo>
                <a:close/>
                <a:moveTo>
                  <a:pt x="5043664" y="3107959"/>
                </a:moveTo>
                <a:lnTo>
                  <a:pt x="4572419" y="3579197"/>
                </a:lnTo>
                <a:lnTo>
                  <a:pt x="4572419" y="3635159"/>
                </a:lnTo>
                <a:lnTo>
                  <a:pt x="5043662" y="4106396"/>
                </a:lnTo>
                <a:lnTo>
                  <a:pt x="5512402" y="3637650"/>
                </a:lnTo>
                <a:lnTo>
                  <a:pt x="5512402" y="3576704"/>
                </a:lnTo>
                <a:close/>
                <a:moveTo>
                  <a:pt x="6094326" y="3107958"/>
                </a:moveTo>
                <a:lnTo>
                  <a:pt x="5623226" y="3579070"/>
                </a:lnTo>
                <a:lnTo>
                  <a:pt x="5623226" y="3635285"/>
                </a:lnTo>
                <a:lnTo>
                  <a:pt x="6094326" y="4106397"/>
                </a:lnTo>
                <a:lnTo>
                  <a:pt x="6563205" y="3637518"/>
                </a:lnTo>
                <a:lnTo>
                  <a:pt x="6563205" y="3576837"/>
                </a:lnTo>
                <a:close/>
                <a:moveTo>
                  <a:pt x="9246372" y="3107957"/>
                </a:moveTo>
                <a:lnTo>
                  <a:pt x="8775646" y="3578683"/>
                </a:lnTo>
                <a:lnTo>
                  <a:pt x="8775646" y="3635671"/>
                </a:lnTo>
                <a:lnTo>
                  <a:pt x="9246369" y="4106395"/>
                </a:lnTo>
                <a:lnTo>
                  <a:pt x="9715629" y="3637135"/>
                </a:lnTo>
                <a:lnTo>
                  <a:pt x="9715629" y="3577215"/>
                </a:lnTo>
                <a:close/>
                <a:moveTo>
                  <a:pt x="7145009" y="3107957"/>
                </a:moveTo>
                <a:lnTo>
                  <a:pt x="6674030" y="3578936"/>
                </a:lnTo>
                <a:lnTo>
                  <a:pt x="6674030" y="3635418"/>
                </a:lnTo>
                <a:lnTo>
                  <a:pt x="7145007" y="4106396"/>
                </a:lnTo>
                <a:lnTo>
                  <a:pt x="7614013" y="3637390"/>
                </a:lnTo>
                <a:lnTo>
                  <a:pt x="7614013" y="3576961"/>
                </a:lnTo>
                <a:close/>
                <a:moveTo>
                  <a:pt x="11347734" y="3107957"/>
                </a:moveTo>
                <a:lnTo>
                  <a:pt x="10877262" y="3578428"/>
                </a:lnTo>
                <a:lnTo>
                  <a:pt x="10877262" y="3635922"/>
                </a:lnTo>
                <a:lnTo>
                  <a:pt x="11347735" y="4106396"/>
                </a:lnTo>
                <a:lnTo>
                  <a:pt x="11817249" y="3636882"/>
                </a:lnTo>
                <a:lnTo>
                  <a:pt x="11817249" y="3577472"/>
                </a:lnTo>
                <a:close/>
                <a:moveTo>
                  <a:pt x="10297053" y="3107955"/>
                </a:moveTo>
                <a:lnTo>
                  <a:pt x="9826454" y="3578554"/>
                </a:lnTo>
                <a:lnTo>
                  <a:pt x="9826454" y="3635794"/>
                </a:lnTo>
                <a:lnTo>
                  <a:pt x="10297054" y="4106394"/>
                </a:lnTo>
                <a:lnTo>
                  <a:pt x="10766437" y="3637011"/>
                </a:lnTo>
                <a:lnTo>
                  <a:pt x="10766437" y="3577339"/>
                </a:lnTo>
                <a:close/>
                <a:moveTo>
                  <a:pt x="11817249" y="3027334"/>
                </a:moveTo>
                <a:lnTo>
                  <a:pt x="11928074" y="3027334"/>
                </a:lnTo>
                <a:lnTo>
                  <a:pt x="11928074" y="3138159"/>
                </a:lnTo>
                <a:lnTo>
                  <a:pt x="11817249" y="3138159"/>
                </a:lnTo>
                <a:close/>
                <a:moveTo>
                  <a:pt x="10766437" y="3027334"/>
                </a:moveTo>
                <a:lnTo>
                  <a:pt x="10877262" y="3027334"/>
                </a:lnTo>
                <a:lnTo>
                  <a:pt x="10877262" y="3138159"/>
                </a:lnTo>
                <a:lnTo>
                  <a:pt x="10766437" y="3138159"/>
                </a:lnTo>
                <a:close/>
                <a:moveTo>
                  <a:pt x="9715629" y="3027334"/>
                </a:moveTo>
                <a:lnTo>
                  <a:pt x="9826454" y="3027334"/>
                </a:lnTo>
                <a:lnTo>
                  <a:pt x="9826454" y="3138159"/>
                </a:lnTo>
                <a:lnTo>
                  <a:pt x="9715629" y="3138159"/>
                </a:lnTo>
                <a:close/>
                <a:moveTo>
                  <a:pt x="8664821" y="3027334"/>
                </a:moveTo>
                <a:lnTo>
                  <a:pt x="8775646" y="3027334"/>
                </a:lnTo>
                <a:lnTo>
                  <a:pt x="8775646" y="3138159"/>
                </a:lnTo>
                <a:lnTo>
                  <a:pt x="8664821" y="3138159"/>
                </a:lnTo>
                <a:close/>
                <a:moveTo>
                  <a:pt x="7614013" y="3027334"/>
                </a:moveTo>
                <a:lnTo>
                  <a:pt x="7724838" y="3027334"/>
                </a:lnTo>
                <a:lnTo>
                  <a:pt x="7724838" y="3138159"/>
                </a:lnTo>
                <a:lnTo>
                  <a:pt x="7614013" y="3138159"/>
                </a:lnTo>
                <a:close/>
                <a:moveTo>
                  <a:pt x="6563205" y="3027334"/>
                </a:moveTo>
                <a:lnTo>
                  <a:pt x="6674030" y="3027334"/>
                </a:lnTo>
                <a:lnTo>
                  <a:pt x="6674030" y="3138159"/>
                </a:lnTo>
                <a:lnTo>
                  <a:pt x="6563205" y="3138159"/>
                </a:lnTo>
                <a:close/>
                <a:moveTo>
                  <a:pt x="5512400" y="3027334"/>
                </a:moveTo>
                <a:lnTo>
                  <a:pt x="5623225" y="3027334"/>
                </a:lnTo>
                <a:lnTo>
                  <a:pt x="5623225" y="3138159"/>
                </a:lnTo>
                <a:lnTo>
                  <a:pt x="5512400" y="3138159"/>
                </a:lnTo>
                <a:close/>
                <a:moveTo>
                  <a:pt x="4461592" y="3027334"/>
                </a:moveTo>
                <a:lnTo>
                  <a:pt x="4572417" y="3027334"/>
                </a:lnTo>
                <a:lnTo>
                  <a:pt x="4572417" y="3138159"/>
                </a:lnTo>
                <a:lnTo>
                  <a:pt x="4461592" y="3138159"/>
                </a:lnTo>
                <a:close/>
                <a:moveTo>
                  <a:pt x="3410790" y="3027334"/>
                </a:moveTo>
                <a:lnTo>
                  <a:pt x="3521616" y="3027334"/>
                </a:lnTo>
                <a:lnTo>
                  <a:pt x="3521616" y="3138159"/>
                </a:lnTo>
                <a:lnTo>
                  <a:pt x="3410790" y="3138159"/>
                </a:lnTo>
                <a:close/>
                <a:moveTo>
                  <a:pt x="2359982" y="3027334"/>
                </a:moveTo>
                <a:lnTo>
                  <a:pt x="2470807" y="3027334"/>
                </a:lnTo>
                <a:lnTo>
                  <a:pt x="2470807" y="3138159"/>
                </a:lnTo>
                <a:lnTo>
                  <a:pt x="2359982" y="3138159"/>
                </a:lnTo>
                <a:close/>
                <a:moveTo>
                  <a:pt x="1309173" y="3027334"/>
                </a:moveTo>
                <a:lnTo>
                  <a:pt x="1419997" y="3027334"/>
                </a:lnTo>
                <a:lnTo>
                  <a:pt x="1419997" y="3138159"/>
                </a:lnTo>
                <a:lnTo>
                  <a:pt x="1309173" y="3138159"/>
                </a:lnTo>
                <a:close/>
                <a:moveTo>
                  <a:pt x="258365" y="3027334"/>
                </a:moveTo>
                <a:lnTo>
                  <a:pt x="369190" y="3027334"/>
                </a:lnTo>
                <a:lnTo>
                  <a:pt x="369190" y="3138159"/>
                </a:lnTo>
                <a:lnTo>
                  <a:pt x="258365" y="3138159"/>
                </a:lnTo>
                <a:close/>
                <a:moveTo>
                  <a:pt x="10794114" y="2610895"/>
                </a:moveTo>
                <a:lnTo>
                  <a:pt x="10323174" y="3081834"/>
                </a:lnTo>
                <a:lnTo>
                  <a:pt x="10792548" y="3551209"/>
                </a:lnTo>
                <a:lnTo>
                  <a:pt x="10852239" y="3551209"/>
                </a:lnTo>
                <a:lnTo>
                  <a:pt x="11321612" y="3081835"/>
                </a:lnTo>
                <a:lnTo>
                  <a:pt x="10850672" y="2610895"/>
                </a:lnTo>
                <a:close/>
                <a:moveTo>
                  <a:pt x="9743434" y="2610895"/>
                </a:moveTo>
                <a:lnTo>
                  <a:pt x="9272494" y="3081834"/>
                </a:lnTo>
                <a:lnTo>
                  <a:pt x="9741869" y="3551209"/>
                </a:lnTo>
                <a:lnTo>
                  <a:pt x="9801555" y="3551209"/>
                </a:lnTo>
                <a:lnTo>
                  <a:pt x="10270931" y="3081833"/>
                </a:lnTo>
                <a:lnTo>
                  <a:pt x="9799992" y="2610895"/>
                </a:lnTo>
                <a:close/>
                <a:moveTo>
                  <a:pt x="8692754" y="2610895"/>
                </a:moveTo>
                <a:lnTo>
                  <a:pt x="8221811" y="3081837"/>
                </a:lnTo>
                <a:lnTo>
                  <a:pt x="8691183" y="3551209"/>
                </a:lnTo>
                <a:lnTo>
                  <a:pt x="8750876" y="3551209"/>
                </a:lnTo>
                <a:lnTo>
                  <a:pt x="9220250" y="3081835"/>
                </a:lnTo>
                <a:lnTo>
                  <a:pt x="8749310" y="2610895"/>
                </a:lnTo>
                <a:close/>
                <a:moveTo>
                  <a:pt x="7642070" y="2610895"/>
                </a:moveTo>
                <a:lnTo>
                  <a:pt x="7171131" y="3081835"/>
                </a:lnTo>
                <a:lnTo>
                  <a:pt x="7640505" y="3551209"/>
                </a:lnTo>
                <a:lnTo>
                  <a:pt x="7700194" y="3551209"/>
                </a:lnTo>
                <a:lnTo>
                  <a:pt x="8169567" y="3081836"/>
                </a:lnTo>
                <a:lnTo>
                  <a:pt x="7698625" y="2610895"/>
                </a:lnTo>
                <a:close/>
                <a:moveTo>
                  <a:pt x="6591389" y="2610895"/>
                </a:moveTo>
                <a:lnTo>
                  <a:pt x="6120448" y="3081836"/>
                </a:lnTo>
                <a:lnTo>
                  <a:pt x="6589820" y="3551209"/>
                </a:lnTo>
                <a:lnTo>
                  <a:pt x="6649514" y="3551209"/>
                </a:lnTo>
                <a:lnTo>
                  <a:pt x="7118887" y="3081836"/>
                </a:lnTo>
                <a:lnTo>
                  <a:pt x="6647947" y="2610895"/>
                </a:lnTo>
                <a:close/>
                <a:moveTo>
                  <a:pt x="5540722" y="2610895"/>
                </a:moveTo>
                <a:lnTo>
                  <a:pt x="5069790" y="3081837"/>
                </a:lnTo>
                <a:lnTo>
                  <a:pt x="5539152" y="3551209"/>
                </a:lnTo>
                <a:lnTo>
                  <a:pt x="5598843" y="3551209"/>
                </a:lnTo>
                <a:lnTo>
                  <a:pt x="6068204" y="3081836"/>
                </a:lnTo>
                <a:lnTo>
                  <a:pt x="5597274" y="2610895"/>
                </a:lnTo>
                <a:close/>
                <a:moveTo>
                  <a:pt x="4490039" y="2610895"/>
                </a:moveTo>
                <a:lnTo>
                  <a:pt x="4019108" y="3081837"/>
                </a:lnTo>
                <a:lnTo>
                  <a:pt x="4488467" y="3551209"/>
                </a:lnTo>
                <a:lnTo>
                  <a:pt x="4548162" y="3551209"/>
                </a:lnTo>
                <a:lnTo>
                  <a:pt x="5017539" y="3081837"/>
                </a:lnTo>
                <a:lnTo>
                  <a:pt x="4546591" y="2610895"/>
                </a:lnTo>
                <a:close/>
                <a:moveTo>
                  <a:pt x="3439377" y="2610895"/>
                </a:moveTo>
                <a:lnTo>
                  <a:pt x="2968431" y="3081838"/>
                </a:lnTo>
                <a:lnTo>
                  <a:pt x="3437805" y="3551209"/>
                </a:lnTo>
                <a:lnTo>
                  <a:pt x="3497502" y="3551209"/>
                </a:lnTo>
                <a:lnTo>
                  <a:pt x="3966864" y="3081837"/>
                </a:lnTo>
                <a:lnTo>
                  <a:pt x="3495931" y="2610895"/>
                </a:lnTo>
                <a:close/>
                <a:moveTo>
                  <a:pt x="2388695" y="2610895"/>
                </a:moveTo>
                <a:lnTo>
                  <a:pt x="1917746" y="3081837"/>
                </a:lnTo>
                <a:lnTo>
                  <a:pt x="2387125" y="3551209"/>
                </a:lnTo>
                <a:lnTo>
                  <a:pt x="2446819" y="3551209"/>
                </a:lnTo>
                <a:lnTo>
                  <a:pt x="2916188" y="3081838"/>
                </a:lnTo>
                <a:lnTo>
                  <a:pt x="2445246" y="2610895"/>
                </a:lnTo>
                <a:close/>
                <a:moveTo>
                  <a:pt x="1338007" y="2610895"/>
                </a:moveTo>
                <a:lnTo>
                  <a:pt x="867066" y="3081838"/>
                </a:lnTo>
                <a:lnTo>
                  <a:pt x="1336436" y="3551209"/>
                </a:lnTo>
                <a:lnTo>
                  <a:pt x="1396132" y="3551209"/>
                </a:lnTo>
                <a:lnTo>
                  <a:pt x="1865502" y="3081837"/>
                </a:lnTo>
                <a:lnTo>
                  <a:pt x="1394561" y="2610895"/>
                </a:lnTo>
                <a:close/>
                <a:moveTo>
                  <a:pt x="11291841" y="2500070"/>
                </a:moveTo>
                <a:lnTo>
                  <a:pt x="11402666" y="2500070"/>
                </a:lnTo>
                <a:lnTo>
                  <a:pt x="11402666" y="2610895"/>
                </a:lnTo>
                <a:lnTo>
                  <a:pt x="11291841" y="2610895"/>
                </a:lnTo>
                <a:close/>
                <a:moveTo>
                  <a:pt x="10241033" y="2500070"/>
                </a:moveTo>
                <a:lnTo>
                  <a:pt x="10351858" y="2500070"/>
                </a:lnTo>
                <a:lnTo>
                  <a:pt x="10351858" y="2610895"/>
                </a:lnTo>
                <a:lnTo>
                  <a:pt x="10241033" y="2610895"/>
                </a:lnTo>
                <a:close/>
                <a:moveTo>
                  <a:pt x="9190225" y="2500070"/>
                </a:moveTo>
                <a:lnTo>
                  <a:pt x="9301050" y="2500070"/>
                </a:lnTo>
                <a:lnTo>
                  <a:pt x="9301050" y="2610895"/>
                </a:lnTo>
                <a:lnTo>
                  <a:pt x="9190225" y="2610895"/>
                </a:lnTo>
                <a:close/>
                <a:moveTo>
                  <a:pt x="8139417" y="2500070"/>
                </a:moveTo>
                <a:lnTo>
                  <a:pt x="8250242" y="2500070"/>
                </a:lnTo>
                <a:lnTo>
                  <a:pt x="8250242" y="2610895"/>
                </a:lnTo>
                <a:lnTo>
                  <a:pt x="8139417" y="2610895"/>
                </a:lnTo>
                <a:close/>
                <a:moveTo>
                  <a:pt x="7088609" y="2500070"/>
                </a:moveTo>
                <a:lnTo>
                  <a:pt x="7199434" y="2500070"/>
                </a:lnTo>
                <a:lnTo>
                  <a:pt x="7199434" y="2610895"/>
                </a:lnTo>
                <a:lnTo>
                  <a:pt x="7088609" y="2610895"/>
                </a:lnTo>
                <a:close/>
                <a:moveTo>
                  <a:pt x="6037801" y="2500070"/>
                </a:moveTo>
                <a:lnTo>
                  <a:pt x="6148626" y="2500070"/>
                </a:lnTo>
                <a:lnTo>
                  <a:pt x="6148626" y="2610895"/>
                </a:lnTo>
                <a:lnTo>
                  <a:pt x="6037801" y="2610895"/>
                </a:lnTo>
                <a:close/>
                <a:moveTo>
                  <a:pt x="4987000" y="2500070"/>
                </a:moveTo>
                <a:lnTo>
                  <a:pt x="5097829" y="2500070"/>
                </a:lnTo>
                <a:lnTo>
                  <a:pt x="5097829" y="2610895"/>
                </a:lnTo>
                <a:lnTo>
                  <a:pt x="4987000" y="2610895"/>
                </a:lnTo>
                <a:close/>
                <a:moveTo>
                  <a:pt x="3936200" y="2500070"/>
                </a:moveTo>
                <a:lnTo>
                  <a:pt x="4047024" y="2500070"/>
                </a:lnTo>
                <a:lnTo>
                  <a:pt x="4047024" y="2610895"/>
                </a:lnTo>
                <a:lnTo>
                  <a:pt x="3936200" y="2610895"/>
                </a:lnTo>
                <a:close/>
                <a:moveTo>
                  <a:pt x="2885393" y="2500070"/>
                </a:moveTo>
                <a:lnTo>
                  <a:pt x="2996218" y="2500070"/>
                </a:lnTo>
                <a:lnTo>
                  <a:pt x="2996218" y="2610895"/>
                </a:lnTo>
                <a:lnTo>
                  <a:pt x="2885393" y="2610895"/>
                </a:lnTo>
                <a:close/>
                <a:moveTo>
                  <a:pt x="1834583" y="2500070"/>
                </a:moveTo>
                <a:lnTo>
                  <a:pt x="1945408" y="2500070"/>
                </a:lnTo>
                <a:lnTo>
                  <a:pt x="1945408" y="2610895"/>
                </a:lnTo>
                <a:lnTo>
                  <a:pt x="1834583" y="2610895"/>
                </a:lnTo>
                <a:close/>
                <a:moveTo>
                  <a:pt x="783777" y="2500070"/>
                </a:moveTo>
                <a:lnTo>
                  <a:pt x="894602" y="2500070"/>
                </a:lnTo>
                <a:lnTo>
                  <a:pt x="894602" y="2610895"/>
                </a:lnTo>
                <a:lnTo>
                  <a:pt x="783777" y="2610895"/>
                </a:lnTo>
                <a:close/>
                <a:moveTo>
                  <a:pt x="1891623" y="2057291"/>
                </a:moveTo>
                <a:lnTo>
                  <a:pt x="1420005" y="2528898"/>
                </a:lnTo>
                <a:lnTo>
                  <a:pt x="1420005" y="2584095"/>
                </a:lnTo>
                <a:lnTo>
                  <a:pt x="1891624" y="3055715"/>
                </a:lnTo>
                <a:lnTo>
                  <a:pt x="2359991" y="2587356"/>
                </a:lnTo>
                <a:lnTo>
                  <a:pt x="2359991" y="2525640"/>
                </a:lnTo>
                <a:close/>
                <a:moveTo>
                  <a:pt x="2942310" y="2057291"/>
                </a:moveTo>
                <a:lnTo>
                  <a:pt x="2470816" y="2528774"/>
                </a:lnTo>
                <a:lnTo>
                  <a:pt x="2470816" y="2584221"/>
                </a:lnTo>
                <a:lnTo>
                  <a:pt x="2942310" y="3055716"/>
                </a:lnTo>
                <a:lnTo>
                  <a:pt x="3410799" y="2587229"/>
                </a:lnTo>
                <a:lnTo>
                  <a:pt x="3410799" y="2525765"/>
                </a:lnTo>
                <a:close/>
                <a:moveTo>
                  <a:pt x="3992986" y="2057290"/>
                </a:moveTo>
                <a:lnTo>
                  <a:pt x="3521627" y="2528649"/>
                </a:lnTo>
                <a:lnTo>
                  <a:pt x="3521627" y="2584345"/>
                </a:lnTo>
                <a:lnTo>
                  <a:pt x="3992986" y="3055715"/>
                </a:lnTo>
                <a:lnTo>
                  <a:pt x="4461596" y="2587094"/>
                </a:lnTo>
                <a:lnTo>
                  <a:pt x="4461596" y="2525899"/>
                </a:lnTo>
                <a:close/>
                <a:moveTo>
                  <a:pt x="840944" y="2057289"/>
                </a:moveTo>
                <a:lnTo>
                  <a:pt x="369198" y="2529024"/>
                </a:lnTo>
                <a:lnTo>
                  <a:pt x="369198" y="2583969"/>
                </a:lnTo>
                <a:lnTo>
                  <a:pt x="840944" y="3055716"/>
                </a:lnTo>
                <a:lnTo>
                  <a:pt x="1309180" y="2587479"/>
                </a:lnTo>
                <a:lnTo>
                  <a:pt x="1309180" y="2525514"/>
                </a:lnTo>
                <a:close/>
                <a:moveTo>
                  <a:pt x="7145007" y="2057289"/>
                </a:moveTo>
                <a:lnTo>
                  <a:pt x="6674030" y="2528255"/>
                </a:lnTo>
                <a:lnTo>
                  <a:pt x="6674030" y="2584733"/>
                </a:lnTo>
                <a:lnTo>
                  <a:pt x="7145010" y="3055713"/>
                </a:lnTo>
                <a:lnTo>
                  <a:pt x="7614013" y="2586710"/>
                </a:lnTo>
                <a:lnTo>
                  <a:pt x="7614013" y="2526283"/>
                </a:lnTo>
                <a:close/>
                <a:moveTo>
                  <a:pt x="5043664" y="2057289"/>
                </a:moveTo>
                <a:lnTo>
                  <a:pt x="4572421" y="2528513"/>
                </a:lnTo>
                <a:lnTo>
                  <a:pt x="4572421" y="2584480"/>
                </a:lnTo>
                <a:lnTo>
                  <a:pt x="5043664" y="3055715"/>
                </a:lnTo>
                <a:lnTo>
                  <a:pt x="5512404" y="2586968"/>
                </a:lnTo>
                <a:lnTo>
                  <a:pt x="5512404" y="2526024"/>
                </a:lnTo>
                <a:close/>
                <a:moveTo>
                  <a:pt x="10297053" y="2057288"/>
                </a:moveTo>
                <a:lnTo>
                  <a:pt x="9826454" y="2527875"/>
                </a:lnTo>
                <a:lnTo>
                  <a:pt x="9826454" y="2585115"/>
                </a:lnTo>
                <a:lnTo>
                  <a:pt x="10297052" y="3055713"/>
                </a:lnTo>
                <a:lnTo>
                  <a:pt x="10766437" y="2586328"/>
                </a:lnTo>
                <a:lnTo>
                  <a:pt x="10766437" y="2526660"/>
                </a:lnTo>
                <a:close/>
                <a:moveTo>
                  <a:pt x="9246373" y="2057288"/>
                </a:moveTo>
                <a:lnTo>
                  <a:pt x="8775646" y="2528002"/>
                </a:lnTo>
                <a:lnTo>
                  <a:pt x="8775646" y="2584986"/>
                </a:lnTo>
                <a:lnTo>
                  <a:pt x="9246373" y="3055713"/>
                </a:lnTo>
                <a:lnTo>
                  <a:pt x="9715629" y="2586457"/>
                </a:lnTo>
                <a:lnTo>
                  <a:pt x="9715629" y="2526532"/>
                </a:lnTo>
                <a:close/>
                <a:moveTo>
                  <a:pt x="8195690" y="2057288"/>
                </a:moveTo>
                <a:lnTo>
                  <a:pt x="7724838" y="2528128"/>
                </a:lnTo>
                <a:lnTo>
                  <a:pt x="7724838" y="2584864"/>
                </a:lnTo>
                <a:lnTo>
                  <a:pt x="8195689" y="3055714"/>
                </a:lnTo>
                <a:lnTo>
                  <a:pt x="8664821" y="2586582"/>
                </a:lnTo>
                <a:lnTo>
                  <a:pt x="8664821" y="2526406"/>
                </a:lnTo>
                <a:close/>
                <a:moveTo>
                  <a:pt x="6094328" y="2057287"/>
                </a:moveTo>
                <a:lnTo>
                  <a:pt x="5623228" y="2528386"/>
                </a:lnTo>
                <a:lnTo>
                  <a:pt x="5623228" y="2584606"/>
                </a:lnTo>
                <a:lnTo>
                  <a:pt x="6094325" y="3055714"/>
                </a:lnTo>
                <a:lnTo>
                  <a:pt x="6563205" y="2586835"/>
                </a:lnTo>
                <a:lnTo>
                  <a:pt x="6563205" y="2526153"/>
                </a:lnTo>
                <a:close/>
                <a:moveTo>
                  <a:pt x="11347736" y="2057286"/>
                </a:moveTo>
                <a:lnTo>
                  <a:pt x="10877262" y="2527747"/>
                </a:lnTo>
                <a:lnTo>
                  <a:pt x="10877262" y="2585241"/>
                </a:lnTo>
                <a:lnTo>
                  <a:pt x="11347734" y="3055713"/>
                </a:lnTo>
                <a:lnTo>
                  <a:pt x="11817249" y="2586199"/>
                </a:lnTo>
                <a:lnTo>
                  <a:pt x="11817249" y="2526787"/>
                </a:lnTo>
                <a:close/>
                <a:moveTo>
                  <a:pt x="258363" y="1973449"/>
                </a:moveTo>
                <a:lnTo>
                  <a:pt x="369188" y="1973449"/>
                </a:lnTo>
                <a:lnTo>
                  <a:pt x="369188" y="2084274"/>
                </a:lnTo>
                <a:lnTo>
                  <a:pt x="258363" y="2084274"/>
                </a:lnTo>
                <a:close/>
                <a:moveTo>
                  <a:pt x="2359980" y="1973449"/>
                </a:moveTo>
                <a:lnTo>
                  <a:pt x="2470805" y="1973449"/>
                </a:lnTo>
                <a:lnTo>
                  <a:pt x="2470805" y="2084274"/>
                </a:lnTo>
                <a:lnTo>
                  <a:pt x="2359980" y="2084274"/>
                </a:lnTo>
                <a:close/>
                <a:moveTo>
                  <a:pt x="1309171" y="1973449"/>
                </a:moveTo>
                <a:lnTo>
                  <a:pt x="1419995" y="1973449"/>
                </a:lnTo>
                <a:lnTo>
                  <a:pt x="1419995" y="2084274"/>
                </a:lnTo>
                <a:lnTo>
                  <a:pt x="1309171" y="2084274"/>
                </a:lnTo>
                <a:close/>
                <a:moveTo>
                  <a:pt x="4461591" y="1973448"/>
                </a:moveTo>
                <a:lnTo>
                  <a:pt x="4572416" y="1973448"/>
                </a:lnTo>
                <a:lnTo>
                  <a:pt x="4572416" y="2084273"/>
                </a:lnTo>
                <a:lnTo>
                  <a:pt x="4461591" y="2084273"/>
                </a:lnTo>
                <a:close/>
                <a:moveTo>
                  <a:pt x="3410788" y="1973448"/>
                </a:moveTo>
                <a:lnTo>
                  <a:pt x="3521614" y="1973448"/>
                </a:lnTo>
                <a:lnTo>
                  <a:pt x="3521614" y="2084273"/>
                </a:lnTo>
                <a:lnTo>
                  <a:pt x="3410788" y="2084273"/>
                </a:lnTo>
                <a:close/>
                <a:moveTo>
                  <a:pt x="6563205" y="1973448"/>
                </a:moveTo>
                <a:lnTo>
                  <a:pt x="6674030" y="1973448"/>
                </a:lnTo>
                <a:lnTo>
                  <a:pt x="6674030" y="2084273"/>
                </a:lnTo>
                <a:lnTo>
                  <a:pt x="6563205" y="2084273"/>
                </a:lnTo>
                <a:close/>
                <a:moveTo>
                  <a:pt x="5512399" y="1973448"/>
                </a:moveTo>
                <a:lnTo>
                  <a:pt x="5623224" y="1973448"/>
                </a:lnTo>
                <a:lnTo>
                  <a:pt x="5623224" y="2084273"/>
                </a:lnTo>
                <a:lnTo>
                  <a:pt x="5512399" y="2084273"/>
                </a:lnTo>
                <a:close/>
                <a:moveTo>
                  <a:pt x="7614013" y="1973448"/>
                </a:moveTo>
                <a:lnTo>
                  <a:pt x="7724838" y="1973448"/>
                </a:lnTo>
                <a:lnTo>
                  <a:pt x="7724838" y="2084273"/>
                </a:lnTo>
                <a:lnTo>
                  <a:pt x="7614013" y="2084273"/>
                </a:lnTo>
                <a:close/>
                <a:moveTo>
                  <a:pt x="9715629" y="1973448"/>
                </a:moveTo>
                <a:lnTo>
                  <a:pt x="9826454" y="1973448"/>
                </a:lnTo>
                <a:lnTo>
                  <a:pt x="9826454" y="2084273"/>
                </a:lnTo>
                <a:lnTo>
                  <a:pt x="9715629" y="2084273"/>
                </a:lnTo>
                <a:close/>
                <a:moveTo>
                  <a:pt x="8664821" y="1973448"/>
                </a:moveTo>
                <a:lnTo>
                  <a:pt x="8775646" y="1973448"/>
                </a:lnTo>
                <a:lnTo>
                  <a:pt x="8775646" y="2084273"/>
                </a:lnTo>
                <a:lnTo>
                  <a:pt x="8664821" y="2084273"/>
                </a:lnTo>
                <a:close/>
                <a:moveTo>
                  <a:pt x="11817249" y="1973448"/>
                </a:moveTo>
                <a:lnTo>
                  <a:pt x="11928074" y="1973448"/>
                </a:lnTo>
                <a:lnTo>
                  <a:pt x="11928074" y="2084273"/>
                </a:lnTo>
                <a:lnTo>
                  <a:pt x="11817249" y="2084273"/>
                </a:lnTo>
                <a:close/>
                <a:moveTo>
                  <a:pt x="10766437" y="1973448"/>
                </a:moveTo>
                <a:lnTo>
                  <a:pt x="10877262" y="1973448"/>
                </a:lnTo>
                <a:lnTo>
                  <a:pt x="10877262" y="2084273"/>
                </a:lnTo>
                <a:lnTo>
                  <a:pt x="10766437" y="2084273"/>
                </a:lnTo>
                <a:close/>
                <a:moveTo>
                  <a:pt x="3441643" y="1557959"/>
                </a:moveTo>
                <a:lnTo>
                  <a:pt x="2968431" y="2031169"/>
                </a:lnTo>
                <a:lnTo>
                  <a:pt x="3437348" y="2500070"/>
                </a:lnTo>
                <a:lnTo>
                  <a:pt x="3497959" y="2500070"/>
                </a:lnTo>
                <a:lnTo>
                  <a:pt x="3966865" y="2031168"/>
                </a:lnTo>
                <a:lnTo>
                  <a:pt x="3493665" y="1557959"/>
                </a:lnTo>
                <a:close/>
                <a:moveTo>
                  <a:pt x="2390961" y="1557959"/>
                </a:moveTo>
                <a:lnTo>
                  <a:pt x="1917745" y="2031169"/>
                </a:lnTo>
                <a:lnTo>
                  <a:pt x="2386665" y="2500070"/>
                </a:lnTo>
                <a:lnTo>
                  <a:pt x="2447277" y="2500070"/>
                </a:lnTo>
                <a:lnTo>
                  <a:pt x="2916189" y="2031169"/>
                </a:lnTo>
                <a:lnTo>
                  <a:pt x="2442980" y="1557959"/>
                </a:lnTo>
                <a:close/>
                <a:moveTo>
                  <a:pt x="1340273" y="1557959"/>
                </a:moveTo>
                <a:lnTo>
                  <a:pt x="867066" y="2031167"/>
                </a:lnTo>
                <a:lnTo>
                  <a:pt x="1335980" y="2500070"/>
                </a:lnTo>
                <a:lnTo>
                  <a:pt x="1396589" y="2500070"/>
                </a:lnTo>
                <a:lnTo>
                  <a:pt x="1865501" y="2031169"/>
                </a:lnTo>
                <a:lnTo>
                  <a:pt x="1392293" y="1557959"/>
                </a:lnTo>
                <a:close/>
                <a:moveTo>
                  <a:pt x="5542986" y="1557958"/>
                </a:moveTo>
                <a:lnTo>
                  <a:pt x="5069790" y="2031167"/>
                </a:lnTo>
                <a:lnTo>
                  <a:pt x="5538694" y="2500070"/>
                </a:lnTo>
                <a:lnTo>
                  <a:pt x="5599302" y="2500070"/>
                </a:lnTo>
                <a:lnTo>
                  <a:pt x="6068206" y="2031166"/>
                </a:lnTo>
                <a:lnTo>
                  <a:pt x="5595011" y="1557958"/>
                </a:lnTo>
                <a:close/>
                <a:moveTo>
                  <a:pt x="4492305" y="1557958"/>
                </a:moveTo>
                <a:lnTo>
                  <a:pt x="4019109" y="2031168"/>
                </a:lnTo>
                <a:lnTo>
                  <a:pt x="4488010" y="2500070"/>
                </a:lnTo>
                <a:lnTo>
                  <a:pt x="4548620" y="2500070"/>
                </a:lnTo>
                <a:lnTo>
                  <a:pt x="5017539" y="2031167"/>
                </a:lnTo>
                <a:lnTo>
                  <a:pt x="4544326" y="1557958"/>
                </a:lnTo>
                <a:close/>
                <a:moveTo>
                  <a:pt x="7644337" y="1557958"/>
                </a:moveTo>
                <a:lnTo>
                  <a:pt x="7171129" y="2031167"/>
                </a:lnTo>
                <a:lnTo>
                  <a:pt x="7640044" y="2500070"/>
                </a:lnTo>
                <a:lnTo>
                  <a:pt x="7700653" y="2500070"/>
                </a:lnTo>
                <a:lnTo>
                  <a:pt x="8169569" y="2031167"/>
                </a:lnTo>
                <a:lnTo>
                  <a:pt x="7696361" y="1557958"/>
                </a:lnTo>
                <a:close/>
                <a:moveTo>
                  <a:pt x="6593656" y="1557958"/>
                </a:moveTo>
                <a:lnTo>
                  <a:pt x="6120450" y="2031165"/>
                </a:lnTo>
                <a:lnTo>
                  <a:pt x="6589366" y="2500070"/>
                </a:lnTo>
                <a:lnTo>
                  <a:pt x="6649970" y="2500070"/>
                </a:lnTo>
                <a:lnTo>
                  <a:pt x="7118885" y="2031167"/>
                </a:lnTo>
                <a:lnTo>
                  <a:pt x="6645676" y="1557958"/>
                </a:lnTo>
                <a:close/>
                <a:moveTo>
                  <a:pt x="9745703" y="1557958"/>
                </a:moveTo>
                <a:lnTo>
                  <a:pt x="9272494" y="2031167"/>
                </a:lnTo>
                <a:lnTo>
                  <a:pt x="9741408" y="2500070"/>
                </a:lnTo>
                <a:lnTo>
                  <a:pt x="9802016" y="2500070"/>
                </a:lnTo>
                <a:lnTo>
                  <a:pt x="10270931" y="2031167"/>
                </a:lnTo>
                <a:lnTo>
                  <a:pt x="9797723" y="1557958"/>
                </a:lnTo>
                <a:close/>
                <a:moveTo>
                  <a:pt x="8695019" y="1557958"/>
                </a:moveTo>
                <a:lnTo>
                  <a:pt x="8221812" y="2031166"/>
                </a:lnTo>
                <a:lnTo>
                  <a:pt x="8690730" y="2500070"/>
                </a:lnTo>
                <a:lnTo>
                  <a:pt x="8751334" y="2500070"/>
                </a:lnTo>
                <a:lnTo>
                  <a:pt x="9220250" y="2031166"/>
                </a:lnTo>
                <a:lnTo>
                  <a:pt x="8747043" y="1557958"/>
                </a:lnTo>
                <a:close/>
                <a:moveTo>
                  <a:pt x="10796383" y="1557958"/>
                </a:moveTo>
                <a:lnTo>
                  <a:pt x="10323175" y="2031166"/>
                </a:lnTo>
                <a:lnTo>
                  <a:pt x="10792091" y="2500070"/>
                </a:lnTo>
                <a:lnTo>
                  <a:pt x="10852696" y="2500070"/>
                </a:lnTo>
                <a:lnTo>
                  <a:pt x="11321614" y="2031164"/>
                </a:lnTo>
                <a:lnTo>
                  <a:pt x="10848409" y="1557958"/>
                </a:lnTo>
                <a:close/>
                <a:moveTo>
                  <a:pt x="783781" y="1447135"/>
                </a:moveTo>
                <a:lnTo>
                  <a:pt x="894606" y="1447135"/>
                </a:lnTo>
                <a:lnTo>
                  <a:pt x="894606" y="1557959"/>
                </a:lnTo>
                <a:lnTo>
                  <a:pt x="783781" y="1557959"/>
                </a:lnTo>
                <a:close/>
                <a:moveTo>
                  <a:pt x="1834586" y="1447134"/>
                </a:moveTo>
                <a:lnTo>
                  <a:pt x="1945411" y="1447134"/>
                </a:lnTo>
                <a:lnTo>
                  <a:pt x="1945411" y="1557959"/>
                </a:lnTo>
                <a:lnTo>
                  <a:pt x="1834586" y="1557959"/>
                </a:lnTo>
                <a:close/>
                <a:moveTo>
                  <a:pt x="4987002" y="1447134"/>
                </a:moveTo>
                <a:lnTo>
                  <a:pt x="5097832" y="1447134"/>
                </a:lnTo>
                <a:lnTo>
                  <a:pt x="5097832" y="1557958"/>
                </a:lnTo>
                <a:lnTo>
                  <a:pt x="4987002" y="1557958"/>
                </a:lnTo>
                <a:close/>
                <a:moveTo>
                  <a:pt x="3936204" y="1447134"/>
                </a:moveTo>
                <a:lnTo>
                  <a:pt x="4047028" y="1447134"/>
                </a:lnTo>
                <a:lnTo>
                  <a:pt x="4047028" y="1557959"/>
                </a:lnTo>
                <a:lnTo>
                  <a:pt x="3936204" y="1557959"/>
                </a:lnTo>
                <a:close/>
                <a:moveTo>
                  <a:pt x="2885398" y="1447134"/>
                </a:moveTo>
                <a:lnTo>
                  <a:pt x="2996224" y="1447134"/>
                </a:lnTo>
                <a:lnTo>
                  <a:pt x="2996224" y="1557959"/>
                </a:lnTo>
                <a:lnTo>
                  <a:pt x="2885398" y="1557959"/>
                </a:lnTo>
                <a:close/>
                <a:moveTo>
                  <a:pt x="6037801" y="1447133"/>
                </a:moveTo>
                <a:lnTo>
                  <a:pt x="6148626" y="1447133"/>
                </a:lnTo>
                <a:lnTo>
                  <a:pt x="6148626" y="1557958"/>
                </a:lnTo>
                <a:lnTo>
                  <a:pt x="6037801" y="1557958"/>
                </a:lnTo>
                <a:close/>
                <a:moveTo>
                  <a:pt x="9190225" y="1447133"/>
                </a:moveTo>
                <a:lnTo>
                  <a:pt x="9301050" y="1447133"/>
                </a:lnTo>
                <a:lnTo>
                  <a:pt x="9301050" y="1557958"/>
                </a:lnTo>
                <a:lnTo>
                  <a:pt x="9190225" y="1557958"/>
                </a:lnTo>
                <a:close/>
                <a:moveTo>
                  <a:pt x="8139417" y="1447133"/>
                </a:moveTo>
                <a:lnTo>
                  <a:pt x="8250242" y="1447133"/>
                </a:lnTo>
                <a:lnTo>
                  <a:pt x="8250242" y="1557958"/>
                </a:lnTo>
                <a:lnTo>
                  <a:pt x="8139417" y="1557958"/>
                </a:lnTo>
                <a:close/>
                <a:moveTo>
                  <a:pt x="7088609" y="1447133"/>
                </a:moveTo>
                <a:lnTo>
                  <a:pt x="7199434" y="1447133"/>
                </a:lnTo>
                <a:lnTo>
                  <a:pt x="7199434" y="1557958"/>
                </a:lnTo>
                <a:lnTo>
                  <a:pt x="7088609" y="1557958"/>
                </a:lnTo>
                <a:close/>
                <a:moveTo>
                  <a:pt x="10241033" y="1447133"/>
                </a:moveTo>
                <a:lnTo>
                  <a:pt x="10351858" y="1447133"/>
                </a:lnTo>
                <a:lnTo>
                  <a:pt x="10351858" y="1557957"/>
                </a:lnTo>
                <a:lnTo>
                  <a:pt x="10241033" y="1557957"/>
                </a:lnTo>
                <a:close/>
                <a:moveTo>
                  <a:pt x="11291841" y="1447133"/>
                </a:moveTo>
                <a:lnTo>
                  <a:pt x="11402666" y="1447133"/>
                </a:lnTo>
                <a:lnTo>
                  <a:pt x="11402666" y="1557957"/>
                </a:lnTo>
                <a:lnTo>
                  <a:pt x="11291841" y="1557957"/>
                </a:lnTo>
                <a:close/>
                <a:moveTo>
                  <a:pt x="2942310" y="1006607"/>
                </a:moveTo>
                <a:lnTo>
                  <a:pt x="2470820" y="1478100"/>
                </a:lnTo>
                <a:lnTo>
                  <a:pt x="2470820" y="1533556"/>
                </a:lnTo>
                <a:lnTo>
                  <a:pt x="2942310" y="2005047"/>
                </a:lnTo>
                <a:lnTo>
                  <a:pt x="3410804" y="1536556"/>
                </a:lnTo>
                <a:lnTo>
                  <a:pt x="3410804" y="1475099"/>
                </a:lnTo>
                <a:close/>
                <a:moveTo>
                  <a:pt x="1891623" y="1006607"/>
                </a:moveTo>
                <a:lnTo>
                  <a:pt x="1420008" y="1478224"/>
                </a:lnTo>
                <a:lnTo>
                  <a:pt x="1420008" y="1533431"/>
                </a:lnTo>
                <a:lnTo>
                  <a:pt x="1891623" y="2005047"/>
                </a:lnTo>
                <a:lnTo>
                  <a:pt x="2359996" y="1536681"/>
                </a:lnTo>
                <a:lnTo>
                  <a:pt x="2359996" y="1474975"/>
                </a:lnTo>
                <a:close/>
                <a:moveTo>
                  <a:pt x="840943" y="1006607"/>
                </a:moveTo>
                <a:lnTo>
                  <a:pt x="369202" y="1478351"/>
                </a:lnTo>
                <a:lnTo>
                  <a:pt x="369202" y="1533303"/>
                </a:lnTo>
                <a:lnTo>
                  <a:pt x="840944" y="2005046"/>
                </a:lnTo>
                <a:lnTo>
                  <a:pt x="1309184" y="1536806"/>
                </a:lnTo>
                <a:lnTo>
                  <a:pt x="1309184" y="1474850"/>
                </a:lnTo>
                <a:close/>
                <a:moveTo>
                  <a:pt x="3992987" y="1006606"/>
                </a:moveTo>
                <a:lnTo>
                  <a:pt x="3521631" y="1477974"/>
                </a:lnTo>
                <a:lnTo>
                  <a:pt x="3521631" y="1533680"/>
                </a:lnTo>
                <a:lnTo>
                  <a:pt x="3992986" y="2005046"/>
                </a:lnTo>
                <a:lnTo>
                  <a:pt x="4461598" y="1536423"/>
                </a:lnTo>
                <a:lnTo>
                  <a:pt x="4461598" y="1475230"/>
                </a:lnTo>
                <a:close/>
                <a:moveTo>
                  <a:pt x="6094326" y="1006605"/>
                </a:moveTo>
                <a:lnTo>
                  <a:pt x="5623230" y="1477714"/>
                </a:lnTo>
                <a:lnTo>
                  <a:pt x="5623230" y="1533934"/>
                </a:lnTo>
                <a:lnTo>
                  <a:pt x="6094328" y="2005044"/>
                </a:lnTo>
                <a:lnTo>
                  <a:pt x="6563205" y="1536166"/>
                </a:lnTo>
                <a:lnTo>
                  <a:pt x="6563205" y="1475487"/>
                </a:lnTo>
                <a:close/>
                <a:moveTo>
                  <a:pt x="9246371" y="1006604"/>
                </a:moveTo>
                <a:lnTo>
                  <a:pt x="8775646" y="1477332"/>
                </a:lnTo>
                <a:lnTo>
                  <a:pt x="8775646" y="1534319"/>
                </a:lnTo>
                <a:lnTo>
                  <a:pt x="9246371" y="2005045"/>
                </a:lnTo>
                <a:lnTo>
                  <a:pt x="9715629" y="1535786"/>
                </a:lnTo>
                <a:lnTo>
                  <a:pt x="9715629" y="1475864"/>
                </a:lnTo>
                <a:close/>
                <a:moveTo>
                  <a:pt x="5043669" y="1006604"/>
                </a:moveTo>
                <a:lnTo>
                  <a:pt x="4572422" y="1477843"/>
                </a:lnTo>
                <a:lnTo>
                  <a:pt x="4572422" y="1533811"/>
                </a:lnTo>
                <a:lnTo>
                  <a:pt x="5043664" y="2005045"/>
                </a:lnTo>
                <a:lnTo>
                  <a:pt x="5512407" y="1536296"/>
                </a:lnTo>
                <a:lnTo>
                  <a:pt x="5512407" y="1475351"/>
                </a:lnTo>
                <a:close/>
                <a:moveTo>
                  <a:pt x="11347735" y="1006604"/>
                </a:moveTo>
                <a:lnTo>
                  <a:pt x="10877262" y="1477079"/>
                </a:lnTo>
                <a:lnTo>
                  <a:pt x="10877262" y="1534567"/>
                </a:lnTo>
                <a:lnTo>
                  <a:pt x="11347736" y="2005041"/>
                </a:lnTo>
                <a:lnTo>
                  <a:pt x="11817249" y="1535528"/>
                </a:lnTo>
                <a:lnTo>
                  <a:pt x="11817249" y="1476120"/>
                </a:lnTo>
                <a:close/>
                <a:moveTo>
                  <a:pt x="8195690" y="1006604"/>
                </a:moveTo>
                <a:lnTo>
                  <a:pt x="7724838" y="1477458"/>
                </a:lnTo>
                <a:lnTo>
                  <a:pt x="7724838" y="1534191"/>
                </a:lnTo>
                <a:lnTo>
                  <a:pt x="8195691" y="2005044"/>
                </a:lnTo>
                <a:lnTo>
                  <a:pt x="8664821" y="1535914"/>
                </a:lnTo>
                <a:lnTo>
                  <a:pt x="8664821" y="1475736"/>
                </a:lnTo>
                <a:close/>
                <a:moveTo>
                  <a:pt x="7145009" y="1006604"/>
                </a:moveTo>
                <a:lnTo>
                  <a:pt x="6674030" y="1477584"/>
                </a:lnTo>
                <a:lnTo>
                  <a:pt x="6674030" y="1534069"/>
                </a:lnTo>
                <a:lnTo>
                  <a:pt x="7145007" y="2005046"/>
                </a:lnTo>
                <a:lnTo>
                  <a:pt x="7614013" y="1536039"/>
                </a:lnTo>
                <a:lnTo>
                  <a:pt x="7614013" y="1475610"/>
                </a:lnTo>
                <a:close/>
                <a:moveTo>
                  <a:pt x="10297056" y="1006603"/>
                </a:moveTo>
                <a:lnTo>
                  <a:pt x="9826454" y="1477207"/>
                </a:lnTo>
                <a:lnTo>
                  <a:pt x="9826454" y="1534445"/>
                </a:lnTo>
                <a:lnTo>
                  <a:pt x="10297053" y="2005045"/>
                </a:lnTo>
                <a:lnTo>
                  <a:pt x="10766437" y="1535660"/>
                </a:lnTo>
                <a:lnTo>
                  <a:pt x="10766437" y="1475986"/>
                </a:lnTo>
                <a:close/>
                <a:moveTo>
                  <a:pt x="258361" y="922634"/>
                </a:moveTo>
                <a:lnTo>
                  <a:pt x="369186" y="922634"/>
                </a:lnTo>
                <a:lnTo>
                  <a:pt x="369186" y="1033459"/>
                </a:lnTo>
                <a:lnTo>
                  <a:pt x="258361" y="1033459"/>
                </a:lnTo>
                <a:close/>
                <a:moveTo>
                  <a:pt x="2359977" y="922633"/>
                </a:moveTo>
                <a:lnTo>
                  <a:pt x="2470802" y="922633"/>
                </a:lnTo>
                <a:lnTo>
                  <a:pt x="2470802" y="1033458"/>
                </a:lnTo>
                <a:lnTo>
                  <a:pt x="2359977" y="1033458"/>
                </a:lnTo>
                <a:close/>
                <a:moveTo>
                  <a:pt x="1309169" y="922633"/>
                </a:moveTo>
                <a:lnTo>
                  <a:pt x="1419993" y="922633"/>
                </a:lnTo>
                <a:lnTo>
                  <a:pt x="1419993" y="1033458"/>
                </a:lnTo>
                <a:lnTo>
                  <a:pt x="1309169" y="1033458"/>
                </a:lnTo>
                <a:close/>
                <a:moveTo>
                  <a:pt x="5512398" y="922633"/>
                </a:moveTo>
                <a:lnTo>
                  <a:pt x="5623223" y="922633"/>
                </a:lnTo>
                <a:lnTo>
                  <a:pt x="5623223" y="1033458"/>
                </a:lnTo>
                <a:lnTo>
                  <a:pt x="5512398" y="1033458"/>
                </a:lnTo>
                <a:close/>
                <a:moveTo>
                  <a:pt x="4461591" y="922633"/>
                </a:moveTo>
                <a:lnTo>
                  <a:pt x="4572415" y="922633"/>
                </a:lnTo>
                <a:lnTo>
                  <a:pt x="4572415" y="1033458"/>
                </a:lnTo>
                <a:lnTo>
                  <a:pt x="4461591" y="1033458"/>
                </a:lnTo>
                <a:close/>
                <a:moveTo>
                  <a:pt x="3410785" y="922633"/>
                </a:moveTo>
                <a:lnTo>
                  <a:pt x="3521610" y="922633"/>
                </a:lnTo>
                <a:lnTo>
                  <a:pt x="3521610" y="1033458"/>
                </a:lnTo>
                <a:lnTo>
                  <a:pt x="3410785" y="1033458"/>
                </a:lnTo>
                <a:close/>
                <a:moveTo>
                  <a:pt x="7614013" y="922633"/>
                </a:moveTo>
                <a:lnTo>
                  <a:pt x="7724838" y="922633"/>
                </a:lnTo>
                <a:lnTo>
                  <a:pt x="7724838" y="1033458"/>
                </a:lnTo>
                <a:lnTo>
                  <a:pt x="7614013" y="1033458"/>
                </a:lnTo>
                <a:close/>
                <a:moveTo>
                  <a:pt x="6563205" y="922633"/>
                </a:moveTo>
                <a:lnTo>
                  <a:pt x="6674030" y="922633"/>
                </a:lnTo>
                <a:lnTo>
                  <a:pt x="6674030" y="1033458"/>
                </a:lnTo>
                <a:lnTo>
                  <a:pt x="6563205" y="1033458"/>
                </a:lnTo>
                <a:close/>
                <a:moveTo>
                  <a:pt x="10766437" y="922633"/>
                </a:moveTo>
                <a:lnTo>
                  <a:pt x="10877262" y="922633"/>
                </a:lnTo>
                <a:lnTo>
                  <a:pt x="10877262" y="1033458"/>
                </a:lnTo>
                <a:lnTo>
                  <a:pt x="10766437" y="1033458"/>
                </a:lnTo>
                <a:close/>
                <a:moveTo>
                  <a:pt x="9715629" y="922633"/>
                </a:moveTo>
                <a:lnTo>
                  <a:pt x="9826454" y="922633"/>
                </a:lnTo>
                <a:lnTo>
                  <a:pt x="9826454" y="1033458"/>
                </a:lnTo>
                <a:lnTo>
                  <a:pt x="9715629" y="1033458"/>
                </a:lnTo>
                <a:close/>
                <a:moveTo>
                  <a:pt x="8664821" y="922633"/>
                </a:moveTo>
                <a:lnTo>
                  <a:pt x="8775646" y="922633"/>
                </a:lnTo>
                <a:lnTo>
                  <a:pt x="8775646" y="1033458"/>
                </a:lnTo>
                <a:lnTo>
                  <a:pt x="8664821" y="1033458"/>
                </a:lnTo>
                <a:close/>
                <a:moveTo>
                  <a:pt x="11817249" y="922633"/>
                </a:moveTo>
                <a:lnTo>
                  <a:pt x="11928074" y="922633"/>
                </a:lnTo>
                <a:lnTo>
                  <a:pt x="11928074" y="1033458"/>
                </a:lnTo>
                <a:lnTo>
                  <a:pt x="11817249" y="1033458"/>
                </a:lnTo>
                <a:close/>
                <a:moveTo>
                  <a:pt x="1337485" y="510062"/>
                </a:moveTo>
                <a:lnTo>
                  <a:pt x="867065" y="980486"/>
                </a:lnTo>
                <a:lnTo>
                  <a:pt x="1333712" y="1447134"/>
                </a:lnTo>
                <a:lnTo>
                  <a:pt x="1398855" y="1447134"/>
                </a:lnTo>
                <a:lnTo>
                  <a:pt x="1865501" y="980486"/>
                </a:lnTo>
                <a:lnTo>
                  <a:pt x="1395081" y="510062"/>
                </a:lnTo>
                <a:close/>
                <a:moveTo>
                  <a:pt x="2388173" y="510062"/>
                </a:moveTo>
                <a:lnTo>
                  <a:pt x="1917745" y="980486"/>
                </a:lnTo>
                <a:lnTo>
                  <a:pt x="2384399" y="1447134"/>
                </a:lnTo>
                <a:lnTo>
                  <a:pt x="2449542" y="1447134"/>
                </a:lnTo>
                <a:lnTo>
                  <a:pt x="2916189" y="980486"/>
                </a:lnTo>
                <a:lnTo>
                  <a:pt x="2445767" y="510062"/>
                </a:lnTo>
                <a:close/>
                <a:moveTo>
                  <a:pt x="3438856" y="510062"/>
                </a:moveTo>
                <a:lnTo>
                  <a:pt x="2968432" y="980486"/>
                </a:lnTo>
                <a:lnTo>
                  <a:pt x="3435083" y="1447134"/>
                </a:lnTo>
                <a:lnTo>
                  <a:pt x="3500228" y="1447134"/>
                </a:lnTo>
                <a:lnTo>
                  <a:pt x="3966865" y="980485"/>
                </a:lnTo>
                <a:lnTo>
                  <a:pt x="3496454" y="510062"/>
                </a:lnTo>
                <a:close/>
                <a:moveTo>
                  <a:pt x="4489518" y="510062"/>
                </a:moveTo>
                <a:lnTo>
                  <a:pt x="4019109" y="980485"/>
                </a:lnTo>
                <a:lnTo>
                  <a:pt x="4485744" y="1447134"/>
                </a:lnTo>
                <a:lnTo>
                  <a:pt x="4550887" y="1447134"/>
                </a:lnTo>
                <a:lnTo>
                  <a:pt x="5017543" y="980483"/>
                </a:lnTo>
                <a:lnTo>
                  <a:pt x="4547118" y="510062"/>
                </a:lnTo>
                <a:close/>
                <a:moveTo>
                  <a:pt x="5540201" y="510062"/>
                </a:moveTo>
                <a:lnTo>
                  <a:pt x="5069792" y="980483"/>
                </a:lnTo>
                <a:lnTo>
                  <a:pt x="5536431" y="1447134"/>
                </a:lnTo>
                <a:lnTo>
                  <a:pt x="5601567" y="1447134"/>
                </a:lnTo>
                <a:lnTo>
                  <a:pt x="6068204" y="980484"/>
                </a:lnTo>
                <a:lnTo>
                  <a:pt x="5597797" y="510062"/>
                </a:lnTo>
                <a:close/>
                <a:moveTo>
                  <a:pt x="6590867" y="510062"/>
                </a:moveTo>
                <a:lnTo>
                  <a:pt x="6120447" y="980484"/>
                </a:lnTo>
                <a:lnTo>
                  <a:pt x="6587095" y="1447133"/>
                </a:lnTo>
                <a:lnTo>
                  <a:pt x="6652238" y="1447133"/>
                </a:lnTo>
                <a:lnTo>
                  <a:pt x="7118887" y="980483"/>
                </a:lnTo>
                <a:lnTo>
                  <a:pt x="6648468" y="510062"/>
                </a:lnTo>
                <a:close/>
                <a:moveTo>
                  <a:pt x="7641550" y="510061"/>
                </a:moveTo>
                <a:lnTo>
                  <a:pt x="7171131" y="980482"/>
                </a:lnTo>
                <a:lnTo>
                  <a:pt x="7637780" y="1447133"/>
                </a:lnTo>
                <a:lnTo>
                  <a:pt x="7702919" y="1447133"/>
                </a:lnTo>
                <a:lnTo>
                  <a:pt x="8169568" y="980483"/>
                </a:lnTo>
                <a:lnTo>
                  <a:pt x="7699149" y="510061"/>
                </a:lnTo>
                <a:close/>
                <a:moveTo>
                  <a:pt x="8692232" y="510061"/>
                </a:moveTo>
                <a:lnTo>
                  <a:pt x="8221811" y="980484"/>
                </a:lnTo>
                <a:lnTo>
                  <a:pt x="8688459" y="1447133"/>
                </a:lnTo>
                <a:lnTo>
                  <a:pt x="8753603" y="1447133"/>
                </a:lnTo>
                <a:lnTo>
                  <a:pt x="9220250" y="980484"/>
                </a:lnTo>
                <a:lnTo>
                  <a:pt x="8749829" y="510061"/>
                </a:lnTo>
                <a:close/>
                <a:moveTo>
                  <a:pt x="10793597" y="510061"/>
                </a:moveTo>
                <a:lnTo>
                  <a:pt x="10323178" y="980482"/>
                </a:lnTo>
                <a:lnTo>
                  <a:pt x="10789828" y="1447133"/>
                </a:lnTo>
                <a:lnTo>
                  <a:pt x="10854964" y="1447133"/>
                </a:lnTo>
                <a:lnTo>
                  <a:pt x="11321613" y="980483"/>
                </a:lnTo>
                <a:lnTo>
                  <a:pt x="10851193" y="510061"/>
                </a:lnTo>
                <a:close/>
                <a:moveTo>
                  <a:pt x="9742913" y="510061"/>
                </a:moveTo>
                <a:lnTo>
                  <a:pt x="9272493" y="980483"/>
                </a:lnTo>
                <a:lnTo>
                  <a:pt x="9739141" y="1447133"/>
                </a:lnTo>
                <a:lnTo>
                  <a:pt x="9804283" y="1447133"/>
                </a:lnTo>
                <a:lnTo>
                  <a:pt x="10270933" y="980481"/>
                </a:lnTo>
                <a:lnTo>
                  <a:pt x="9800515" y="510061"/>
                </a:lnTo>
                <a:close/>
                <a:moveTo>
                  <a:pt x="783785" y="399238"/>
                </a:moveTo>
                <a:lnTo>
                  <a:pt x="894609" y="399238"/>
                </a:lnTo>
                <a:lnTo>
                  <a:pt x="894609" y="510062"/>
                </a:lnTo>
                <a:lnTo>
                  <a:pt x="783785" y="510062"/>
                </a:lnTo>
                <a:close/>
                <a:moveTo>
                  <a:pt x="2885401" y="399237"/>
                </a:moveTo>
                <a:lnTo>
                  <a:pt x="2996227" y="399237"/>
                </a:lnTo>
                <a:lnTo>
                  <a:pt x="2996227" y="510062"/>
                </a:lnTo>
                <a:lnTo>
                  <a:pt x="2885401" y="510062"/>
                </a:lnTo>
                <a:close/>
                <a:moveTo>
                  <a:pt x="1834590" y="399237"/>
                </a:moveTo>
                <a:lnTo>
                  <a:pt x="1945415" y="399237"/>
                </a:lnTo>
                <a:lnTo>
                  <a:pt x="1945415" y="510062"/>
                </a:lnTo>
                <a:lnTo>
                  <a:pt x="1834590" y="510062"/>
                </a:lnTo>
                <a:close/>
                <a:moveTo>
                  <a:pt x="3936208" y="399237"/>
                </a:moveTo>
                <a:lnTo>
                  <a:pt x="4047032" y="399237"/>
                </a:lnTo>
                <a:lnTo>
                  <a:pt x="4047032" y="510062"/>
                </a:lnTo>
                <a:lnTo>
                  <a:pt x="3936208" y="510062"/>
                </a:lnTo>
                <a:close/>
                <a:moveTo>
                  <a:pt x="4987004" y="399237"/>
                </a:moveTo>
                <a:lnTo>
                  <a:pt x="5097834" y="399237"/>
                </a:lnTo>
                <a:lnTo>
                  <a:pt x="5097834" y="510062"/>
                </a:lnTo>
                <a:lnTo>
                  <a:pt x="4987004" y="510062"/>
                </a:lnTo>
                <a:close/>
                <a:moveTo>
                  <a:pt x="6037802" y="399237"/>
                </a:moveTo>
                <a:lnTo>
                  <a:pt x="6148626" y="399237"/>
                </a:lnTo>
                <a:lnTo>
                  <a:pt x="6148626" y="510062"/>
                </a:lnTo>
                <a:lnTo>
                  <a:pt x="6037802" y="510062"/>
                </a:lnTo>
                <a:close/>
                <a:moveTo>
                  <a:pt x="7088609" y="399237"/>
                </a:moveTo>
                <a:lnTo>
                  <a:pt x="7199434" y="399237"/>
                </a:lnTo>
                <a:lnTo>
                  <a:pt x="7199434" y="510061"/>
                </a:lnTo>
                <a:lnTo>
                  <a:pt x="7088609" y="510061"/>
                </a:lnTo>
                <a:close/>
                <a:moveTo>
                  <a:pt x="8139417" y="399237"/>
                </a:moveTo>
                <a:lnTo>
                  <a:pt x="8250242" y="399237"/>
                </a:lnTo>
                <a:lnTo>
                  <a:pt x="8250242" y="510061"/>
                </a:lnTo>
                <a:lnTo>
                  <a:pt x="8139417" y="510061"/>
                </a:lnTo>
                <a:close/>
                <a:moveTo>
                  <a:pt x="9190225" y="399236"/>
                </a:moveTo>
                <a:lnTo>
                  <a:pt x="9301050" y="399236"/>
                </a:lnTo>
                <a:lnTo>
                  <a:pt x="9301050" y="510061"/>
                </a:lnTo>
                <a:lnTo>
                  <a:pt x="9190225" y="510061"/>
                </a:lnTo>
                <a:close/>
                <a:moveTo>
                  <a:pt x="10241033" y="399236"/>
                </a:moveTo>
                <a:lnTo>
                  <a:pt x="10351858" y="399236"/>
                </a:lnTo>
                <a:lnTo>
                  <a:pt x="10351858" y="510061"/>
                </a:lnTo>
                <a:lnTo>
                  <a:pt x="10241033" y="510061"/>
                </a:lnTo>
                <a:close/>
                <a:moveTo>
                  <a:pt x="11291841" y="399236"/>
                </a:moveTo>
                <a:lnTo>
                  <a:pt x="11402666" y="399236"/>
                </a:lnTo>
                <a:lnTo>
                  <a:pt x="11402666" y="510061"/>
                </a:lnTo>
                <a:lnTo>
                  <a:pt x="11291841" y="510061"/>
                </a:lnTo>
                <a:close/>
                <a:moveTo>
                  <a:pt x="6138405" y="0"/>
                </a:moveTo>
                <a:lnTo>
                  <a:pt x="6190649" y="0"/>
                </a:lnTo>
                <a:lnTo>
                  <a:pt x="6589887" y="399237"/>
                </a:lnTo>
                <a:lnTo>
                  <a:pt x="6649449" y="399237"/>
                </a:lnTo>
                <a:lnTo>
                  <a:pt x="7048684" y="2"/>
                </a:lnTo>
                <a:lnTo>
                  <a:pt x="7100928" y="2"/>
                </a:lnTo>
                <a:lnTo>
                  <a:pt x="6674030" y="426899"/>
                </a:lnTo>
                <a:lnTo>
                  <a:pt x="6674030" y="483379"/>
                </a:lnTo>
                <a:lnTo>
                  <a:pt x="7145009" y="954361"/>
                </a:lnTo>
                <a:lnTo>
                  <a:pt x="7614013" y="485355"/>
                </a:lnTo>
                <a:lnTo>
                  <a:pt x="7614013" y="424926"/>
                </a:lnTo>
                <a:lnTo>
                  <a:pt x="7189086" y="0"/>
                </a:lnTo>
                <a:lnTo>
                  <a:pt x="7241329" y="0"/>
                </a:lnTo>
                <a:lnTo>
                  <a:pt x="7640566" y="399237"/>
                </a:lnTo>
                <a:lnTo>
                  <a:pt x="7700131" y="399237"/>
                </a:lnTo>
                <a:lnTo>
                  <a:pt x="8099367" y="1"/>
                </a:lnTo>
                <a:lnTo>
                  <a:pt x="8151611" y="1"/>
                </a:lnTo>
                <a:lnTo>
                  <a:pt x="7724838" y="426774"/>
                </a:lnTo>
                <a:lnTo>
                  <a:pt x="7724838" y="483508"/>
                </a:lnTo>
                <a:lnTo>
                  <a:pt x="8195689" y="954363"/>
                </a:lnTo>
                <a:lnTo>
                  <a:pt x="8664821" y="485229"/>
                </a:lnTo>
                <a:lnTo>
                  <a:pt x="8664821" y="425053"/>
                </a:lnTo>
                <a:lnTo>
                  <a:pt x="8239767" y="0"/>
                </a:lnTo>
                <a:lnTo>
                  <a:pt x="8292011" y="0"/>
                </a:lnTo>
                <a:lnTo>
                  <a:pt x="8691248" y="399236"/>
                </a:lnTo>
                <a:lnTo>
                  <a:pt x="8750812" y="399236"/>
                </a:lnTo>
                <a:lnTo>
                  <a:pt x="9150049" y="1"/>
                </a:lnTo>
                <a:lnTo>
                  <a:pt x="9202293" y="1"/>
                </a:lnTo>
                <a:lnTo>
                  <a:pt x="8775646" y="426647"/>
                </a:lnTo>
                <a:lnTo>
                  <a:pt x="8775646" y="483635"/>
                </a:lnTo>
                <a:lnTo>
                  <a:pt x="9246372" y="954363"/>
                </a:lnTo>
                <a:lnTo>
                  <a:pt x="9715629" y="485103"/>
                </a:lnTo>
                <a:lnTo>
                  <a:pt x="9715629" y="425175"/>
                </a:lnTo>
                <a:lnTo>
                  <a:pt x="9290453" y="0"/>
                </a:lnTo>
                <a:lnTo>
                  <a:pt x="9342696" y="0"/>
                </a:lnTo>
                <a:lnTo>
                  <a:pt x="9741934" y="399236"/>
                </a:lnTo>
                <a:lnTo>
                  <a:pt x="9801496" y="399236"/>
                </a:lnTo>
                <a:lnTo>
                  <a:pt x="10200732" y="1"/>
                </a:lnTo>
                <a:lnTo>
                  <a:pt x="10252974" y="1"/>
                </a:lnTo>
                <a:lnTo>
                  <a:pt x="9826454" y="426520"/>
                </a:lnTo>
                <a:lnTo>
                  <a:pt x="9826454" y="483756"/>
                </a:lnTo>
                <a:lnTo>
                  <a:pt x="10297055" y="954360"/>
                </a:lnTo>
                <a:lnTo>
                  <a:pt x="10766437" y="484975"/>
                </a:lnTo>
                <a:lnTo>
                  <a:pt x="10766437" y="425305"/>
                </a:lnTo>
                <a:lnTo>
                  <a:pt x="10341131" y="0"/>
                </a:lnTo>
                <a:lnTo>
                  <a:pt x="10393375" y="0"/>
                </a:lnTo>
                <a:lnTo>
                  <a:pt x="10792612" y="399236"/>
                </a:lnTo>
                <a:lnTo>
                  <a:pt x="10852176" y="399236"/>
                </a:lnTo>
                <a:lnTo>
                  <a:pt x="11251411" y="3"/>
                </a:lnTo>
                <a:lnTo>
                  <a:pt x="11303657" y="3"/>
                </a:lnTo>
                <a:lnTo>
                  <a:pt x="10877262" y="426397"/>
                </a:lnTo>
                <a:lnTo>
                  <a:pt x="10877262" y="483887"/>
                </a:lnTo>
                <a:lnTo>
                  <a:pt x="11347735" y="954362"/>
                </a:lnTo>
                <a:lnTo>
                  <a:pt x="11817249" y="484846"/>
                </a:lnTo>
                <a:lnTo>
                  <a:pt x="11817249" y="425436"/>
                </a:lnTo>
                <a:lnTo>
                  <a:pt x="11391812" y="0"/>
                </a:lnTo>
                <a:lnTo>
                  <a:pt x="11444056" y="0"/>
                </a:lnTo>
                <a:lnTo>
                  <a:pt x="11843293" y="399236"/>
                </a:lnTo>
                <a:lnTo>
                  <a:pt x="11902859" y="399236"/>
                </a:lnTo>
                <a:lnTo>
                  <a:pt x="12191973" y="110123"/>
                </a:lnTo>
                <a:lnTo>
                  <a:pt x="12191973" y="162366"/>
                </a:lnTo>
                <a:lnTo>
                  <a:pt x="11928074" y="426265"/>
                </a:lnTo>
                <a:lnTo>
                  <a:pt x="11928074" y="484017"/>
                </a:lnTo>
                <a:lnTo>
                  <a:pt x="12191974" y="747926"/>
                </a:lnTo>
                <a:lnTo>
                  <a:pt x="12191974" y="800166"/>
                </a:lnTo>
                <a:lnTo>
                  <a:pt x="11901874" y="510061"/>
                </a:lnTo>
                <a:lnTo>
                  <a:pt x="11844278" y="510061"/>
                </a:lnTo>
                <a:lnTo>
                  <a:pt x="11373857" y="980483"/>
                </a:lnTo>
                <a:lnTo>
                  <a:pt x="11840505" y="1447132"/>
                </a:lnTo>
                <a:lnTo>
                  <a:pt x="11905645" y="1447132"/>
                </a:lnTo>
                <a:lnTo>
                  <a:pt x="12191976" y="1160803"/>
                </a:lnTo>
                <a:lnTo>
                  <a:pt x="12191976" y="1213046"/>
                </a:lnTo>
                <a:lnTo>
                  <a:pt x="11928074" y="1476947"/>
                </a:lnTo>
                <a:lnTo>
                  <a:pt x="11928074" y="1534702"/>
                </a:lnTo>
                <a:lnTo>
                  <a:pt x="12191975" y="1798604"/>
                </a:lnTo>
                <a:lnTo>
                  <a:pt x="12191975" y="1850847"/>
                </a:lnTo>
                <a:lnTo>
                  <a:pt x="11899087" y="1557957"/>
                </a:lnTo>
                <a:lnTo>
                  <a:pt x="11847063" y="1557957"/>
                </a:lnTo>
                <a:lnTo>
                  <a:pt x="11373858" y="2031163"/>
                </a:lnTo>
                <a:lnTo>
                  <a:pt x="11842778" y="2500070"/>
                </a:lnTo>
                <a:lnTo>
                  <a:pt x="11903378" y="2500070"/>
                </a:lnTo>
                <a:lnTo>
                  <a:pt x="12191975" y="2211473"/>
                </a:lnTo>
                <a:lnTo>
                  <a:pt x="12191974" y="2263716"/>
                </a:lnTo>
                <a:lnTo>
                  <a:pt x="11928074" y="2527616"/>
                </a:lnTo>
                <a:lnTo>
                  <a:pt x="11928074" y="2585366"/>
                </a:lnTo>
                <a:lnTo>
                  <a:pt x="12191978" y="2849270"/>
                </a:lnTo>
                <a:lnTo>
                  <a:pt x="12191977" y="2901515"/>
                </a:lnTo>
                <a:lnTo>
                  <a:pt x="11901357" y="2610895"/>
                </a:lnTo>
                <a:lnTo>
                  <a:pt x="11844795" y="2610895"/>
                </a:lnTo>
                <a:lnTo>
                  <a:pt x="11373856" y="3081835"/>
                </a:lnTo>
                <a:lnTo>
                  <a:pt x="11843230" y="3551209"/>
                </a:lnTo>
                <a:lnTo>
                  <a:pt x="11902922" y="3551209"/>
                </a:lnTo>
                <a:lnTo>
                  <a:pt x="12191974" y="3262156"/>
                </a:lnTo>
                <a:lnTo>
                  <a:pt x="12191974" y="3314400"/>
                </a:lnTo>
                <a:lnTo>
                  <a:pt x="11928074" y="3578299"/>
                </a:lnTo>
                <a:lnTo>
                  <a:pt x="11928074" y="3636053"/>
                </a:lnTo>
                <a:lnTo>
                  <a:pt x="12191975" y="3899954"/>
                </a:lnTo>
                <a:lnTo>
                  <a:pt x="12191975" y="3952198"/>
                </a:lnTo>
                <a:lnTo>
                  <a:pt x="11901811" y="3662034"/>
                </a:lnTo>
                <a:lnTo>
                  <a:pt x="11844339" y="3662034"/>
                </a:lnTo>
                <a:lnTo>
                  <a:pt x="11373856" y="4132518"/>
                </a:lnTo>
                <a:lnTo>
                  <a:pt x="11813331" y="4571992"/>
                </a:lnTo>
                <a:lnTo>
                  <a:pt x="11761089" y="4571991"/>
                </a:lnTo>
                <a:lnTo>
                  <a:pt x="11347736" y="4158638"/>
                </a:lnTo>
                <a:lnTo>
                  <a:pt x="10934382" y="4571992"/>
                </a:lnTo>
                <a:lnTo>
                  <a:pt x="10882138" y="4571992"/>
                </a:lnTo>
                <a:lnTo>
                  <a:pt x="11321614" y="4132516"/>
                </a:lnTo>
                <a:lnTo>
                  <a:pt x="10851132" y="3662034"/>
                </a:lnTo>
                <a:lnTo>
                  <a:pt x="10793656" y="3662034"/>
                </a:lnTo>
                <a:lnTo>
                  <a:pt x="10323175" y="4132515"/>
                </a:lnTo>
                <a:lnTo>
                  <a:pt x="10762651" y="4571991"/>
                </a:lnTo>
                <a:lnTo>
                  <a:pt x="10710406" y="4571992"/>
                </a:lnTo>
                <a:lnTo>
                  <a:pt x="10297052" y="4158638"/>
                </a:lnTo>
                <a:lnTo>
                  <a:pt x="9883699" y="4571992"/>
                </a:lnTo>
                <a:lnTo>
                  <a:pt x="9831456" y="4571992"/>
                </a:lnTo>
                <a:lnTo>
                  <a:pt x="10270931" y="4132517"/>
                </a:lnTo>
                <a:lnTo>
                  <a:pt x="9800448" y="3662034"/>
                </a:lnTo>
                <a:lnTo>
                  <a:pt x="9742974" y="3662034"/>
                </a:lnTo>
                <a:lnTo>
                  <a:pt x="9272491" y="4132517"/>
                </a:lnTo>
                <a:lnTo>
                  <a:pt x="9711968" y="4571993"/>
                </a:lnTo>
                <a:lnTo>
                  <a:pt x="9659723" y="4571993"/>
                </a:lnTo>
                <a:lnTo>
                  <a:pt x="9246369" y="4158639"/>
                </a:lnTo>
                <a:lnTo>
                  <a:pt x="8833016" y="4571992"/>
                </a:lnTo>
                <a:lnTo>
                  <a:pt x="8780772" y="4571992"/>
                </a:lnTo>
                <a:lnTo>
                  <a:pt x="9220247" y="4132517"/>
                </a:lnTo>
                <a:lnTo>
                  <a:pt x="8749764" y="3662034"/>
                </a:lnTo>
                <a:lnTo>
                  <a:pt x="8692294" y="3662034"/>
                </a:lnTo>
                <a:lnTo>
                  <a:pt x="8221812" y="4132516"/>
                </a:lnTo>
                <a:lnTo>
                  <a:pt x="8661288" y="4571992"/>
                </a:lnTo>
                <a:lnTo>
                  <a:pt x="8609042" y="4571992"/>
                </a:lnTo>
                <a:lnTo>
                  <a:pt x="8195689" y="4158639"/>
                </a:lnTo>
                <a:lnTo>
                  <a:pt x="7782334" y="4571994"/>
                </a:lnTo>
                <a:lnTo>
                  <a:pt x="7730092" y="4571994"/>
                </a:lnTo>
                <a:lnTo>
                  <a:pt x="8169568" y="4132518"/>
                </a:lnTo>
                <a:lnTo>
                  <a:pt x="7699085" y="3662034"/>
                </a:lnTo>
                <a:lnTo>
                  <a:pt x="7641614" y="3662034"/>
                </a:lnTo>
                <a:lnTo>
                  <a:pt x="7171129" y="4132518"/>
                </a:lnTo>
                <a:lnTo>
                  <a:pt x="7610604" y="4571993"/>
                </a:lnTo>
                <a:lnTo>
                  <a:pt x="7558360" y="4571993"/>
                </a:lnTo>
                <a:lnTo>
                  <a:pt x="7145007" y="4158640"/>
                </a:lnTo>
                <a:lnTo>
                  <a:pt x="6731655" y="4571993"/>
                </a:lnTo>
                <a:lnTo>
                  <a:pt x="6679410" y="4571993"/>
                </a:lnTo>
                <a:lnTo>
                  <a:pt x="7118885" y="4132518"/>
                </a:lnTo>
                <a:lnTo>
                  <a:pt x="6648402" y="3662034"/>
                </a:lnTo>
                <a:lnTo>
                  <a:pt x="6590932" y="3662034"/>
                </a:lnTo>
                <a:lnTo>
                  <a:pt x="6120448" y="4132519"/>
                </a:lnTo>
                <a:lnTo>
                  <a:pt x="6559922" y="4571993"/>
                </a:lnTo>
                <a:lnTo>
                  <a:pt x="6507678" y="4571993"/>
                </a:lnTo>
                <a:lnTo>
                  <a:pt x="6094326" y="4158641"/>
                </a:lnTo>
                <a:lnTo>
                  <a:pt x="5680985" y="4571992"/>
                </a:lnTo>
                <a:lnTo>
                  <a:pt x="5628744" y="4571992"/>
                </a:lnTo>
                <a:lnTo>
                  <a:pt x="6068205" y="4132519"/>
                </a:lnTo>
                <a:lnTo>
                  <a:pt x="5597731" y="3662034"/>
                </a:lnTo>
                <a:lnTo>
                  <a:pt x="5540263" y="3662034"/>
                </a:lnTo>
                <a:lnTo>
                  <a:pt x="5069789" y="4132518"/>
                </a:lnTo>
                <a:lnTo>
                  <a:pt x="5509253" y="4571993"/>
                </a:lnTo>
                <a:lnTo>
                  <a:pt x="5457012" y="4571993"/>
                </a:lnTo>
                <a:lnTo>
                  <a:pt x="5043664" y="4158640"/>
                </a:lnTo>
                <a:lnTo>
                  <a:pt x="4630303" y="4571992"/>
                </a:lnTo>
                <a:lnTo>
                  <a:pt x="4578059" y="4571992"/>
                </a:lnTo>
                <a:lnTo>
                  <a:pt x="5017539" y="4132518"/>
                </a:lnTo>
                <a:lnTo>
                  <a:pt x="4547049" y="3662034"/>
                </a:lnTo>
                <a:lnTo>
                  <a:pt x="4489581" y="3662034"/>
                </a:lnTo>
                <a:lnTo>
                  <a:pt x="4019108" y="4132519"/>
                </a:lnTo>
                <a:lnTo>
                  <a:pt x="4458568" y="4571993"/>
                </a:lnTo>
                <a:lnTo>
                  <a:pt x="4406323" y="4571993"/>
                </a:lnTo>
                <a:lnTo>
                  <a:pt x="3992985" y="4158641"/>
                </a:lnTo>
                <a:lnTo>
                  <a:pt x="3579645" y="4571992"/>
                </a:lnTo>
                <a:lnTo>
                  <a:pt x="3527403" y="4571992"/>
                </a:lnTo>
                <a:lnTo>
                  <a:pt x="3966864" y="4132520"/>
                </a:lnTo>
                <a:lnTo>
                  <a:pt x="3496388" y="3662034"/>
                </a:lnTo>
                <a:lnTo>
                  <a:pt x="3438920" y="3662034"/>
                </a:lnTo>
                <a:lnTo>
                  <a:pt x="2968432" y="4132519"/>
                </a:lnTo>
                <a:lnTo>
                  <a:pt x="3407908" y="4571992"/>
                </a:lnTo>
                <a:lnTo>
                  <a:pt x="3355663" y="4571992"/>
                </a:lnTo>
                <a:lnTo>
                  <a:pt x="2942311" y="4158641"/>
                </a:lnTo>
                <a:lnTo>
                  <a:pt x="2528961" y="4571991"/>
                </a:lnTo>
                <a:lnTo>
                  <a:pt x="2476717" y="4571991"/>
                </a:lnTo>
                <a:lnTo>
                  <a:pt x="2916189" y="4132519"/>
                </a:lnTo>
                <a:lnTo>
                  <a:pt x="2445706" y="3662034"/>
                </a:lnTo>
                <a:lnTo>
                  <a:pt x="2388237" y="3662034"/>
                </a:lnTo>
                <a:lnTo>
                  <a:pt x="1917745" y="4132520"/>
                </a:lnTo>
                <a:lnTo>
                  <a:pt x="2357225" y="4571992"/>
                </a:lnTo>
                <a:lnTo>
                  <a:pt x="2304981" y="4571993"/>
                </a:lnTo>
                <a:lnTo>
                  <a:pt x="1891623" y="4158642"/>
                </a:lnTo>
                <a:lnTo>
                  <a:pt x="1478275" y="4571991"/>
                </a:lnTo>
                <a:lnTo>
                  <a:pt x="1426031" y="4571991"/>
                </a:lnTo>
                <a:lnTo>
                  <a:pt x="1865501" y="4132520"/>
                </a:lnTo>
                <a:lnTo>
                  <a:pt x="1395017" y="3662034"/>
                </a:lnTo>
                <a:lnTo>
                  <a:pt x="1337551" y="3662034"/>
                </a:lnTo>
                <a:lnTo>
                  <a:pt x="867066" y="4132521"/>
                </a:lnTo>
                <a:lnTo>
                  <a:pt x="1306536" y="4571992"/>
                </a:lnTo>
                <a:lnTo>
                  <a:pt x="1254292" y="4571992"/>
                </a:lnTo>
                <a:lnTo>
                  <a:pt x="840944" y="4158643"/>
                </a:lnTo>
                <a:lnTo>
                  <a:pt x="427595" y="4571993"/>
                </a:lnTo>
                <a:lnTo>
                  <a:pt x="375351" y="4571993"/>
                </a:lnTo>
                <a:lnTo>
                  <a:pt x="814822" y="4132521"/>
                </a:lnTo>
                <a:lnTo>
                  <a:pt x="344336" y="3662034"/>
                </a:lnTo>
                <a:lnTo>
                  <a:pt x="286870" y="3662034"/>
                </a:lnTo>
                <a:lnTo>
                  <a:pt x="5" y="3948900"/>
                </a:lnTo>
                <a:lnTo>
                  <a:pt x="5" y="3896656"/>
                </a:lnTo>
                <a:lnTo>
                  <a:pt x="258369" y="3638291"/>
                </a:lnTo>
                <a:lnTo>
                  <a:pt x="258369" y="3576066"/>
                </a:lnTo>
                <a:lnTo>
                  <a:pt x="1" y="3317698"/>
                </a:lnTo>
                <a:lnTo>
                  <a:pt x="1" y="3265454"/>
                </a:lnTo>
                <a:lnTo>
                  <a:pt x="285756" y="3551209"/>
                </a:lnTo>
                <a:lnTo>
                  <a:pt x="345451" y="3551209"/>
                </a:lnTo>
                <a:lnTo>
                  <a:pt x="814822" y="3081838"/>
                </a:lnTo>
                <a:lnTo>
                  <a:pt x="343880" y="2610895"/>
                </a:lnTo>
                <a:lnTo>
                  <a:pt x="287328" y="2610895"/>
                </a:lnTo>
                <a:lnTo>
                  <a:pt x="6" y="2898217"/>
                </a:lnTo>
                <a:lnTo>
                  <a:pt x="6" y="2845973"/>
                </a:lnTo>
                <a:lnTo>
                  <a:pt x="258373" y="2587605"/>
                </a:lnTo>
                <a:lnTo>
                  <a:pt x="258373" y="2525388"/>
                </a:lnTo>
                <a:lnTo>
                  <a:pt x="1" y="2267015"/>
                </a:lnTo>
                <a:lnTo>
                  <a:pt x="0" y="2214770"/>
                </a:lnTo>
                <a:lnTo>
                  <a:pt x="285299" y="2500070"/>
                </a:lnTo>
                <a:lnTo>
                  <a:pt x="345909" y="2500070"/>
                </a:lnTo>
                <a:lnTo>
                  <a:pt x="814822" y="2031167"/>
                </a:lnTo>
                <a:lnTo>
                  <a:pt x="341616" y="1557959"/>
                </a:lnTo>
                <a:lnTo>
                  <a:pt x="289593" y="1557959"/>
                </a:lnTo>
                <a:lnTo>
                  <a:pt x="4" y="1847551"/>
                </a:lnTo>
                <a:lnTo>
                  <a:pt x="4" y="1795307"/>
                </a:lnTo>
                <a:lnTo>
                  <a:pt x="258377" y="1536932"/>
                </a:lnTo>
                <a:lnTo>
                  <a:pt x="258377" y="1474721"/>
                </a:lnTo>
                <a:lnTo>
                  <a:pt x="2" y="1216345"/>
                </a:lnTo>
                <a:lnTo>
                  <a:pt x="2" y="1164102"/>
                </a:lnTo>
                <a:lnTo>
                  <a:pt x="283034" y="1447135"/>
                </a:lnTo>
                <a:lnTo>
                  <a:pt x="348175" y="1447135"/>
                </a:lnTo>
                <a:lnTo>
                  <a:pt x="814821" y="980486"/>
                </a:lnTo>
                <a:lnTo>
                  <a:pt x="344401" y="510062"/>
                </a:lnTo>
                <a:lnTo>
                  <a:pt x="286805" y="510062"/>
                </a:lnTo>
                <a:lnTo>
                  <a:pt x="5" y="796868"/>
                </a:lnTo>
                <a:lnTo>
                  <a:pt x="5" y="744628"/>
                </a:lnTo>
                <a:lnTo>
                  <a:pt x="258382" y="486242"/>
                </a:lnTo>
                <a:lnTo>
                  <a:pt x="258382" y="424043"/>
                </a:lnTo>
                <a:lnTo>
                  <a:pt x="3" y="165664"/>
                </a:lnTo>
                <a:lnTo>
                  <a:pt x="3" y="113420"/>
                </a:lnTo>
                <a:lnTo>
                  <a:pt x="285820" y="399237"/>
                </a:lnTo>
                <a:lnTo>
                  <a:pt x="345386" y="399237"/>
                </a:lnTo>
                <a:lnTo>
                  <a:pt x="744622" y="2"/>
                </a:lnTo>
                <a:lnTo>
                  <a:pt x="796865" y="2"/>
                </a:lnTo>
                <a:lnTo>
                  <a:pt x="369206" y="427661"/>
                </a:lnTo>
                <a:lnTo>
                  <a:pt x="369206" y="482624"/>
                </a:lnTo>
                <a:lnTo>
                  <a:pt x="840943" y="954364"/>
                </a:lnTo>
                <a:lnTo>
                  <a:pt x="1309187" y="486116"/>
                </a:lnTo>
                <a:lnTo>
                  <a:pt x="1309187" y="424169"/>
                </a:lnTo>
                <a:lnTo>
                  <a:pt x="885019" y="0"/>
                </a:lnTo>
                <a:lnTo>
                  <a:pt x="937262" y="0"/>
                </a:lnTo>
                <a:lnTo>
                  <a:pt x="1336499" y="399237"/>
                </a:lnTo>
                <a:lnTo>
                  <a:pt x="1396066" y="399237"/>
                </a:lnTo>
                <a:lnTo>
                  <a:pt x="1795300" y="3"/>
                </a:lnTo>
                <a:lnTo>
                  <a:pt x="1847544" y="3"/>
                </a:lnTo>
                <a:lnTo>
                  <a:pt x="1420012" y="427535"/>
                </a:lnTo>
                <a:lnTo>
                  <a:pt x="1420012" y="482750"/>
                </a:lnTo>
                <a:lnTo>
                  <a:pt x="1891623" y="954365"/>
                </a:lnTo>
                <a:lnTo>
                  <a:pt x="2360001" y="485992"/>
                </a:lnTo>
                <a:lnTo>
                  <a:pt x="2360001" y="424295"/>
                </a:lnTo>
                <a:lnTo>
                  <a:pt x="1935698" y="0"/>
                </a:lnTo>
                <a:lnTo>
                  <a:pt x="1987943" y="0"/>
                </a:lnTo>
                <a:lnTo>
                  <a:pt x="2387187" y="399237"/>
                </a:lnTo>
                <a:lnTo>
                  <a:pt x="2446755" y="399237"/>
                </a:lnTo>
                <a:lnTo>
                  <a:pt x="2845991" y="2"/>
                </a:lnTo>
                <a:lnTo>
                  <a:pt x="2898236" y="2"/>
                </a:lnTo>
                <a:lnTo>
                  <a:pt x="2470825" y="427411"/>
                </a:lnTo>
                <a:lnTo>
                  <a:pt x="2470825" y="482875"/>
                </a:lnTo>
                <a:lnTo>
                  <a:pt x="2942310" y="954365"/>
                </a:lnTo>
                <a:lnTo>
                  <a:pt x="3410809" y="485866"/>
                </a:lnTo>
                <a:lnTo>
                  <a:pt x="3410809" y="424419"/>
                </a:lnTo>
                <a:lnTo>
                  <a:pt x="2986386" y="0"/>
                </a:lnTo>
                <a:lnTo>
                  <a:pt x="3038626" y="0"/>
                </a:lnTo>
                <a:lnTo>
                  <a:pt x="3437870" y="399237"/>
                </a:lnTo>
                <a:lnTo>
                  <a:pt x="3497441" y="399237"/>
                </a:lnTo>
                <a:lnTo>
                  <a:pt x="3896667" y="2"/>
                </a:lnTo>
                <a:lnTo>
                  <a:pt x="3948913" y="2"/>
                </a:lnTo>
                <a:lnTo>
                  <a:pt x="3521637" y="427285"/>
                </a:lnTo>
                <a:lnTo>
                  <a:pt x="3521637" y="483001"/>
                </a:lnTo>
                <a:lnTo>
                  <a:pt x="3992987" y="954364"/>
                </a:lnTo>
                <a:lnTo>
                  <a:pt x="4461599" y="485738"/>
                </a:lnTo>
                <a:lnTo>
                  <a:pt x="4461599" y="424543"/>
                </a:lnTo>
                <a:lnTo>
                  <a:pt x="4037068" y="1"/>
                </a:lnTo>
                <a:lnTo>
                  <a:pt x="4089312" y="1"/>
                </a:lnTo>
                <a:lnTo>
                  <a:pt x="4488534" y="399237"/>
                </a:lnTo>
                <a:lnTo>
                  <a:pt x="4548100" y="399237"/>
                </a:lnTo>
                <a:lnTo>
                  <a:pt x="4947332" y="4"/>
                </a:lnTo>
                <a:lnTo>
                  <a:pt x="4999581" y="4"/>
                </a:lnTo>
                <a:lnTo>
                  <a:pt x="4572422" y="427156"/>
                </a:lnTo>
                <a:lnTo>
                  <a:pt x="4572422" y="483126"/>
                </a:lnTo>
                <a:lnTo>
                  <a:pt x="5043667" y="954362"/>
                </a:lnTo>
                <a:lnTo>
                  <a:pt x="5512409" y="485609"/>
                </a:lnTo>
                <a:lnTo>
                  <a:pt x="5512409" y="424674"/>
                </a:lnTo>
                <a:lnTo>
                  <a:pt x="5087742" y="1"/>
                </a:lnTo>
                <a:lnTo>
                  <a:pt x="5139977" y="1"/>
                </a:lnTo>
                <a:lnTo>
                  <a:pt x="5539215" y="399237"/>
                </a:lnTo>
                <a:lnTo>
                  <a:pt x="5598781" y="399237"/>
                </a:lnTo>
                <a:lnTo>
                  <a:pt x="5998007" y="2"/>
                </a:lnTo>
                <a:lnTo>
                  <a:pt x="6050249" y="2"/>
                </a:lnTo>
                <a:lnTo>
                  <a:pt x="5623232" y="427030"/>
                </a:lnTo>
                <a:lnTo>
                  <a:pt x="5623232" y="483255"/>
                </a:lnTo>
                <a:lnTo>
                  <a:pt x="6094326" y="954363"/>
                </a:lnTo>
                <a:lnTo>
                  <a:pt x="6563205" y="485481"/>
                </a:lnTo>
                <a:lnTo>
                  <a:pt x="6563205" y="4247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1743477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36572303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Freeform 9"/>
          <p:cNvSpPr/>
          <p:nvPr/>
        </p:nvSpPr>
        <p:spPr>
          <a:xfrm>
            <a:off x="24" y="8"/>
            <a:ext cx="12191978" cy="4571994"/>
          </a:xfrm>
          <a:custGeom>
            <a:avLst/>
            <a:gdLst/>
            <a:ahLst/>
            <a:cxnLst/>
            <a:rect l="l" t="t" r="r" b="b"/>
            <a:pathLst>
              <a:path w="12191978" h="4571994">
                <a:moveTo>
                  <a:pt x="1" y="4316129"/>
                </a:moveTo>
                <a:lnTo>
                  <a:pt x="255863" y="4571991"/>
                </a:lnTo>
                <a:lnTo>
                  <a:pt x="203619" y="4571991"/>
                </a:lnTo>
                <a:lnTo>
                  <a:pt x="1" y="4368373"/>
                </a:lnTo>
                <a:close/>
                <a:moveTo>
                  <a:pt x="12191973" y="4312831"/>
                </a:moveTo>
                <a:lnTo>
                  <a:pt x="12191972" y="4365076"/>
                </a:lnTo>
                <a:lnTo>
                  <a:pt x="11985055" y="4571992"/>
                </a:lnTo>
                <a:lnTo>
                  <a:pt x="11932811" y="4571993"/>
                </a:lnTo>
                <a:close/>
                <a:moveTo>
                  <a:pt x="11817249" y="4076816"/>
                </a:moveTo>
                <a:lnTo>
                  <a:pt x="11928074" y="4076816"/>
                </a:lnTo>
                <a:lnTo>
                  <a:pt x="11928074" y="4187641"/>
                </a:lnTo>
                <a:lnTo>
                  <a:pt x="11817249" y="4187641"/>
                </a:lnTo>
                <a:close/>
                <a:moveTo>
                  <a:pt x="10766437" y="4076816"/>
                </a:moveTo>
                <a:lnTo>
                  <a:pt x="10877262" y="4076816"/>
                </a:lnTo>
                <a:lnTo>
                  <a:pt x="10877262" y="4187641"/>
                </a:lnTo>
                <a:lnTo>
                  <a:pt x="10766437" y="4187641"/>
                </a:lnTo>
                <a:close/>
                <a:moveTo>
                  <a:pt x="9715629" y="4076816"/>
                </a:moveTo>
                <a:lnTo>
                  <a:pt x="9826454" y="4076816"/>
                </a:lnTo>
                <a:lnTo>
                  <a:pt x="9826454" y="4187641"/>
                </a:lnTo>
                <a:lnTo>
                  <a:pt x="9715629" y="4187641"/>
                </a:lnTo>
                <a:close/>
                <a:moveTo>
                  <a:pt x="8664821" y="4076816"/>
                </a:moveTo>
                <a:lnTo>
                  <a:pt x="8775646" y="4076816"/>
                </a:lnTo>
                <a:lnTo>
                  <a:pt x="8775646" y="4187641"/>
                </a:lnTo>
                <a:lnTo>
                  <a:pt x="8664821" y="4187641"/>
                </a:lnTo>
                <a:close/>
                <a:moveTo>
                  <a:pt x="7614013" y="4076816"/>
                </a:moveTo>
                <a:lnTo>
                  <a:pt x="7724838" y="4076816"/>
                </a:lnTo>
                <a:lnTo>
                  <a:pt x="7724838" y="4187641"/>
                </a:lnTo>
                <a:lnTo>
                  <a:pt x="7614013" y="4187641"/>
                </a:lnTo>
                <a:close/>
                <a:moveTo>
                  <a:pt x="6563205" y="4076816"/>
                </a:moveTo>
                <a:lnTo>
                  <a:pt x="6674030" y="4076816"/>
                </a:lnTo>
                <a:lnTo>
                  <a:pt x="6674030" y="4187641"/>
                </a:lnTo>
                <a:lnTo>
                  <a:pt x="6563205" y="4187641"/>
                </a:lnTo>
                <a:close/>
                <a:moveTo>
                  <a:pt x="5512397" y="4076816"/>
                </a:moveTo>
                <a:lnTo>
                  <a:pt x="5623222" y="4076816"/>
                </a:lnTo>
                <a:lnTo>
                  <a:pt x="5623222" y="4187641"/>
                </a:lnTo>
                <a:lnTo>
                  <a:pt x="5512397" y="4187641"/>
                </a:lnTo>
                <a:close/>
                <a:moveTo>
                  <a:pt x="4461589" y="4076816"/>
                </a:moveTo>
                <a:lnTo>
                  <a:pt x="4572414" y="4076816"/>
                </a:lnTo>
                <a:lnTo>
                  <a:pt x="4572414" y="4187641"/>
                </a:lnTo>
                <a:lnTo>
                  <a:pt x="4461589" y="4187641"/>
                </a:lnTo>
                <a:close/>
                <a:moveTo>
                  <a:pt x="3410782" y="4076816"/>
                </a:moveTo>
                <a:lnTo>
                  <a:pt x="3521608" y="4076816"/>
                </a:lnTo>
                <a:lnTo>
                  <a:pt x="3521608" y="4187641"/>
                </a:lnTo>
                <a:lnTo>
                  <a:pt x="3410782" y="4187641"/>
                </a:lnTo>
                <a:close/>
                <a:moveTo>
                  <a:pt x="2359975" y="4076816"/>
                </a:moveTo>
                <a:lnTo>
                  <a:pt x="2470800" y="4076816"/>
                </a:lnTo>
                <a:lnTo>
                  <a:pt x="2470800" y="4187641"/>
                </a:lnTo>
                <a:lnTo>
                  <a:pt x="2359975" y="4187641"/>
                </a:lnTo>
                <a:close/>
                <a:moveTo>
                  <a:pt x="1309167" y="4076816"/>
                </a:moveTo>
                <a:lnTo>
                  <a:pt x="1419992" y="4076816"/>
                </a:lnTo>
                <a:lnTo>
                  <a:pt x="1419992" y="4187641"/>
                </a:lnTo>
                <a:lnTo>
                  <a:pt x="1309167" y="4187641"/>
                </a:lnTo>
                <a:close/>
                <a:moveTo>
                  <a:pt x="258359" y="4076816"/>
                </a:moveTo>
                <a:lnTo>
                  <a:pt x="369184" y="4076816"/>
                </a:lnTo>
                <a:lnTo>
                  <a:pt x="369184" y="4187641"/>
                </a:lnTo>
                <a:lnTo>
                  <a:pt x="258359" y="4187641"/>
                </a:lnTo>
                <a:close/>
                <a:moveTo>
                  <a:pt x="11291841" y="3551209"/>
                </a:moveTo>
                <a:lnTo>
                  <a:pt x="11402666" y="3551209"/>
                </a:lnTo>
                <a:lnTo>
                  <a:pt x="11402666" y="3662034"/>
                </a:lnTo>
                <a:lnTo>
                  <a:pt x="11291841" y="3662034"/>
                </a:lnTo>
                <a:close/>
                <a:moveTo>
                  <a:pt x="10241033" y="3551209"/>
                </a:moveTo>
                <a:lnTo>
                  <a:pt x="10351858" y="3551209"/>
                </a:lnTo>
                <a:lnTo>
                  <a:pt x="10351858" y="3662034"/>
                </a:lnTo>
                <a:lnTo>
                  <a:pt x="10241033" y="3662034"/>
                </a:lnTo>
                <a:close/>
                <a:moveTo>
                  <a:pt x="9190225" y="3551209"/>
                </a:moveTo>
                <a:lnTo>
                  <a:pt x="9301050" y="3551209"/>
                </a:lnTo>
                <a:lnTo>
                  <a:pt x="9301050" y="3662034"/>
                </a:lnTo>
                <a:lnTo>
                  <a:pt x="9190225" y="3662034"/>
                </a:lnTo>
                <a:close/>
                <a:moveTo>
                  <a:pt x="8139417" y="3551209"/>
                </a:moveTo>
                <a:lnTo>
                  <a:pt x="8250242" y="3551209"/>
                </a:lnTo>
                <a:lnTo>
                  <a:pt x="8250242" y="3662034"/>
                </a:lnTo>
                <a:lnTo>
                  <a:pt x="8139417" y="3662034"/>
                </a:lnTo>
                <a:close/>
                <a:moveTo>
                  <a:pt x="7088609" y="3551209"/>
                </a:moveTo>
                <a:lnTo>
                  <a:pt x="7199434" y="3551209"/>
                </a:lnTo>
                <a:lnTo>
                  <a:pt x="7199434" y="3662034"/>
                </a:lnTo>
                <a:lnTo>
                  <a:pt x="7088609" y="3662034"/>
                </a:lnTo>
                <a:close/>
                <a:moveTo>
                  <a:pt x="6037801" y="3551209"/>
                </a:moveTo>
                <a:lnTo>
                  <a:pt x="6148626" y="3551209"/>
                </a:lnTo>
                <a:lnTo>
                  <a:pt x="6148626" y="3662034"/>
                </a:lnTo>
                <a:lnTo>
                  <a:pt x="6037801" y="3662034"/>
                </a:lnTo>
                <a:close/>
                <a:moveTo>
                  <a:pt x="4986998" y="3551209"/>
                </a:moveTo>
                <a:lnTo>
                  <a:pt x="5097826" y="3551209"/>
                </a:lnTo>
                <a:lnTo>
                  <a:pt x="5097826" y="3662034"/>
                </a:lnTo>
                <a:lnTo>
                  <a:pt x="4986998" y="3662034"/>
                </a:lnTo>
                <a:close/>
                <a:moveTo>
                  <a:pt x="3936196" y="3551209"/>
                </a:moveTo>
                <a:lnTo>
                  <a:pt x="4047020" y="3551209"/>
                </a:lnTo>
                <a:lnTo>
                  <a:pt x="4047020" y="3662034"/>
                </a:lnTo>
                <a:lnTo>
                  <a:pt x="3936196" y="3662034"/>
                </a:lnTo>
                <a:close/>
                <a:moveTo>
                  <a:pt x="2885389" y="3551209"/>
                </a:moveTo>
                <a:lnTo>
                  <a:pt x="2996214" y="3551209"/>
                </a:lnTo>
                <a:lnTo>
                  <a:pt x="2996214" y="3662034"/>
                </a:lnTo>
                <a:lnTo>
                  <a:pt x="2885389" y="3662034"/>
                </a:lnTo>
                <a:close/>
                <a:moveTo>
                  <a:pt x="1834579" y="3551209"/>
                </a:moveTo>
                <a:lnTo>
                  <a:pt x="1945404" y="3551209"/>
                </a:lnTo>
                <a:lnTo>
                  <a:pt x="1945404" y="3662034"/>
                </a:lnTo>
                <a:lnTo>
                  <a:pt x="1834579" y="3662034"/>
                </a:lnTo>
                <a:close/>
                <a:moveTo>
                  <a:pt x="783773" y="3551209"/>
                </a:moveTo>
                <a:lnTo>
                  <a:pt x="894598" y="3551209"/>
                </a:lnTo>
                <a:lnTo>
                  <a:pt x="894598" y="3662034"/>
                </a:lnTo>
                <a:lnTo>
                  <a:pt x="783773" y="3662034"/>
                </a:lnTo>
                <a:close/>
                <a:moveTo>
                  <a:pt x="2942310" y="3107960"/>
                </a:moveTo>
                <a:lnTo>
                  <a:pt x="2470811" y="3579460"/>
                </a:lnTo>
                <a:lnTo>
                  <a:pt x="2470811" y="3634896"/>
                </a:lnTo>
                <a:lnTo>
                  <a:pt x="2942311" y="4106397"/>
                </a:lnTo>
                <a:lnTo>
                  <a:pt x="3410794" y="3637915"/>
                </a:lnTo>
                <a:lnTo>
                  <a:pt x="3410794" y="3576442"/>
                </a:lnTo>
                <a:close/>
                <a:moveTo>
                  <a:pt x="840944" y="3107960"/>
                </a:moveTo>
                <a:lnTo>
                  <a:pt x="369194" y="3579710"/>
                </a:lnTo>
                <a:lnTo>
                  <a:pt x="369194" y="3634648"/>
                </a:lnTo>
                <a:lnTo>
                  <a:pt x="840944" y="4106399"/>
                </a:lnTo>
                <a:lnTo>
                  <a:pt x="1309176" y="3638165"/>
                </a:lnTo>
                <a:lnTo>
                  <a:pt x="1309176" y="3576193"/>
                </a:lnTo>
                <a:close/>
                <a:moveTo>
                  <a:pt x="3992986" y="3107959"/>
                </a:moveTo>
                <a:lnTo>
                  <a:pt x="3521621" y="3579335"/>
                </a:lnTo>
                <a:lnTo>
                  <a:pt x="3521621" y="3635021"/>
                </a:lnTo>
                <a:lnTo>
                  <a:pt x="3992986" y="4106398"/>
                </a:lnTo>
                <a:lnTo>
                  <a:pt x="4461593" y="3637778"/>
                </a:lnTo>
                <a:lnTo>
                  <a:pt x="4461593" y="3576578"/>
                </a:lnTo>
                <a:close/>
                <a:moveTo>
                  <a:pt x="1891624" y="3107959"/>
                </a:moveTo>
                <a:lnTo>
                  <a:pt x="1420001" y="3579584"/>
                </a:lnTo>
                <a:lnTo>
                  <a:pt x="1420001" y="3634774"/>
                </a:lnTo>
                <a:lnTo>
                  <a:pt x="1891623" y="4106397"/>
                </a:lnTo>
                <a:lnTo>
                  <a:pt x="2359987" y="3638040"/>
                </a:lnTo>
                <a:lnTo>
                  <a:pt x="2359987" y="3576315"/>
                </a:lnTo>
                <a:close/>
                <a:moveTo>
                  <a:pt x="8195689" y="3107959"/>
                </a:moveTo>
                <a:lnTo>
                  <a:pt x="7724838" y="3578810"/>
                </a:lnTo>
                <a:lnTo>
                  <a:pt x="7724838" y="3635541"/>
                </a:lnTo>
                <a:lnTo>
                  <a:pt x="8195691" y="4106395"/>
                </a:lnTo>
                <a:lnTo>
                  <a:pt x="8664821" y="3637265"/>
                </a:lnTo>
                <a:lnTo>
                  <a:pt x="8664821" y="3577091"/>
                </a:lnTo>
                <a:close/>
                <a:moveTo>
                  <a:pt x="5043664" y="3107959"/>
                </a:moveTo>
                <a:lnTo>
                  <a:pt x="4572419" y="3579197"/>
                </a:lnTo>
                <a:lnTo>
                  <a:pt x="4572419" y="3635159"/>
                </a:lnTo>
                <a:lnTo>
                  <a:pt x="5043662" y="4106396"/>
                </a:lnTo>
                <a:lnTo>
                  <a:pt x="5512402" y="3637650"/>
                </a:lnTo>
                <a:lnTo>
                  <a:pt x="5512402" y="3576704"/>
                </a:lnTo>
                <a:close/>
                <a:moveTo>
                  <a:pt x="6094326" y="3107958"/>
                </a:moveTo>
                <a:lnTo>
                  <a:pt x="5623226" y="3579070"/>
                </a:lnTo>
                <a:lnTo>
                  <a:pt x="5623226" y="3635285"/>
                </a:lnTo>
                <a:lnTo>
                  <a:pt x="6094326" y="4106397"/>
                </a:lnTo>
                <a:lnTo>
                  <a:pt x="6563205" y="3637518"/>
                </a:lnTo>
                <a:lnTo>
                  <a:pt x="6563205" y="3576837"/>
                </a:lnTo>
                <a:close/>
                <a:moveTo>
                  <a:pt x="9246372" y="3107957"/>
                </a:moveTo>
                <a:lnTo>
                  <a:pt x="8775646" y="3578683"/>
                </a:lnTo>
                <a:lnTo>
                  <a:pt x="8775646" y="3635671"/>
                </a:lnTo>
                <a:lnTo>
                  <a:pt x="9246369" y="4106395"/>
                </a:lnTo>
                <a:lnTo>
                  <a:pt x="9715629" y="3637135"/>
                </a:lnTo>
                <a:lnTo>
                  <a:pt x="9715629" y="3577215"/>
                </a:lnTo>
                <a:close/>
                <a:moveTo>
                  <a:pt x="7145009" y="3107957"/>
                </a:moveTo>
                <a:lnTo>
                  <a:pt x="6674030" y="3578936"/>
                </a:lnTo>
                <a:lnTo>
                  <a:pt x="6674030" y="3635418"/>
                </a:lnTo>
                <a:lnTo>
                  <a:pt x="7145007" y="4106396"/>
                </a:lnTo>
                <a:lnTo>
                  <a:pt x="7614013" y="3637390"/>
                </a:lnTo>
                <a:lnTo>
                  <a:pt x="7614013" y="3576961"/>
                </a:lnTo>
                <a:close/>
                <a:moveTo>
                  <a:pt x="11347734" y="3107957"/>
                </a:moveTo>
                <a:lnTo>
                  <a:pt x="10877262" y="3578428"/>
                </a:lnTo>
                <a:lnTo>
                  <a:pt x="10877262" y="3635922"/>
                </a:lnTo>
                <a:lnTo>
                  <a:pt x="11347735" y="4106396"/>
                </a:lnTo>
                <a:lnTo>
                  <a:pt x="11817249" y="3636882"/>
                </a:lnTo>
                <a:lnTo>
                  <a:pt x="11817249" y="3577472"/>
                </a:lnTo>
                <a:close/>
                <a:moveTo>
                  <a:pt x="10297053" y="3107955"/>
                </a:moveTo>
                <a:lnTo>
                  <a:pt x="9826454" y="3578554"/>
                </a:lnTo>
                <a:lnTo>
                  <a:pt x="9826454" y="3635794"/>
                </a:lnTo>
                <a:lnTo>
                  <a:pt x="10297054" y="4106394"/>
                </a:lnTo>
                <a:lnTo>
                  <a:pt x="10766437" y="3637011"/>
                </a:lnTo>
                <a:lnTo>
                  <a:pt x="10766437" y="3577339"/>
                </a:lnTo>
                <a:close/>
                <a:moveTo>
                  <a:pt x="11817249" y="3027334"/>
                </a:moveTo>
                <a:lnTo>
                  <a:pt x="11928074" y="3027334"/>
                </a:lnTo>
                <a:lnTo>
                  <a:pt x="11928074" y="3138159"/>
                </a:lnTo>
                <a:lnTo>
                  <a:pt x="11817249" y="3138159"/>
                </a:lnTo>
                <a:close/>
                <a:moveTo>
                  <a:pt x="10766437" y="3027334"/>
                </a:moveTo>
                <a:lnTo>
                  <a:pt x="10877262" y="3027334"/>
                </a:lnTo>
                <a:lnTo>
                  <a:pt x="10877262" y="3138159"/>
                </a:lnTo>
                <a:lnTo>
                  <a:pt x="10766437" y="3138159"/>
                </a:lnTo>
                <a:close/>
                <a:moveTo>
                  <a:pt x="9715629" y="3027334"/>
                </a:moveTo>
                <a:lnTo>
                  <a:pt x="9826454" y="3027334"/>
                </a:lnTo>
                <a:lnTo>
                  <a:pt x="9826454" y="3138159"/>
                </a:lnTo>
                <a:lnTo>
                  <a:pt x="9715629" y="3138159"/>
                </a:lnTo>
                <a:close/>
                <a:moveTo>
                  <a:pt x="8664821" y="3027334"/>
                </a:moveTo>
                <a:lnTo>
                  <a:pt x="8775646" y="3027334"/>
                </a:lnTo>
                <a:lnTo>
                  <a:pt x="8775646" y="3138159"/>
                </a:lnTo>
                <a:lnTo>
                  <a:pt x="8664821" y="3138159"/>
                </a:lnTo>
                <a:close/>
                <a:moveTo>
                  <a:pt x="7614013" y="3027334"/>
                </a:moveTo>
                <a:lnTo>
                  <a:pt x="7724838" y="3027334"/>
                </a:lnTo>
                <a:lnTo>
                  <a:pt x="7724838" y="3138159"/>
                </a:lnTo>
                <a:lnTo>
                  <a:pt x="7614013" y="3138159"/>
                </a:lnTo>
                <a:close/>
                <a:moveTo>
                  <a:pt x="6563205" y="3027334"/>
                </a:moveTo>
                <a:lnTo>
                  <a:pt x="6674030" y="3027334"/>
                </a:lnTo>
                <a:lnTo>
                  <a:pt x="6674030" y="3138159"/>
                </a:lnTo>
                <a:lnTo>
                  <a:pt x="6563205" y="3138159"/>
                </a:lnTo>
                <a:close/>
                <a:moveTo>
                  <a:pt x="5512400" y="3027334"/>
                </a:moveTo>
                <a:lnTo>
                  <a:pt x="5623225" y="3027334"/>
                </a:lnTo>
                <a:lnTo>
                  <a:pt x="5623225" y="3138159"/>
                </a:lnTo>
                <a:lnTo>
                  <a:pt x="5512400" y="3138159"/>
                </a:lnTo>
                <a:close/>
                <a:moveTo>
                  <a:pt x="4461592" y="3027334"/>
                </a:moveTo>
                <a:lnTo>
                  <a:pt x="4572417" y="3027334"/>
                </a:lnTo>
                <a:lnTo>
                  <a:pt x="4572417" y="3138159"/>
                </a:lnTo>
                <a:lnTo>
                  <a:pt x="4461592" y="3138159"/>
                </a:lnTo>
                <a:close/>
                <a:moveTo>
                  <a:pt x="3410790" y="3027334"/>
                </a:moveTo>
                <a:lnTo>
                  <a:pt x="3521616" y="3027334"/>
                </a:lnTo>
                <a:lnTo>
                  <a:pt x="3521616" y="3138159"/>
                </a:lnTo>
                <a:lnTo>
                  <a:pt x="3410790" y="3138159"/>
                </a:lnTo>
                <a:close/>
                <a:moveTo>
                  <a:pt x="2359982" y="3027334"/>
                </a:moveTo>
                <a:lnTo>
                  <a:pt x="2470807" y="3027334"/>
                </a:lnTo>
                <a:lnTo>
                  <a:pt x="2470807" y="3138159"/>
                </a:lnTo>
                <a:lnTo>
                  <a:pt x="2359982" y="3138159"/>
                </a:lnTo>
                <a:close/>
                <a:moveTo>
                  <a:pt x="1309173" y="3027334"/>
                </a:moveTo>
                <a:lnTo>
                  <a:pt x="1419997" y="3027334"/>
                </a:lnTo>
                <a:lnTo>
                  <a:pt x="1419997" y="3138159"/>
                </a:lnTo>
                <a:lnTo>
                  <a:pt x="1309173" y="3138159"/>
                </a:lnTo>
                <a:close/>
                <a:moveTo>
                  <a:pt x="258365" y="3027334"/>
                </a:moveTo>
                <a:lnTo>
                  <a:pt x="369190" y="3027334"/>
                </a:lnTo>
                <a:lnTo>
                  <a:pt x="369190" y="3138159"/>
                </a:lnTo>
                <a:lnTo>
                  <a:pt x="258365" y="3138159"/>
                </a:lnTo>
                <a:close/>
                <a:moveTo>
                  <a:pt x="10794114" y="2610895"/>
                </a:moveTo>
                <a:lnTo>
                  <a:pt x="10323174" y="3081834"/>
                </a:lnTo>
                <a:lnTo>
                  <a:pt x="10792548" y="3551209"/>
                </a:lnTo>
                <a:lnTo>
                  <a:pt x="10852239" y="3551209"/>
                </a:lnTo>
                <a:lnTo>
                  <a:pt x="11321612" y="3081835"/>
                </a:lnTo>
                <a:lnTo>
                  <a:pt x="10850672" y="2610895"/>
                </a:lnTo>
                <a:close/>
                <a:moveTo>
                  <a:pt x="9743434" y="2610895"/>
                </a:moveTo>
                <a:lnTo>
                  <a:pt x="9272494" y="3081834"/>
                </a:lnTo>
                <a:lnTo>
                  <a:pt x="9741869" y="3551209"/>
                </a:lnTo>
                <a:lnTo>
                  <a:pt x="9801555" y="3551209"/>
                </a:lnTo>
                <a:lnTo>
                  <a:pt x="10270931" y="3081833"/>
                </a:lnTo>
                <a:lnTo>
                  <a:pt x="9799992" y="2610895"/>
                </a:lnTo>
                <a:close/>
                <a:moveTo>
                  <a:pt x="8692754" y="2610895"/>
                </a:moveTo>
                <a:lnTo>
                  <a:pt x="8221811" y="3081837"/>
                </a:lnTo>
                <a:lnTo>
                  <a:pt x="8691183" y="3551209"/>
                </a:lnTo>
                <a:lnTo>
                  <a:pt x="8750876" y="3551209"/>
                </a:lnTo>
                <a:lnTo>
                  <a:pt x="9220250" y="3081835"/>
                </a:lnTo>
                <a:lnTo>
                  <a:pt x="8749310" y="2610895"/>
                </a:lnTo>
                <a:close/>
                <a:moveTo>
                  <a:pt x="7642070" y="2610895"/>
                </a:moveTo>
                <a:lnTo>
                  <a:pt x="7171131" y="3081835"/>
                </a:lnTo>
                <a:lnTo>
                  <a:pt x="7640505" y="3551209"/>
                </a:lnTo>
                <a:lnTo>
                  <a:pt x="7700194" y="3551209"/>
                </a:lnTo>
                <a:lnTo>
                  <a:pt x="8169567" y="3081836"/>
                </a:lnTo>
                <a:lnTo>
                  <a:pt x="7698625" y="2610895"/>
                </a:lnTo>
                <a:close/>
                <a:moveTo>
                  <a:pt x="6591389" y="2610895"/>
                </a:moveTo>
                <a:lnTo>
                  <a:pt x="6120448" y="3081836"/>
                </a:lnTo>
                <a:lnTo>
                  <a:pt x="6589820" y="3551209"/>
                </a:lnTo>
                <a:lnTo>
                  <a:pt x="6649514" y="3551209"/>
                </a:lnTo>
                <a:lnTo>
                  <a:pt x="7118887" y="3081836"/>
                </a:lnTo>
                <a:lnTo>
                  <a:pt x="6647947" y="2610895"/>
                </a:lnTo>
                <a:close/>
                <a:moveTo>
                  <a:pt x="5540722" y="2610895"/>
                </a:moveTo>
                <a:lnTo>
                  <a:pt x="5069790" y="3081837"/>
                </a:lnTo>
                <a:lnTo>
                  <a:pt x="5539152" y="3551209"/>
                </a:lnTo>
                <a:lnTo>
                  <a:pt x="5598843" y="3551209"/>
                </a:lnTo>
                <a:lnTo>
                  <a:pt x="6068204" y="3081836"/>
                </a:lnTo>
                <a:lnTo>
                  <a:pt x="5597274" y="2610895"/>
                </a:lnTo>
                <a:close/>
                <a:moveTo>
                  <a:pt x="4490039" y="2610895"/>
                </a:moveTo>
                <a:lnTo>
                  <a:pt x="4019108" y="3081837"/>
                </a:lnTo>
                <a:lnTo>
                  <a:pt x="4488467" y="3551209"/>
                </a:lnTo>
                <a:lnTo>
                  <a:pt x="4548162" y="3551209"/>
                </a:lnTo>
                <a:lnTo>
                  <a:pt x="5017539" y="3081837"/>
                </a:lnTo>
                <a:lnTo>
                  <a:pt x="4546591" y="2610895"/>
                </a:lnTo>
                <a:close/>
                <a:moveTo>
                  <a:pt x="3439377" y="2610895"/>
                </a:moveTo>
                <a:lnTo>
                  <a:pt x="2968431" y="3081838"/>
                </a:lnTo>
                <a:lnTo>
                  <a:pt x="3437805" y="3551209"/>
                </a:lnTo>
                <a:lnTo>
                  <a:pt x="3497502" y="3551209"/>
                </a:lnTo>
                <a:lnTo>
                  <a:pt x="3966864" y="3081837"/>
                </a:lnTo>
                <a:lnTo>
                  <a:pt x="3495931" y="2610895"/>
                </a:lnTo>
                <a:close/>
                <a:moveTo>
                  <a:pt x="2388695" y="2610895"/>
                </a:moveTo>
                <a:lnTo>
                  <a:pt x="1917746" y="3081837"/>
                </a:lnTo>
                <a:lnTo>
                  <a:pt x="2387125" y="3551209"/>
                </a:lnTo>
                <a:lnTo>
                  <a:pt x="2446819" y="3551209"/>
                </a:lnTo>
                <a:lnTo>
                  <a:pt x="2916188" y="3081838"/>
                </a:lnTo>
                <a:lnTo>
                  <a:pt x="2445246" y="2610895"/>
                </a:lnTo>
                <a:close/>
                <a:moveTo>
                  <a:pt x="1338007" y="2610895"/>
                </a:moveTo>
                <a:lnTo>
                  <a:pt x="867066" y="3081838"/>
                </a:lnTo>
                <a:lnTo>
                  <a:pt x="1336436" y="3551209"/>
                </a:lnTo>
                <a:lnTo>
                  <a:pt x="1396132" y="3551209"/>
                </a:lnTo>
                <a:lnTo>
                  <a:pt x="1865502" y="3081837"/>
                </a:lnTo>
                <a:lnTo>
                  <a:pt x="1394561" y="2610895"/>
                </a:lnTo>
                <a:close/>
                <a:moveTo>
                  <a:pt x="11291841" y="2500070"/>
                </a:moveTo>
                <a:lnTo>
                  <a:pt x="11402666" y="2500070"/>
                </a:lnTo>
                <a:lnTo>
                  <a:pt x="11402666" y="2610895"/>
                </a:lnTo>
                <a:lnTo>
                  <a:pt x="11291841" y="2610895"/>
                </a:lnTo>
                <a:close/>
                <a:moveTo>
                  <a:pt x="10241033" y="2500070"/>
                </a:moveTo>
                <a:lnTo>
                  <a:pt x="10351858" y="2500070"/>
                </a:lnTo>
                <a:lnTo>
                  <a:pt x="10351858" y="2610895"/>
                </a:lnTo>
                <a:lnTo>
                  <a:pt x="10241033" y="2610895"/>
                </a:lnTo>
                <a:close/>
                <a:moveTo>
                  <a:pt x="9190225" y="2500070"/>
                </a:moveTo>
                <a:lnTo>
                  <a:pt x="9301050" y="2500070"/>
                </a:lnTo>
                <a:lnTo>
                  <a:pt x="9301050" y="2610895"/>
                </a:lnTo>
                <a:lnTo>
                  <a:pt x="9190225" y="2610895"/>
                </a:lnTo>
                <a:close/>
                <a:moveTo>
                  <a:pt x="8139417" y="2500070"/>
                </a:moveTo>
                <a:lnTo>
                  <a:pt x="8250242" y="2500070"/>
                </a:lnTo>
                <a:lnTo>
                  <a:pt x="8250242" y="2610895"/>
                </a:lnTo>
                <a:lnTo>
                  <a:pt x="8139417" y="2610895"/>
                </a:lnTo>
                <a:close/>
                <a:moveTo>
                  <a:pt x="7088609" y="2500070"/>
                </a:moveTo>
                <a:lnTo>
                  <a:pt x="7199434" y="2500070"/>
                </a:lnTo>
                <a:lnTo>
                  <a:pt x="7199434" y="2610895"/>
                </a:lnTo>
                <a:lnTo>
                  <a:pt x="7088609" y="2610895"/>
                </a:lnTo>
                <a:close/>
                <a:moveTo>
                  <a:pt x="6037801" y="2500070"/>
                </a:moveTo>
                <a:lnTo>
                  <a:pt x="6148626" y="2500070"/>
                </a:lnTo>
                <a:lnTo>
                  <a:pt x="6148626" y="2610895"/>
                </a:lnTo>
                <a:lnTo>
                  <a:pt x="6037801" y="2610895"/>
                </a:lnTo>
                <a:close/>
                <a:moveTo>
                  <a:pt x="4987000" y="2500070"/>
                </a:moveTo>
                <a:lnTo>
                  <a:pt x="5097829" y="2500070"/>
                </a:lnTo>
                <a:lnTo>
                  <a:pt x="5097829" y="2610895"/>
                </a:lnTo>
                <a:lnTo>
                  <a:pt x="4987000" y="2610895"/>
                </a:lnTo>
                <a:close/>
                <a:moveTo>
                  <a:pt x="3936200" y="2500070"/>
                </a:moveTo>
                <a:lnTo>
                  <a:pt x="4047024" y="2500070"/>
                </a:lnTo>
                <a:lnTo>
                  <a:pt x="4047024" y="2610895"/>
                </a:lnTo>
                <a:lnTo>
                  <a:pt x="3936200" y="2610895"/>
                </a:lnTo>
                <a:close/>
                <a:moveTo>
                  <a:pt x="2885393" y="2500070"/>
                </a:moveTo>
                <a:lnTo>
                  <a:pt x="2996218" y="2500070"/>
                </a:lnTo>
                <a:lnTo>
                  <a:pt x="2996218" y="2610895"/>
                </a:lnTo>
                <a:lnTo>
                  <a:pt x="2885393" y="2610895"/>
                </a:lnTo>
                <a:close/>
                <a:moveTo>
                  <a:pt x="1834583" y="2500070"/>
                </a:moveTo>
                <a:lnTo>
                  <a:pt x="1945408" y="2500070"/>
                </a:lnTo>
                <a:lnTo>
                  <a:pt x="1945408" y="2610895"/>
                </a:lnTo>
                <a:lnTo>
                  <a:pt x="1834583" y="2610895"/>
                </a:lnTo>
                <a:close/>
                <a:moveTo>
                  <a:pt x="783777" y="2500070"/>
                </a:moveTo>
                <a:lnTo>
                  <a:pt x="894602" y="2500070"/>
                </a:lnTo>
                <a:lnTo>
                  <a:pt x="894602" y="2610895"/>
                </a:lnTo>
                <a:lnTo>
                  <a:pt x="783777" y="2610895"/>
                </a:lnTo>
                <a:close/>
                <a:moveTo>
                  <a:pt x="1891623" y="2057291"/>
                </a:moveTo>
                <a:lnTo>
                  <a:pt x="1420005" y="2528898"/>
                </a:lnTo>
                <a:lnTo>
                  <a:pt x="1420005" y="2584095"/>
                </a:lnTo>
                <a:lnTo>
                  <a:pt x="1891624" y="3055715"/>
                </a:lnTo>
                <a:lnTo>
                  <a:pt x="2359991" y="2587356"/>
                </a:lnTo>
                <a:lnTo>
                  <a:pt x="2359991" y="2525640"/>
                </a:lnTo>
                <a:close/>
                <a:moveTo>
                  <a:pt x="2942310" y="2057291"/>
                </a:moveTo>
                <a:lnTo>
                  <a:pt x="2470816" y="2528774"/>
                </a:lnTo>
                <a:lnTo>
                  <a:pt x="2470816" y="2584221"/>
                </a:lnTo>
                <a:lnTo>
                  <a:pt x="2942310" y="3055716"/>
                </a:lnTo>
                <a:lnTo>
                  <a:pt x="3410799" y="2587229"/>
                </a:lnTo>
                <a:lnTo>
                  <a:pt x="3410799" y="2525765"/>
                </a:lnTo>
                <a:close/>
                <a:moveTo>
                  <a:pt x="3992986" y="2057290"/>
                </a:moveTo>
                <a:lnTo>
                  <a:pt x="3521627" y="2528649"/>
                </a:lnTo>
                <a:lnTo>
                  <a:pt x="3521627" y="2584345"/>
                </a:lnTo>
                <a:lnTo>
                  <a:pt x="3992986" y="3055715"/>
                </a:lnTo>
                <a:lnTo>
                  <a:pt x="4461596" y="2587094"/>
                </a:lnTo>
                <a:lnTo>
                  <a:pt x="4461596" y="2525899"/>
                </a:lnTo>
                <a:close/>
                <a:moveTo>
                  <a:pt x="840944" y="2057289"/>
                </a:moveTo>
                <a:lnTo>
                  <a:pt x="369198" y="2529024"/>
                </a:lnTo>
                <a:lnTo>
                  <a:pt x="369198" y="2583969"/>
                </a:lnTo>
                <a:lnTo>
                  <a:pt x="840944" y="3055716"/>
                </a:lnTo>
                <a:lnTo>
                  <a:pt x="1309180" y="2587479"/>
                </a:lnTo>
                <a:lnTo>
                  <a:pt x="1309180" y="2525514"/>
                </a:lnTo>
                <a:close/>
                <a:moveTo>
                  <a:pt x="7145007" y="2057289"/>
                </a:moveTo>
                <a:lnTo>
                  <a:pt x="6674030" y="2528255"/>
                </a:lnTo>
                <a:lnTo>
                  <a:pt x="6674030" y="2584733"/>
                </a:lnTo>
                <a:lnTo>
                  <a:pt x="7145010" y="3055713"/>
                </a:lnTo>
                <a:lnTo>
                  <a:pt x="7614013" y="2586710"/>
                </a:lnTo>
                <a:lnTo>
                  <a:pt x="7614013" y="2526283"/>
                </a:lnTo>
                <a:close/>
                <a:moveTo>
                  <a:pt x="5043664" y="2057289"/>
                </a:moveTo>
                <a:lnTo>
                  <a:pt x="4572421" y="2528513"/>
                </a:lnTo>
                <a:lnTo>
                  <a:pt x="4572421" y="2584480"/>
                </a:lnTo>
                <a:lnTo>
                  <a:pt x="5043664" y="3055715"/>
                </a:lnTo>
                <a:lnTo>
                  <a:pt x="5512404" y="2586968"/>
                </a:lnTo>
                <a:lnTo>
                  <a:pt x="5512404" y="2526024"/>
                </a:lnTo>
                <a:close/>
                <a:moveTo>
                  <a:pt x="10297053" y="2057288"/>
                </a:moveTo>
                <a:lnTo>
                  <a:pt x="9826454" y="2527875"/>
                </a:lnTo>
                <a:lnTo>
                  <a:pt x="9826454" y="2585115"/>
                </a:lnTo>
                <a:lnTo>
                  <a:pt x="10297052" y="3055713"/>
                </a:lnTo>
                <a:lnTo>
                  <a:pt x="10766437" y="2586328"/>
                </a:lnTo>
                <a:lnTo>
                  <a:pt x="10766437" y="2526660"/>
                </a:lnTo>
                <a:close/>
                <a:moveTo>
                  <a:pt x="9246373" y="2057288"/>
                </a:moveTo>
                <a:lnTo>
                  <a:pt x="8775646" y="2528002"/>
                </a:lnTo>
                <a:lnTo>
                  <a:pt x="8775646" y="2584986"/>
                </a:lnTo>
                <a:lnTo>
                  <a:pt x="9246373" y="3055713"/>
                </a:lnTo>
                <a:lnTo>
                  <a:pt x="9715629" y="2586457"/>
                </a:lnTo>
                <a:lnTo>
                  <a:pt x="9715629" y="2526532"/>
                </a:lnTo>
                <a:close/>
                <a:moveTo>
                  <a:pt x="8195690" y="2057288"/>
                </a:moveTo>
                <a:lnTo>
                  <a:pt x="7724838" y="2528128"/>
                </a:lnTo>
                <a:lnTo>
                  <a:pt x="7724838" y="2584864"/>
                </a:lnTo>
                <a:lnTo>
                  <a:pt x="8195689" y="3055714"/>
                </a:lnTo>
                <a:lnTo>
                  <a:pt x="8664821" y="2586582"/>
                </a:lnTo>
                <a:lnTo>
                  <a:pt x="8664821" y="2526406"/>
                </a:lnTo>
                <a:close/>
                <a:moveTo>
                  <a:pt x="6094328" y="2057287"/>
                </a:moveTo>
                <a:lnTo>
                  <a:pt x="5623228" y="2528386"/>
                </a:lnTo>
                <a:lnTo>
                  <a:pt x="5623228" y="2584606"/>
                </a:lnTo>
                <a:lnTo>
                  <a:pt x="6094325" y="3055714"/>
                </a:lnTo>
                <a:lnTo>
                  <a:pt x="6563205" y="2586835"/>
                </a:lnTo>
                <a:lnTo>
                  <a:pt x="6563205" y="2526153"/>
                </a:lnTo>
                <a:close/>
                <a:moveTo>
                  <a:pt x="11347736" y="2057286"/>
                </a:moveTo>
                <a:lnTo>
                  <a:pt x="10877262" y="2527747"/>
                </a:lnTo>
                <a:lnTo>
                  <a:pt x="10877262" y="2585241"/>
                </a:lnTo>
                <a:lnTo>
                  <a:pt x="11347734" y="3055713"/>
                </a:lnTo>
                <a:lnTo>
                  <a:pt x="11817249" y="2586199"/>
                </a:lnTo>
                <a:lnTo>
                  <a:pt x="11817249" y="2526787"/>
                </a:lnTo>
                <a:close/>
                <a:moveTo>
                  <a:pt x="258363" y="1973449"/>
                </a:moveTo>
                <a:lnTo>
                  <a:pt x="369188" y="1973449"/>
                </a:lnTo>
                <a:lnTo>
                  <a:pt x="369188" y="2084274"/>
                </a:lnTo>
                <a:lnTo>
                  <a:pt x="258363" y="2084274"/>
                </a:lnTo>
                <a:close/>
                <a:moveTo>
                  <a:pt x="2359980" y="1973449"/>
                </a:moveTo>
                <a:lnTo>
                  <a:pt x="2470805" y="1973449"/>
                </a:lnTo>
                <a:lnTo>
                  <a:pt x="2470805" y="2084274"/>
                </a:lnTo>
                <a:lnTo>
                  <a:pt x="2359980" y="2084274"/>
                </a:lnTo>
                <a:close/>
                <a:moveTo>
                  <a:pt x="1309171" y="1973449"/>
                </a:moveTo>
                <a:lnTo>
                  <a:pt x="1419995" y="1973449"/>
                </a:lnTo>
                <a:lnTo>
                  <a:pt x="1419995" y="2084274"/>
                </a:lnTo>
                <a:lnTo>
                  <a:pt x="1309171" y="2084274"/>
                </a:lnTo>
                <a:close/>
                <a:moveTo>
                  <a:pt x="4461591" y="1973448"/>
                </a:moveTo>
                <a:lnTo>
                  <a:pt x="4572416" y="1973448"/>
                </a:lnTo>
                <a:lnTo>
                  <a:pt x="4572416" y="2084273"/>
                </a:lnTo>
                <a:lnTo>
                  <a:pt x="4461591" y="2084273"/>
                </a:lnTo>
                <a:close/>
                <a:moveTo>
                  <a:pt x="3410788" y="1973448"/>
                </a:moveTo>
                <a:lnTo>
                  <a:pt x="3521614" y="1973448"/>
                </a:lnTo>
                <a:lnTo>
                  <a:pt x="3521614" y="2084273"/>
                </a:lnTo>
                <a:lnTo>
                  <a:pt x="3410788" y="2084273"/>
                </a:lnTo>
                <a:close/>
                <a:moveTo>
                  <a:pt x="6563205" y="1973448"/>
                </a:moveTo>
                <a:lnTo>
                  <a:pt x="6674030" y="1973448"/>
                </a:lnTo>
                <a:lnTo>
                  <a:pt x="6674030" y="2084273"/>
                </a:lnTo>
                <a:lnTo>
                  <a:pt x="6563205" y="2084273"/>
                </a:lnTo>
                <a:close/>
                <a:moveTo>
                  <a:pt x="5512399" y="1973448"/>
                </a:moveTo>
                <a:lnTo>
                  <a:pt x="5623224" y="1973448"/>
                </a:lnTo>
                <a:lnTo>
                  <a:pt x="5623224" y="2084273"/>
                </a:lnTo>
                <a:lnTo>
                  <a:pt x="5512399" y="2084273"/>
                </a:lnTo>
                <a:close/>
                <a:moveTo>
                  <a:pt x="7614013" y="1973448"/>
                </a:moveTo>
                <a:lnTo>
                  <a:pt x="7724838" y="1973448"/>
                </a:lnTo>
                <a:lnTo>
                  <a:pt x="7724838" y="2084273"/>
                </a:lnTo>
                <a:lnTo>
                  <a:pt x="7614013" y="2084273"/>
                </a:lnTo>
                <a:close/>
                <a:moveTo>
                  <a:pt x="9715629" y="1973448"/>
                </a:moveTo>
                <a:lnTo>
                  <a:pt x="9826454" y="1973448"/>
                </a:lnTo>
                <a:lnTo>
                  <a:pt x="9826454" y="2084273"/>
                </a:lnTo>
                <a:lnTo>
                  <a:pt x="9715629" y="2084273"/>
                </a:lnTo>
                <a:close/>
                <a:moveTo>
                  <a:pt x="8664821" y="1973448"/>
                </a:moveTo>
                <a:lnTo>
                  <a:pt x="8775646" y="1973448"/>
                </a:lnTo>
                <a:lnTo>
                  <a:pt x="8775646" y="2084273"/>
                </a:lnTo>
                <a:lnTo>
                  <a:pt x="8664821" y="2084273"/>
                </a:lnTo>
                <a:close/>
                <a:moveTo>
                  <a:pt x="11817249" y="1973448"/>
                </a:moveTo>
                <a:lnTo>
                  <a:pt x="11928074" y="1973448"/>
                </a:lnTo>
                <a:lnTo>
                  <a:pt x="11928074" y="2084273"/>
                </a:lnTo>
                <a:lnTo>
                  <a:pt x="11817249" y="2084273"/>
                </a:lnTo>
                <a:close/>
                <a:moveTo>
                  <a:pt x="10766437" y="1973448"/>
                </a:moveTo>
                <a:lnTo>
                  <a:pt x="10877262" y="1973448"/>
                </a:lnTo>
                <a:lnTo>
                  <a:pt x="10877262" y="2084273"/>
                </a:lnTo>
                <a:lnTo>
                  <a:pt x="10766437" y="2084273"/>
                </a:lnTo>
                <a:close/>
                <a:moveTo>
                  <a:pt x="3441643" y="1557959"/>
                </a:moveTo>
                <a:lnTo>
                  <a:pt x="2968431" y="2031169"/>
                </a:lnTo>
                <a:lnTo>
                  <a:pt x="3437348" y="2500070"/>
                </a:lnTo>
                <a:lnTo>
                  <a:pt x="3497959" y="2500070"/>
                </a:lnTo>
                <a:lnTo>
                  <a:pt x="3966865" y="2031168"/>
                </a:lnTo>
                <a:lnTo>
                  <a:pt x="3493665" y="1557959"/>
                </a:lnTo>
                <a:close/>
                <a:moveTo>
                  <a:pt x="2390961" y="1557959"/>
                </a:moveTo>
                <a:lnTo>
                  <a:pt x="1917745" y="2031169"/>
                </a:lnTo>
                <a:lnTo>
                  <a:pt x="2386665" y="2500070"/>
                </a:lnTo>
                <a:lnTo>
                  <a:pt x="2447277" y="2500070"/>
                </a:lnTo>
                <a:lnTo>
                  <a:pt x="2916189" y="2031169"/>
                </a:lnTo>
                <a:lnTo>
                  <a:pt x="2442980" y="1557959"/>
                </a:lnTo>
                <a:close/>
                <a:moveTo>
                  <a:pt x="1340273" y="1557959"/>
                </a:moveTo>
                <a:lnTo>
                  <a:pt x="867066" y="2031167"/>
                </a:lnTo>
                <a:lnTo>
                  <a:pt x="1335980" y="2500070"/>
                </a:lnTo>
                <a:lnTo>
                  <a:pt x="1396589" y="2500070"/>
                </a:lnTo>
                <a:lnTo>
                  <a:pt x="1865501" y="2031169"/>
                </a:lnTo>
                <a:lnTo>
                  <a:pt x="1392293" y="1557959"/>
                </a:lnTo>
                <a:close/>
                <a:moveTo>
                  <a:pt x="5542986" y="1557958"/>
                </a:moveTo>
                <a:lnTo>
                  <a:pt x="5069790" y="2031167"/>
                </a:lnTo>
                <a:lnTo>
                  <a:pt x="5538694" y="2500070"/>
                </a:lnTo>
                <a:lnTo>
                  <a:pt x="5599302" y="2500070"/>
                </a:lnTo>
                <a:lnTo>
                  <a:pt x="6068206" y="2031166"/>
                </a:lnTo>
                <a:lnTo>
                  <a:pt x="5595011" y="1557958"/>
                </a:lnTo>
                <a:close/>
                <a:moveTo>
                  <a:pt x="4492305" y="1557958"/>
                </a:moveTo>
                <a:lnTo>
                  <a:pt x="4019109" y="2031168"/>
                </a:lnTo>
                <a:lnTo>
                  <a:pt x="4488010" y="2500070"/>
                </a:lnTo>
                <a:lnTo>
                  <a:pt x="4548620" y="2500070"/>
                </a:lnTo>
                <a:lnTo>
                  <a:pt x="5017539" y="2031167"/>
                </a:lnTo>
                <a:lnTo>
                  <a:pt x="4544326" y="1557958"/>
                </a:lnTo>
                <a:close/>
                <a:moveTo>
                  <a:pt x="7644337" y="1557958"/>
                </a:moveTo>
                <a:lnTo>
                  <a:pt x="7171129" y="2031167"/>
                </a:lnTo>
                <a:lnTo>
                  <a:pt x="7640044" y="2500070"/>
                </a:lnTo>
                <a:lnTo>
                  <a:pt x="7700653" y="2500070"/>
                </a:lnTo>
                <a:lnTo>
                  <a:pt x="8169569" y="2031167"/>
                </a:lnTo>
                <a:lnTo>
                  <a:pt x="7696361" y="1557958"/>
                </a:lnTo>
                <a:close/>
                <a:moveTo>
                  <a:pt x="6593656" y="1557958"/>
                </a:moveTo>
                <a:lnTo>
                  <a:pt x="6120450" y="2031165"/>
                </a:lnTo>
                <a:lnTo>
                  <a:pt x="6589366" y="2500070"/>
                </a:lnTo>
                <a:lnTo>
                  <a:pt x="6649970" y="2500070"/>
                </a:lnTo>
                <a:lnTo>
                  <a:pt x="7118885" y="2031167"/>
                </a:lnTo>
                <a:lnTo>
                  <a:pt x="6645676" y="1557958"/>
                </a:lnTo>
                <a:close/>
                <a:moveTo>
                  <a:pt x="9745703" y="1557958"/>
                </a:moveTo>
                <a:lnTo>
                  <a:pt x="9272494" y="2031167"/>
                </a:lnTo>
                <a:lnTo>
                  <a:pt x="9741408" y="2500070"/>
                </a:lnTo>
                <a:lnTo>
                  <a:pt x="9802016" y="2500070"/>
                </a:lnTo>
                <a:lnTo>
                  <a:pt x="10270931" y="2031167"/>
                </a:lnTo>
                <a:lnTo>
                  <a:pt x="9797723" y="1557958"/>
                </a:lnTo>
                <a:close/>
                <a:moveTo>
                  <a:pt x="8695019" y="1557958"/>
                </a:moveTo>
                <a:lnTo>
                  <a:pt x="8221812" y="2031166"/>
                </a:lnTo>
                <a:lnTo>
                  <a:pt x="8690730" y="2500070"/>
                </a:lnTo>
                <a:lnTo>
                  <a:pt x="8751334" y="2500070"/>
                </a:lnTo>
                <a:lnTo>
                  <a:pt x="9220250" y="2031166"/>
                </a:lnTo>
                <a:lnTo>
                  <a:pt x="8747043" y="1557958"/>
                </a:lnTo>
                <a:close/>
                <a:moveTo>
                  <a:pt x="10796383" y="1557958"/>
                </a:moveTo>
                <a:lnTo>
                  <a:pt x="10323175" y="2031166"/>
                </a:lnTo>
                <a:lnTo>
                  <a:pt x="10792091" y="2500070"/>
                </a:lnTo>
                <a:lnTo>
                  <a:pt x="10852696" y="2500070"/>
                </a:lnTo>
                <a:lnTo>
                  <a:pt x="11321614" y="2031164"/>
                </a:lnTo>
                <a:lnTo>
                  <a:pt x="10848409" y="1557958"/>
                </a:lnTo>
                <a:close/>
                <a:moveTo>
                  <a:pt x="783781" y="1447135"/>
                </a:moveTo>
                <a:lnTo>
                  <a:pt x="894606" y="1447135"/>
                </a:lnTo>
                <a:lnTo>
                  <a:pt x="894606" y="1557959"/>
                </a:lnTo>
                <a:lnTo>
                  <a:pt x="783781" y="1557959"/>
                </a:lnTo>
                <a:close/>
                <a:moveTo>
                  <a:pt x="1834586" y="1447134"/>
                </a:moveTo>
                <a:lnTo>
                  <a:pt x="1945411" y="1447134"/>
                </a:lnTo>
                <a:lnTo>
                  <a:pt x="1945411" y="1557959"/>
                </a:lnTo>
                <a:lnTo>
                  <a:pt x="1834586" y="1557959"/>
                </a:lnTo>
                <a:close/>
                <a:moveTo>
                  <a:pt x="4987002" y="1447134"/>
                </a:moveTo>
                <a:lnTo>
                  <a:pt x="5097832" y="1447134"/>
                </a:lnTo>
                <a:lnTo>
                  <a:pt x="5097832" y="1557958"/>
                </a:lnTo>
                <a:lnTo>
                  <a:pt x="4987002" y="1557958"/>
                </a:lnTo>
                <a:close/>
                <a:moveTo>
                  <a:pt x="3936204" y="1447134"/>
                </a:moveTo>
                <a:lnTo>
                  <a:pt x="4047028" y="1447134"/>
                </a:lnTo>
                <a:lnTo>
                  <a:pt x="4047028" y="1557959"/>
                </a:lnTo>
                <a:lnTo>
                  <a:pt x="3936204" y="1557959"/>
                </a:lnTo>
                <a:close/>
                <a:moveTo>
                  <a:pt x="2885398" y="1447134"/>
                </a:moveTo>
                <a:lnTo>
                  <a:pt x="2996224" y="1447134"/>
                </a:lnTo>
                <a:lnTo>
                  <a:pt x="2996224" y="1557959"/>
                </a:lnTo>
                <a:lnTo>
                  <a:pt x="2885398" y="1557959"/>
                </a:lnTo>
                <a:close/>
                <a:moveTo>
                  <a:pt x="6037801" y="1447133"/>
                </a:moveTo>
                <a:lnTo>
                  <a:pt x="6148626" y="1447133"/>
                </a:lnTo>
                <a:lnTo>
                  <a:pt x="6148626" y="1557958"/>
                </a:lnTo>
                <a:lnTo>
                  <a:pt x="6037801" y="1557958"/>
                </a:lnTo>
                <a:close/>
                <a:moveTo>
                  <a:pt x="9190225" y="1447133"/>
                </a:moveTo>
                <a:lnTo>
                  <a:pt x="9301050" y="1447133"/>
                </a:lnTo>
                <a:lnTo>
                  <a:pt x="9301050" y="1557958"/>
                </a:lnTo>
                <a:lnTo>
                  <a:pt x="9190225" y="1557958"/>
                </a:lnTo>
                <a:close/>
                <a:moveTo>
                  <a:pt x="8139417" y="1447133"/>
                </a:moveTo>
                <a:lnTo>
                  <a:pt x="8250242" y="1447133"/>
                </a:lnTo>
                <a:lnTo>
                  <a:pt x="8250242" y="1557958"/>
                </a:lnTo>
                <a:lnTo>
                  <a:pt x="8139417" y="1557958"/>
                </a:lnTo>
                <a:close/>
                <a:moveTo>
                  <a:pt x="7088609" y="1447133"/>
                </a:moveTo>
                <a:lnTo>
                  <a:pt x="7199434" y="1447133"/>
                </a:lnTo>
                <a:lnTo>
                  <a:pt x="7199434" y="1557958"/>
                </a:lnTo>
                <a:lnTo>
                  <a:pt x="7088609" y="1557958"/>
                </a:lnTo>
                <a:close/>
                <a:moveTo>
                  <a:pt x="10241033" y="1447133"/>
                </a:moveTo>
                <a:lnTo>
                  <a:pt x="10351858" y="1447133"/>
                </a:lnTo>
                <a:lnTo>
                  <a:pt x="10351858" y="1557957"/>
                </a:lnTo>
                <a:lnTo>
                  <a:pt x="10241033" y="1557957"/>
                </a:lnTo>
                <a:close/>
                <a:moveTo>
                  <a:pt x="11291841" y="1447133"/>
                </a:moveTo>
                <a:lnTo>
                  <a:pt x="11402666" y="1447133"/>
                </a:lnTo>
                <a:lnTo>
                  <a:pt x="11402666" y="1557957"/>
                </a:lnTo>
                <a:lnTo>
                  <a:pt x="11291841" y="1557957"/>
                </a:lnTo>
                <a:close/>
                <a:moveTo>
                  <a:pt x="2942310" y="1006607"/>
                </a:moveTo>
                <a:lnTo>
                  <a:pt x="2470820" y="1478100"/>
                </a:lnTo>
                <a:lnTo>
                  <a:pt x="2470820" y="1533556"/>
                </a:lnTo>
                <a:lnTo>
                  <a:pt x="2942310" y="2005047"/>
                </a:lnTo>
                <a:lnTo>
                  <a:pt x="3410804" y="1536556"/>
                </a:lnTo>
                <a:lnTo>
                  <a:pt x="3410804" y="1475099"/>
                </a:lnTo>
                <a:close/>
                <a:moveTo>
                  <a:pt x="1891623" y="1006607"/>
                </a:moveTo>
                <a:lnTo>
                  <a:pt x="1420008" y="1478224"/>
                </a:lnTo>
                <a:lnTo>
                  <a:pt x="1420008" y="1533431"/>
                </a:lnTo>
                <a:lnTo>
                  <a:pt x="1891623" y="2005047"/>
                </a:lnTo>
                <a:lnTo>
                  <a:pt x="2359996" y="1536681"/>
                </a:lnTo>
                <a:lnTo>
                  <a:pt x="2359996" y="1474975"/>
                </a:lnTo>
                <a:close/>
                <a:moveTo>
                  <a:pt x="840943" y="1006607"/>
                </a:moveTo>
                <a:lnTo>
                  <a:pt x="369202" y="1478351"/>
                </a:lnTo>
                <a:lnTo>
                  <a:pt x="369202" y="1533303"/>
                </a:lnTo>
                <a:lnTo>
                  <a:pt x="840944" y="2005046"/>
                </a:lnTo>
                <a:lnTo>
                  <a:pt x="1309184" y="1536806"/>
                </a:lnTo>
                <a:lnTo>
                  <a:pt x="1309184" y="1474850"/>
                </a:lnTo>
                <a:close/>
                <a:moveTo>
                  <a:pt x="3992987" y="1006606"/>
                </a:moveTo>
                <a:lnTo>
                  <a:pt x="3521631" y="1477974"/>
                </a:lnTo>
                <a:lnTo>
                  <a:pt x="3521631" y="1533680"/>
                </a:lnTo>
                <a:lnTo>
                  <a:pt x="3992986" y="2005046"/>
                </a:lnTo>
                <a:lnTo>
                  <a:pt x="4461598" y="1536423"/>
                </a:lnTo>
                <a:lnTo>
                  <a:pt x="4461598" y="1475230"/>
                </a:lnTo>
                <a:close/>
                <a:moveTo>
                  <a:pt x="6094326" y="1006605"/>
                </a:moveTo>
                <a:lnTo>
                  <a:pt x="5623230" y="1477714"/>
                </a:lnTo>
                <a:lnTo>
                  <a:pt x="5623230" y="1533934"/>
                </a:lnTo>
                <a:lnTo>
                  <a:pt x="6094328" y="2005044"/>
                </a:lnTo>
                <a:lnTo>
                  <a:pt x="6563205" y="1536166"/>
                </a:lnTo>
                <a:lnTo>
                  <a:pt x="6563205" y="1475487"/>
                </a:lnTo>
                <a:close/>
                <a:moveTo>
                  <a:pt x="9246371" y="1006604"/>
                </a:moveTo>
                <a:lnTo>
                  <a:pt x="8775646" y="1477332"/>
                </a:lnTo>
                <a:lnTo>
                  <a:pt x="8775646" y="1534319"/>
                </a:lnTo>
                <a:lnTo>
                  <a:pt x="9246371" y="2005045"/>
                </a:lnTo>
                <a:lnTo>
                  <a:pt x="9715629" y="1535786"/>
                </a:lnTo>
                <a:lnTo>
                  <a:pt x="9715629" y="1475864"/>
                </a:lnTo>
                <a:close/>
                <a:moveTo>
                  <a:pt x="5043669" y="1006604"/>
                </a:moveTo>
                <a:lnTo>
                  <a:pt x="4572422" y="1477843"/>
                </a:lnTo>
                <a:lnTo>
                  <a:pt x="4572422" y="1533811"/>
                </a:lnTo>
                <a:lnTo>
                  <a:pt x="5043664" y="2005045"/>
                </a:lnTo>
                <a:lnTo>
                  <a:pt x="5512407" y="1536296"/>
                </a:lnTo>
                <a:lnTo>
                  <a:pt x="5512407" y="1475351"/>
                </a:lnTo>
                <a:close/>
                <a:moveTo>
                  <a:pt x="11347735" y="1006604"/>
                </a:moveTo>
                <a:lnTo>
                  <a:pt x="10877262" y="1477079"/>
                </a:lnTo>
                <a:lnTo>
                  <a:pt x="10877262" y="1534567"/>
                </a:lnTo>
                <a:lnTo>
                  <a:pt x="11347736" y="2005041"/>
                </a:lnTo>
                <a:lnTo>
                  <a:pt x="11817249" y="1535528"/>
                </a:lnTo>
                <a:lnTo>
                  <a:pt x="11817249" y="1476120"/>
                </a:lnTo>
                <a:close/>
                <a:moveTo>
                  <a:pt x="8195690" y="1006604"/>
                </a:moveTo>
                <a:lnTo>
                  <a:pt x="7724838" y="1477458"/>
                </a:lnTo>
                <a:lnTo>
                  <a:pt x="7724838" y="1534191"/>
                </a:lnTo>
                <a:lnTo>
                  <a:pt x="8195691" y="2005044"/>
                </a:lnTo>
                <a:lnTo>
                  <a:pt x="8664821" y="1535914"/>
                </a:lnTo>
                <a:lnTo>
                  <a:pt x="8664821" y="1475736"/>
                </a:lnTo>
                <a:close/>
                <a:moveTo>
                  <a:pt x="7145009" y="1006604"/>
                </a:moveTo>
                <a:lnTo>
                  <a:pt x="6674030" y="1477584"/>
                </a:lnTo>
                <a:lnTo>
                  <a:pt x="6674030" y="1534069"/>
                </a:lnTo>
                <a:lnTo>
                  <a:pt x="7145007" y="2005046"/>
                </a:lnTo>
                <a:lnTo>
                  <a:pt x="7614013" y="1536039"/>
                </a:lnTo>
                <a:lnTo>
                  <a:pt x="7614013" y="1475610"/>
                </a:lnTo>
                <a:close/>
                <a:moveTo>
                  <a:pt x="10297056" y="1006603"/>
                </a:moveTo>
                <a:lnTo>
                  <a:pt x="9826454" y="1477207"/>
                </a:lnTo>
                <a:lnTo>
                  <a:pt x="9826454" y="1534445"/>
                </a:lnTo>
                <a:lnTo>
                  <a:pt x="10297053" y="2005045"/>
                </a:lnTo>
                <a:lnTo>
                  <a:pt x="10766437" y="1535660"/>
                </a:lnTo>
                <a:lnTo>
                  <a:pt x="10766437" y="1475986"/>
                </a:lnTo>
                <a:close/>
                <a:moveTo>
                  <a:pt x="258361" y="922634"/>
                </a:moveTo>
                <a:lnTo>
                  <a:pt x="369186" y="922634"/>
                </a:lnTo>
                <a:lnTo>
                  <a:pt x="369186" y="1033459"/>
                </a:lnTo>
                <a:lnTo>
                  <a:pt x="258361" y="1033459"/>
                </a:lnTo>
                <a:close/>
                <a:moveTo>
                  <a:pt x="2359977" y="922633"/>
                </a:moveTo>
                <a:lnTo>
                  <a:pt x="2470802" y="922633"/>
                </a:lnTo>
                <a:lnTo>
                  <a:pt x="2470802" y="1033458"/>
                </a:lnTo>
                <a:lnTo>
                  <a:pt x="2359977" y="1033458"/>
                </a:lnTo>
                <a:close/>
                <a:moveTo>
                  <a:pt x="1309169" y="922633"/>
                </a:moveTo>
                <a:lnTo>
                  <a:pt x="1419993" y="922633"/>
                </a:lnTo>
                <a:lnTo>
                  <a:pt x="1419993" y="1033458"/>
                </a:lnTo>
                <a:lnTo>
                  <a:pt x="1309169" y="1033458"/>
                </a:lnTo>
                <a:close/>
                <a:moveTo>
                  <a:pt x="5512398" y="922633"/>
                </a:moveTo>
                <a:lnTo>
                  <a:pt x="5623223" y="922633"/>
                </a:lnTo>
                <a:lnTo>
                  <a:pt x="5623223" y="1033458"/>
                </a:lnTo>
                <a:lnTo>
                  <a:pt x="5512398" y="1033458"/>
                </a:lnTo>
                <a:close/>
                <a:moveTo>
                  <a:pt x="4461591" y="922633"/>
                </a:moveTo>
                <a:lnTo>
                  <a:pt x="4572415" y="922633"/>
                </a:lnTo>
                <a:lnTo>
                  <a:pt x="4572415" y="1033458"/>
                </a:lnTo>
                <a:lnTo>
                  <a:pt x="4461591" y="1033458"/>
                </a:lnTo>
                <a:close/>
                <a:moveTo>
                  <a:pt x="3410785" y="922633"/>
                </a:moveTo>
                <a:lnTo>
                  <a:pt x="3521610" y="922633"/>
                </a:lnTo>
                <a:lnTo>
                  <a:pt x="3521610" y="1033458"/>
                </a:lnTo>
                <a:lnTo>
                  <a:pt x="3410785" y="1033458"/>
                </a:lnTo>
                <a:close/>
                <a:moveTo>
                  <a:pt x="7614013" y="922633"/>
                </a:moveTo>
                <a:lnTo>
                  <a:pt x="7724838" y="922633"/>
                </a:lnTo>
                <a:lnTo>
                  <a:pt x="7724838" y="1033458"/>
                </a:lnTo>
                <a:lnTo>
                  <a:pt x="7614013" y="1033458"/>
                </a:lnTo>
                <a:close/>
                <a:moveTo>
                  <a:pt x="6563205" y="922633"/>
                </a:moveTo>
                <a:lnTo>
                  <a:pt x="6674030" y="922633"/>
                </a:lnTo>
                <a:lnTo>
                  <a:pt x="6674030" y="1033458"/>
                </a:lnTo>
                <a:lnTo>
                  <a:pt x="6563205" y="1033458"/>
                </a:lnTo>
                <a:close/>
                <a:moveTo>
                  <a:pt x="10766437" y="922633"/>
                </a:moveTo>
                <a:lnTo>
                  <a:pt x="10877262" y="922633"/>
                </a:lnTo>
                <a:lnTo>
                  <a:pt x="10877262" y="1033458"/>
                </a:lnTo>
                <a:lnTo>
                  <a:pt x="10766437" y="1033458"/>
                </a:lnTo>
                <a:close/>
                <a:moveTo>
                  <a:pt x="9715629" y="922633"/>
                </a:moveTo>
                <a:lnTo>
                  <a:pt x="9826454" y="922633"/>
                </a:lnTo>
                <a:lnTo>
                  <a:pt x="9826454" y="1033458"/>
                </a:lnTo>
                <a:lnTo>
                  <a:pt x="9715629" y="1033458"/>
                </a:lnTo>
                <a:close/>
                <a:moveTo>
                  <a:pt x="8664821" y="922633"/>
                </a:moveTo>
                <a:lnTo>
                  <a:pt x="8775646" y="922633"/>
                </a:lnTo>
                <a:lnTo>
                  <a:pt x="8775646" y="1033458"/>
                </a:lnTo>
                <a:lnTo>
                  <a:pt x="8664821" y="1033458"/>
                </a:lnTo>
                <a:close/>
                <a:moveTo>
                  <a:pt x="11817249" y="922633"/>
                </a:moveTo>
                <a:lnTo>
                  <a:pt x="11928074" y="922633"/>
                </a:lnTo>
                <a:lnTo>
                  <a:pt x="11928074" y="1033458"/>
                </a:lnTo>
                <a:lnTo>
                  <a:pt x="11817249" y="1033458"/>
                </a:lnTo>
                <a:close/>
                <a:moveTo>
                  <a:pt x="1337485" y="510062"/>
                </a:moveTo>
                <a:lnTo>
                  <a:pt x="867065" y="980486"/>
                </a:lnTo>
                <a:lnTo>
                  <a:pt x="1333712" y="1447134"/>
                </a:lnTo>
                <a:lnTo>
                  <a:pt x="1398855" y="1447134"/>
                </a:lnTo>
                <a:lnTo>
                  <a:pt x="1865501" y="980486"/>
                </a:lnTo>
                <a:lnTo>
                  <a:pt x="1395081" y="510062"/>
                </a:lnTo>
                <a:close/>
                <a:moveTo>
                  <a:pt x="2388173" y="510062"/>
                </a:moveTo>
                <a:lnTo>
                  <a:pt x="1917745" y="980486"/>
                </a:lnTo>
                <a:lnTo>
                  <a:pt x="2384399" y="1447134"/>
                </a:lnTo>
                <a:lnTo>
                  <a:pt x="2449542" y="1447134"/>
                </a:lnTo>
                <a:lnTo>
                  <a:pt x="2916189" y="980486"/>
                </a:lnTo>
                <a:lnTo>
                  <a:pt x="2445767" y="510062"/>
                </a:lnTo>
                <a:close/>
                <a:moveTo>
                  <a:pt x="3438856" y="510062"/>
                </a:moveTo>
                <a:lnTo>
                  <a:pt x="2968432" y="980486"/>
                </a:lnTo>
                <a:lnTo>
                  <a:pt x="3435083" y="1447134"/>
                </a:lnTo>
                <a:lnTo>
                  <a:pt x="3500228" y="1447134"/>
                </a:lnTo>
                <a:lnTo>
                  <a:pt x="3966865" y="980485"/>
                </a:lnTo>
                <a:lnTo>
                  <a:pt x="3496454" y="510062"/>
                </a:lnTo>
                <a:close/>
                <a:moveTo>
                  <a:pt x="4489518" y="510062"/>
                </a:moveTo>
                <a:lnTo>
                  <a:pt x="4019109" y="980485"/>
                </a:lnTo>
                <a:lnTo>
                  <a:pt x="4485744" y="1447134"/>
                </a:lnTo>
                <a:lnTo>
                  <a:pt x="4550887" y="1447134"/>
                </a:lnTo>
                <a:lnTo>
                  <a:pt x="5017543" y="980483"/>
                </a:lnTo>
                <a:lnTo>
                  <a:pt x="4547118" y="510062"/>
                </a:lnTo>
                <a:close/>
                <a:moveTo>
                  <a:pt x="5540201" y="510062"/>
                </a:moveTo>
                <a:lnTo>
                  <a:pt x="5069792" y="980483"/>
                </a:lnTo>
                <a:lnTo>
                  <a:pt x="5536431" y="1447134"/>
                </a:lnTo>
                <a:lnTo>
                  <a:pt x="5601567" y="1447134"/>
                </a:lnTo>
                <a:lnTo>
                  <a:pt x="6068204" y="980484"/>
                </a:lnTo>
                <a:lnTo>
                  <a:pt x="5597797" y="510062"/>
                </a:lnTo>
                <a:close/>
                <a:moveTo>
                  <a:pt x="6590867" y="510062"/>
                </a:moveTo>
                <a:lnTo>
                  <a:pt x="6120447" y="980484"/>
                </a:lnTo>
                <a:lnTo>
                  <a:pt x="6587095" y="1447133"/>
                </a:lnTo>
                <a:lnTo>
                  <a:pt x="6652238" y="1447133"/>
                </a:lnTo>
                <a:lnTo>
                  <a:pt x="7118887" y="980483"/>
                </a:lnTo>
                <a:lnTo>
                  <a:pt x="6648468" y="510062"/>
                </a:lnTo>
                <a:close/>
                <a:moveTo>
                  <a:pt x="7641550" y="510061"/>
                </a:moveTo>
                <a:lnTo>
                  <a:pt x="7171131" y="980482"/>
                </a:lnTo>
                <a:lnTo>
                  <a:pt x="7637780" y="1447133"/>
                </a:lnTo>
                <a:lnTo>
                  <a:pt x="7702919" y="1447133"/>
                </a:lnTo>
                <a:lnTo>
                  <a:pt x="8169568" y="980483"/>
                </a:lnTo>
                <a:lnTo>
                  <a:pt x="7699149" y="510061"/>
                </a:lnTo>
                <a:close/>
                <a:moveTo>
                  <a:pt x="8692232" y="510061"/>
                </a:moveTo>
                <a:lnTo>
                  <a:pt x="8221811" y="980484"/>
                </a:lnTo>
                <a:lnTo>
                  <a:pt x="8688459" y="1447133"/>
                </a:lnTo>
                <a:lnTo>
                  <a:pt x="8753603" y="1447133"/>
                </a:lnTo>
                <a:lnTo>
                  <a:pt x="9220250" y="980484"/>
                </a:lnTo>
                <a:lnTo>
                  <a:pt x="8749829" y="510061"/>
                </a:lnTo>
                <a:close/>
                <a:moveTo>
                  <a:pt x="10793597" y="510061"/>
                </a:moveTo>
                <a:lnTo>
                  <a:pt x="10323178" y="980482"/>
                </a:lnTo>
                <a:lnTo>
                  <a:pt x="10789828" y="1447133"/>
                </a:lnTo>
                <a:lnTo>
                  <a:pt x="10854964" y="1447133"/>
                </a:lnTo>
                <a:lnTo>
                  <a:pt x="11321613" y="980483"/>
                </a:lnTo>
                <a:lnTo>
                  <a:pt x="10851193" y="510061"/>
                </a:lnTo>
                <a:close/>
                <a:moveTo>
                  <a:pt x="9742913" y="510061"/>
                </a:moveTo>
                <a:lnTo>
                  <a:pt x="9272493" y="980483"/>
                </a:lnTo>
                <a:lnTo>
                  <a:pt x="9739141" y="1447133"/>
                </a:lnTo>
                <a:lnTo>
                  <a:pt x="9804283" y="1447133"/>
                </a:lnTo>
                <a:lnTo>
                  <a:pt x="10270933" y="980481"/>
                </a:lnTo>
                <a:lnTo>
                  <a:pt x="9800515" y="510061"/>
                </a:lnTo>
                <a:close/>
                <a:moveTo>
                  <a:pt x="783785" y="399238"/>
                </a:moveTo>
                <a:lnTo>
                  <a:pt x="894609" y="399238"/>
                </a:lnTo>
                <a:lnTo>
                  <a:pt x="894609" y="510062"/>
                </a:lnTo>
                <a:lnTo>
                  <a:pt x="783785" y="510062"/>
                </a:lnTo>
                <a:close/>
                <a:moveTo>
                  <a:pt x="2885401" y="399237"/>
                </a:moveTo>
                <a:lnTo>
                  <a:pt x="2996227" y="399237"/>
                </a:lnTo>
                <a:lnTo>
                  <a:pt x="2996227" y="510062"/>
                </a:lnTo>
                <a:lnTo>
                  <a:pt x="2885401" y="510062"/>
                </a:lnTo>
                <a:close/>
                <a:moveTo>
                  <a:pt x="1834590" y="399237"/>
                </a:moveTo>
                <a:lnTo>
                  <a:pt x="1945415" y="399237"/>
                </a:lnTo>
                <a:lnTo>
                  <a:pt x="1945415" y="510062"/>
                </a:lnTo>
                <a:lnTo>
                  <a:pt x="1834590" y="510062"/>
                </a:lnTo>
                <a:close/>
                <a:moveTo>
                  <a:pt x="3936208" y="399237"/>
                </a:moveTo>
                <a:lnTo>
                  <a:pt x="4047032" y="399237"/>
                </a:lnTo>
                <a:lnTo>
                  <a:pt x="4047032" y="510062"/>
                </a:lnTo>
                <a:lnTo>
                  <a:pt x="3936208" y="510062"/>
                </a:lnTo>
                <a:close/>
                <a:moveTo>
                  <a:pt x="4987004" y="399237"/>
                </a:moveTo>
                <a:lnTo>
                  <a:pt x="5097834" y="399237"/>
                </a:lnTo>
                <a:lnTo>
                  <a:pt x="5097834" y="510062"/>
                </a:lnTo>
                <a:lnTo>
                  <a:pt x="4987004" y="510062"/>
                </a:lnTo>
                <a:close/>
                <a:moveTo>
                  <a:pt x="6037802" y="399237"/>
                </a:moveTo>
                <a:lnTo>
                  <a:pt x="6148626" y="399237"/>
                </a:lnTo>
                <a:lnTo>
                  <a:pt x="6148626" y="510062"/>
                </a:lnTo>
                <a:lnTo>
                  <a:pt x="6037802" y="510062"/>
                </a:lnTo>
                <a:close/>
                <a:moveTo>
                  <a:pt x="7088609" y="399237"/>
                </a:moveTo>
                <a:lnTo>
                  <a:pt x="7199434" y="399237"/>
                </a:lnTo>
                <a:lnTo>
                  <a:pt x="7199434" y="510061"/>
                </a:lnTo>
                <a:lnTo>
                  <a:pt x="7088609" y="510061"/>
                </a:lnTo>
                <a:close/>
                <a:moveTo>
                  <a:pt x="8139417" y="399237"/>
                </a:moveTo>
                <a:lnTo>
                  <a:pt x="8250242" y="399237"/>
                </a:lnTo>
                <a:lnTo>
                  <a:pt x="8250242" y="510061"/>
                </a:lnTo>
                <a:lnTo>
                  <a:pt x="8139417" y="510061"/>
                </a:lnTo>
                <a:close/>
                <a:moveTo>
                  <a:pt x="9190225" y="399236"/>
                </a:moveTo>
                <a:lnTo>
                  <a:pt x="9301050" y="399236"/>
                </a:lnTo>
                <a:lnTo>
                  <a:pt x="9301050" y="510061"/>
                </a:lnTo>
                <a:lnTo>
                  <a:pt x="9190225" y="510061"/>
                </a:lnTo>
                <a:close/>
                <a:moveTo>
                  <a:pt x="10241033" y="399236"/>
                </a:moveTo>
                <a:lnTo>
                  <a:pt x="10351858" y="399236"/>
                </a:lnTo>
                <a:lnTo>
                  <a:pt x="10351858" y="510061"/>
                </a:lnTo>
                <a:lnTo>
                  <a:pt x="10241033" y="510061"/>
                </a:lnTo>
                <a:close/>
                <a:moveTo>
                  <a:pt x="11291841" y="399236"/>
                </a:moveTo>
                <a:lnTo>
                  <a:pt x="11402666" y="399236"/>
                </a:lnTo>
                <a:lnTo>
                  <a:pt x="11402666" y="510061"/>
                </a:lnTo>
                <a:lnTo>
                  <a:pt x="11291841" y="510061"/>
                </a:lnTo>
                <a:close/>
                <a:moveTo>
                  <a:pt x="6138405" y="0"/>
                </a:moveTo>
                <a:lnTo>
                  <a:pt x="6190649" y="0"/>
                </a:lnTo>
                <a:lnTo>
                  <a:pt x="6589887" y="399237"/>
                </a:lnTo>
                <a:lnTo>
                  <a:pt x="6649449" y="399237"/>
                </a:lnTo>
                <a:lnTo>
                  <a:pt x="7048684" y="2"/>
                </a:lnTo>
                <a:lnTo>
                  <a:pt x="7100928" y="2"/>
                </a:lnTo>
                <a:lnTo>
                  <a:pt x="6674030" y="426899"/>
                </a:lnTo>
                <a:lnTo>
                  <a:pt x="6674030" y="483379"/>
                </a:lnTo>
                <a:lnTo>
                  <a:pt x="7145009" y="954361"/>
                </a:lnTo>
                <a:lnTo>
                  <a:pt x="7614013" y="485355"/>
                </a:lnTo>
                <a:lnTo>
                  <a:pt x="7614013" y="424926"/>
                </a:lnTo>
                <a:lnTo>
                  <a:pt x="7189086" y="0"/>
                </a:lnTo>
                <a:lnTo>
                  <a:pt x="7241329" y="0"/>
                </a:lnTo>
                <a:lnTo>
                  <a:pt x="7640566" y="399237"/>
                </a:lnTo>
                <a:lnTo>
                  <a:pt x="7700131" y="399237"/>
                </a:lnTo>
                <a:lnTo>
                  <a:pt x="8099367" y="1"/>
                </a:lnTo>
                <a:lnTo>
                  <a:pt x="8151611" y="1"/>
                </a:lnTo>
                <a:lnTo>
                  <a:pt x="7724838" y="426774"/>
                </a:lnTo>
                <a:lnTo>
                  <a:pt x="7724838" y="483508"/>
                </a:lnTo>
                <a:lnTo>
                  <a:pt x="8195689" y="954363"/>
                </a:lnTo>
                <a:lnTo>
                  <a:pt x="8664821" y="485229"/>
                </a:lnTo>
                <a:lnTo>
                  <a:pt x="8664821" y="425053"/>
                </a:lnTo>
                <a:lnTo>
                  <a:pt x="8239767" y="0"/>
                </a:lnTo>
                <a:lnTo>
                  <a:pt x="8292011" y="0"/>
                </a:lnTo>
                <a:lnTo>
                  <a:pt x="8691248" y="399236"/>
                </a:lnTo>
                <a:lnTo>
                  <a:pt x="8750812" y="399236"/>
                </a:lnTo>
                <a:lnTo>
                  <a:pt x="9150049" y="1"/>
                </a:lnTo>
                <a:lnTo>
                  <a:pt x="9202293" y="1"/>
                </a:lnTo>
                <a:lnTo>
                  <a:pt x="8775646" y="426647"/>
                </a:lnTo>
                <a:lnTo>
                  <a:pt x="8775646" y="483635"/>
                </a:lnTo>
                <a:lnTo>
                  <a:pt x="9246372" y="954363"/>
                </a:lnTo>
                <a:lnTo>
                  <a:pt x="9715629" y="485103"/>
                </a:lnTo>
                <a:lnTo>
                  <a:pt x="9715629" y="425175"/>
                </a:lnTo>
                <a:lnTo>
                  <a:pt x="9290453" y="0"/>
                </a:lnTo>
                <a:lnTo>
                  <a:pt x="9342696" y="0"/>
                </a:lnTo>
                <a:lnTo>
                  <a:pt x="9741934" y="399236"/>
                </a:lnTo>
                <a:lnTo>
                  <a:pt x="9801496" y="399236"/>
                </a:lnTo>
                <a:lnTo>
                  <a:pt x="10200732" y="1"/>
                </a:lnTo>
                <a:lnTo>
                  <a:pt x="10252974" y="1"/>
                </a:lnTo>
                <a:lnTo>
                  <a:pt x="9826454" y="426520"/>
                </a:lnTo>
                <a:lnTo>
                  <a:pt x="9826454" y="483756"/>
                </a:lnTo>
                <a:lnTo>
                  <a:pt x="10297055" y="954360"/>
                </a:lnTo>
                <a:lnTo>
                  <a:pt x="10766437" y="484975"/>
                </a:lnTo>
                <a:lnTo>
                  <a:pt x="10766437" y="425305"/>
                </a:lnTo>
                <a:lnTo>
                  <a:pt x="10341131" y="0"/>
                </a:lnTo>
                <a:lnTo>
                  <a:pt x="10393375" y="0"/>
                </a:lnTo>
                <a:lnTo>
                  <a:pt x="10792612" y="399236"/>
                </a:lnTo>
                <a:lnTo>
                  <a:pt x="10852176" y="399236"/>
                </a:lnTo>
                <a:lnTo>
                  <a:pt x="11251411" y="3"/>
                </a:lnTo>
                <a:lnTo>
                  <a:pt x="11303657" y="3"/>
                </a:lnTo>
                <a:lnTo>
                  <a:pt x="10877262" y="426397"/>
                </a:lnTo>
                <a:lnTo>
                  <a:pt x="10877262" y="483887"/>
                </a:lnTo>
                <a:lnTo>
                  <a:pt x="11347735" y="954362"/>
                </a:lnTo>
                <a:lnTo>
                  <a:pt x="11817249" y="484846"/>
                </a:lnTo>
                <a:lnTo>
                  <a:pt x="11817249" y="425436"/>
                </a:lnTo>
                <a:lnTo>
                  <a:pt x="11391812" y="0"/>
                </a:lnTo>
                <a:lnTo>
                  <a:pt x="11444056" y="0"/>
                </a:lnTo>
                <a:lnTo>
                  <a:pt x="11843293" y="399236"/>
                </a:lnTo>
                <a:lnTo>
                  <a:pt x="11902859" y="399236"/>
                </a:lnTo>
                <a:lnTo>
                  <a:pt x="12191973" y="110123"/>
                </a:lnTo>
                <a:lnTo>
                  <a:pt x="12191973" y="162366"/>
                </a:lnTo>
                <a:lnTo>
                  <a:pt x="11928074" y="426265"/>
                </a:lnTo>
                <a:lnTo>
                  <a:pt x="11928074" y="484017"/>
                </a:lnTo>
                <a:lnTo>
                  <a:pt x="12191974" y="747926"/>
                </a:lnTo>
                <a:lnTo>
                  <a:pt x="12191974" y="800166"/>
                </a:lnTo>
                <a:lnTo>
                  <a:pt x="11901874" y="510061"/>
                </a:lnTo>
                <a:lnTo>
                  <a:pt x="11844278" y="510061"/>
                </a:lnTo>
                <a:lnTo>
                  <a:pt x="11373857" y="980483"/>
                </a:lnTo>
                <a:lnTo>
                  <a:pt x="11840505" y="1447132"/>
                </a:lnTo>
                <a:lnTo>
                  <a:pt x="11905645" y="1447132"/>
                </a:lnTo>
                <a:lnTo>
                  <a:pt x="12191976" y="1160803"/>
                </a:lnTo>
                <a:lnTo>
                  <a:pt x="12191976" y="1213046"/>
                </a:lnTo>
                <a:lnTo>
                  <a:pt x="11928074" y="1476947"/>
                </a:lnTo>
                <a:lnTo>
                  <a:pt x="11928074" y="1534702"/>
                </a:lnTo>
                <a:lnTo>
                  <a:pt x="12191975" y="1798604"/>
                </a:lnTo>
                <a:lnTo>
                  <a:pt x="12191975" y="1850847"/>
                </a:lnTo>
                <a:lnTo>
                  <a:pt x="11899087" y="1557957"/>
                </a:lnTo>
                <a:lnTo>
                  <a:pt x="11847063" y="1557957"/>
                </a:lnTo>
                <a:lnTo>
                  <a:pt x="11373858" y="2031163"/>
                </a:lnTo>
                <a:lnTo>
                  <a:pt x="11842778" y="2500070"/>
                </a:lnTo>
                <a:lnTo>
                  <a:pt x="11903378" y="2500070"/>
                </a:lnTo>
                <a:lnTo>
                  <a:pt x="12191975" y="2211473"/>
                </a:lnTo>
                <a:lnTo>
                  <a:pt x="12191974" y="2263716"/>
                </a:lnTo>
                <a:lnTo>
                  <a:pt x="11928074" y="2527616"/>
                </a:lnTo>
                <a:lnTo>
                  <a:pt x="11928074" y="2585366"/>
                </a:lnTo>
                <a:lnTo>
                  <a:pt x="12191978" y="2849270"/>
                </a:lnTo>
                <a:lnTo>
                  <a:pt x="12191977" y="2901515"/>
                </a:lnTo>
                <a:lnTo>
                  <a:pt x="11901357" y="2610895"/>
                </a:lnTo>
                <a:lnTo>
                  <a:pt x="11844795" y="2610895"/>
                </a:lnTo>
                <a:lnTo>
                  <a:pt x="11373856" y="3081835"/>
                </a:lnTo>
                <a:lnTo>
                  <a:pt x="11843230" y="3551209"/>
                </a:lnTo>
                <a:lnTo>
                  <a:pt x="11902922" y="3551209"/>
                </a:lnTo>
                <a:lnTo>
                  <a:pt x="12191974" y="3262156"/>
                </a:lnTo>
                <a:lnTo>
                  <a:pt x="12191974" y="3314400"/>
                </a:lnTo>
                <a:lnTo>
                  <a:pt x="11928074" y="3578299"/>
                </a:lnTo>
                <a:lnTo>
                  <a:pt x="11928074" y="3636053"/>
                </a:lnTo>
                <a:lnTo>
                  <a:pt x="12191975" y="3899954"/>
                </a:lnTo>
                <a:lnTo>
                  <a:pt x="12191975" y="3952198"/>
                </a:lnTo>
                <a:lnTo>
                  <a:pt x="11901811" y="3662034"/>
                </a:lnTo>
                <a:lnTo>
                  <a:pt x="11844339" y="3662034"/>
                </a:lnTo>
                <a:lnTo>
                  <a:pt x="11373856" y="4132518"/>
                </a:lnTo>
                <a:lnTo>
                  <a:pt x="11813331" y="4571992"/>
                </a:lnTo>
                <a:lnTo>
                  <a:pt x="11761089" y="4571991"/>
                </a:lnTo>
                <a:lnTo>
                  <a:pt x="11347736" y="4158638"/>
                </a:lnTo>
                <a:lnTo>
                  <a:pt x="10934382" y="4571992"/>
                </a:lnTo>
                <a:lnTo>
                  <a:pt x="10882138" y="4571992"/>
                </a:lnTo>
                <a:lnTo>
                  <a:pt x="11321614" y="4132516"/>
                </a:lnTo>
                <a:lnTo>
                  <a:pt x="10851132" y="3662034"/>
                </a:lnTo>
                <a:lnTo>
                  <a:pt x="10793656" y="3662034"/>
                </a:lnTo>
                <a:lnTo>
                  <a:pt x="10323175" y="4132515"/>
                </a:lnTo>
                <a:lnTo>
                  <a:pt x="10762651" y="4571991"/>
                </a:lnTo>
                <a:lnTo>
                  <a:pt x="10710406" y="4571992"/>
                </a:lnTo>
                <a:lnTo>
                  <a:pt x="10297052" y="4158638"/>
                </a:lnTo>
                <a:lnTo>
                  <a:pt x="9883699" y="4571992"/>
                </a:lnTo>
                <a:lnTo>
                  <a:pt x="9831456" y="4571992"/>
                </a:lnTo>
                <a:lnTo>
                  <a:pt x="10270931" y="4132517"/>
                </a:lnTo>
                <a:lnTo>
                  <a:pt x="9800448" y="3662034"/>
                </a:lnTo>
                <a:lnTo>
                  <a:pt x="9742974" y="3662034"/>
                </a:lnTo>
                <a:lnTo>
                  <a:pt x="9272491" y="4132517"/>
                </a:lnTo>
                <a:lnTo>
                  <a:pt x="9711968" y="4571993"/>
                </a:lnTo>
                <a:lnTo>
                  <a:pt x="9659723" y="4571993"/>
                </a:lnTo>
                <a:lnTo>
                  <a:pt x="9246369" y="4158639"/>
                </a:lnTo>
                <a:lnTo>
                  <a:pt x="8833016" y="4571992"/>
                </a:lnTo>
                <a:lnTo>
                  <a:pt x="8780772" y="4571992"/>
                </a:lnTo>
                <a:lnTo>
                  <a:pt x="9220247" y="4132517"/>
                </a:lnTo>
                <a:lnTo>
                  <a:pt x="8749764" y="3662034"/>
                </a:lnTo>
                <a:lnTo>
                  <a:pt x="8692294" y="3662034"/>
                </a:lnTo>
                <a:lnTo>
                  <a:pt x="8221812" y="4132516"/>
                </a:lnTo>
                <a:lnTo>
                  <a:pt x="8661288" y="4571992"/>
                </a:lnTo>
                <a:lnTo>
                  <a:pt x="8609042" y="4571992"/>
                </a:lnTo>
                <a:lnTo>
                  <a:pt x="8195689" y="4158639"/>
                </a:lnTo>
                <a:lnTo>
                  <a:pt x="7782334" y="4571994"/>
                </a:lnTo>
                <a:lnTo>
                  <a:pt x="7730092" y="4571994"/>
                </a:lnTo>
                <a:lnTo>
                  <a:pt x="8169568" y="4132518"/>
                </a:lnTo>
                <a:lnTo>
                  <a:pt x="7699085" y="3662034"/>
                </a:lnTo>
                <a:lnTo>
                  <a:pt x="7641614" y="3662034"/>
                </a:lnTo>
                <a:lnTo>
                  <a:pt x="7171129" y="4132518"/>
                </a:lnTo>
                <a:lnTo>
                  <a:pt x="7610604" y="4571993"/>
                </a:lnTo>
                <a:lnTo>
                  <a:pt x="7558360" y="4571993"/>
                </a:lnTo>
                <a:lnTo>
                  <a:pt x="7145007" y="4158640"/>
                </a:lnTo>
                <a:lnTo>
                  <a:pt x="6731655" y="4571993"/>
                </a:lnTo>
                <a:lnTo>
                  <a:pt x="6679410" y="4571993"/>
                </a:lnTo>
                <a:lnTo>
                  <a:pt x="7118885" y="4132518"/>
                </a:lnTo>
                <a:lnTo>
                  <a:pt x="6648402" y="3662034"/>
                </a:lnTo>
                <a:lnTo>
                  <a:pt x="6590932" y="3662034"/>
                </a:lnTo>
                <a:lnTo>
                  <a:pt x="6120448" y="4132519"/>
                </a:lnTo>
                <a:lnTo>
                  <a:pt x="6559922" y="4571993"/>
                </a:lnTo>
                <a:lnTo>
                  <a:pt x="6507678" y="4571993"/>
                </a:lnTo>
                <a:lnTo>
                  <a:pt x="6094326" y="4158641"/>
                </a:lnTo>
                <a:lnTo>
                  <a:pt x="5680985" y="4571992"/>
                </a:lnTo>
                <a:lnTo>
                  <a:pt x="5628744" y="4571992"/>
                </a:lnTo>
                <a:lnTo>
                  <a:pt x="6068205" y="4132519"/>
                </a:lnTo>
                <a:lnTo>
                  <a:pt x="5597731" y="3662034"/>
                </a:lnTo>
                <a:lnTo>
                  <a:pt x="5540263" y="3662034"/>
                </a:lnTo>
                <a:lnTo>
                  <a:pt x="5069789" y="4132518"/>
                </a:lnTo>
                <a:lnTo>
                  <a:pt x="5509253" y="4571993"/>
                </a:lnTo>
                <a:lnTo>
                  <a:pt x="5457012" y="4571993"/>
                </a:lnTo>
                <a:lnTo>
                  <a:pt x="5043664" y="4158640"/>
                </a:lnTo>
                <a:lnTo>
                  <a:pt x="4630303" y="4571992"/>
                </a:lnTo>
                <a:lnTo>
                  <a:pt x="4578059" y="4571992"/>
                </a:lnTo>
                <a:lnTo>
                  <a:pt x="5017539" y="4132518"/>
                </a:lnTo>
                <a:lnTo>
                  <a:pt x="4547049" y="3662034"/>
                </a:lnTo>
                <a:lnTo>
                  <a:pt x="4489581" y="3662034"/>
                </a:lnTo>
                <a:lnTo>
                  <a:pt x="4019108" y="4132519"/>
                </a:lnTo>
                <a:lnTo>
                  <a:pt x="4458568" y="4571993"/>
                </a:lnTo>
                <a:lnTo>
                  <a:pt x="4406323" y="4571993"/>
                </a:lnTo>
                <a:lnTo>
                  <a:pt x="3992985" y="4158641"/>
                </a:lnTo>
                <a:lnTo>
                  <a:pt x="3579645" y="4571992"/>
                </a:lnTo>
                <a:lnTo>
                  <a:pt x="3527403" y="4571992"/>
                </a:lnTo>
                <a:lnTo>
                  <a:pt x="3966864" y="4132520"/>
                </a:lnTo>
                <a:lnTo>
                  <a:pt x="3496388" y="3662034"/>
                </a:lnTo>
                <a:lnTo>
                  <a:pt x="3438920" y="3662034"/>
                </a:lnTo>
                <a:lnTo>
                  <a:pt x="2968432" y="4132519"/>
                </a:lnTo>
                <a:lnTo>
                  <a:pt x="3407908" y="4571992"/>
                </a:lnTo>
                <a:lnTo>
                  <a:pt x="3355663" y="4571992"/>
                </a:lnTo>
                <a:lnTo>
                  <a:pt x="2942311" y="4158641"/>
                </a:lnTo>
                <a:lnTo>
                  <a:pt x="2528961" y="4571991"/>
                </a:lnTo>
                <a:lnTo>
                  <a:pt x="2476717" y="4571991"/>
                </a:lnTo>
                <a:lnTo>
                  <a:pt x="2916189" y="4132519"/>
                </a:lnTo>
                <a:lnTo>
                  <a:pt x="2445706" y="3662034"/>
                </a:lnTo>
                <a:lnTo>
                  <a:pt x="2388237" y="3662034"/>
                </a:lnTo>
                <a:lnTo>
                  <a:pt x="1917745" y="4132520"/>
                </a:lnTo>
                <a:lnTo>
                  <a:pt x="2357225" y="4571992"/>
                </a:lnTo>
                <a:lnTo>
                  <a:pt x="2304981" y="4571993"/>
                </a:lnTo>
                <a:lnTo>
                  <a:pt x="1891623" y="4158642"/>
                </a:lnTo>
                <a:lnTo>
                  <a:pt x="1478275" y="4571991"/>
                </a:lnTo>
                <a:lnTo>
                  <a:pt x="1426031" y="4571991"/>
                </a:lnTo>
                <a:lnTo>
                  <a:pt x="1865501" y="4132520"/>
                </a:lnTo>
                <a:lnTo>
                  <a:pt x="1395017" y="3662034"/>
                </a:lnTo>
                <a:lnTo>
                  <a:pt x="1337551" y="3662034"/>
                </a:lnTo>
                <a:lnTo>
                  <a:pt x="867066" y="4132521"/>
                </a:lnTo>
                <a:lnTo>
                  <a:pt x="1306536" y="4571992"/>
                </a:lnTo>
                <a:lnTo>
                  <a:pt x="1254292" y="4571992"/>
                </a:lnTo>
                <a:lnTo>
                  <a:pt x="840944" y="4158643"/>
                </a:lnTo>
                <a:lnTo>
                  <a:pt x="427595" y="4571993"/>
                </a:lnTo>
                <a:lnTo>
                  <a:pt x="375351" y="4571993"/>
                </a:lnTo>
                <a:lnTo>
                  <a:pt x="814822" y="4132521"/>
                </a:lnTo>
                <a:lnTo>
                  <a:pt x="344336" y="3662034"/>
                </a:lnTo>
                <a:lnTo>
                  <a:pt x="286870" y="3662034"/>
                </a:lnTo>
                <a:lnTo>
                  <a:pt x="5" y="3948900"/>
                </a:lnTo>
                <a:lnTo>
                  <a:pt x="5" y="3896656"/>
                </a:lnTo>
                <a:lnTo>
                  <a:pt x="258369" y="3638291"/>
                </a:lnTo>
                <a:lnTo>
                  <a:pt x="258369" y="3576066"/>
                </a:lnTo>
                <a:lnTo>
                  <a:pt x="1" y="3317698"/>
                </a:lnTo>
                <a:lnTo>
                  <a:pt x="1" y="3265454"/>
                </a:lnTo>
                <a:lnTo>
                  <a:pt x="285756" y="3551209"/>
                </a:lnTo>
                <a:lnTo>
                  <a:pt x="345451" y="3551209"/>
                </a:lnTo>
                <a:lnTo>
                  <a:pt x="814822" y="3081838"/>
                </a:lnTo>
                <a:lnTo>
                  <a:pt x="343880" y="2610895"/>
                </a:lnTo>
                <a:lnTo>
                  <a:pt x="287328" y="2610895"/>
                </a:lnTo>
                <a:lnTo>
                  <a:pt x="6" y="2898217"/>
                </a:lnTo>
                <a:lnTo>
                  <a:pt x="6" y="2845973"/>
                </a:lnTo>
                <a:lnTo>
                  <a:pt x="258373" y="2587605"/>
                </a:lnTo>
                <a:lnTo>
                  <a:pt x="258373" y="2525388"/>
                </a:lnTo>
                <a:lnTo>
                  <a:pt x="1" y="2267015"/>
                </a:lnTo>
                <a:lnTo>
                  <a:pt x="0" y="2214770"/>
                </a:lnTo>
                <a:lnTo>
                  <a:pt x="285299" y="2500070"/>
                </a:lnTo>
                <a:lnTo>
                  <a:pt x="345909" y="2500070"/>
                </a:lnTo>
                <a:lnTo>
                  <a:pt x="814822" y="2031167"/>
                </a:lnTo>
                <a:lnTo>
                  <a:pt x="341616" y="1557959"/>
                </a:lnTo>
                <a:lnTo>
                  <a:pt x="289593" y="1557959"/>
                </a:lnTo>
                <a:lnTo>
                  <a:pt x="4" y="1847551"/>
                </a:lnTo>
                <a:lnTo>
                  <a:pt x="4" y="1795307"/>
                </a:lnTo>
                <a:lnTo>
                  <a:pt x="258377" y="1536932"/>
                </a:lnTo>
                <a:lnTo>
                  <a:pt x="258377" y="1474721"/>
                </a:lnTo>
                <a:lnTo>
                  <a:pt x="2" y="1216345"/>
                </a:lnTo>
                <a:lnTo>
                  <a:pt x="2" y="1164102"/>
                </a:lnTo>
                <a:lnTo>
                  <a:pt x="283034" y="1447135"/>
                </a:lnTo>
                <a:lnTo>
                  <a:pt x="348175" y="1447135"/>
                </a:lnTo>
                <a:lnTo>
                  <a:pt x="814821" y="980486"/>
                </a:lnTo>
                <a:lnTo>
                  <a:pt x="344401" y="510062"/>
                </a:lnTo>
                <a:lnTo>
                  <a:pt x="286805" y="510062"/>
                </a:lnTo>
                <a:lnTo>
                  <a:pt x="5" y="796868"/>
                </a:lnTo>
                <a:lnTo>
                  <a:pt x="5" y="744628"/>
                </a:lnTo>
                <a:lnTo>
                  <a:pt x="258382" y="486242"/>
                </a:lnTo>
                <a:lnTo>
                  <a:pt x="258382" y="424043"/>
                </a:lnTo>
                <a:lnTo>
                  <a:pt x="3" y="165664"/>
                </a:lnTo>
                <a:lnTo>
                  <a:pt x="3" y="113420"/>
                </a:lnTo>
                <a:lnTo>
                  <a:pt x="285820" y="399237"/>
                </a:lnTo>
                <a:lnTo>
                  <a:pt x="345386" y="399237"/>
                </a:lnTo>
                <a:lnTo>
                  <a:pt x="744622" y="2"/>
                </a:lnTo>
                <a:lnTo>
                  <a:pt x="796865" y="2"/>
                </a:lnTo>
                <a:lnTo>
                  <a:pt x="369206" y="427661"/>
                </a:lnTo>
                <a:lnTo>
                  <a:pt x="369206" y="482624"/>
                </a:lnTo>
                <a:lnTo>
                  <a:pt x="840943" y="954364"/>
                </a:lnTo>
                <a:lnTo>
                  <a:pt x="1309187" y="486116"/>
                </a:lnTo>
                <a:lnTo>
                  <a:pt x="1309187" y="424169"/>
                </a:lnTo>
                <a:lnTo>
                  <a:pt x="885019" y="0"/>
                </a:lnTo>
                <a:lnTo>
                  <a:pt x="937262" y="0"/>
                </a:lnTo>
                <a:lnTo>
                  <a:pt x="1336499" y="399237"/>
                </a:lnTo>
                <a:lnTo>
                  <a:pt x="1396066" y="399237"/>
                </a:lnTo>
                <a:lnTo>
                  <a:pt x="1795300" y="3"/>
                </a:lnTo>
                <a:lnTo>
                  <a:pt x="1847544" y="3"/>
                </a:lnTo>
                <a:lnTo>
                  <a:pt x="1420012" y="427535"/>
                </a:lnTo>
                <a:lnTo>
                  <a:pt x="1420012" y="482750"/>
                </a:lnTo>
                <a:lnTo>
                  <a:pt x="1891623" y="954365"/>
                </a:lnTo>
                <a:lnTo>
                  <a:pt x="2360001" y="485992"/>
                </a:lnTo>
                <a:lnTo>
                  <a:pt x="2360001" y="424295"/>
                </a:lnTo>
                <a:lnTo>
                  <a:pt x="1935698" y="0"/>
                </a:lnTo>
                <a:lnTo>
                  <a:pt x="1987943" y="0"/>
                </a:lnTo>
                <a:lnTo>
                  <a:pt x="2387187" y="399237"/>
                </a:lnTo>
                <a:lnTo>
                  <a:pt x="2446755" y="399237"/>
                </a:lnTo>
                <a:lnTo>
                  <a:pt x="2845991" y="2"/>
                </a:lnTo>
                <a:lnTo>
                  <a:pt x="2898236" y="2"/>
                </a:lnTo>
                <a:lnTo>
                  <a:pt x="2470825" y="427411"/>
                </a:lnTo>
                <a:lnTo>
                  <a:pt x="2470825" y="482875"/>
                </a:lnTo>
                <a:lnTo>
                  <a:pt x="2942310" y="954365"/>
                </a:lnTo>
                <a:lnTo>
                  <a:pt x="3410809" y="485866"/>
                </a:lnTo>
                <a:lnTo>
                  <a:pt x="3410809" y="424419"/>
                </a:lnTo>
                <a:lnTo>
                  <a:pt x="2986386" y="0"/>
                </a:lnTo>
                <a:lnTo>
                  <a:pt x="3038626" y="0"/>
                </a:lnTo>
                <a:lnTo>
                  <a:pt x="3437870" y="399237"/>
                </a:lnTo>
                <a:lnTo>
                  <a:pt x="3497441" y="399237"/>
                </a:lnTo>
                <a:lnTo>
                  <a:pt x="3896667" y="2"/>
                </a:lnTo>
                <a:lnTo>
                  <a:pt x="3948913" y="2"/>
                </a:lnTo>
                <a:lnTo>
                  <a:pt x="3521637" y="427285"/>
                </a:lnTo>
                <a:lnTo>
                  <a:pt x="3521637" y="483001"/>
                </a:lnTo>
                <a:lnTo>
                  <a:pt x="3992987" y="954364"/>
                </a:lnTo>
                <a:lnTo>
                  <a:pt x="4461599" y="485738"/>
                </a:lnTo>
                <a:lnTo>
                  <a:pt x="4461599" y="424543"/>
                </a:lnTo>
                <a:lnTo>
                  <a:pt x="4037068" y="1"/>
                </a:lnTo>
                <a:lnTo>
                  <a:pt x="4089312" y="1"/>
                </a:lnTo>
                <a:lnTo>
                  <a:pt x="4488534" y="399237"/>
                </a:lnTo>
                <a:lnTo>
                  <a:pt x="4548100" y="399237"/>
                </a:lnTo>
                <a:lnTo>
                  <a:pt x="4947332" y="4"/>
                </a:lnTo>
                <a:lnTo>
                  <a:pt x="4999581" y="4"/>
                </a:lnTo>
                <a:lnTo>
                  <a:pt x="4572422" y="427156"/>
                </a:lnTo>
                <a:lnTo>
                  <a:pt x="4572422" y="483126"/>
                </a:lnTo>
                <a:lnTo>
                  <a:pt x="5043667" y="954362"/>
                </a:lnTo>
                <a:lnTo>
                  <a:pt x="5512409" y="485609"/>
                </a:lnTo>
                <a:lnTo>
                  <a:pt x="5512409" y="424674"/>
                </a:lnTo>
                <a:lnTo>
                  <a:pt x="5087742" y="1"/>
                </a:lnTo>
                <a:lnTo>
                  <a:pt x="5139977" y="1"/>
                </a:lnTo>
                <a:lnTo>
                  <a:pt x="5539215" y="399237"/>
                </a:lnTo>
                <a:lnTo>
                  <a:pt x="5598781" y="399237"/>
                </a:lnTo>
                <a:lnTo>
                  <a:pt x="5998007" y="2"/>
                </a:lnTo>
                <a:lnTo>
                  <a:pt x="6050249" y="2"/>
                </a:lnTo>
                <a:lnTo>
                  <a:pt x="5623232" y="427030"/>
                </a:lnTo>
                <a:lnTo>
                  <a:pt x="5623232" y="483255"/>
                </a:lnTo>
                <a:lnTo>
                  <a:pt x="6094326" y="954363"/>
                </a:lnTo>
                <a:lnTo>
                  <a:pt x="6563205" y="485481"/>
                </a:lnTo>
                <a:lnTo>
                  <a:pt x="6563205" y="4247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5015461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8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99550804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89320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89320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54588701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78661431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78587304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34771754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1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99117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7191" y="804163"/>
            <a:ext cx="9607661" cy="10563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47191" y="2019549"/>
            <a:ext cx="4645152" cy="801943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47191" y="2824269"/>
            <a:ext cx="4645152" cy="264445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12362" y="2023003"/>
            <a:ext cx="4645152" cy="8022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12362" y="2821491"/>
            <a:ext cx="4645152" cy="263737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29" name="Straight Connector 28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9824070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14349127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06152208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0" y="762000"/>
            <a:ext cx="75819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38954143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7" name="Group 1556"/>
          <p:cNvGrpSpPr/>
          <p:nvPr/>
        </p:nvGrpSpPr>
        <p:grpSpPr>
          <a:xfrm>
            <a:off x="0" y="420256"/>
            <a:ext cx="12188952" cy="3795497"/>
            <a:chOff x="0" y="420256"/>
            <a:chExt cx="12188952" cy="3795497"/>
          </a:xfrm>
        </p:grpSpPr>
        <p:cxnSp>
          <p:nvCxnSpPr>
            <p:cNvPr id="1558" name="Straight Connector 1557"/>
            <p:cNvCxnSpPr/>
            <p:nvPr/>
          </p:nvCxnSpPr>
          <p:spPr>
            <a:xfrm>
              <a:off x="0" y="4215753"/>
              <a:ext cx="12188952" cy="0"/>
            </a:xfrm>
            <a:prstGeom prst="line">
              <a:avLst/>
            </a:prstGeom>
            <a:ln w="1397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9" name="Straight Connector 1558"/>
            <p:cNvCxnSpPr/>
            <p:nvPr/>
          </p:nvCxnSpPr>
          <p:spPr>
            <a:xfrm>
              <a:off x="0" y="3794032"/>
              <a:ext cx="12188952" cy="0"/>
            </a:xfrm>
            <a:prstGeom prst="line">
              <a:avLst/>
            </a:prstGeom>
            <a:ln w="1397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0" name="Straight Connector 1559"/>
            <p:cNvCxnSpPr/>
            <p:nvPr/>
          </p:nvCxnSpPr>
          <p:spPr>
            <a:xfrm>
              <a:off x="0" y="3372310"/>
              <a:ext cx="12188952" cy="0"/>
            </a:xfrm>
            <a:prstGeom prst="line">
              <a:avLst/>
            </a:prstGeom>
            <a:ln w="1397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1" name="Straight Connector 1560"/>
            <p:cNvCxnSpPr/>
            <p:nvPr/>
          </p:nvCxnSpPr>
          <p:spPr>
            <a:xfrm>
              <a:off x="0" y="2950588"/>
              <a:ext cx="12188952" cy="0"/>
            </a:xfrm>
            <a:prstGeom prst="line">
              <a:avLst/>
            </a:prstGeom>
            <a:ln w="1397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2" name="Straight Connector 1561"/>
            <p:cNvCxnSpPr/>
            <p:nvPr/>
          </p:nvCxnSpPr>
          <p:spPr>
            <a:xfrm>
              <a:off x="0" y="2528866"/>
              <a:ext cx="12188952" cy="0"/>
            </a:xfrm>
            <a:prstGeom prst="line">
              <a:avLst/>
            </a:prstGeom>
            <a:ln w="1397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3" name="Straight Connector 1562"/>
            <p:cNvCxnSpPr/>
            <p:nvPr/>
          </p:nvCxnSpPr>
          <p:spPr>
            <a:xfrm>
              <a:off x="0" y="2107144"/>
              <a:ext cx="12188952" cy="0"/>
            </a:xfrm>
            <a:prstGeom prst="line">
              <a:avLst/>
            </a:prstGeom>
            <a:ln w="1397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4" name="Straight Connector 1563"/>
            <p:cNvCxnSpPr/>
            <p:nvPr/>
          </p:nvCxnSpPr>
          <p:spPr>
            <a:xfrm>
              <a:off x="0" y="1685422"/>
              <a:ext cx="12188952" cy="0"/>
            </a:xfrm>
            <a:prstGeom prst="line">
              <a:avLst/>
            </a:prstGeom>
            <a:ln w="1397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5" name="Straight Connector 1564"/>
            <p:cNvCxnSpPr/>
            <p:nvPr/>
          </p:nvCxnSpPr>
          <p:spPr>
            <a:xfrm>
              <a:off x="0" y="1263700"/>
              <a:ext cx="12188952" cy="0"/>
            </a:xfrm>
            <a:prstGeom prst="line">
              <a:avLst/>
            </a:prstGeom>
            <a:ln w="1397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6" name="Straight Connector 1565"/>
            <p:cNvCxnSpPr/>
            <p:nvPr/>
          </p:nvCxnSpPr>
          <p:spPr>
            <a:xfrm>
              <a:off x="0" y="841978"/>
              <a:ext cx="12188952" cy="0"/>
            </a:xfrm>
            <a:prstGeom prst="line">
              <a:avLst/>
            </a:prstGeom>
            <a:ln w="1397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7" name="Straight Connector 1566"/>
            <p:cNvCxnSpPr/>
            <p:nvPr/>
          </p:nvCxnSpPr>
          <p:spPr>
            <a:xfrm>
              <a:off x="0" y="420256"/>
              <a:ext cx="12188952" cy="0"/>
            </a:xfrm>
            <a:prstGeom prst="line">
              <a:avLst/>
            </a:prstGeom>
            <a:ln w="1397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68" name="Rectangle 379"/>
          <p:cNvSpPr/>
          <p:nvPr/>
        </p:nvSpPr>
        <p:spPr>
          <a:xfrm rot="18900000" flipV="1">
            <a:off x="9445819" y="-965459"/>
            <a:ext cx="13717" cy="6493220"/>
          </a:xfrm>
          <a:custGeom>
            <a:avLst/>
            <a:gdLst/>
            <a:ahLst/>
            <a:cxnLst/>
            <a:rect l="l" t="t" r="r" b="b"/>
            <a:pathLst>
              <a:path w="13717" h="6493220">
                <a:moveTo>
                  <a:pt x="1" y="6493220"/>
                </a:moveTo>
                <a:lnTo>
                  <a:pt x="13717" y="6479504"/>
                </a:lnTo>
                <a:lnTo>
                  <a:pt x="13716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" name="Rectangle 56"/>
          <p:cNvSpPr/>
          <p:nvPr/>
        </p:nvSpPr>
        <p:spPr>
          <a:xfrm>
            <a:off x="0" y="0"/>
            <a:ext cx="11816540" cy="4572004"/>
          </a:xfrm>
          <a:custGeom>
            <a:avLst/>
            <a:gdLst/>
            <a:ahLst/>
            <a:cxnLst/>
            <a:rect l="l" t="t" r="r" b="b"/>
            <a:pathLst>
              <a:path w="11816540" h="4572004">
                <a:moveTo>
                  <a:pt x="11802824" y="4"/>
                </a:moveTo>
                <a:lnTo>
                  <a:pt x="11816540" y="4"/>
                </a:lnTo>
                <a:lnTo>
                  <a:pt x="11816540" y="4572004"/>
                </a:lnTo>
                <a:lnTo>
                  <a:pt x="11802824" y="4572004"/>
                </a:lnTo>
                <a:close/>
                <a:moveTo>
                  <a:pt x="5901406" y="4"/>
                </a:moveTo>
                <a:lnTo>
                  <a:pt x="5915122" y="4"/>
                </a:lnTo>
                <a:lnTo>
                  <a:pt x="5915122" y="4572004"/>
                </a:lnTo>
                <a:lnTo>
                  <a:pt x="5901406" y="4572004"/>
                </a:lnTo>
                <a:close/>
                <a:moveTo>
                  <a:pt x="10959754" y="3"/>
                </a:moveTo>
                <a:lnTo>
                  <a:pt x="10973470" y="3"/>
                </a:lnTo>
                <a:lnTo>
                  <a:pt x="10973470" y="4572003"/>
                </a:lnTo>
                <a:lnTo>
                  <a:pt x="10959754" y="4572003"/>
                </a:lnTo>
                <a:close/>
                <a:moveTo>
                  <a:pt x="5058348" y="3"/>
                </a:moveTo>
                <a:lnTo>
                  <a:pt x="5072064" y="3"/>
                </a:lnTo>
                <a:lnTo>
                  <a:pt x="5072064" y="4572003"/>
                </a:lnTo>
                <a:lnTo>
                  <a:pt x="5058348" y="4572003"/>
                </a:lnTo>
                <a:close/>
                <a:moveTo>
                  <a:pt x="11381283" y="2"/>
                </a:moveTo>
                <a:lnTo>
                  <a:pt x="11394999" y="2"/>
                </a:lnTo>
                <a:lnTo>
                  <a:pt x="11394999" y="4572002"/>
                </a:lnTo>
                <a:lnTo>
                  <a:pt x="11381283" y="4572002"/>
                </a:lnTo>
                <a:close/>
                <a:moveTo>
                  <a:pt x="10538225" y="2"/>
                </a:moveTo>
                <a:lnTo>
                  <a:pt x="10551941" y="2"/>
                </a:lnTo>
                <a:lnTo>
                  <a:pt x="10551941" y="4572002"/>
                </a:lnTo>
                <a:lnTo>
                  <a:pt x="10538225" y="4572002"/>
                </a:lnTo>
                <a:close/>
                <a:moveTo>
                  <a:pt x="10116696" y="2"/>
                </a:moveTo>
                <a:lnTo>
                  <a:pt x="10130412" y="2"/>
                </a:lnTo>
                <a:lnTo>
                  <a:pt x="10130412" y="4572002"/>
                </a:lnTo>
                <a:lnTo>
                  <a:pt x="10116696" y="4572002"/>
                </a:lnTo>
                <a:close/>
                <a:moveTo>
                  <a:pt x="6322935" y="2"/>
                </a:moveTo>
                <a:lnTo>
                  <a:pt x="6336651" y="2"/>
                </a:lnTo>
                <a:lnTo>
                  <a:pt x="6336651" y="4572002"/>
                </a:lnTo>
                <a:lnTo>
                  <a:pt x="6322935" y="4572002"/>
                </a:lnTo>
                <a:close/>
                <a:moveTo>
                  <a:pt x="5479877" y="2"/>
                </a:moveTo>
                <a:lnTo>
                  <a:pt x="5493593" y="2"/>
                </a:lnTo>
                <a:lnTo>
                  <a:pt x="5493593" y="4572002"/>
                </a:lnTo>
                <a:lnTo>
                  <a:pt x="5479877" y="4572002"/>
                </a:lnTo>
                <a:close/>
                <a:moveTo>
                  <a:pt x="4636819" y="2"/>
                </a:moveTo>
                <a:lnTo>
                  <a:pt x="4650535" y="2"/>
                </a:lnTo>
                <a:lnTo>
                  <a:pt x="4650535" y="4572002"/>
                </a:lnTo>
                <a:lnTo>
                  <a:pt x="4636819" y="4572002"/>
                </a:lnTo>
                <a:close/>
                <a:moveTo>
                  <a:pt x="4215290" y="2"/>
                </a:moveTo>
                <a:lnTo>
                  <a:pt x="4229006" y="2"/>
                </a:lnTo>
                <a:lnTo>
                  <a:pt x="4229006" y="4572002"/>
                </a:lnTo>
                <a:lnTo>
                  <a:pt x="4215290" y="4572002"/>
                </a:lnTo>
                <a:close/>
                <a:moveTo>
                  <a:pt x="421529" y="2"/>
                </a:moveTo>
                <a:lnTo>
                  <a:pt x="435245" y="2"/>
                </a:lnTo>
                <a:lnTo>
                  <a:pt x="435245" y="4572002"/>
                </a:lnTo>
                <a:lnTo>
                  <a:pt x="421529" y="4572002"/>
                </a:lnTo>
                <a:close/>
                <a:moveTo>
                  <a:pt x="0" y="2"/>
                </a:moveTo>
                <a:lnTo>
                  <a:pt x="13716" y="2"/>
                </a:lnTo>
                <a:lnTo>
                  <a:pt x="13716" y="4572002"/>
                </a:lnTo>
                <a:lnTo>
                  <a:pt x="0" y="4572002"/>
                </a:lnTo>
                <a:close/>
                <a:moveTo>
                  <a:pt x="9273638" y="1"/>
                </a:moveTo>
                <a:lnTo>
                  <a:pt x="9287354" y="1"/>
                </a:lnTo>
                <a:lnTo>
                  <a:pt x="9287354" y="4572001"/>
                </a:lnTo>
                <a:lnTo>
                  <a:pt x="9273638" y="4572001"/>
                </a:lnTo>
                <a:close/>
                <a:moveTo>
                  <a:pt x="3372232" y="1"/>
                </a:moveTo>
                <a:lnTo>
                  <a:pt x="3385948" y="1"/>
                </a:lnTo>
                <a:lnTo>
                  <a:pt x="3385948" y="4572001"/>
                </a:lnTo>
                <a:lnTo>
                  <a:pt x="3372232" y="4572001"/>
                </a:lnTo>
                <a:close/>
                <a:moveTo>
                  <a:pt x="9695167" y="0"/>
                </a:moveTo>
                <a:lnTo>
                  <a:pt x="9708883" y="0"/>
                </a:lnTo>
                <a:lnTo>
                  <a:pt x="9708883" y="4572000"/>
                </a:lnTo>
                <a:lnTo>
                  <a:pt x="9695167" y="4572000"/>
                </a:lnTo>
                <a:close/>
                <a:moveTo>
                  <a:pt x="8852109" y="0"/>
                </a:moveTo>
                <a:lnTo>
                  <a:pt x="8865825" y="0"/>
                </a:lnTo>
                <a:lnTo>
                  <a:pt x="8865825" y="4572000"/>
                </a:lnTo>
                <a:lnTo>
                  <a:pt x="8852109" y="4572000"/>
                </a:lnTo>
                <a:close/>
                <a:moveTo>
                  <a:pt x="8430580" y="0"/>
                </a:moveTo>
                <a:lnTo>
                  <a:pt x="8444296" y="0"/>
                </a:lnTo>
                <a:lnTo>
                  <a:pt x="8444296" y="4572000"/>
                </a:lnTo>
                <a:lnTo>
                  <a:pt x="8430580" y="4572000"/>
                </a:lnTo>
                <a:close/>
                <a:moveTo>
                  <a:pt x="8009051" y="0"/>
                </a:moveTo>
                <a:lnTo>
                  <a:pt x="8022767" y="0"/>
                </a:lnTo>
                <a:lnTo>
                  <a:pt x="8022767" y="4572000"/>
                </a:lnTo>
                <a:lnTo>
                  <a:pt x="8009051" y="4572000"/>
                </a:lnTo>
                <a:close/>
                <a:moveTo>
                  <a:pt x="7587522" y="0"/>
                </a:moveTo>
                <a:lnTo>
                  <a:pt x="7601238" y="0"/>
                </a:lnTo>
                <a:lnTo>
                  <a:pt x="7601238" y="4572000"/>
                </a:lnTo>
                <a:lnTo>
                  <a:pt x="7587522" y="4572000"/>
                </a:lnTo>
                <a:close/>
                <a:moveTo>
                  <a:pt x="7165993" y="0"/>
                </a:moveTo>
                <a:lnTo>
                  <a:pt x="7179709" y="0"/>
                </a:lnTo>
                <a:lnTo>
                  <a:pt x="7179709" y="4572000"/>
                </a:lnTo>
                <a:lnTo>
                  <a:pt x="7165993" y="4572000"/>
                </a:lnTo>
                <a:close/>
                <a:moveTo>
                  <a:pt x="6744464" y="0"/>
                </a:moveTo>
                <a:lnTo>
                  <a:pt x="6758180" y="0"/>
                </a:lnTo>
                <a:lnTo>
                  <a:pt x="6758180" y="4572000"/>
                </a:lnTo>
                <a:lnTo>
                  <a:pt x="6744464" y="4572000"/>
                </a:lnTo>
                <a:close/>
                <a:moveTo>
                  <a:pt x="3793761" y="0"/>
                </a:moveTo>
                <a:lnTo>
                  <a:pt x="3807477" y="0"/>
                </a:lnTo>
                <a:lnTo>
                  <a:pt x="3807477" y="4572000"/>
                </a:lnTo>
                <a:lnTo>
                  <a:pt x="3793761" y="4572000"/>
                </a:lnTo>
                <a:close/>
                <a:moveTo>
                  <a:pt x="2950703" y="0"/>
                </a:moveTo>
                <a:lnTo>
                  <a:pt x="2964419" y="0"/>
                </a:lnTo>
                <a:lnTo>
                  <a:pt x="2964419" y="4572000"/>
                </a:lnTo>
                <a:lnTo>
                  <a:pt x="2950703" y="4572000"/>
                </a:lnTo>
                <a:close/>
                <a:moveTo>
                  <a:pt x="2529174" y="0"/>
                </a:moveTo>
                <a:lnTo>
                  <a:pt x="2542890" y="0"/>
                </a:lnTo>
                <a:lnTo>
                  <a:pt x="2542890" y="4572000"/>
                </a:lnTo>
                <a:lnTo>
                  <a:pt x="2529174" y="4572000"/>
                </a:lnTo>
                <a:close/>
                <a:moveTo>
                  <a:pt x="2107645" y="0"/>
                </a:moveTo>
                <a:lnTo>
                  <a:pt x="2121361" y="0"/>
                </a:lnTo>
                <a:lnTo>
                  <a:pt x="2121361" y="4572000"/>
                </a:lnTo>
                <a:lnTo>
                  <a:pt x="2107645" y="4572000"/>
                </a:lnTo>
                <a:close/>
                <a:moveTo>
                  <a:pt x="1686116" y="0"/>
                </a:moveTo>
                <a:lnTo>
                  <a:pt x="1699832" y="0"/>
                </a:lnTo>
                <a:lnTo>
                  <a:pt x="1699832" y="4572000"/>
                </a:lnTo>
                <a:lnTo>
                  <a:pt x="1686116" y="4572000"/>
                </a:lnTo>
                <a:close/>
                <a:moveTo>
                  <a:pt x="1264587" y="0"/>
                </a:moveTo>
                <a:lnTo>
                  <a:pt x="1278303" y="0"/>
                </a:lnTo>
                <a:lnTo>
                  <a:pt x="1278303" y="4572000"/>
                </a:lnTo>
                <a:lnTo>
                  <a:pt x="1264587" y="4572000"/>
                </a:lnTo>
                <a:close/>
                <a:moveTo>
                  <a:pt x="843058" y="0"/>
                </a:moveTo>
                <a:lnTo>
                  <a:pt x="856774" y="0"/>
                </a:lnTo>
                <a:lnTo>
                  <a:pt x="856774" y="4572000"/>
                </a:lnTo>
                <a:lnTo>
                  <a:pt x="843058" y="457200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" name="Rectangle 87"/>
          <p:cNvSpPr/>
          <p:nvPr/>
        </p:nvSpPr>
        <p:spPr>
          <a:xfrm rot="2700000">
            <a:off x="2311242" y="-967047"/>
            <a:ext cx="13716" cy="6570294"/>
          </a:xfrm>
          <a:custGeom>
            <a:avLst/>
            <a:gdLst/>
            <a:ahLst/>
            <a:cxnLst/>
            <a:rect l="l" t="t" r="r" b="b"/>
            <a:pathLst>
              <a:path w="13716" h="6570294">
                <a:moveTo>
                  <a:pt x="0" y="6556578"/>
                </a:moveTo>
                <a:lnTo>
                  <a:pt x="13716" y="6570294"/>
                </a:lnTo>
                <a:lnTo>
                  <a:pt x="13716" y="6570294"/>
                </a:lnTo>
                <a:lnTo>
                  <a:pt x="0" y="6556578"/>
                </a:lnTo>
                <a:close/>
                <a:moveTo>
                  <a:pt x="0" y="13716"/>
                </a:moveTo>
                <a:lnTo>
                  <a:pt x="13716" y="0"/>
                </a:lnTo>
                <a:lnTo>
                  <a:pt x="13716" y="6465786"/>
                </a:lnTo>
                <a:lnTo>
                  <a:pt x="0" y="647950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" name="Rectangle 88"/>
          <p:cNvSpPr/>
          <p:nvPr/>
        </p:nvSpPr>
        <p:spPr>
          <a:xfrm rot="2700000">
            <a:off x="3186527" y="-953751"/>
            <a:ext cx="13716" cy="6479503"/>
          </a:xfrm>
          <a:custGeom>
            <a:avLst/>
            <a:gdLst/>
            <a:ahLst/>
            <a:cxnLst/>
            <a:rect l="l" t="t" r="r" b="b"/>
            <a:pathLst>
              <a:path w="13716" h="6479503">
                <a:moveTo>
                  <a:pt x="0" y="13716"/>
                </a:moveTo>
                <a:lnTo>
                  <a:pt x="13716" y="0"/>
                </a:lnTo>
                <a:lnTo>
                  <a:pt x="13716" y="6465786"/>
                </a:lnTo>
                <a:lnTo>
                  <a:pt x="0" y="647950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" name="Rectangle 89"/>
          <p:cNvSpPr/>
          <p:nvPr/>
        </p:nvSpPr>
        <p:spPr>
          <a:xfrm rot="2700000">
            <a:off x="4029713" y="-953750"/>
            <a:ext cx="13716" cy="6479503"/>
          </a:xfrm>
          <a:custGeom>
            <a:avLst/>
            <a:gdLst/>
            <a:ahLst/>
            <a:cxnLst/>
            <a:rect l="l" t="t" r="r" b="b"/>
            <a:pathLst>
              <a:path w="13716" h="6479503">
                <a:moveTo>
                  <a:pt x="0" y="13716"/>
                </a:moveTo>
                <a:lnTo>
                  <a:pt x="13716" y="0"/>
                </a:lnTo>
                <a:lnTo>
                  <a:pt x="13716" y="6465787"/>
                </a:lnTo>
                <a:lnTo>
                  <a:pt x="0" y="647950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" name="Rectangle 90"/>
          <p:cNvSpPr/>
          <p:nvPr/>
        </p:nvSpPr>
        <p:spPr>
          <a:xfrm rot="2700000">
            <a:off x="4872899" y="-953750"/>
            <a:ext cx="13716" cy="6479503"/>
          </a:xfrm>
          <a:custGeom>
            <a:avLst/>
            <a:gdLst/>
            <a:ahLst/>
            <a:cxnLst/>
            <a:rect l="l" t="t" r="r" b="b"/>
            <a:pathLst>
              <a:path w="13716" h="6479503">
                <a:moveTo>
                  <a:pt x="0" y="13716"/>
                </a:moveTo>
                <a:lnTo>
                  <a:pt x="13716" y="0"/>
                </a:lnTo>
                <a:lnTo>
                  <a:pt x="13716" y="6465786"/>
                </a:lnTo>
                <a:lnTo>
                  <a:pt x="0" y="647950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" name="Rectangle 91"/>
          <p:cNvSpPr/>
          <p:nvPr/>
        </p:nvSpPr>
        <p:spPr>
          <a:xfrm rot="2700000">
            <a:off x="5716086" y="-953749"/>
            <a:ext cx="13716" cy="6479501"/>
          </a:xfrm>
          <a:custGeom>
            <a:avLst/>
            <a:gdLst/>
            <a:ahLst/>
            <a:cxnLst/>
            <a:rect l="l" t="t" r="r" b="b"/>
            <a:pathLst>
              <a:path w="13716" h="6479501">
                <a:moveTo>
                  <a:pt x="0" y="13716"/>
                </a:moveTo>
                <a:lnTo>
                  <a:pt x="13716" y="0"/>
                </a:lnTo>
                <a:lnTo>
                  <a:pt x="13716" y="6465785"/>
                </a:lnTo>
                <a:lnTo>
                  <a:pt x="0" y="6479501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" name="Rectangle 92"/>
          <p:cNvSpPr/>
          <p:nvPr/>
        </p:nvSpPr>
        <p:spPr>
          <a:xfrm rot="2700000">
            <a:off x="6559272" y="-953750"/>
            <a:ext cx="13716" cy="6479502"/>
          </a:xfrm>
          <a:custGeom>
            <a:avLst/>
            <a:gdLst/>
            <a:ahLst/>
            <a:cxnLst/>
            <a:rect l="l" t="t" r="r" b="b"/>
            <a:pathLst>
              <a:path w="13716" h="6479502">
                <a:moveTo>
                  <a:pt x="0" y="13716"/>
                </a:moveTo>
                <a:lnTo>
                  <a:pt x="13716" y="0"/>
                </a:lnTo>
                <a:lnTo>
                  <a:pt x="13715" y="6465787"/>
                </a:lnTo>
                <a:lnTo>
                  <a:pt x="0" y="647950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" name="Rectangle 93"/>
          <p:cNvSpPr/>
          <p:nvPr/>
        </p:nvSpPr>
        <p:spPr>
          <a:xfrm rot="2700000">
            <a:off x="7402457" y="-944051"/>
            <a:ext cx="13717" cy="6479502"/>
          </a:xfrm>
          <a:custGeom>
            <a:avLst/>
            <a:gdLst/>
            <a:ahLst/>
            <a:cxnLst/>
            <a:rect l="l" t="t" r="r" b="b"/>
            <a:pathLst>
              <a:path w="13717" h="6479502">
                <a:moveTo>
                  <a:pt x="0" y="13716"/>
                </a:moveTo>
                <a:lnTo>
                  <a:pt x="13717" y="0"/>
                </a:lnTo>
                <a:lnTo>
                  <a:pt x="13716" y="6465787"/>
                </a:lnTo>
                <a:lnTo>
                  <a:pt x="1" y="647950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" name="Rectangle 94"/>
          <p:cNvSpPr/>
          <p:nvPr/>
        </p:nvSpPr>
        <p:spPr>
          <a:xfrm rot="2700000">
            <a:off x="8245644" y="-953750"/>
            <a:ext cx="13716" cy="6479502"/>
          </a:xfrm>
          <a:custGeom>
            <a:avLst/>
            <a:gdLst/>
            <a:ahLst/>
            <a:cxnLst/>
            <a:rect l="l" t="t" r="r" b="b"/>
            <a:pathLst>
              <a:path w="13716" h="6479502">
                <a:moveTo>
                  <a:pt x="0" y="13716"/>
                </a:moveTo>
                <a:lnTo>
                  <a:pt x="13716" y="0"/>
                </a:lnTo>
                <a:lnTo>
                  <a:pt x="13715" y="6465787"/>
                </a:lnTo>
                <a:lnTo>
                  <a:pt x="0" y="647950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" name="Rectangle 95"/>
          <p:cNvSpPr/>
          <p:nvPr/>
        </p:nvSpPr>
        <p:spPr>
          <a:xfrm rot="2700000">
            <a:off x="9088831" y="-953750"/>
            <a:ext cx="13717" cy="6479503"/>
          </a:xfrm>
          <a:custGeom>
            <a:avLst/>
            <a:gdLst/>
            <a:ahLst/>
            <a:cxnLst/>
            <a:rect l="l" t="t" r="r" b="b"/>
            <a:pathLst>
              <a:path w="13717" h="6479503">
                <a:moveTo>
                  <a:pt x="13717" y="0"/>
                </a:moveTo>
                <a:lnTo>
                  <a:pt x="13716" y="6465787"/>
                </a:lnTo>
                <a:lnTo>
                  <a:pt x="0" y="6479503"/>
                </a:lnTo>
                <a:lnTo>
                  <a:pt x="1" y="13717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" name="Rectangle 96"/>
          <p:cNvSpPr/>
          <p:nvPr/>
        </p:nvSpPr>
        <p:spPr>
          <a:xfrm rot="2700000">
            <a:off x="9912896" y="-907596"/>
            <a:ext cx="13716" cy="6425429"/>
          </a:xfrm>
          <a:custGeom>
            <a:avLst/>
            <a:gdLst/>
            <a:ahLst/>
            <a:cxnLst/>
            <a:rect l="l" t="t" r="r" b="b"/>
            <a:pathLst>
              <a:path w="13716" h="6425429">
                <a:moveTo>
                  <a:pt x="0" y="0"/>
                </a:moveTo>
                <a:lnTo>
                  <a:pt x="13716" y="13717"/>
                </a:lnTo>
                <a:lnTo>
                  <a:pt x="13716" y="6411713"/>
                </a:lnTo>
                <a:lnTo>
                  <a:pt x="0" y="642542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" name="Rectangle 97"/>
          <p:cNvSpPr/>
          <p:nvPr/>
        </p:nvSpPr>
        <p:spPr>
          <a:xfrm rot="2700000">
            <a:off x="10334491" y="110221"/>
            <a:ext cx="13717" cy="5232981"/>
          </a:xfrm>
          <a:custGeom>
            <a:avLst/>
            <a:gdLst/>
            <a:ahLst/>
            <a:cxnLst/>
            <a:rect l="l" t="t" r="r" b="b"/>
            <a:pathLst>
              <a:path w="13717" h="5232981">
                <a:moveTo>
                  <a:pt x="0" y="0"/>
                </a:moveTo>
                <a:lnTo>
                  <a:pt x="13717" y="13716"/>
                </a:lnTo>
                <a:lnTo>
                  <a:pt x="13717" y="5219264"/>
                </a:lnTo>
                <a:lnTo>
                  <a:pt x="1" y="5232981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" name="Rectangle 98"/>
          <p:cNvSpPr/>
          <p:nvPr/>
        </p:nvSpPr>
        <p:spPr>
          <a:xfrm rot="2700000">
            <a:off x="10756084" y="1128037"/>
            <a:ext cx="13716" cy="4040537"/>
          </a:xfrm>
          <a:custGeom>
            <a:avLst/>
            <a:gdLst/>
            <a:ahLst/>
            <a:cxnLst/>
            <a:rect l="l" t="t" r="r" b="b"/>
            <a:pathLst>
              <a:path w="13716" h="4040537">
                <a:moveTo>
                  <a:pt x="0" y="0"/>
                </a:moveTo>
                <a:lnTo>
                  <a:pt x="13716" y="13716"/>
                </a:lnTo>
                <a:lnTo>
                  <a:pt x="13715" y="4026822"/>
                </a:lnTo>
                <a:lnTo>
                  <a:pt x="1" y="4040537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" name="Rectangle 99"/>
          <p:cNvSpPr/>
          <p:nvPr/>
        </p:nvSpPr>
        <p:spPr>
          <a:xfrm rot="2700000">
            <a:off x="11177678" y="2145853"/>
            <a:ext cx="13716" cy="2848091"/>
          </a:xfrm>
          <a:custGeom>
            <a:avLst/>
            <a:gdLst/>
            <a:ahLst/>
            <a:cxnLst/>
            <a:rect l="l" t="t" r="r" b="b"/>
            <a:pathLst>
              <a:path w="13716" h="2848091">
                <a:moveTo>
                  <a:pt x="0" y="0"/>
                </a:moveTo>
                <a:lnTo>
                  <a:pt x="13716" y="13716"/>
                </a:lnTo>
                <a:lnTo>
                  <a:pt x="13715" y="2834375"/>
                </a:lnTo>
                <a:lnTo>
                  <a:pt x="0" y="2848091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" name="Rectangle 100"/>
          <p:cNvSpPr/>
          <p:nvPr/>
        </p:nvSpPr>
        <p:spPr>
          <a:xfrm rot="2700000">
            <a:off x="11599272" y="3163669"/>
            <a:ext cx="13715" cy="1655644"/>
          </a:xfrm>
          <a:custGeom>
            <a:avLst/>
            <a:gdLst/>
            <a:ahLst/>
            <a:cxnLst/>
            <a:rect l="l" t="t" r="r" b="b"/>
            <a:pathLst>
              <a:path w="13715" h="1655644">
                <a:moveTo>
                  <a:pt x="0" y="0"/>
                </a:moveTo>
                <a:lnTo>
                  <a:pt x="13715" y="13716"/>
                </a:lnTo>
                <a:lnTo>
                  <a:pt x="13715" y="1641929"/>
                </a:lnTo>
                <a:lnTo>
                  <a:pt x="0" y="165564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" name="Rectangle 101"/>
          <p:cNvSpPr/>
          <p:nvPr/>
        </p:nvSpPr>
        <p:spPr>
          <a:xfrm rot="2700000">
            <a:off x="12020868" y="4181493"/>
            <a:ext cx="13715" cy="463189"/>
          </a:xfrm>
          <a:custGeom>
            <a:avLst/>
            <a:gdLst/>
            <a:ahLst/>
            <a:cxnLst/>
            <a:rect l="l" t="t" r="r" b="b"/>
            <a:pathLst>
              <a:path w="13715" h="463189">
                <a:moveTo>
                  <a:pt x="1" y="0"/>
                </a:moveTo>
                <a:lnTo>
                  <a:pt x="13715" y="13716"/>
                </a:lnTo>
                <a:lnTo>
                  <a:pt x="13715" y="449474"/>
                </a:lnTo>
                <a:lnTo>
                  <a:pt x="0" y="46318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" name="Rectangle 102"/>
          <p:cNvSpPr/>
          <p:nvPr/>
        </p:nvSpPr>
        <p:spPr>
          <a:xfrm rot="2700000">
            <a:off x="203277" y="-93899"/>
            <a:ext cx="13716" cy="608068"/>
          </a:xfrm>
          <a:custGeom>
            <a:avLst/>
            <a:gdLst/>
            <a:ahLst/>
            <a:cxnLst/>
            <a:rect l="l" t="t" r="r" b="b"/>
            <a:pathLst>
              <a:path w="13716" h="608068">
                <a:moveTo>
                  <a:pt x="0" y="13716"/>
                </a:moveTo>
                <a:lnTo>
                  <a:pt x="13716" y="0"/>
                </a:lnTo>
                <a:lnTo>
                  <a:pt x="13716" y="608068"/>
                </a:lnTo>
                <a:lnTo>
                  <a:pt x="0" y="59435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" name="Rectangle 103"/>
          <p:cNvSpPr/>
          <p:nvPr/>
        </p:nvSpPr>
        <p:spPr>
          <a:xfrm rot="2700000">
            <a:off x="624870" y="-268529"/>
            <a:ext cx="13716" cy="1800514"/>
          </a:xfrm>
          <a:custGeom>
            <a:avLst/>
            <a:gdLst/>
            <a:ahLst/>
            <a:cxnLst/>
            <a:rect l="l" t="t" r="r" b="b"/>
            <a:pathLst>
              <a:path w="13716" h="1800514">
                <a:moveTo>
                  <a:pt x="0" y="13716"/>
                </a:moveTo>
                <a:lnTo>
                  <a:pt x="13716" y="0"/>
                </a:lnTo>
                <a:lnTo>
                  <a:pt x="13716" y="1800514"/>
                </a:lnTo>
                <a:lnTo>
                  <a:pt x="0" y="1786798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" name="Rectangle 104"/>
          <p:cNvSpPr/>
          <p:nvPr/>
        </p:nvSpPr>
        <p:spPr>
          <a:xfrm rot="2700000">
            <a:off x="1046463" y="-443158"/>
            <a:ext cx="13716" cy="2992958"/>
          </a:xfrm>
          <a:custGeom>
            <a:avLst/>
            <a:gdLst/>
            <a:ahLst/>
            <a:cxnLst/>
            <a:rect l="l" t="t" r="r" b="b"/>
            <a:pathLst>
              <a:path w="13716" h="2992958">
                <a:moveTo>
                  <a:pt x="0" y="13716"/>
                </a:moveTo>
                <a:lnTo>
                  <a:pt x="13716" y="0"/>
                </a:lnTo>
                <a:lnTo>
                  <a:pt x="13716" y="2992958"/>
                </a:lnTo>
                <a:lnTo>
                  <a:pt x="0" y="297924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" name="Rectangle 105"/>
          <p:cNvSpPr/>
          <p:nvPr/>
        </p:nvSpPr>
        <p:spPr>
          <a:xfrm rot="2700000">
            <a:off x="1468056" y="-617788"/>
            <a:ext cx="13716" cy="4185404"/>
          </a:xfrm>
          <a:custGeom>
            <a:avLst/>
            <a:gdLst/>
            <a:ahLst/>
            <a:cxnLst/>
            <a:rect l="l" t="t" r="r" b="b"/>
            <a:pathLst>
              <a:path w="13716" h="4185404">
                <a:moveTo>
                  <a:pt x="0" y="13716"/>
                </a:moveTo>
                <a:lnTo>
                  <a:pt x="13716" y="0"/>
                </a:lnTo>
                <a:lnTo>
                  <a:pt x="13716" y="4185404"/>
                </a:lnTo>
                <a:lnTo>
                  <a:pt x="0" y="4171688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" name="Rectangle 106"/>
          <p:cNvSpPr/>
          <p:nvPr/>
        </p:nvSpPr>
        <p:spPr>
          <a:xfrm rot="2700000">
            <a:off x="1889649" y="-792416"/>
            <a:ext cx="13716" cy="5377849"/>
          </a:xfrm>
          <a:custGeom>
            <a:avLst/>
            <a:gdLst/>
            <a:ahLst/>
            <a:cxnLst/>
            <a:rect l="l" t="t" r="r" b="b"/>
            <a:pathLst>
              <a:path w="13716" h="5377849">
                <a:moveTo>
                  <a:pt x="0" y="13716"/>
                </a:moveTo>
                <a:lnTo>
                  <a:pt x="13716" y="0"/>
                </a:lnTo>
                <a:lnTo>
                  <a:pt x="13716" y="5377849"/>
                </a:lnTo>
                <a:lnTo>
                  <a:pt x="0" y="536413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" name="Rectangle 148"/>
          <p:cNvSpPr/>
          <p:nvPr/>
        </p:nvSpPr>
        <p:spPr>
          <a:xfrm rot="18900000" flipV="1">
            <a:off x="2070569" y="-450209"/>
            <a:ext cx="13716" cy="5889566"/>
          </a:xfrm>
          <a:custGeom>
            <a:avLst/>
            <a:gdLst/>
            <a:ahLst/>
            <a:cxnLst/>
            <a:rect l="l" t="t" r="r" b="b"/>
            <a:pathLst>
              <a:path w="13716" h="5889566">
                <a:moveTo>
                  <a:pt x="13716" y="5889566"/>
                </a:moveTo>
                <a:lnTo>
                  <a:pt x="13716" y="0"/>
                </a:lnTo>
                <a:lnTo>
                  <a:pt x="0" y="13716"/>
                </a:lnTo>
                <a:lnTo>
                  <a:pt x="0" y="587585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" name="Rectangle 323"/>
          <p:cNvSpPr/>
          <p:nvPr/>
        </p:nvSpPr>
        <p:spPr>
          <a:xfrm rot="18900000" flipV="1">
            <a:off x="1648976" y="567610"/>
            <a:ext cx="13716" cy="4697119"/>
          </a:xfrm>
          <a:custGeom>
            <a:avLst/>
            <a:gdLst/>
            <a:ahLst/>
            <a:cxnLst/>
            <a:rect l="l" t="t" r="r" b="b"/>
            <a:pathLst>
              <a:path w="13716" h="4697119">
                <a:moveTo>
                  <a:pt x="13716" y="4697119"/>
                </a:moveTo>
                <a:lnTo>
                  <a:pt x="13716" y="0"/>
                </a:lnTo>
                <a:lnTo>
                  <a:pt x="0" y="13716"/>
                </a:lnTo>
                <a:lnTo>
                  <a:pt x="0" y="468340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" name="Rectangle 324"/>
          <p:cNvSpPr/>
          <p:nvPr/>
        </p:nvSpPr>
        <p:spPr>
          <a:xfrm rot="18900000" flipV="1">
            <a:off x="1227383" y="1585424"/>
            <a:ext cx="13716" cy="3504674"/>
          </a:xfrm>
          <a:custGeom>
            <a:avLst/>
            <a:gdLst/>
            <a:ahLst/>
            <a:cxnLst/>
            <a:rect l="l" t="t" r="r" b="b"/>
            <a:pathLst>
              <a:path w="13716" h="3504674">
                <a:moveTo>
                  <a:pt x="13716" y="3504674"/>
                </a:moveTo>
                <a:lnTo>
                  <a:pt x="13716" y="0"/>
                </a:lnTo>
                <a:lnTo>
                  <a:pt x="0" y="13716"/>
                </a:lnTo>
                <a:lnTo>
                  <a:pt x="0" y="3490958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" name="Rectangle 325"/>
          <p:cNvSpPr/>
          <p:nvPr/>
        </p:nvSpPr>
        <p:spPr>
          <a:xfrm rot="18900000" flipV="1">
            <a:off x="805790" y="2603242"/>
            <a:ext cx="13716" cy="2312226"/>
          </a:xfrm>
          <a:custGeom>
            <a:avLst/>
            <a:gdLst/>
            <a:ahLst/>
            <a:cxnLst/>
            <a:rect l="l" t="t" r="r" b="b"/>
            <a:pathLst>
              <a:path w="13716" h="2312226">
                <a:moveTo>
                  <a:pt x="13716" y="2312226"/>
                </a:moveTo>
                <a:lnTo>
                  <a:pt x="13716" y="0"/>
                </a:lnTo>
                <a:lnTo>
                  <a:pt x="0" y="13716"/>
                </a:lnTo>
                <a:lnTo>
                  <a:pt x="0" y="229851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" name="Rectangle 326"/>
          <p:cNvSpPr/>
          <p:nvPr/>
        </p:nvSpPr>
        <p:spPr>
          <a:xfrm rot="18900000" flipV="1">
            <a:off x="384198" y="3621057"/>
            <a:ext cx="13716" cy="1119782"/>
          </a:xfrm>
          <a:custGeom>
            <a:avLst/>
            <a:gdLst/>
            <a:ahLst/>
            <a:cxnLst/>
            <a:rect l="l" t="t" r="r" b="b"/>
            <a:pathLst>
              <a:path w="13716" h="1119782">
                <a:moveTo>
                  <a:pt x="13716" y="1119782"/>
                </a:moveTo>
                <a:lnTo>
                  <a:pt x="13716" y="0"/>
                </a:lnTo>
                <a:lnTo>
                  <a:pt x="0" y="13716"/>
                </a:lnTo>
                <a:lnTo>
                  <a:pt x="0" y="110606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" name="Rectangle 371"/>
          <p:cNvSpPr/>
          <p:nvPr/>
        </p:nvSpPr>
        <p:spPr>
          <a:xfrm rot="18900000" flipV="1">
            <a:off x="2705180" y="-953749"/>
            <a:ext cx="13716" cy="6479500"/>
          </a:xfrm>
          <a:custGeom>
            <a:avLst/>
            <a:gdLst/>
            <a:ahLst/>
            <a:cxnLst/>
            <a:rect l="l" t="t" r="r" b="b"/>
            <a:pathLst>
              <a:path w="13716" h="6479500">
                <a:moveTo>
                  <a:pt x="0" y="6479500"/>
                </a:moveTo>
                <a:lnTo>
                  <a:pt x="13716" y="6465784"/>
                </a:lnTo>
                <a:lnTo>
                  <a:pt x="13716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" name="Rectangle 373"/>
          <p:cNvSpPr/>
          <p:nvPr/>
        </p:nvSpPr>
        <p:spPr>
          <a:xfrm rot="18900000" flipV="1">
            <a:off x="4391552" y="-953749"/>
            <a:ext cx="13716" cy="6479500"/>
          </a:xfrm>
          <a:custGeom>
            <a:avLst/>
            <a:gdLst/>
            <a:ahLst/>
            <a:cxnLst/>
            <a:rect l="l" t="t" r="r" b="b"/>
            <a:pathLst>
              <a:path w="13716" h="6479500">
                <a:moveTo>
                  <a:pt x="0" y="6479500"/>
                </a:moveTo>
                <a:lnTo>
                  <a:pt x="13716" y="6465784"/>
                </a:lnTo>
                <a:lnTo>
                  <a:pt x="13716" y="0"/>
                </a:lnTo>
                <a:lnTo>
                  <a:pt x="0" y="13715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" name="Rectangle 375"/>
          <p:cNvSpPr/>
          <p:nvPr/>
        </p:nvSpPr>
        <p:spPr>
          <a:xfrm rot="18900000" flipV="1">
            <a:off x="6077925" y="-953749"/>
            <a:ext cx="13716" cy="6479501"/>
          </a:xfrm>
          <a:custGeom>
            <a:avLst/>
            <a:gdLst/>
            <a:ahLst/>
            <a:cxnLst/>
            <a:rect l="l" t="t" r="r" b="b"/>
            <a:pathLst>
              <a:path w="13716" h="6479501">
                <a:moveTo>
                  <a:pt x="0" y="6479501"/>
                </a:moveTo>
                <a:lnTo>
                  <a:pt x="13716" y="6465785"/>
                </a:lnTo>
                <a:lnTo>
                  <a:pt x="13716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" name="Rectangle 376"/>
          <p:cNvSpPr/>
          <p:nvPr/>
        </p:nvSpPr>
        <p:spPr>
          <a:xfrm rot="18900000" flipV="1">
            <a:off x="6916261" y="-965458"/>
            <a:ext cx="13716" cy="6493219"/>
          </a:xfrm>
          <a:custGeom>
            <a:avLst/>
            <a:gdLst/>
            <a:ahLst/>
            <a:cxnLst/>
            <a:rect l="l" t="t" r="r" b="b"/>
            <a:pathLst>
              <a:path w="13716" h="6493219">
                <a:moveTo>
                  <a:pt x="13716" y="6479504"/>
                </a:moveTo>
                <a:lnTo>
                  <a:pt x="13716" y="0"/>
                </a:lnTo>
                <a:lnTo>
                  <a:pt x="0" y="13717"/>
                </a:lnTo>
                <a:lnTo>
                  <a:pt x="0" y="649321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" name="Rectangle 377"/>
          <p:cNvSpPr/>
          <p:nvPr/>
        </p:nvSpPr>
        <p:spPr>
          <a:xfrm rot="18900000" flipV="1">
            <a:off x="7759447" y="-965458"/>
            <a:ext cx="13717" cy="6493219"/>
          </a:xfrm>
          <a:custGeom>
            <a:avLst/>
            <a:gdLst/>
            <a:ahLst/>
            <a:cxnLst/>
            <a:rect l="l" t="t" r="r" b="b"/>
            <a:pathLst>
              <a:path w="13717" h="6493219">
                <a:moveTo>
                  <a:pt x="0" y="6493219"/>
                </a:moveTo>
                <a:lnTo>
                  <a:pt x="13716" y="6479502"/>
                </a:lnTo>
                <a:lnTo>
                  <a:pt x="13717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" name="Rectangle 378"/>
          <p:cNvSpPr/>
          <p:nvPr/>
        </p:nvSpPr>
        <p:spPr>
          <a:xfrm rot="18900000" flipV="1">
            <a:off x="8602633" y="-965458"/>
            <a:ext cx="13716" cy="6493219"/>
          </a:xfrm>
          <a:custGeom>
            <a:avLst/>
            <a:gdLst/>
            <a:ahLst/>
            <a:cxnLst/>
            <a:rect l="l" t="t" r="r" b="b"/>
            <a:pathLst>
              <a:path w="13716" h="6493219">
                <a:moveTo>
                  <a:pt x="13716" y="6479504"/>
                </a:moveTo>
                <a:lnTo>
                  <a:pt x="13716" y="0"/>
                </a:lnTo>
                <a:lnTo>
                  <a:pt x="0" y="13716"/>
                </a:lnTo>
                <a:lnTo>
                  <a:pt x="0" y="649321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" name="Rectangle 138"/>
          <p:cNvSpPr/>
          <p:nvPr/>
        </p:nvSpPr>
        <p:spPr>
          <a:xfrm rot="18900000" flipV="1">
            <a:off x="10088968" y="-882602"/>
            <a:ext cx="13716" cy="5927431"/>
          </a:xfrm>
          <a:custGeom>
            <a:avLst/>
            <a:gdLst/>
            <a:ahLst/>
            <a:cxnLst/>
            <a:rect l="l" t="t" r="r" b="b"/>
            <a:pathLst>
              <a:path w="13716" h="5927431">
                <a:moveTo>
                  <a:pt x="0" y="5927431"/>
                </a:moveTo>
                <a:lnTo>
                  <a:pt x="13715" y="5913716"/>
                </a:lnTo>
                <a:lnTo>
                  <a:pt x="13716" y="1371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" name="Rectangle 139"/>
          <p:cNvSpPr/>
          <p:nvPr/>
        </p:nvSpPr>
        <p:spPr>
          <a:xfrm rot="18900000" flipV="1">
            <a:off x="10510562" y="-707971"/>
            <a:ext cx="13716" cy="4734985"/>
          </a:xfrm>
          <a:custGeom>
            <a:avLst/>
            <a:gdLst/>
            <a:ahLst/>
            <a:cxnLst/>
            <a:rect l="l" t="t" r="r" b="b"/>
            <a:pathLst>
              <a:path w="13716" h="4734985">
                <a:moveTo>
                  <a:pt x="0" y="4734985"/>
                </a:moveTo>
                <a:lnTo>
                  <a:pt x="13715" y="4721270"/>
                </a:lnTo>
                <a:lnTo>
                  <a:pt x="13716" y="137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" name="Rectangle 140"/>
          <p:cNvSpPr/>
          <p:nvPr/>
        </p:nvSpPr>
        <p:spPr>
          <a:xfrm rot="18900000" flipV="1">
            <a:off x="10932155" y="-533342"/>
            <a:ext cx="13716" cy="3542540"/>
          </a:xfrm>
          <a:custGeom>
            <a:avLst/>
            <a:gdLst/>
            <a:ahLst/>
            <a:cxnLst/>
            <a:rect l="l" t="t" r="r" b="b"/>
            <a:pathLst>
              <a:path w="13716" h="3542540">
                <a:moveTo>
                  <a:pt x="0" y="3542540"/>
                </a:moveTo>
                <a:lnTo>
                  <a:pt x="13715" y="3528825"/>
                </a:lnTo>
                <a:lnTo>
                  <a:pt x="13716" y="1371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" name="Rectangle 141"/>
          <p:cNvSpPr/>
          <p:nvPr/>
        </p:nvSpPr>
        <p:spPr>
          <a:xfrm rot="18900000" flipV="1">
            <a:off x="11353748" y="-358712"/>
            <a:ext cx="13716" cy="2350095"/>
          </a:xfrm>
          <a:custGeom>
            <a:avLst/>
            <a:gdLst/>
            <a:ahLst/>
            <a:cxnLst/>
            <a:rect l="l" t="t" r="r" b="b"/>
            <a:pathLst>
              <a:path w="13716" h="2350095">
                <a:moveTo>
                  <a:pt x="0" y="2350095"/>
                </a:moveTo>
                <a:lnTo>
                  <a:pt x="13715" y="2336380"/>
                </a:lnTo>
                <a:lnTo>
                  <a:pt x="13716" y="1371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" name="Rectangle 142"/>
          <p:cNvSpPr/>
          <p:nvPr/>
        </p:nvSpPr>
        <p:spPr>
          <a:xfrm rot="18900000" flipV="1">
            <a:off x="11775341" y="-184083"/>
            <a:ext cx="13716" cy="1157650"/>
          </a:xfrm>
          <a:custGeom>
            <a:avLst/>
            <a:gdLst/>
            <a:ahLst/>
            <a:cxnLst/>
            <a:rect l="l" t="t" r="r" b="b"/>
            <a:pathLst>
              <a:path w="13716" h="1157650">
                <a:moveTo>
                  <a:pt x="0" y="1157650"/>
                </a:moveTo>
                <a:lnTo>
                  <a:pt x="13716" y="1143934"/>
                </a:lnTo>
                <a:lnTo>
                  <a:pt x="13716" y="1371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" name="Rectangle 372"/>
          <p:cNvSpPr/>
          <p:nvPr/>
        </p:nvSpPr>
        <p:spPr>
          <a:xfrm rot="18900000" flipV="1">
            <a:off x="3543517" y="-965458"/>
            <a:ext cx="13716" cy="6493219"/>
          </a:xfrm>
          <a:custGeom>
            <a:avLst/>
            <a:gdLst/>
            <a:ahLst/>
            <a:cxnLst/>
            <a:rect l="l" t="t" r="r" b="b"/>
            <a:pathLst>
              <a:path w="13716" h="6493219">
                <a:moveTo>
                  <a:pt x="0" y="6493219"/>
                </a:moveTo>
                <a:lnTo>
                  <a:pt x="13716" y="6479503"/>
                </a:lnTo>
                <a:lnTo>
                  <a:pt x="13716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" name="Rectangle 374"/>
          <p:cNvSpPr/>
          <p:nvPr/>
        </p:nvSpPr>
        <p:spPr>
          <a:xfrm rot="18900000" flipV="1">
            <a:off x="5229889" y="-965458"/>
            <a:ext cx="13716" cy="6493220"/>
          </a:xfrm>
          <a:custGeom>
            <a:avLst/>
            <a:gdLst/>
            <a:ahLst/>
            <a:cxnLst/>
            <a:rect l="l" t="t" r="r" b="b"/>
            <a:pathLst>
              <a:path w="13716" h="6493220">
                <a:moveTo>
                  <a:pt x="0" y="6493220"/>
                </a:moveTo>
                <a:lnTo>
                  <a:pt x="13716" y="6479504"/>
                </a:lnTo>
                <a:lnTo>
                  <a:pt x="13716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" name="Teardrop 3"/>
          <p:cNvSpPr/>
          <p:nvPr/>
        </p:nvSpPr>
        <p:spPr>
          <a:xfrm rot="5400000" flipH="1" flipV="1">
            <a:off x="644277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" name="Oval 1608"/>
          <p:cNvSpPr/>
          <p:nvPr/>
        </p:nvSpPr>
        <p:spPr>
          <a:xfrm>
            <a:off x="712049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10" name="Teardrop 3"/>
          <p:cNvSpPr/>
          <p:nvPr/>
        </p:nvSpPr>
        <p:spPr>
          <a:xfrm rot="5400000" flipH="1" flipV="1">
            <a:off x="-148774" y="258315"/>
            <a:ext cx="612648" cy="315100"/>
          </a:xfrm>
          <a:custGeom>
            <a:avLst/>
            <a:gdLst/>
            <a:ahLst/>
            <a:cxnLst/>
            <a:rect l="l" t="t" r="r" b="b"/>
            <a:pathLst>
              <a:path w="612648" h="315100">
                <a:moveTo>
                  <a:pt x="239386" y="75670"/>
                </a:moveTo>
                <a:cubicBezTo>
                  <a:pt x="230866" y="67149"/>
                  <a:pt x="224313" y="57406"/>
                  <a:pt x="219944" y="46909"/>
                </a:cubicBezTo>
                <a:cubicBezTo>
                  <a:pt x="207099" y="60107"/>
                  <a:pt x="182914" y="65356"/>
                  <a:pt x="163810" y="64989"/>
                </a:cubicBezTo>
                <a:cubicBezTo>
                  <a:pt x="113791" y="64989"/>
                  <a:pt x="73243" y="105538"/>
                  <a:pt x="73243" y="155556"/>
                </a:cubicBezTo>
                <a:cubicBezTo>
                  <a:pt x="73243" y="179467"/>
                  <a:pt x="82509" y="201213"/>
                  <a:pt x="97830" y="217225"/>
                </a:cubicBezTo>
                <a:close/>
                <a:moveTo>
                  <a:pt x="268191" y="95157"/>
                </a:moveTo>
                <a:cubicBezTo>
                  <a:pt x="257695" y="90787"/>
                  <a:pt x="247952" y="84234"/>
                  <a:pt x="239431" y="75715"/>
                </a:cubicBezTo>
                <a:lnTo>
                  <a:pt x="97875" y="217270"/>
                </a:lnTo>
                <a:cubicBezTo>
                  <a:pt x="113887" y="232591"/>
                  <a:pt x="135634" y="241857"/>
                  <a:pt x="159544" y="241857"/>
                </a:cubicBezTo>
                <a:cubicBezTo>
                  <a:pt x="184553" y="241857"/>
                  <a:pt x="207195" y="231720"/>
                  <a:pt x="223585" y="215331"/>
                </a:cubicBezTo>
                <a:cubicBezTo>
                  <a:pt x="239974" y="198941"/>
                  <a:pt x="250111" y="176299"/>
                  <a:pt x="250111" y="151290"/>
                </a:cubicBezTo>
                <a:cubicBezTo>
                  <a:pt x="249745" y="132187"/>
                  <a:pt x="254994" y="108002"/>
                  <a:pt x="268191" y="95157"/>
                </a:cubicBezTo>
                <a:close/>
                <a:moveTo>
                  <a:pt x="391275" y="232488"/>
                </a:moveTo>
                <a:cubicBezTo>
                  <a:pt x="366688" y="214199"/>
                  <a:pt x="350981" y="184860"/>
                  <a:pt x="350981" y="151853"/>
                </a:cubicBezTo>
                <a:cubicBezTo>
                  <a:pt x="351479" y="125869"/>
                  <a:pt x="347689" y="109892"/>
                  <a:pt x="331337" y="99934"/>
                </a:cubicBezTo>
                <a:cubicBezTo>
                  <a:pt x="315088" y="104415"/>
                  <a:pt x="297874" y="104335"/>
                  <a:pt x="281637" y="99721"/>
                </a:cubicBezTo>
                <a:cubicBezTo>
                  <a:pt x="265010" y="109675"/>
                  <a:pt x="261165" y="125694"/>
                  <a:pt x="261667" y="151853"/>
                </a:cubicBezTo>
                <a:cubicBezTo>
                  <a:pt x="261667" y="179968"/>
                  <a:pt x="250271" y="205421"/>
                  <a:pt x="231846" y="223846"/>
                </a:cubicBezTo>
                <a:lnTo>
                  <a:pt x="221347" y="232509"/>
                </a:lnTo>
                <a:cubicBezTo>
                  <a:pt x="224389" y="249009"/>
                  <a:pt x="232545" y="264623"/>
                  <a:pt x="245300" y="277378"/>
                </a:cubicBezTo>
                <a:cubicBezTo>
                  <a:pt x="262207" y="294285"/>
                  <a:pt x="284136" y="303111"/>
                  <a:pt x="306292" y="303599"/>
                </a:cubicBezTo>
                <a:lnTo>
                  <a:pt x="306292" y="218433"/>
                </a:lnTo>
                <a:lnTo>
                  <a:pt x="306356" y="218433"/>
                </a:lnTo>
                <a:lnTo>
                  <a:pt x="306356" y="303599"/>
                </a:lnTo>
                <a:cubicBezTo>
                  <a:pt x="328512" y="303110"/>
                  <a:pt x="350441" y="294285"/>
                  <a:pt x="367348" y="277378"/>
                </a:cubicBezTo>
                <a:cubicBezTo>
                  <a:pt x="380109" y="264617"/>
                  <a:pt x="388266" y="248996"/>
                  <a:pt x="391275" y="232488"/>
                </a:cubicBezTo>
                <a:close/>
                <a:moveTo>
                  <a:pt x="514773" y="217271"/>
                </a:moveTo>
                <a:lnTo>
                  <a:pt x="373218" y="75716"/>
                </a:lnTo>
                <a:cubicBezTo>
                  <a:pt x="364700" y="84231"/>
                  <a:pt x="354962" y="90781"/>
                  <a:pt x="344508" y="95209"/>
                </a:cubicBezTo>
                <a:cubicBezTo>
                  <a:pt x="357668" y="108066"/>
                  <a:pt x="362903" y="132212"/>
                  <a:pt x="362537" y="151290"/>
                </a:cubicBezTo>
                <a:cubicBezTo>
                  <a:pt x="362537" y="201309"/>
                  <a:pt x="403085" y="241857"/>
                  <a:pt x="453104" y="241857"/>
                </a:cubicBezTo>
                <a:cubicBezTo>
                  <a:pt x="477015" y="241857"/>
                  <a:pt x="498761" y="232592"/>
                  <a:pt x="514773" y="217271"/>
                </a:cubicBezTo>
                <a:close/>
                <a:moveTo>
                  <a:pt x="539405" y="155556"/>
                </a:moveTo>
                <a:cubicBezTo>
                  <a:pt x="539405" y="105538"/>
                  <a:pt x="498856" y="64989"/>
                  <a:pt x="448838" y="64989"/>
                </a:cubicBezTo>
                <a:cubicBezTo>
                  <a:pt x="429760" y="65355"/>
                  <a:pt x="405614" y="60121"/>
                  <a:pt x="392756" y="46961"/>
                </a:cubicBezTo>
                <a:cubicBezTo>
                  <a:pt x="388329" y="57415"/>
                  <a:pt x="381778" y="67153"/>
                  <a:pt x="373263" y="75671"/>
                </a:cubicBezTo>
                <a:lnTo>
                  <a:pt x="514818" y="217225"/>
                </a:lnTo>
                <a:cubicBezTo>
                  <a:pt x="530139" y="201213"/>
                  <a:pt x="539405" y="179467"/>
                  <a:pt x="539405" y="155556"/>
                </a:cubicBezTo>
                <a:close/>
                <a:moveTo>
                  <a:pt x="612648" y="8776"/>
                </a:moveTo>
                <a:cubicBezTo>
                  <a:pt x="612257" y="34030"/>
                  <a:pt x="602326" y="59101"/>
                  <a:pt x="583058" y="78369"/>
                </a:cubicBezTo>
                <a:cubicBezTo>
                  <a:pt x="569890" y="91537"/>
                  <a:pt x="554014" y="100343"/>
                  <a:pt x="537134" y="104416"/>
                </a:cubicBezTo>
                <a:cubicBezTo>
                  <a:pt x="546224" y="119205"/>
                  <a:pt x="551214" y="136643"/>
                  <a:pt x="551214" y="155247"/>
                </a:cubicBezTo>
                <a:cubicBezTo>
                  <a:pt x="551214" y="182497"/>
                  <a:pt x="540509" y="207247"/>
                  <a:pt x="522928" y="225380"/>
                </a:cubicBezTo>
                <a:lnTo>
                  <a:pt x="522928" y="225380"/>
                </a:lnTo>
                <a:cubicBezTo>
                  <a:pt x="504794" y="242961"/>
                  <a:pt x="480044" y="253667"/>
                  <a:pt x="452794" y="253667"/>
                </a:cubicBezTo>
                <a:cubicBezTo>
                  <a:pt x="434191" y="253667"/>
                  <a:pt x="416753" y="248677"/>
                  <a:pt x="401964" y="239586"/>
                </a:cubicBezTo>
                <a:cubicBezTo>
                  <a:pt x="397891" y="256466"/>
                  <a:pt x="389084" y="272342"/>
                  <a:pt x="375917" y="285509"/>
                </a:cubicBezTo>
                <a:cubicBezTo>
                  <a:pt x="356649" y="304778"/>
                  <a:pt x="331578" y="314709"/>
                  <a:pt x="306324" y="315100"/>
                </a:cubicBezTo>
                <a:lnTo>
                  <a:pt x="306324" y="315100"/>
                </a:lnTo>
                <a:cubicBezTo>
                  <a:pt x="281070" y="314709"/>
                  <a:pt x="255999" y="304778"/>
                  <a:pt x="236731" y="285509"/>
                </a:cubicBezTo>
                <a:cubicBezTo>
                  <a:pt x="223570" y="272349"/>
                  <a:pt x="214766" y="256482"/>
                  <a:pt x="210610" y="239626"/>
                </a:cubicBezTo>
                <a:cubicBezTo>
                  <a:pt x="195839" y="248693"/>
                  <a:pt x="178427" y="253666"/>
                  <a:pt x="159854" y="253666"/>
                </a:cubicBezTo>
                <a:cubicBezTo>
                  <a:pt x="132604" y="253666"/>
                  <a:pt x="107854" y="242961"/>
                  <a:pt x="89720" y="225380"/>
                </a:cubicBezTo>
                <a:lnTo>
                  <a:pt x="89720" y="225380"/>
                </a:lnTo>
                <a:cubicBezTo>
                  <a:pt x="72139" y="207247"/>
                  <a:pt x="61434" y="182497"/>
                  <a:pt x="61434" y="155247"/>
                </a:cubicBezTo>
                <a:cubicBezTo>
                  <a:pt x="61434" y="136673"/>
                  <a:pt x="66407" y="119262"/>
                  <a:pt x="75474" y="104490"/>
                </a:cubicBezTo>
                <a:cubicBezTo>
                  <a:pt x="58618" y="100334"/>
                  <a:pt x="42751" y="91530"/>
                  <a:pt x="29591" y="78369"/>
                </a:cubicBezTo>
                <a:cubicBezTo>
                  <a:pt x="10322" y="59101"/>
                  <a:pt x="391" y="34030"/>
                  <a:pt x="0" y="8776"/>
                </a:cubicBezTo>
                <a:lnTo>
                  <a:pt x="0" y="8776"/>
                </a:lnTo>
                <a:lnTo>
                  <a:pt x="1828" y="0"/>
                </a:lnTo>
                <a:lnTo>
                  <a:pt x="13374" y="0"/>
                </a:lnTo>
                <a:cubicBezTo>
                  <a:pt x="11782" y="2802"/>
                  <a:pt x="11567" y="5771"/>
                  <a:pt x="11501" y="8744"/>
                </a:cubicBezTo>
                <a:lnTo>
                  <a:pt x="96667" y="8744"/>
                </a:lnTo>
                <a:lnTo>
                  <a:pt x="96667" y="8808"/>
                </a:lnTo>
                <a:lnTo>
                  <a:pt x="11501" y="8808"/>
                </a:lnTo>
                <a:cubicBezTo>
                  <a:pt x="11989" y="30964"/>
                  <a:pt x="20815" y="52893"/>
                  <a:pt x="37722" y="69800"/>
                </a:cubicBezTo>
                <a:cubicBezTo>
                  <a:pt x="50477" y="82555"/>
                  <a:pt x="66091" y="90711"/>
                  <a:pt x="82591" y="93753"/>
                </a:cubicBezTo>
                <a:cubicBezTo>
                  <a:pt x="100880" y="69151"/>
                  <a:pt x="130228" y="53433"/>
                  <a:pt x="163247" y="53433"/>
                </a:cubicBezTo>
                <a:cubicBezTo>
                  <a:pt x="186137" y="53872"/>
                  <a:pt x="201262" y="50984"/>
                  <a:pt x="211354" y="39116"/>
                </a:cubicBezTo>
                <a:cubicBezTo>
                  <a:pt x="212796" y="37420"/>
                  <a:pt x="214135" y="35542"/>
                  <a:pt x="215380" y="33463"/>
                </a:cubicBezTo>
                <a:lnTo>
                  <a:pt x="215236" y="0"/>
                </a:lnTo>
                <a:lnTo>
                  <a:pt x="223506" y="0"/>
                </a:lnTo>
                <a:cubicBezTo>
                  <a:pt x="219687" y="24354"/>
                  <a:pt x="227777" y="49750"/>
                  <a:pt x="246535" y="68520"/>
                </a:cubicBezTo>
                <a:lnTo>
                  <a:pt x="254763" y="60293"/>
                </a:lnTo>
                <a:cubicBezTo>
                  <a:pt x="254771" y="60299"/>
                  <a:pt x="254778" y="60307"/>
                  <a:pt x="254786" y="60315"/>
                </a:cubicBezTo>
                <a:lnTo>
                  <a:pt x="254808" y="60338"/>
                </a:lnTo>
                <a:lnTo>
                  <a:pt x="246580" y="68565"/>
                </a:lnTo>
                <a:cubicBezTo>
                  <a:pt x="279582" y="101547"/>
                  <a:pt x="333066" y="101547"/>
                  <a:pt x="366068" y="68565"/>
                </a:cubicBezTo>
                <a:lnTo>
                  <a:pt x="357840" y="60338"/>
                </a:lnTo>
                <a:cubicBezTo>
                  <a:pt x="357847" y="60330"/>
                  <a:pt x="357855" y="60322"/>
                  <a:pt x="357862" y="60315"/>
                </a:cubicBezTo>
                <a:lnTo>
                  <a:pt x="357885" y="60293"/>
                </a:lnTo>
                <a:lnTo>
                  <a:pt x="366113" y="68520"/>
                </a:lnTo>
                <a:cubicBezTo>
                  <a:pt x="384871" y="49750"/>
                  <a:pt x="392961" y="24354"/>
                  <a:pt x="389142" y="0"/>
                </a:cubicBezTo>
                <a:lnTo>
                  <a:pt x="397337" y="0"/>
                </a:lnTo>
                <a:cubicBezTo>
                  <a:pt x="401478" y="11094"/>
                  <a:pt x="400548" y="22668"/>
                  <a:pt x="397481" y="33790"/>
                </a:cubicBezTo>
                <a:cubicBezTo>
                  <a:pt x="407439" y="50142"/>
                  <a:pt x="423417" y="53932"/>
                  <a:pt x="449401" y="53433"/>
                </a:cubicBezTo>
                <a:cubicBezTo>
                  <a:pt x="482407" y="53434"/>
                  <a:pt x="511746" y="69140"/>
                  <a:pt x="530035" y="93727"/>
                </a:cubicBezTo>
                <a:cubicBezTo>
                  <a:pt x="546543" y="90718"/>
                  <a:pt x="562165" y="82561"/>
                  <a:pt x="574926" y="69800"/>
                </a:cubicBezTo>
                <a:cubicBezTo>
                  <a:pt x="591833" y="52893"/>
                  <a:pt x="600658" y="30964"/>
                  <a:pt x="601147" y="8808"/>
                </a:cubicBezTo>
                <a:lnTo>
                  <a:pt x="515981" y="8808"/>
                </a:lnTo>
                <a:lnTo>
                  <a:pt x="515981" y="8744"/>
                </a:lnTo>
                <a:lnTo>
                  <a:pt x="601147" y="8744"/>
                </a:lnTo>
                <a:lnTo>
                  <a:pt x="599274" y="0"/>
                </a:lnTo>
                <a:lnTo>
                  <a:pt x="610820" y="0"/>
                </a:lnTo>
                <a:cubicBezTo>
                  <a:pt x="612423" y="2826"/>
                  <a:pt x="612602" y="5800"/>
                  <a:pt x="612648" y="877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" name="Oval 1610"/>
          <p:cNvSpPr/>
          <p:nvPr/>
        </p:nvSpPr>
        <p:spPr>
          <a:xfrm>
            <a:off x="37745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12" name="Teardrop 3"/>
          <p:cNvSpPr/>
          <p:nvPr/>
        </p:nvSpPr>
        <p:spPr>
          <a:xfrm rot="5400000" flipH="1" flipV="1">
            <a:off x="138753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" name="Teardrop 3"/>
          <p:cNvSpPr/>
          <p:nvPr/>
        </p:nvSpPr>
        <p:spPr>
          <a:xfrm rot="5400000" flipH="1" flipV="1">
            <a:off x="223007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" name="Teardrop 3"/>
          <p:cNvSpPr/>
          <p:nvPr/>
        </p:nvSpPr>
        <p:spPr>
          <a:xfrm rot="5400000" flipH="1" flipV="1">
            <a:off x="307261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" name="Teardrop 3"/>
          <p:cNvSpPr/>
          <p:nvPr/>
        </p:nvSpPr>
        <p:spPr>
          <a:xfrm rot="5400000" flipH="1" flipV="1">
            <a:off x="391515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" name="Teardrop 3"/>
          <p:cNvSpPr/>
          <p:nvPr/>
        </p:nvSpPr>
        <p:spPr>
          <a:xfrm rot="5400000" flipH="1" flipV="1">
            <a:off x="475769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" name="Teardrop 3"/>
          <p:cNvSpPr/>
          <p:nvPr/>
        </p:nvSpPr>
        <p:spPr>
          <a:xfrm rot="5400000" flipH="1" flipV="1">
            <a:off x="560023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" name="Oval 1617"/>
          <p:cNvSpPr/>
          <p:nvPr/>
        </p:nvSpPr>
        <p:spPr>
          <a:xfrm>
            <a:off x="122033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19" name="Oval 1618"/>
          <p:cNvSpPr/>
          <p:nvPr/>
        </p:nvSpPr>
        <p:spPr>
          <a:xfrm>
            <a:off x="206321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20" name="Oval 1619"/>
          <p:cNvSpPr/>
          <p:nvPr/>
        </p:nvSpPr>
        <p:spPr>
          <a:xfrm>
            <a:off x="290609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21" name="Oval 1620"/>
          <p:cNvSpPr/>
          <p:nvPr/>
        </p:nvSpPr>
        <p:spPr>
          <a:xfrm>
            <a:off x="374897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22" name="Oval 1621"/>
          <p:cNvSpPr/>
          <p:nvPr/>
        </p:nvSpPr>
        <p:spPr>
          <a:xfrm>
            <a:off x="459185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23" name="Oval 1622"/>
          <p:cNvSpPr/>
          <p:nvPr/>
        </p:nvSpPr>
        <p:spPr>
          <a:xfrm>
            <a:off x="543473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24" name="Oval 1623"/>
          <p:cNvSpPr/>
          <p:nvPr/>
        </p:nvSpPr>
        <p:spPr>
          <a:xfrm>
            <a:off x="627761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25" name="Teardrop 3"/>
          <p:cNvSpPr/>
          <p:nvPr/>
        </p:nvSpPr>
        <p:spPr>
          <a:xfrm rot="5400000" flipH="1" flipV="1">
            <a:off x="812785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" name="Oval 1625"/>
          <p:cNvSpPr/>
          <p:nvPr/>
        </p:nvSpPr>
        <p:spPr>
          <a:xfrm>
            <a:off x="880625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27" name="Teardrop 3"/>
          <p:cNvSpPr/>
          <p:nvPr/>
        </p:nvSpPr>
        <p:spPr>
          <a:xfrm rot="5400000" flipH="1" flipV="1">
            <a:off x="728531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" name="Oval 1627"/>
          <p:cNvSpPr/>
          <p:nvPr/>
        </p:nvSpPr>
        <p:spPr>
          <a:xfrm>
            <a:off x="796337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29" name="Teardrop 3"/>
          <p:cNvSpPr/>
          <p:nvPr/>
        </p:nvSpPr>
        <p:spPr>
          <a:xfrm rot="5400000" flipH="1" flipV="1">
            <a:off x="981293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" name="Oval 1629"/>
          <p:cNvSpPr/>
          <p:nvPr/>
        </p:nvSpPr>
        <p:spPr>
          <a:xfrm>
            <a:off x="1049201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31" name="Teardrop 3"/>
          <p:cNvSpPr/>
          <p:nvPr/>
        </p:nvSpPr>
        <p:spPr>
          <a:xfrm rot="5400000" flipH="1" flipV="1">
            <a:off x="897039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" name="Oval 1631"/>
          <p:cNvSpPr/>
          <p:nvPr/>
        </p:nvSpPr>
        <p:spPr>
          <a:xfrm>
            <a:off x="964913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33" name="Teardrop 3"/>
          <p:cNvSpPr/>
          <p:nvPr/>
        </p:nvSpPr>
        <p:spPr>
          <a:xfrm rot="5400000" flipH="1" flipV="1">
            <a:off x="11498011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" name="Teardrop 3"/>
          <p:cNvSpPr/>
          <p:nvPr/>
        </p:nvSpPr>
        <p:spPr>
          <a:xfrm rot="5400000" flipH="1" flipV="1">
            <a:off x="1065547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" name="Oval 1634"/>
          <p:cNvSpPr/>
          <p:nvPr/>
        </p:nvSpPr>
        <p:spPr>
          <a:xfrm>
            <a:off x="1133489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636" name="Teardrop 3"/>
          <p:cNvSpPr/>
          <p:nvPr/>
        </p:nvSpPr>
        <p:spPr>
          <a:xfrm rot="5400000" flipH="1" flipV="1">
            <a:off x="54499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" name="Oval 1636"/>
          <p:cNvSpPr/>
          <p:nvPr/>
        </p:nvSpPr>
        <p:spPr>
          <a:xfrm>
            <a:off x="666451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" name="Oval 167"/>
          <p:cNvSpPr/>
          <p:nvPr/>
        </p:nvSpPr>
        <p:spPr>
          <a:xfrm>
            <a:off x="0" y="331699"/>
            <a:ext cx="93942" cy="4240302"/>
          </a:xfrm>
          <a:custGeom>
            <a:avLst/>
            <a:gdLst/>
            <a:ahLst/>
            <a:cxnLst/>
            <a:rect l="l" t="t" r="r" b="b"/>
            <a:pathLst>
              <a:path w="93942" h="4240302">
                <a:moveTo>
                  <a:pt x="9066" y="4229620"/>
                </a:moveTo>
                <a:cubicBezTo>
                  <a:pt x="23324" y="4229620"/>
                  <a:pt x="36761" y="4233136"/>
                  <a:pt x="48054" y="4240302"/>
                </a:cubicBezTo>
                <a:lnTo>
                  <a:pt x="0" y="4240302"/>
                </a:lnTo>
                <a:lnTo>
                  <a:pt x="0" y="4231451"/>
                </a:lnTo>
                <a:cubicBezTo>
                  <a:pt x="2881" y="4229788"/>
                  <a:pt x="5954" y="4229620"/>
                  <a:pt x="9066" y="4229620"/>
                </a:cubicBezTo>
                <a:close/>
                <a:moveTo>
                  <a:pt x="9066" y="3380947"/>
                </a:moveTo>
                <a:cubicBezTo>
                  <a:pt x="55942" y="3380947"/>
                  <a:pt x="93942" y="3418947"/>
                  <a:pt x="93942" y="3465822"/>
                </a:cubicBezTo>
                <a:cubicBezTo>
                  <a:pt x="93942" y="3512697"/>
                  <a:pt x="55942" y="3550697"/>
                  <a:pt x="9066" y="3550697"/>
                </a:cubicBezTo>
                <a:lnTo>
                  <a:pt x="0" y="3548867"/>
                </a:lnTo>
                <a:lnTo>
                  <a:pt x="0" y="3382777"/>
                </a:lnTo>
                <a:cubicBezTo>
                  <a:pt x="2881" y="3381115"/>
                  <a:pt x="5954" y="3380947"/>
                  <a:pt x="9066" y="3380947"/>
                </a:cubicBezTo>
                <a:close/>
                <a:moveTo>
                  <a:pt x="9066" y="2536768"/>
                </a:moveTo>
                <a:cubicBezTo>
                  <a:pt x="55942" y="2536768"/>
                  <a:pt x="93942" y="2574768"/>
                  <a:pt x="93942" y="2621643"/>
                </a:cubicBezTo>
                <a:cubicBezTo>
                  <a:pt x="93942" y="2668518"/>
                  <a:pt x="55942" y="2706518"/>
                  <a:pt x="9066" y="2706518"/>
                </a:cubicBezTo>
                <a:lnTo>
                  <a:pt x="0" y="2704688"/>
                </a:lnTo>
                <a:lnTo>
                  <a:pt x="0" y="2538598"/>
                </a:lnTo>
                <a:cubicBezTo>
                  <a:pt x="2881" y="2536936"/>
                  <a:pt x="5954" y="2536768"/>
                  <a:pt x="9066" y="2536768"/>
                </a:cubicBezTo>
                <a:close/>
                <a:moveTo>
                  <a:pt x="9066" y="1688095"/>
                </a:moveTo>
                <a:cubicBezTo>
                  <a:pt x="55942" y="1688095"/>
                  <a:pt x="93942" y="1726095"/>
                  <a:pt x="93942" y="1772970"/>
                </a:cubicBezTo>
                <a:cubicBezTo>
                  <a:pt x="93942" y="1819845"/>
                  <a:pt x="55942" y="1857845"/>
                  <a:pt x="9066" y="1857845"/>
                </a:cubicBezTo>
                <a:lnTo>
                  <a:pt x="0" y="1856015"/>
                </a:lnTo>
                <a:lnTo>
                  <a:pt x="0" y="1689925"/>
                </a:lnTo>
                <a:cubicBezTo>
                  <a:pt x="2881" y="1688263"/>
                  <a:pt x="5954" y="1688095"/>
                  <a:pt x="9066" y="1688095"/>
                </a:cubicBezTo>
                <a:close/>
                <a:moveTo>
                  <a:pt x="9066" y="845498"/>
                </a:moveTo>
                <a:cubicBezTo>
                  <a:pt x="55942" y="845498"/>
                  <a:pt x="93942" y="883498"/>
                  <a:pt x="93942" y="930373"/>
                </a:cubicBezTo>
                <a:cubicBezTo>
                  <a:pt x="93942" y="977248"/>
                  <a:pt x="55942" y="1015248"/>
                  <a:pt x="9066" y="1015248"/>
                </a:cubicBezTo>
                <a:lnTo>
                  <a:pt x="0" y="1013418"/>
                </a:lnTo>
                <a:lnTo>
                  <a:pt x="0" y="847328"/>
                </a:lnTo>
                <a:cubicBezTo>
                  <a:pt x="2881" y="845666"/>
                  <a:pt x="5954" y="845498"/>
                  <a:pt x="9066" y="845498"/>
                </a:cubicBezTo>
                <a:close/>
                <a:moveTo>
                  <a:pt x="9066" y="0"/>
                </a:moveTo>
                <a:cubicBezTo>
                  <a:pt x="55942" y="0"/>
                  <a:pt x="93942" y="38000"/>
                  <a:pt x="93942" y="84875"/>
                </a:cubicBezTo>
                <a:cubicBezTo>
                  <a:pt x="93942" y="131750"/>
                  <a:pt x="55942" y="169750"/>
                  <a:pt x="9066" y="169750"/>
                </a:cubicBezTo>
                <a:lnTo>
                  <a:pt x="0" y="167920"/>
                </a:lnTo>
                <a:lnTo>
                  <a:pt x="0" y="1830"/>
                </a:lnTo>
                <a:cubicBezTo>
                  <a:pt x="2881" y="167"/>
                  <a:pt x="5954" y="0"/>
                  <a:pt x="90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" name="Oval 1638"/>
          <p:cNvSpPr/>
          <p:nvPr/>
        </p:nvSpPr>
        <p:spPr>
          <a:xfrm>
            <a:off x="76673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" name="Oval 1639"/>
          <p:cNvSpPr/>
          <p:nvPr/>
        </p:nvSpPr>
        <p:spPr>
          <a:xfrm>
            <a:off x="160927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" name="Oval 1640"/>
          <p:cNvSpPr/>
          <p:nvPr/>
        </p:nvSpPr>
        <p:spPr>
          <a:xfrm>
            <a:off x="245181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" name="Oval 1641"/>
          <p:cNvSpPr/>
          <p:nvPr/>
        </p:nvSpPr>
        <p:spPr>
          <a:xfrm>
            <a:off x="329435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" name="Oval 1642"/>
          <p:cNvSpPr/>
          <p:nvPr/>
        </p:nvSpPr>
        <p:spPr>
          <a:xfrm>
            <a:off x="413689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" name="Oval 1643"/>
          <p:cNvSpPr/>
          <p:nvPr/>
        </p:nvSpPr>
        <p:spPr>
          <a:xfrm>
            <a:off x="497943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" name="Oval 1644"/>
          <p:cNvSpPr/>
          <p:nvPr/>
        </p:nvSpPr>
        <p:spPr>
          <a:xfrm>
            <a:off x="582197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" name="Oval 1645"/>
          <p:cNvSpPr/>
          <p:nvPr/>
        </p:nvSpPr>
        <p:spPr>
          <a:xfrm>
            <a:off x="834959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" name="Oval 1646"/>
          <p:cNvSpPr/>
          <p:nvPr/>
        </p:nvSpPr>
        <p:spPr>
          <a:xfrm>
            <a:off x="750705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" name="Oval 1647"/>
          <p:cNvSpPr/>
          <p:nvPr/>
        </p:nvSpPr>
        <p:spPr>
          <a:xfrm>
            <a:off x="1003467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" name="Oval 1648"/>
          <p:cNvSpPr/>
          <p:nvPr/>
        </p:nvSpPr>
        <p:spPr>
          <a:xfrm>
            <a:off x="919213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" name="Oval 1649"/>
          <p:cNvSpPr/>
          <p:nvPr/>
        </p:nvSpPr>
        <p:spPr>
          <a:xfrm>
            <a:off x="11719750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" name="Oval 1650"/>
          <p:cNvSpPr/>
          <p:nvPr/>
        </p:nvSpPr>
        <p:spPr>
          <a:xfrm>
            <a:off x="1087721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" name="Teardrop 3"/>
          <p:cNvSpPr/>
          <p:nvPr/>
        </p:nvSpPr>
        <p:spPr>
          <a:xfrm rot="5400000" flipH="1" flipV="1">
            <a:off x="602118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" name="Teardrop 3"/>
          <p:cNvSpPr/>
          <p:nvPr/>
        </p:nvSpPr>
        <p:spPr>
          <a:xfrm rot="5400000" flipH="1" flipV="1">
            <a:off x="96594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" name="Teardrop 3"/>
          <p:cNvSpPr/>
          <p:nvPr/>
        </p:nvSpPr>
        <p:spPr>
          <a:xfrm rot="5400000" flipH="1" flipV="1">
            <a:off x="180848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" name="Teardrop 3"/>
          <p:cNvSpPr/>
          <p:nvPr/>
        </p:nvSpPr>
        <p:spPr>
          <a:xfrm rot="5400000" flipH="1" flipV="1">
            <a:off x="265102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" name="Teardrop 3"/>
          <p:cNvSpPr/>
          <p:nvPr/>
        </p:nvSpPr>
        <p:spPr>
          <a:xfrm rot="5400000" flipH="1" flipV="1">
            <a:off x="349356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" name="Teardrop 3"/>
          <p:cNvSpPr/>
          <p:nvPr/>
        </p:nvSpPr>
        <p:spPr>
          <a:xfrm rot="5400000" flipH="1" flipV="1">
            <a:off x="433610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" name="Teardrop 3"/>
          <p:cNvSpPr/>
          <p:nvPr/>
        </p:nvSpPr>
        <p:spPr>
          <a:xfrm rot="5400000" flipH="1" flipV="1">
            <a:off x="517864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" name="Teardrop 3"/>
          <p:cNvSpPr/>
          <p:nvPr/>
        </p:nvSpPr>
        <p:spPr>
          <a:xfrm rot="5400000" flipH="1" flipV="1">
            <a:off x="770626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" name="Teardrop 3"/>
          <p:cNvSpPr/>
          <p:nvPr/>
        </p:nvSpPr>
        <p:spPr>
          <a:xfrm rot="5400000" flipH="1" flipV="1">
            <a:off x="686372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" name="Teardrop 3"/>
          <p:cNvSpPr/>
          <p:nvPr/>
        </p:nvSpPr>
        <p:spPr>
          <a:xfrm rot="5400000" flipH="1" flipV="1">
            <a:off x="939134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" name="Teardrop 3"/>
          <p:cNvSpPr/>
          <p:nvPr/>
        </p:nvSpPr>
        <p:spPr>
          <a:xfrm rot="5400000" flipH="1" flipV="1">
            <a:off x="854880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" name="Teardrop 3"/>
          <p:cNvSpPr/>
          <p:nvPr/>
        </p:nvSpPr>
        <p:spPr>
          <a:xfrm rot="5400000" flipH="1" flipV="1">
            <a:off x="11076421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4" name="Teardrop 3"/>
          <p:cNvSpPr/>
          <p:nvPr/>
        </p:nvSpPr>
        <p:spPr>
          <a:xfrm rot="5400000" flipH="1" flipV="1">
            <a:off x="1023388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" name="Teardrop 3"/>
          <p:cNvSpPr/>
          <p:nvPr/>
        </p:nvSpPr>
        <p:spPr>
          <a:xfrm rot="5400000" flipH="1" flipV="1">
            <a:off x="12340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" name="Teardrop 3"/>
          <p:cNvSpPr/>
          <p:nvPr/>
        </p:nvSpPr>
        <p:spPr>
          <a:xfrm rot="5400000" flipH="1" flipV="1">
            <a:off x="11760003" y="685578"/>
            <a:ext cx="595780" cy="268215"/>
          </a:xfrm>
          <a:custGeom>
            <a:avLst/>
            <a:gdLst/>
            <a:ahLst/>
            <a:cxnLst/>
            <a:rect l="l" t="t" r="r" b="b"/>
            <a:pathLst>
              <a:path w="595780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7" y="250112"/>
                  <a:pt x="155376" y="250112"/>
                </a:cubicBezTo>
                <a:cubicBezTo>
                  <a:pt x="174454" y="249746"/>
                  <a:pt x="198601" y="254980"/>
                  <a:pt x="211458" y="268141"/>
                </a:cubicBezTo>
                <a:cubicBezTo>
                  <a:pt x="215885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382868" y="82592"/>
                </a:moveTo>
                <a:cubicBezTo>
                  <a:pt x="379825" y="66091"/>
                  <a:pt x="371670" y="50477"/>
                  <a:pt x="358914" y="37722"/>
                </a:cubicBezTo>
                <a:cubicBezTo>
                  <a:pt x="342007" y="20815"/>
                  <a:pt x="320078" y="11989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3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6" y="100902"/>
                  <a:pt x="253233" y="130241"/>
                  <a:pt x="253233" y="163248"/>
                </a:cubicBezTo>
                <a:cubicBezTo>
                  <a:pt x="252735" y="189232"/>
                  <a:pt x="256525" y="205210"/>
                  <a:pt x="272877" y="215167"/>
                </a:cubicBezTo>
                <a:cubicBezTo>
                  <a:pt x="289126" y="210687"/>
                  <a:pt x="306340" y="210767"/>
                  <a:pt x="322577" y="215380"/>
                </a:cubicBezTo>
                <a:cubicBezTo>
                  <a:pt x="324655" y="214136"/>
                  <a:pt x="326534" y="212797"/>
                  <a:pt x="328229" y="211355"/>
                </a:cubicBezTo>
                <a:cubicBezTo>
                  <a:pt x="340097" y="201263"/>
                  <a:pt x="342986" y="186138"/>
                  <a:pt x="342547" y="163248"/>
                </a:cubicBezTo>
                <a:cubicBezTo>
                  <a:pt x="342547" y="130228"/>
                  <a:pt x="358265" y="100880"/>
                  <a:pt x="382868" y="82592"/>
                </a:cubicBezTo>
                <a:close/>
                <a:moveTo>
                  <a:pt x="506339" y="97830"/>
                </a:moveTo>
                <a:cubicBezTo>
                  <a:pt x="490327" y="82509"/>
                  <a:pt x="468581" y="73244"/>
                  <a:pt x="444670" y="73244"/>
                </a:cubicBezTo>
                <a:cubicBezTo>
                  <a:pt x="394651" y="73244"/>
                  <a:pt x="354103" y="113792"/>
                  <a:pt x="354103" y="163811"/>
                </a:cubicBezTo>
                <a:cubicBezTo>
                  <a:pt x="354469" y="182914"/>
                  <a:pt x="349220" y="207099"/>
                  <a:pt x="336023" y="219944"/>
                </a:cubicBezTo>
                <a:cubicBezTo>
                  <a:pt x="346519" y="224314"/>
                  <a:pt x="356263" y="230867"/>
                  <a:pt x="364783" y="239386"/>
                </a:cubicBezTo>
                <a:close/>
                <a:moveTo>
                  <a:pt x="530971" y="159544"/>
                </a:moveTo>
                <a:cubicBezTo>
                  <a:pt x="530971" y="135634"/>
                  <a:pt x="521705" y="113887"/>
                  <a:pt x="506384" y="97876"/>
                </a:cubicBezTo>
                <a:lnTo>
                  <a:pt x="364828" y="239431"/>
                </a:lnTo>
                <a:cubicBezTo>
                  <a:pt x="373348" y="247952"/>
                  <a:pt x="379901" y="257695"/>
                  <a:pt x="384270" y="268192"/>
                </a:cubicBezTo>
                <a:cubicBezTo>
                  <a:pt x="397115" y="254994"/>
                  <a:pt x="421300" y="249745"/>
                  <a:pt x="440404" y="250111"/>
                </a:cubicBezTo>
                <a:cubicBezTo>
                  <a:pt x="465413" y="250112"/>
                  <a:pt x="488055" y="239974"/>
                  <a:pt x="504444" y="223585"/>
                </a:cubicBezTo>
                <a:cubicBezTo>
                  <a:pt x="520834" y="207196"/>
                  <a:pt x="530971" y="184554"/>
                  <a:pt x="530971" y="159544"/>
                </a:cubicBezTo>
                <a:close/>
                <a:moveTo>
                  <a:pt x="595780" y="268215"/>
                </a:moveTo>
                <a:lnTo>
                  <a:pt x="581969" y="268215"/>
                </a:lnTo>
                <a:cubicBezTo>
                  <a:pt x="578743" y="259654"/>
                  <a:pt x="573266" y="252074"/>
                  <a:pt x="566492" y="245300"/>
                </a:cubicBezTo>
                <a:cubicBezTo>
                  <a:pt x="553737" y="232545"/>
                  <a:pt x="538123" y="224389"/>
                  <a:pt x="521623" y="221347"/>
                </a:cubicBezTo>
                <a:cubicBezTo>
                  <a:pt x="519174" y="225205"/>
                  <a:pt x="516174" y="228633"/>
                  <a:pt x="512960" y="231847"/>
                </a:cubicBezTo>
                <a:cubicBezTo>
                  <a:pt x="494535" y="250272"/>
                  <a:pt x="469082" y="261667"/>
                  <a:pt x="440967" y="261667"/>
                </a:cubicBezTo>
                <a:cubicBezTo>
                  <a:pt x="425629" y="261373"/>
                  <a:pt x="413777" y="262574"/>
                  <a:pt x="405186" y="268215"/>
                </a:cubicBezTo>
                <a:lnTo>
                  <a:pt x="372038" y="268215"/>
                </a:lnTo>
                <a:cubicBezTo>
                  <a:pt x="369178" y="260078"/>
                  <a:pt x="364042" y="252948"/>
                  <a:pt x="357679" y="246581"/>
                </a:cubicBezTo>
                <a:lnTo>
                  <a:pt x="349451" y="254808"/>
                </a:lnTo>
                <a:lnTo>
                  <a:pt x="349428" y="254786"/>
                </a:lnTo>
                <a:cubicBezTo>
                  <a:pt x="349421" y="254779"/>
                  <a:pt x="349413" y="254771"/>
                  <a:pt x="349406" y="254763"/>
                </a:cubicBezTo>
                <a:lnTo>
                  <a:pt x="357634" y="246536"/>
                </a:lnTo>
                <a:cubicBezTo>
                  <a:pt x="324632" y="213554"/>
                  <a:pt x="271148" y="213554"/>
                  <a:pt x="238147" y="246536"/>
                </a:cubicBezTo>
                <a:lnTo>
                  <a:pt x="246374" y="254763"/>
                </a:lnTo>
                <a:cubicBezTo>
                  <a:pt x="246367" y="254771"/>
                  <a:pt x="246359" y="254779"/>
                  <a:pt x="246352" y="254786"/>
                </a:cubicBezTo>
                <a:cubicBezTo>
                  <a:pt x="246344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69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8" y="221373"/>
                </a:cubicBezTo>
                <a:cubicBezTo>
                  <a:pt x="57671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89" y="195895"/>
                  <a:pt x="53000" y="178457"/>
                  <a:pt x="53000" y="159854"/>
                </a:cubicBezTo>
                <a:cubicBezTo>
                  <a:pt x="53000" y="132604"/>
                  <a:pt x="63705" y="107854"/>
                  <a:pt x="81286" y="89721"/>
                </a:cubicBezTo>
                <a:lnTo>
                  <a:pt x="81286" y="89721"/>
                </a:ln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30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lnTo>
                  <a:pt x="297890" y="0"/>
                </a:lnTo>
                <a:cubicBezTo>
                  <a:pt x="323144" y="391"/>
                  <a:pt x="348215" y="10322"/>
                  <a:pt x="367484" y="29591"/>
                </a:cubicBezTo>
                <a:cubicBezTo>
                  <a:pt x="380644" y="42751"/>
                  <a:pt x="389448" y="58618"/>
                  <a:pt x="393604" y="75474"/>
                </a:cubicBezTo>
                <a:cubicBezTo>
                  <a:pt x="408376" y="66408"/>
                  <a:pt x="425787" y="61434"/>
                  <a:pt x="444360" y="61434"/>
                </a:cubicBezTo>
                <a:cubicBezTo>
                  <a:pt x="471610" y="61434"/>
                  <a:pt x="496360" y="72140"/>
                  <a:pt x="514494" y="89721"/>
                </a:cubicBezTo>
                <a:cubicBezTo>
                  <a:pt x="532075" y="107854"/>
                  <a:pt x="542780" y="132604"/>
                  <a:pt x="542780" y="159854"/>
                </a:cubicBezTo>
                <a:cubicBezTo>
                  <a:pt x="542780" y="178427"/>
                  <a:pt x="537807" y="195839"/>
                  <a:pt x="528740" y="210610"/>
                </a:cubicBezTo>
                <a:cubicBezTo>
                  <a:pt x="545596" y="214766"/>
                  <a:pt x="561463" y="223570"/>
                  <a:pt x="574624" y="23673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" name="Oval 1666"/>
          <p:cNvSpPr/>
          <p:nvPr/>
        </p:nvSpPr>
        <p:spPr>
          <a:xfrm>
            <a:off x="708665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" name="Oval 1667"/>
          <p:cNvSpPr/>
          <p:nvPr/>
        </p:nvSpPr>
        <p:spPr>
          <a:xfrm>
            <a:off x="34633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" name="Oval 1668"/>
          <p:cNvSpPr/>
          <p:nvPr/>
        </p:nvSpPr>
        <p:spPr>
          <a:xfrm>
            <a:off x="118887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" name="Oval 1669"/>
          <p:cNvSpPr/>
          <p:nvPr/>
        </p:nvSpPr>
        <p:spPr>
          <a:xfrm>
            <a:off x="203141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" name="Oval 1670"/>
          <p:cNvSpPr/>
          <p:nvPr/>
        </p:nvSpPr>
        <p:spPr>
          <a:xfrm>
            <a:off x="287395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" name="Oval 1671"/>
          <p:cNvSpPr/>
          <p:nvPr/>
        </p:nvSpPr>
        <p:spPr>
          <a:xfrm>
            <a:off x="371649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" name="Oval 1672"/>
          <p:cNvSpPr/>
          <p:nvPr/>
        </p:nvSpPr>
        <p:spPr>
          <a:xfrm>
            <a:off x="455903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" name="Oval 1673"/>
          <p:cNvSpPr/>
          <p:nvPr/>
        </p:nvSpPr>
        <p:spPr>
          <a:xfrm>
            <a:off x="540157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" name="Oval 1674"/>
          <p:cNvSpPr/>
          <p:nvPr/>
        </p:nvSpPr>
        <p:spPr>
          <a:xfrm>
            <a:off x="624411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" name="Oval 1675"/>
          <p:cNvSpPr/>
          <p:nvPr/>
        </p:nvSpPr>
        <p:spPr>
          <a:xfrm>
            <a:off x="877173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" name="Oval 1676"/>
          <p:cNvSpPr/>
          <p:nvPr/>
        </p:nvSpPr>
        <p:spPr>
          <a:xfrm>
            <a:off x="792919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" name="Oval 1677"/>
          <p:cNvSpPr/>
          <p:nvPr/>
        </p:nvSpPr>
        <p:spPr>
          <a:xfrm>
            <a:off x="1045681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" name="Oval 1678"/>
          <p:cNvSpPr/>
          <p:nvPr/>
        </p:nvSpPr>
        <p:spPr>
          <a:xfrm>
            <a:off x="961427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" name="Oval 860"/>
          <p:cNvSpPr/>
          <p:nvPr/>
        </p:nvSpPr>
        <p:spPr>
          <a:xfrm>
            <a:off x="12141892" y="758852"/>
            <a:ext cx="50109" cy="3538433"/>
          </a:xfrm>
          <a:custGeom>
            <a:avLst/>
            <a:gdLst/>
            <a:ahLst/>
            <a:cxnLst/>
            <a:rect l="l" t="t" r="r" b="b"/>
            <a:pathLst>
              <a:path w="50109" h="3538433">
                <a:moveTo>
                  <a:pt x="50109" y="3384355"/>
                </a:moveTo>
                <a:lnTo>
                  <a:pt x="50109" y="3538433"/>
                </a:lnTo>
                <a:cubicBezTo>
                  <a:pt x="20497" y="3525461"/>
                  <a:pt x="0" y="3495821"/>
                  <a:pt x="0" y="3461394"/>
                </a:cubicBezTo>
                <a:cubicBezTo>
                  <a:pt x="0" y="3426967"/>
                  <a:pt x="20497" y="3397327"/>
                  <a:pt x="50109" y="3384355"/>
                </a:cubicBezTo>
                <a:close/>
                <a:moveTo>
                  <a:pt x="50109" y="2538350"/>
                </a:moveTo>
                <a:lnTo>
                  <a:pt x="50109" y="2692428"/>
                </a:lnTo>
                <a:cubicBezTo>
                  <a:pt x="20497" y="2679456"/>
                  <a:pt x="0" y="2649816"/>
                  <a:pt x="0" y="2615389"/>
                </a:cubicBezTo>
                <a:cubicBezTo>
                  <a:pt x="0" y="2580962"/>
                  <a:pt x="20497" y="2551322"/>
                  <a:pt x="50109" y="2538350"/>
                </a:cubicBezTo>
                <a:close/>
                <a:moveTo>
                  <a:pt x="50109" y="1688095"/>
                </a:moveTo>
                <a:lnTo>
                  <a:pt x="50109" y="1842173"/>
                </a:lnTo>
                <a:cubicBezTo>
                  <a:pt x="20497" y="1829201"/>
                  <a:pt x="0" y="1799561"/>
                  <a:pt x="0" y="1765134"/>
                </a:cubicBezTo>
                <a:cubicBezTo>
                  <a:pt x="0" y="1730707"/>
                  <a:pt x="20497" y="1701067"/>
                  <a:pt x="50109" y="1688095"/>
                </a:cubicBezTo>
                <a:close/>
                <a:moveTo>
                  <a:pt x="50109" y="845498"/>
                </a:moveTo>
                <a:lnTo>
                  <a:pt x="50109" y="999576"/>
                </a:lnTo>
                <a:cubicBezTo>
                  <a:pt x="20497" y="986604"/>
                  <a:pt x="0" y="956964"/>
                  <a:pt x="0" y="922537"/>
                </a:cubicBezTo>
                <a:cubicBezTo>
                  <a:pt x="0" y="888110"/>
                  <a:pt x="20497" y="858470"/>
                  <a:pt x="50109" y="845498"/>
                </a:cubicBezTo>
                <a:close/>
                <a:moveTo>
                  <a:pt x="50109" y="0"/>
                </a:moveTo>
                <a:lnTo>
                  <a:pt x="50109" y="154078"/>
                </a:lnTo>
                <a:cubicBezTo>
                  <a:pt x="20497" y="141106"/>
                  <a:pt x="0" y="111466"/>
                  <a:pt x="0" y="77039"/>
                </a:cubicBezTo>
                <a:cubicBezTo>
                  <a:pt x="0" y="42612"/>
                  <a:pt x="20497" y="12972"/>
                  <a:pt x="50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" name="Oval 1680"/>
          <p:cNvSpPr/>
          <p:nvPr/>
        </p:nvSpPr>
        <p:spPr>
          <a:xfrm>
            <a:off x="1129935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" name="Teardrop 3"/>
          <p:cNvSpPr/>
          <p:nvPr/>
        </p:nvSpPr>
        <p:spPr>
          <a:xfrm rot="5400000" flipH="1" flipV="1">
            <a:off x="617401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2"/>
                </a:moveTo>
                <a:cubicBezTo>
                  <a:pt x="210766" y="314775"/>
                  <a:pt x="210686" y="297561"/>
                  <a:pt x="215167" y="281312"/>
                </a:cubicBezTo>
                <a:cubicBezTo>
                  <a:pt x="205209" y="264960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2"/>
                </a:cubicBezTo>
                <a:cubicBezTo>
                  <a:pt x="100880" y="366700"/>
                  <a:pt x="130228" y="350982"/>
                  <a:pt x="163247" y="350982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9"/>
                  <a:pt x="214135" y="333090"/>
                  <a:pt x="215380" y="331012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9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2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3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8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4"/>
                  <a:pt x="224382" y="66106"/>
                  <a:pt x="221373" y="82614"/>
                </a:cubicBezTo>
                <a:cubicBezTo>
                  <a:pt x="245960" y="100903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8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7"/>
                </a:cubicBezTo>
                <a:cubicBezTo>
                  <a:pt x="254778" y="254794"/>
                  <a:pt x="254771" y="254802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4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2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1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1"/>
                  <a:pt x="210610" y="537175"/>
                </a:cubicBezTo>
                <a:cubicBezTo>
                  <a:pt x="195839" y="546241"/>
                  <a:pt x="178427" y="551215"/>
                  <a:pt x="159854" y="551215"/>
                </a:cubicBezTo>
                <a:cubicBezTo>
                  <a:pt x="132604" y="551215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2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6"/>
                  <a:pt x="61434" y="178458"/>
                  <a:pt x="61434" y="159855"/>
                </a:cubicBezTo>
                <a:cubicBezTo>
                  <a:pt x="61434" y="132604"/>
                  <a:pt x="72139" y="107855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" name="Teardrop 3"/>
          <p:cNvSpPr/>
          <p:nvPr/>
        </p:nvSpPr>
        <p:spPr>
          <a:xfrm rot="5400000" flipH="1" flipV="1">
            <a:off x="111877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2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2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4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4"/>
                  <a:pt x="306324" y="612648"/>
                </a:cubicBezTo>
                <a:lnTo>
                  <a:pt x="306324" y="612648"/>
                </a:ln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" name="Teardrop 3"/>
          <p:cNvSpPr/>
          <p:nvPr/>
        </p:nvSpPr>
        <p:spPr>
          <a:xfrm rot="5400000" flipH="1" flipV="1">
            <a:off x="196131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1"/>
                </a:cubicBezTo>
                <a:cubicBezTo>
                  <a:pt x="100880" y="366700"/>
                  <a:pt x="130228" y="350981"/>
                  <a:pt x="163247" y="350981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4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90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4"/>
                  <a:pt x="306324" y="612648"/>
                </a:cubicBezTo>
                <a:lnTo>
                  <a:pt x="306324" y="612648"/>
                </a:ln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5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5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" name="Teardrop 3"/>
          <p:cNvSpPr/>
          <p:nvPr/>
        </p:nvSpPr>
        <p:spPr>
          <a:xfrm rot="5400000" flipH="1" flipV="1">
            <a:off x="280385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1"/>
                </a:cubicBezTo>
                <a:cubicBezTo>
                  <a:pt x="100880" y="366700"/>
                  <a:pt x="130228" y="350981"/>
                  <a:pt x="163247" y="350981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4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4"/>
                  <a:pt x="306324" y="612648"/>
                </a:cubicBezTo>
                <a:lnTo>
                  <a:pt x="306324" y="612648"/>
                </a:ln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5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8"/>
                  <a:pt x="61434" y="159855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" name="Teardrop 3"/>
          <p:cNvSpPr/>
          <p:nvPr/>
        </p:nvSpPr>
        <p:spPr>
          <a:xfrm rot="5400000" flipH="1" flipV="1">
            <a:off x="364639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1"/>
                </a:cubicBezTo>
                <a:cubicBezTo>
                  <a:pt x="100880" y="366700"/>
                  <a:pt x="130228" y="350981"/>
                  <a:pt x="163247" y="350981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4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4"/>
                  <a:pt x="306324" y="612648"/>
                </a:cubicBezTo>
                <a:lnTo>
                  <a:pt x="306324" y="612648"/>
                </a:ln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5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8"/>
                  <a:pt x="61434" y="159855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" name="Teardrop 3"/>
          <p:cNvSpPr/>
          <p:nvPr/>
        </p:nvSpPr>
        <p:spPr>
          <a:xfrm rot="5400000" flipH="1" flipV="1">
            <a:off x="448893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2"/>
                </a:moveTo>
                <a:cubicBezTo>
                  <a:pt x="210766" y="314775"/>
                  <a:pt x="210686" y="297561"/>
                  <a:pt x="215167" y="281312"/>
                </a:cubicBezTo>
                <a:cubicBezTo>
                  <a:pt x="205209" y="264960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2"/>
                </a:cubicBezTo>
                <a:cubicBezTo>
                  <a:pt x="100880" y="366700"/>
                  <a:pt x="130228" y="350982"/>
                  <a:pt x="163247" y="350982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9"/>
                  <a:pt x="214135" y="333090"/>
                  <a:pt x="215380" y="331012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9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2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3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8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4"/>
                  <a:pt x="224382" y="66106"/>
                  <a:pt x="221373" y="82614"/>
                </a:cubicBezTo>
                <a:cubicBezTo>
                  <a:pt x="245960" y="100903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8"/>
                </a:cubicBezTo>
                <a:lnTo>
                  <a:pt x="306986" y="215278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7"/>
                </a:cubicBezTo>
                <a:cubicBezTo>
                  <a:pt x="254778" y="254794"/>
                  <a:pt x="254771" y="254802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4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2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1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1"/>
                  <a:pt x="210610" y="537175"/>
                </a:cubicBezTo>
                <a:cubicBezTo>
                  <a:pt x="195839" y="546241"/>
                  <a:pt x="178427" y="551215"/>
                  <a:pt x="159854" y="551215"/>
                </a:cubicBezTo>
                <a:cubicBezTo>
                  <a:pt x="132604" y="551215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2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6"/>
                  <a:pt x="61434" y="178458"/>
                  <a:pt x="61434" y="159855"/>
                </a:cubicBezTo>
                <a:cubicBezTo>
                  <a:pt x="61434" y="132604"/>
                  <a:pt x="72139" y="107855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" name="Teardrop 3"/>
          <p:cNvSpPr/>
          <p:nvPr/>
        </p:nvSpPr>
        <p:spPr>
          <a:xfrm rot="5400000" flipH="1" flipV="1">
            <a:off x="533147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2"/>
                </a:moveTo>
                <a:cubicBezTo>
                  <a:pt x="210766" y="314775"/>
                  <a:pt x="210686" y="297561"/>
                  <a:pt x="215167" y="281312"/>
                </a:cubicBezTo>
                <a:cubicBezTo>
                  <a:pt x="205209" y="264960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2"/>
                </a:cubicBezTo>
                <a:cubicBezTo>
                  <a:pt x="100880" y="366700"/>
                  <a:pt x="130228" y="350982"/>
                  <a:pt x="163247" y="350982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9"/>
                  <a:pt x="214135" y="333090"/>
                  <a:pt x="215380" y="331012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9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2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3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8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4"/>
                  <a:pt x="224382" y="66106"/>
                  <a:pt x="221373" y="82614"/>
                </a:cubicBezTo>
                <a:cubicBezTo>
                  <a:pt x="245960" y="100903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8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7"/>
                </a:cubicBezTo>
                <a:cubicBezTo>
                  <a:pt x="254778" y="254794"/>
                  <a:pt x="254771" y="254802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4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2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1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1"/>
                  <a:pt x="210610" y="537175"/>
                </a:cubicBezTo>
                <a:cubicBezTo>
                  <a:pt x="195839" y="546241"/>
                  <a:pt x="178427" y="551215"/>
                  <a:pt x="159854" y="551215"/>
                </a:cubicBezTo>
                <a:cubicBezTo>
                  <a:pt x="132604" y="551215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2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6"/>
                  <a:pt x="61434" y="178458"/>
                  <a:pt x="61434" y="159855"/>
                </a:cubicBezTo>
                <a:cubicBezTo>
                  <a:pt x="61434" y="132604"/>
                  <a:pt x="72139" y="107855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" name="Teardrop 3"/>
          <p:cNvSpPr/>
          <p:nvPr/>
        </p:nvSpPr>
        <p:spPr>
          <a:xfrm rot="5400000" flipH="1" flipV="1">
            <a:off x="785909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2"/>
                </a:moveTo>
                <a:cubicBezTo>
                  <a:pt x="210766" y="314775"/>
                  <a:pt x="210686" y="297561"/>
                  <a:pt x="215167" y="281312"/>
                </a:cubicBezTo>
                <a:cubicBezTo>
                  <a:pt x="205209" y="264960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2"/>
                </a:cubicBezTo>
                <a:cubicBezTo>
                  <a:pt x="100880" y="366700"/>
                  <a:pt x="130228" y="350982"/>
                  <a:pt x="163247" y="350982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9"/>
                  <a:pt x="214135" y="333090"/>
                  <a:pt x="215380" y="331012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9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2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3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8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4"/>
                  <a:pt x="224382" y="66106"/>
                  <a:pt x="221373" y="82614"/>
                </a:cubicBezTo>
                <a:cubicBezTo>
                  <a:pt x="245960" y="100903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8"/>
                </a:cubicBezTo>
                <a:lnTo>
                  <a:pt x="306986" y="215278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7"/>
                </a:cubicBezTo>
                <a:cubicBezTo>
                  <a:pt x="254778" y="254794"/>
                  <a:pt x="254771" y="254802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4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2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1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1"/>
                  <a:pt x="210610" y="537175"/>
                </a:cubicBezTo>
                <a:cubicBezTo>
                  <a:pt x="195839" y="546241"/>
                  <a:pt x="178427" y="551215"/>
                  <a:pt x="159854" y="551215"/>
                </a:cubicBezTo>
                <a:cubicBezTo>
                  <a:pt x="132604" y="551215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2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6"/>
                  <a:pt x="61434" y="178458"/>
                  <a:pt x="61434" y="159855"/>
                </a:cubicBezTo>
                <a:cubicBezTo>
                  <a:pt x="61434" y="132604"/>
                  <a:pt x="72139" y="107855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" name="Teardrop 3"/>
          <p:cNvSpPr/>
          <p:nvPr/>
        </p:nvSpPr>
        <p:spPr>
          <a:xfrm rot="5400000" flipH="1" flipV="1">
            <a:off x="701655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2"/>
                </a:moveTo>
                <a:cubicBezTo>
                  <a:pt x="210766" y="314775"/>
                  <a:pt x="210686" y="297561"/>
                  <a:pt x="215167" y="281312"/>
                </a:cubicBezTo>
                <a:cubicBezTo>
                  <a:pt x="205209" y="264960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2"/>
                </a:cubicBezTo>
                <a:cubicBezTo>
                  <a:pt x="100880" y="366700"/>
                  <a:pt x="130228" y="350982"/>
                  <a:pt x="163247" y="350982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9"/>
                  <a:pt x="214135" y="333090"/>
                  <a:pt x="215380" y="331012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9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2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3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8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4"/>
                  <a:pt x="224382" y="66106"/>
                  <a:pt x="221373" y="82614"/>
                </a:cubicBezTo>
                <a:cubicBezTo>
                  <a:pt x="245960" y="100903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8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7"/>
                </a:cubicBezTo>
                <a:cubicBezTo>
                  <a:pt x="254778" y="254794"/>
                  <a:pt x="254771" y="254802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4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2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1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1"/>
                  <a:pt x="210610" y="537175"/>
                </a:cubicBezTo>
                <a:cubicBezTo>
                  <a:pt x="195839" y="546241"/>
                  <a:pt x="178427" y="551215"/>
                  <a:pt x="159854" y="551215"/>
                </a:cubicBezTo>
                <a:cubicBezTo>
                  <a:pt x="132604" y="551215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2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6"/>
                  <a:pt x="61434" y="178458"/>
                  <a:pt x="61434" y="159855"/>
                </a:cubicBezTo>
                <a:cubicBezTo>
                  <a:pt x="61434" y="132604"/>
                  <a:pt x="72139" y="107855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" name="Teardrop 3"/>
          <p:cNvSpPr/>
          <p:nvPr/>
        </p:nvSpPr>
        <p:spPr>
          <a:xfrm rot="5400000" flipH="1" flipV="1">
            <a:off x="954417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2"/>
                  <a:pt x="50483" y="232539"/>
                  <a:pt x="37722" y="245300"/>
                </a:cubicBezTo>
                <a:cubicBezTo>
                  <a:pt x="20815" y="262207"/>
                  <a:pt x="11990" y="284136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3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0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7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6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2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2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8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3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8"/>
                </a:lnTo>
                <a:cubicBezTo>
                  <a:pt x="285145" y="221632"/>
                  <a:pt x="263250" y="229876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7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90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7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" name="Teardrop 3"/>
          <p:cNvSpPr/>
          <p:nvPr/>
        </p:nvSpPr>
        <p:spPr>
          <a:xfrm rot="5400000" flipH="1" flipV="1">
            <a:off x="870163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2"/>
                  <a:pt x="50483" y="232539"/>
                  <a:pt x="37722" y="245300"/>
                </a:cubicBezTo>
                <a:cubicBezTo>
                  <a:pt x="20815" y="262207"/>
                  <a:pt x="11990" y="284136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3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0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7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6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2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2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8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3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8"/>
                </a:lnTo>
                <a:cubicBezTo>
                  <a:pt x="285145" y="221632"/>
                  <a:pt x="263250" y="229876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7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7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" name="Teardrop 3"/>
          <p:cNvSpPr/>
          <p:nvPr/>
        </p:nvSpPr>
        <p:spPr>
          <a:xfrm rot="5400000" flipH="1" flipV="1">
            <a:off x="11229252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2"/>
                  <a:pt x="50483" y="232539"/>
                  <a:pt x="37722" y="245300"/>
                </a:cubicBezTo>
                <a:cubicBezTo>
                  <a:pt x="20815" y="262207"/>
                  <a:pt x="11990" y="284136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3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0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7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6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2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2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8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3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8"/>
                </a:lnTo>
                <a:cubicBezTo>
                  <a:pt x="285145" y="221632"/>
                  <a:pt x="263250" y="229876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7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7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" name="Teardrop 3"/>
          <p:cNvSpPr/>
          <p:nvPr/>
        </p:nvSpPr>
        <p:spPr>
          <a:xfrm rot="5400000" flipH="1" flipV="1">
            <a:off x="1038671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2"/>
                  <a:pt x="50483" y="232539"/>
                  <a:pt x="37722" y="245300"/>
                </a:cubicBezTo>
                <a:cubicBezTo>
                  <a:pt x="20815" y="262207"/>
                  <a:pt x="11990" y="284136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3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0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7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6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2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2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8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3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8"/>
                </a:lnTo>
                <a:cubicBezTo>
                  <a:pt x="285145" y="221632"/>
                  <a:pt x="263250" y="229876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7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7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" name="Teardrop 3"/>
          <p:cNvSpPr/>
          <p:nvPr/>
        </p:nvSpPr>
        <p:spPr>
          <a:xfrm rot="5400000" flipH="1" flipV="1">
            <a:off x="27623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2"/>
                  <a:pt x="50483" y="232539"/>
                  <a:pt x="37722" y="245300"/>
                </a:cubicBezTo>
                <a:cubicBezTo>
                  <a:pt x="20815" y="262208"/>
                  <a:pt x="11990" y="284136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3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0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7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6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8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4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7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2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4"/>
                  <a:pt x="306324" y="612648"/>
                </a:cubicBezTo>
                <a:lnTo>
                  <a:pt x="306324" y="612648"/>
                </a:ln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7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" name="Teardrop 3"/>
          <p:cNvSpPr/>
          <p:nvPr/>
        </p:nvSpPr>
        <p:spPr>
          <a:xfrm rot="5400000" flipH="1" flipV="1">
            <a:off x="11908617" y="4923"/>
            <a:ext cx="298552" cy="268215"/>
          </a:xfrm>
          <a:custGeom>
            <a:avLst/>
            <a:gdLst/>
            <a:ahLst/>
            <a:cxnLst/>
            <a:rect l="l" t="t" r="r" b="b"/>
            <a:pathLst>
              <a:path w="298552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7" y="250112"/>
                  <a:pt x="155376" y="250112"/>
                </a:cubicBezTo>
                <a:cubicBezTo>
                  <a:pt x="174454" y="249746"/>
                  <a:pt x="198601" y="254980"/>
                  <a:pt x="211458" y="268141"/>
                </a:cubicBezTo>
                <a:cubicBezTo>
                  <a:pt x="215885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298552" y="138"/>
                </a:moveTo>
                <a:lnTo>
                  <a:pt x="298552" y="11636"/>
                </a:lnTo>
                <a:cubicBezTo>
                  <a:pt x="298344" y="11511"/>
                  <a:pt x="298133" y="11506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3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6" y="100902"/>
                  <a:pt x="253233" y="130241"/>
                  <a:pt x="253233" y="163248"/>
                </a:cubicBezTo>
                <a:cubicBezTo>
                  <a:pt x="252734" y="189232"/>
                  <a:pt x="256525" y="205210"/>
                  <a:pt x="272877" y="215167"/>
                </a:cubicBezTo>
                <a:lnTo>
                  <a:pt x="298552" y="215277"/>
                </a:lnTo>
                <a:lnTo>
                  <a:pt x="298552" y="221928"/>
                </a:lnTo>
                <a:cubicBezTo>
                  <a:pt x="276711" y="221632"/>
                  <a:pt x="254816" y="229876"/>
                  <a:pt x="238146" y="246536"/>
                </a:cubicBezTo>
                <a:lnTo>
                  <a:pt x="246374" y="254763"/>
                </a:lnTo>
                <a:cubicBezTo>
                  <a:pt x="246367" y="254771"/>
                  <a:pt x="246359" y="254779"/>
                  <a:pt x="246352" y="254786"/>
                </a:cubicBezTo>
                <a:cubicBezTo>
                  <a:pt x="246344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69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8" y="221373"/>
                </a:cubicBezTo>
                <a:cubicBezTo>
                  <a:pt x="57670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89" y="195895"/>
                  <a:pt x="53000" y="178457"/>
                  <a:pt x="53000" y="159854"/>
                </a:cubicBezTo>
                <a:cubicBezTo>
                  <a:pt x="53000" y="132604"/>
                  <a:pt x="63705" y="107854"/>
                  <a:pt x="81286" y="89721"/>
                </a:cubicBez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29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" name="Oval 881"/>
          <p:cNvSpPr/>
          <p:nvPr/>
        </p:nvSpPr>
        <p:spPr>
          <a:xfrm>
            <a:off x="346332" y="-10245"/>
            <a:ext cx="169752" cy="84875"/>
          </a:xfrm>
          <a:custGeom>
            <a:avLst/>
            <a:gdLst/>
            <a:ahLst/>
            <a:cxnLst/>
            <a:rect l="l" t="t" r="r" b="b"/>
            <a:pathLst>
              <a:path w="169752" h="84875">
                <a:moveTo>
                  <a:pt x="0" y="0"/>
                </a:moveTo>
                <a:lnTo>
                  <a:pt x="169752" y="0"/>
                </a:lnTo>
                <a:cubicBezTo>
                  <a:pt x="169752" y="46875"/>
                  <a:pt x="131752" y="84875"/>
                  <a:pt x="84876" y="84875"/>
                </a:cubicBezTo>
                <a:cubicBezTo>
                  <a:pt x="38000" y="84875"/>
                  <a:pt x="0" y="46875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" name="Oval 882"/>
          <p:cNvSpPr/>
          <p:nvPr/>
        </p:nvSpPr>
        <p:spPr>
          <a:xfrm>
            <a:off x="1188872" y="-10245"/>
            <a:ext cx="169752" cy="84875"/>
          </a:xfrm>
          <a:custGeom>
            <a:avLst/>
            <a:gdLst/>
            <a:ahLst/>
            <a:cxnLst/>
            <a:rect l="l" t="t" r="r" b="b"/>
            <a:pathLst>
              <a:path w="169752" h="84875">
                <a:moveTo>
                  <a:pt x="0" y="0"/>
                </a:moveTo>
                <a:lnTo>
                  <a:pt x="169752" y="0"/>
                </a:lnTo>
                <a:cubicBezTo>
                  <a:pt x="169752" y="46875"/>
                  <a:pt x="131752" y="84875"/>
                  <a:pt x="84876" y="84875"/>
                </a:cubicBezTo>
                <a:cubicBezTo>
                  <a:pt x="38000" y="84875"/>
                  <a:pt x="0" y="46875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" name="Oval 883"/>
          <p:cNvSpPr/>
          <p:nvPr/>
        </p:nvSpPr>
        <p:spPr>
          <a:xfrm>
            <a:off x="2031413" y="-10245"/>
            <a:ext cx="10160587" cy="84875"/>
          </a:xfrm>
          <a:custGeom>
            <a:avLst/>
            <a:gdLst/>
            <a:ahLst/>
            <a:cxnLst/>
            <a:rect l="l" t="t" r="r" b="b"/>
            <a:pathLst>
              <a:path w="10160587" h="84875">
                <a:moveTo>
                  <a:pt x="10110479" y="0"/>
                </a:moveTo>
                <a:lnTo>
                  <a:pt x="10160587" y="0"/>
                </a:lnTo>
                <a:lnTo>
                  <a:pt x="10160587" y="77038"/>
                </a:lnTo>
                <a:cubicBezTo>
                  <a:pt x="10130976" y="64066"/>
                  <a:pt x="10110479" y="34427"/>
                  <a:pt x="10110479" y="0"/>
                </a:cubicBezTo>
                <a:close/>
                <a:moveTo>
                  <a:pt x="9267940" y="0"/>
                </a:moveTo>
                <a:lnTo>
                  <a:pt x="9437692" y="0"/>
                </a:lnTo>
                <a:cubicBezTo>
                  <a:pt x="9437692" y="46875"/>
                  <a:pt x="9399692" y="84875"/>
                  <a:pt x="9352816" y="84875"/>
                </a:cubicBezTo>
                <a:cubicBezTo>
                  <a:pt x="9305940" y="84875"/>
                  <a:pt x="9267940" y="46875"/>
                  <a:pt x="9267940" y="0"/>
                </a:cubicBezTo>
                <a:close/>
                <a:moveTo>
                  <a:pt x="8425400" y="0"/>
                </a:moveTo>
                <a:lnTo>
                  <a:pt x="8595152" y="0"/>
                </a:lnTo>
                <a:cubicBezTo>
                  <a:pt x="8595152" y="46875"/>
                  <a:pt x="8557152" y="84875"/>
                  <a:pt x="8510276" y="84875"/>
                </a:cubicBezTo>
                <a:cubicBezTo>
                  <a:pt x="8463400" y="84875"/>
                  <a:pt x="8425400" y="46875"/>
                  <a:pt x="8425400" y="0"/>
                </a:cubicBezTo>
                <a:close/>
                <a:moveTo>
                  <a:pt x="7582860" y="0"/>
                </a:moveTo>
                <a:lnTo>
                  <a:pt x="7752612" y="0"/>
                </a:lnTo>
                <a:cubicBezTo>
                  <a:pt x="7752612" y="46875"/>
                  <a:pt x="7714612" y="84875"/>
                  <a:pt x="7667736" y="84875"/>
                </a:cubicBezTo>
                <a:cubicBezTo>
                  <a:pt x="7620860" y="84875"/>
                  <a:pt x="7582860" y="46875"/>
                  <a:pt x="7582860" y="0"/>
                </a:cubicBezTo>
                <a:close/>
                <a:moveTo>
                  <a:pt x="6740320" y="0"/>
                </a:moveTo>
                <a:lnTo>
                  <a:pt x="6910072" y="0"/>
                </a:lnTo>
                <a:cubicBezTo>
                  <a:pt x="6910072" y="46875"/>
                  <a:pt x="6872072" y="84875"/>
                  <a:pt x="6825196" y="84875"/>
                </a:cubicBezTo>
                <a:cubicBezTo>
                  <a:pt x="6778320" y="84875"/>
                  <a:pt x="6740320" y="46875"/>
                  <a:pt x="6740320" y="0"/>
                </a:cubicBezTo>
                <a:close/>
                <a:moveTo>
                  <a:pt x="5897780" y="0"/>
                </a:moveTo>
                <a:lnTo>
                  <a:pt x="6067532" y="0"/>
                </a:lnTo>
                <a:cubicBezTo>
                  <a:pt x="6067532" y="46875"/>
                  <a:pt x="6029532" y="84875"/>
                  <a:pt x="5982656" y="84875"/>
                </a:cubicBezTo>
                <a:cubicBezTo>
                  <a:pt x="5935780" y="84875"/>
                  <a:pt x="5897780" y="46875"/>
                  <a:pt x="5897780" y="0"/>
                </a:cubicBezTo>
                <a:close/>
                <a:moveTo>
                  <a:pt x="5055240" y="0"/>
                </a:moveTo>
                <a:lnTo>
                  <a:pt x="5224992" y="0"/>
                </a:lnTo>
                <a:cubicBezTo>
                  <a:pt x="5224992" y="46875"/>
                  <a:pt x="5186992" y="84875"/>
                  <a:pt x="5140116" y="84875"/>
                </a:cubicBezTo>
                <a:cubicBezTo>
                  <a:pt x="5093240" y="84875"/>
                  <a:pt x="5055240" y="46875"/>
                  <a:pt x="5055240" y="0"/>
                </a:cubicBezTo>
                <a:close/>
                <a:moveTo>
                  <a:pt x="4212700" y="0"/>
                </a:moveTo>
                <a:lnTo>
                  <a:pt x="4382452" y="0"/>
                </a:lnTo>
                <a:cubicBezTo>
                  <a:pt x="4382452" y="46875"/>
                  <a:pt x="4344452" y="84875"/>
                  <a:pt x="4297576" y="84875"/>
                </a:cubicBezTo>
                <a:cubicBezTo>
                  <a:pt x="4250700" y="84875"/>
                  <a:pt x="4212700" y="46875"/>
                  <a:pt x="4212700" y="0"/>
                </a:cubicBezTo>
                <a:close/>
                <a:moveTo>
                  <a:pt x="3370160" y="0"/>
                </a:moveTo>
                <a:lnTo>
                  <a:pt x="3539912" y="0"/>
                </a:lnTo>
                <a:cubicBezTo>
                  <a:pt x="3539912" y="46875"/>
                  <a:pt x="3501912" y="84875"/>
                  <a:pt x="3455036" y="84875"/>
                </a:cubicBezTo>
                <a:cubicBezTo>
                  <a:pt x="3408160" y="84875"/>
                  <a:pt x="3370160" y="46875"/>
                  <a:pt x="3370160" y="0"/>
                </a:cubicBezTo>
                <a:close/>
                <a:moveTo>
                  <a:pt x="2527620" y="0"/>
                </a:moveTo>
                <a:lnTo>
                  <a:pt x="2697372" y="0"/>
                </a:lnTo>
                <a:cubicBezTo>
                  <a:pt x="2697372" y="46875"/>
                  <a:pt x="2659372" y="84875"/>
                  <a:pt x="2612496" y="84875"/>
                </a:cubicBezTo>
                <a:cubicBezTo>
                  <a:pt x="2565620" y="84875"/>
                  <a:pt x="2527620" y="46875"/>
                  <a:pt x="2527620" y="0"/>
                </a:cubicBezTo>
                <a:close/>
                <a:moveTo>
                  <a:pt x="1685080" y="0"/>
                </a:moveTo>
                <a:lnTo>
                  <a:pt x="1854832" y="0"/>
                </a:lnTo>
                <a:cubicBezTo>
                  <a:pt x="1854832" y="46875"/>
                  <a:pt x="1816832" y="84875"/>
                  <a:pt x="1769956" y="84875"/>
                </a:cubicBezTo>
                <a:cubicBezTo>
                  <a:pt x="1723080" y="84875"/>
                  <a:pt x="1685080" y="46875"/>
                  <a:pt x="1685080" y="0"/>
                </a:cubicBezTo>
                <a:close/>
                <a:moveTo>
                  <a:pt x="842540" y="0"/>
                </a:moveTo>
                <a:lnTo>
                  <a:pt x="1012292" y="0"/>
                </a:lnTo>
                <a:cubicBezTo>
                  <a:pt x="1012292" y="46875"/>
                  <a:pt x="974292" y="84875"/>
                  <a:pt x="927416" y="84875"/>
                </a:cubicBezTo>
                <a:cubicBezTo>
                  <a:pt x="880540" y="84875"/>
                  <a:pt x="842540" y="46875"/>
                  <a:pt x="842540" y="0"/>
                </a:cubicBezTo>
                <a:close/>
                <a:moveTo>
                  <a:pt x="0" y="0"/>
                </a:moveTo>
                <a:lnTo>
                  <a:pt x="169752" y="0"/>
                </a:lnTo>
                <a:cubicBezTo>
                  <a:pt x="169752" y="46875"/>
                  <a:pt x="131752" y="84875"/>
                  <a:pt x="84876" y="84875"/>
                </a:cubicBezTo>
                <a:cubicBezTo>
                  <a:pt x="38000" y="84875"/>
                  <a:pt x="0" y="46875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" name="Teardrop 3"/>
          <p:cNvSpPr/>
          <p:nvPr/>
        </p:nvSpPr>
        <p:spPr>
          <a:xfrm rot="5400000" flipH="1" flipV="1">
            <a:off x="644277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" name="Oval 1700"/>
          <p:cNvSpPr/>
          <p:nvPr/>
        </p:nvSpPr>
        <p:spPr>
          <a:xfrm>
            <a:off x="712049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02" name="Teardrop 3"/>
          <p:cNvSpPr/>
          <p:nvPr/>
        </p:nvSpPr>
        <p:spPr>
          <a:xfrm rot="5400000" flipH="1" flipV="1">
            <a:off x="-148774" y="1103813"/>
            <a:ext cx="612648" cy="315100"/>
          </a:xfrm>
          <a:custGeom>
            <a:avLst/>
            <a:gdLst/>
            <a:ahLst/>
            <a:cxnLst/>
            <a:rect l="l" t="t" r="r" b="b"/>
            <a:pathLst>
              <a:path w="612648" h="315100">
                <a:moveTo>
                  <a:pt x="239386" y="75670"/>
                </a:moveTo>
                <a:cubicBezTo>
                  <a:pt x="230866" y="67149"/>
                  <a:pt x="224313" y="57406"/>
                  <a:pt x="219944" y="46909"/>
                </a:cubicBezTo>
                <a:cubicBezTo>
                  <a:pt x="207099" y="60107"/>
                  <a:pt x="182914" y="65356"/>
                  <a:pt x="163810" y="64989"/>
                </a:cubicBezTo>
                <a:cubicBezTo>
                  <a:pt x="113792" y="64989"/>
                  <a:pt x="73243" y="105538"/>
                  <a:pt x="73243" y="155556"/>
                </a:cubicBezTo>
                <a:cubicBezTo>
                  <a:pt x="73243" y="179467"/>
                  <a:pt x="82509" y="201213"/>
                  <a:pt x="97830" y="217225"/>
                </a:cubicBezTo>
                <a:close/>
                <a:moveTo>
                  <a:pt x="268191" y="95157"/>
                </a:moveTo>
                <a:cubicBezTo>
                  <a:pt x="257695" y="90787"/>
                  <a:pt x="247952" y="84234"/>
                  <a:pt x="239431" y="75715"/>
                </a:cubicBezTo>
                <a:lnTo>
                  <a:pt x="97875" y="217270"/>
                </a:lnTo>
                <a:cubicBezTo>
                  <a:pt x="113887" y="232591"/>
                  <a:pt x="135634" y="241857"/>
                  <a:pt x="159544" y="241857"/>
                </a:cubicBezTo>
                <a:cubicBezTo>
                  <a:pt x="184553" y="241857"/>
                  <a:pt x="207195" y="231720"/>
                  <a:pt x="223585" y="215331"/>
                </a:cubicBezTo>
                <a:cubicBezTo>
                  <a:pt x="239974" y="198941"/>
                  <a:pt x="250111" y="176299"/>
                  <a:pt x="250111" y="151290"/>
                </a:cubicBezTo>
                <a:cubicBezTo>
                  <a:pt x="249745" y="132187"/>
                  <a:pt x="254994" y="108002"/>
                  <a:pt x="268191" y="95157"/>
                </a:cubicBezTo>
                <a:close/>
                <a:moveTo>
                  <a:pt x="391275" y="232488"/>
                </a:moveTo>
                <a:cubicBezTo>
                  <a:pt x="366688" y="214199"/>
                  <a:pt x="350981" y="184860"/>
                  <a:pt x="350981" y="151853"/>
                </a:cubicBezTo>
                <a:cubicBezTo>
                  <a:pt x="351479" y="125869"/>
                  <a:pt x="347689" y="109892"/>
                  <a:pt x="331337" y="99934"/>
                </a:cubicBezTo>
                <a:cubicBezTo>
                  <a:pt x="315088" y="104415"/>
                  <a:pt x="297874" y="104335"/>
                  <a:pt x="281637" y="99721"/>
                </a:cubicBezTo>
                <a:cubicBezTo>
                  <a:pt x="265010" y="109675"/>
                  <a:pt x="261165" y="125694"/>
                  <a:pt x="261667" y="151853"/>
                </a:cubicBezTo>
                <a:cubicBezTo>
                  <a:pt x="261667" y="179968"/>
                  <a:pt x="250271" y="205421"/>
                  <a:pt x="231847" y="223846"/>
                </a:cubicBezTo>
                <a:lnTo>
                  <a:pt x="221347" y="232509"/>
                </a:lnTo>
                <a:cubicBezTo>
                  <a:pt x="224390" y="249009"/>
                  <a:pt x="232545" y="264623"/>
                  <a:pt x="245300" y="277378"/>
                </a:cubicBezTo>
                <a:cubicBezTo>
                  <a:pt x="262207" y="294285"/>
                  <a:pt x="284136" y="303111"/>
                  <a:pt x="306292" y="303599"/>
                </a:cubicBezTo>
                <a:lnTo>
                  <a:pt x="306292" y="218433"/>
                </a:lnTo>
                <a:lnTo>
                  <a:pt x="306356" y="218433"/>
                </a:lnTo>
                <a:lnTo>
                  <a:pt x="306356" y="303599"/>
                </a:lnTo>
                <a:cubicBezTo>
                  <a:pt x="328512" y="303110"/>
                  <a:pt x="350441" y="294285"/>
                  <a:pt x="367348" y="277378"/>
                </a:cubicBezTo>
                <a:cubicBezTo>
                  <a:pt x="380109" y="264617"/>
                  <a:pt x="388266" y="248996"/>
                  <a:pt x="391275" y="232488"/>
                </a:cubicBezTo>
                <a:close/>
                <a:moveTo>
                  <a:pt x="514773" y="217271"/>
                </a:moveTo>
                <a:lnTo>
                  <a:pt x="373218" y="75716"/>
                </a:lnTo>
                <a:cubicBezTo>
                  <a:pt x="364700" y="84231"/>
                  <a:pt x="354962" y="90781"/>
                  <a:pt x="344508" y="95209"/>
                </a:cubicBezTo>
                <a:cubicBezTo>
                  <a:pt x="357668" y="108066"/>
                  <a:pt x="362903" y="132212"/>
                  <a:pt x="362537" y="151290"/>
                </a:cubicBezTo>
                <a:cubicBezTo>
                  <a:pt x="362537" y="201309"/>
                  <a:pt x="403085" y="241857"/>
                  <a:pt x="453104" y="241857"/>
                </a:cubicBezTo>
                <a:cubicBezTo>
                  <a:pt x="477015" y="241857"/>
                  <a:pt x="498761" y="232592"/>
                  <a:pt x="514773" y="217271"/>
                </a:cubicBezTo>
                <a:close/>
                <a:moveTo>
                  <a:pt x="539405" y="155556"/>
                </a:moveTo>
                <a:cubicBezTo>
                  <a:pt x="539405" y="105538"/>
                  <a:pt x="498856" y="64989"/>
                  <a:pt x="448838" y="64989"/>
                </a:cubicBezTo>
                <a:cubicBezTo>
                  <a:pt x="429760" y="65355"/>
                  <a:pt x="405614" y="60121"/>
                  <a:pt x="392756" y="46961"/>
                </a:cubicBezTo>
                <a:cubicBezTo>
                  <a:pt x="388329" y="57415"/>
                  <a:pt x="381778" y="67153"/>
                  <a:pt x="373263" y="75671"/>
                </a:cubicBezTo>
                <a:lnTo>
                  <a:pt x="514818" y="217225"/>
                </a:lnTo>
                <a:cubicBezTo>
                  <a:pt x="530139" y="201213"/>
                  <a:pt x="539405" y="179467"/>
                  <a:pt x="539405" y="155556"/>
                </a:cubicBezTo>
                <a:close/>
                <a:moveTo>
                  <a:pt x="612648" y="8776"/>
                </a:moveTo>
                <a:cubicBezTo>
                  <a:pt x="612257" y="34030"/>
                  <a:pt x="602326" y="59101"/>
                  <a:pt x="583058" y="78369"/>
                </a:cubicBezTo>
                <a:cubicBezTo>
                  <a:pt x="569890" y="91537"/>
                  <a:pt x="554014" y="100343"/>
                  <a:pt x="537134" y="104416"/>
                </a:cubicBezTo>
                <a:cubicBezTo>
                  <a:pt x="546224" y="119205"/>
                  <a:pt x="551214" y="136643"/>
                  <a:pt x="551214" y="155247"/>
                </a:cubicBezTo>
                <a:cubicBezTo>
                  <a:pt x="551214" y="182497"/>
                  <a:pt x="540509" y="207247"/>
                  <a:pt x="522928" y="225380"/>
                </a:cubicBezTo>
                <a:lnTo>
                  <a:pt x="522928" y="225380"/>
                </a:lnTo>
                <a:cubicBezTo>
                  <a:pt x="504794" y="242961"/>
                  <a:pt x="480044" y="253667"/>
                  <a:pt x="452794" y="253667"/>
                </a:cubicBezTo>
                <a:cubicBezTo>
                  <a:pt x="434191" y="253667"/>
                  <a:pt x="416753" y="248677"/>
                  <a:pt x="401964" y="239586"/>
                </a:cubicBezTo>
                <a:cubicBezTo>
                  <a:pt x="397891" y="256466"/>
                  <a:pt x="389084" y="272342"/>
                  <a:pt x="375917" y="285509"/>
                </a:cubicBezTo>
                <a:cubicBezTo>
                  <a:pt x="356649" y="304778"/>
                  <a:pt x="331578" y="314709"/>
                  <a:pt x="306324" y="315100"/>
                </a:cubicBezTo>
                <a:lnTo>
                  <a:pt x="306324" y="315100"/>
                </a:lnTo>
                <a:cubicBezTo>
                  <a:pt x="281070" y="314709"/>
                  <a:pt x="255999" y="304778"/>
                  <a:pt x="236731" y="285509"/>
                </a:cubicBezTo>
                <a:cubicBezTo>
                  <a:pt x="223571" y="272349"/>
                  <a:pt x="214766" y="256482"/>
                  <a:pt x="210610" y="239626"/>
                </a:cubicBezTo>
                <a:cubicBezTo>
                  <a:pt x="195839" y="248693"/>
                  <a:pt x="178427" y="253666"/>
                  <a:pt x="159854" y="253666"/>
                </a:cubicBezTo>
                <a:cubicBezTo>
                  <a:pt x="132604" y="253666"/>
                  <a:pt x="107854" y="242961"/>
                  <a:pt x="89720" y="225380"/>
                </a:cubicBezTo>
                <a:lnTo>
                  <a:pt x="89720" y="225380"/>
                </a:lnTo>
                <a:cubicBezTo>
                  <a:pt x="72139" y="207247"/>
                  <a:pt x="61434" y="182497"/>
                  <a:pt x="61434" y="155247"/>
                </a:cubicBezTo>
                <a:cubicBezTo>
                  <a:pt x="61434" y="136673"/>
                  <a:pt x="66407" y="119262"/>
                  <a:pt x="75474" y="104490"/>
                </a:cubicBezTo>
                <a:cubicBezTo>
                  <a:pt x="58618" y="100334"/>
                  <a:pt x="42751" y="91530"/>
                  <a:pt x="29591" y="78369"/>
                </a:cubicBezTo>
                <a:cubicBezTo>
                  <a:pt x="10322" y="59101"/>
                  <a:pt x="391" y="34030"/>
                  <a:pt x="0" y="8776"/>
                </a:cubicBezTo>
                <a:lnTo>
                  <a:pt x="0" y="8776"/>
                </a:lnTo>
                <a:lnTo>
                  <a:pt x="1828" y="0"/>
                </a:lnTo>
                <a:lnTo>
                  <a:pt x="13374" y="0"/>
                </a:lnTo>
                <a:cubicBezTo>
                  <a:pt x="11782" y="2802"/>
                  <a:pt x="11567" y="5771"/>
                  <a:pt x="11501" y="8744"/>
                </a:cubicBezTo>
                <a:lnTo>
                  <a:pt x="96667" y="8744"/>
                </a:lnTo>
                <a:lnTo>
                  <a:pt x="96667" y="8808"/>
                </a:lnTo>
                <a:lnTo>
                  <a:pt x="11501" y="8808"/>
                </a:lnTo>
                <a:cubicBezTo>
                  <a:pt x="11989" y="30964"/>
                  <a:pt x="20815" y="52893"/>
                  <a:pt x="37722" y="69800"/>
                </a:cubicBezTo>
                <a:cubicBezTo>
                  <a:pt x="50477" y="82555"/>
                  <a:pt x="66091" y="90711"/>
                  <a:pt x="82592" y="93753"/>
                </a:cubicBezTo>
                <a:cubicBezTo>
                  <a:pt x="100880" y="69151"/>
                  <a:pt x="130228" y="53433"/>
                  <a:pt x="163247" y="53433"/>
                </a:cubicBezTo>
                <a:cubicBezTo>
                  <a:pt x="186137" y="53872"/>
                  <a:pt x="201262" y="50984"/>
                  <a:pt x="211355" y="39116"/>
                </a:cubicBezTo>
                <a:cubicBezTo>
                  <a:pt x="212796" y="37420"/>
                  <a:pt x="214135" y="35542"/>
                  <a:pt x="215380" y="33463"/>
                </a:cubicBezTo>
                <a:lnTo>
                  <a:pt x="215236" y="0"/>
                </a:lnTo>
                <a:lnTo>
                  <a:pt x="223506" y="0"/>
                </a:lnTo>
                <a:cubicBezTo>
                  <a:pt x="219687" y="24354"/>
                  <a:pt x="227777" y="49750"/>
                  <a:pt x="246535" y="68520"/>
                </a:cubicBezTo>
                <a:lnTo>
                  <a:pt x="254763" y="60293"/>
                </a:lnTo>
                <a:cubicBezTo>
                  <a:pt x="254771" y="60299"/>
                  <a:pt x="254778" y="60307"/>
                  <a:pt x="254786" y="60315"/>
                </a:cubicBezTo>
                <a:lnTo>
                  <a:pt x="254808" y="60338"/>
                </a:lnTo>
                <a:lnTo>
                  <a:pt x="246580" y="68565"/>
                </a:lnTo>
                <a:cubicBezTo>
                  <a:pt x="279582" y="101547"/>
                  <a:pt x="333066" y="101547"/>
                  <a:pt x="366068" y="68565"/>
                </a:cubicBezTo>
                <a:lnTo>
                  <a:pt x="357840" y="60338"/>
                </a:lnTo>
                <a:cubicBezTo>
                  <a:pt x="357847" y="60330"/>
                  <a:pt x="357855" y="60322"/>
                  <a:pt x="357862" y="60315"/>
                </a:cubicBezTo>
                <a:lnTo>
                  <a:pt x="357885" y="60293"/>
                </a:lnTo>
                <a:lnTo>
                  <a:pt x="366113" y="68520"/>
                </a:lnTo>
                <a:cubicBezTo>
                  <a:pt x="384871" y="49750"/>
                  <a:pt x="392961" y="24354"/>
                  <a:pt x="389142" y="0"/>
                </a:cubicBezTo>
                <a:lnTo>
                  <a:pt x="397337" y="0"/>
                </a:lnTo>
                <a:cubicBezTo>
                  <a:pt x="401479" y="11094"/>
                  <a:pt x="400548" y="22668"/>
                  <a:pt x="397481" y="33790"/>
                </a:cubicBezTo>
                <a:cubicBezTo>
                  <a:pt x="407439" y="50142"/>
                  <a:pt x="423417" y="53932"/>
                  <a:pt x="449401" y="53433"/>
                </a:cubicBezTo>
                <a:cubicBezTo>
                  <a:pt x="482407" y="53434"/>
                  <a:pt x="511746" y="69140"/>
                  <a:pt x="530035" y="93727"/>
                </a:cubicBezTo>
                <a:cubicBezTo>
                  <a:pt x="546543" y="90718"/>
                  <a:pt x="562165" y="82561"/>
                  <a:pt x="574926" y="69800"/>
                </a:cubicBezTo>
                <a:cubicBezTo>
                  <a:pt x="591833" y="52893"/>
                  <a:pt x="600658" y="30964"/>
                  <a:pt x="601147" y="8808"/>
                </a:cubicBezTo>
                <a:lnTo>
                  <a:pt x="515982" y="8808"/>
                </a:lnTo>
                <a:lnTo>
                  <a:pt x="515981" y="8744"/>
                </a:lnTo>
                <a:lnTo>
                  <a:pt x="601147" y="8744"/>
                </a:lnTo>
                <a:lnTo>
                  <a:pt x="599274" y="0"/>
                </a:lnTo>
                <a:lnTo>
                  <a:pt x="610820" y="0"/>
                </a:lnTo>
                <a:cubicBezTo>
                  <a:pt x="612423" y="2826"/>
                  <a:pt x="612602" y="5800"/>
                  <a:pt x="612648" y="877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" name="Oval 1702"/>
          <p:cNvSpPr/>
          <p:nvPr/>
        </p:nvSpPr>
        <p:spPr>
          <a:xfrm>
            <a:off x="37745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04" name="Teardrop 3"/>
          <p:cNvSpPr/>
          <p:nvPr/>
        </p:nvSpPr>
        <p:spPr>
          <a:xfrm rot="5400000" flipH="1" flipV="1">
            <a:off x="138753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" name="Teardrop 3"/>
          <p:cNvSpPr/>
          <p:nvPr/>
        </p:nvSpPr>
        <p:spPr>
          <a:xfrm rot="5400000" flipH="1" flipV="1">
            <a:off x="223007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" name="Teardrop 3"/>
          <p:cNvSpPr/>
          <p:nvPr/>
        </p:nvSpPr>
        <p:spPr>
          <a:xfrm rot="5400000" flipH="1" flipV="1">
            <a:off x="307261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" name="Teardrop 3"/>
          <p:cNvSpPr/>
          <p:nvPr/>
        </p:nvSpPr>
        <p:spPr>
          <a:xfrm rot="5400000" flipH="1" flipV="1">
            <a:off x="391515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" name="Teardrop 3"/>
          <p:cNvSpPr/>
          <p:nvPr/>
        </p:nvSpPr>
        <p:spPr>
          <a:xfrm rot="5400000" flipH="1" flipV="1">
            <a:off x="475769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" name="Teardrop 3"/>
          <p:cNvSpPr/>
          <p:nvPr/>
        </p:nvSpPr>
        <p:spPr>
          <a:xfrm rot="5400000" flipH="1" flipV="1">
            <a:off x="560023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" name="Oval 1709"/>
          <p:cNvSpPr/>
          <p:nvPr/>
        </p:nvSpPr>
        <p:spPr>
          <a:xfrm>
            <a:off x="122033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11" name="Oval 1710"/>
          <p:cNvSpPr/>
          <p:nvPr/>
        </p:nvSpPr>
        <p:spPr>
          <a:xfrm>
            <a:off x="206321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12" name="Oval 1711"/>
          <p:cNvSpPr/>
          <p:nvPr/>
        </p:nvSpPr>
        <p:spPr>
          <a:xfrm>
            <a:off x="290609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13" name="Oval 1712"/>
          <p:cNvSpPr/>
          <p:nvPr/>
        </p:nvSpPr>
        <p:spPr>
          <a:xfrm>
            <a:off x="374897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14" name="Oval 1713"/>
          <p:cNvSpPr/>
          <p:nvPr/>
        </p:nvSpPr>
        <p:spPr>
          <a:xfrm>
            <a:off x="459185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15" name="Oval 1714"/>
          <p:cNvSpPr/>
          <p:nvPr/>
        </p:nvSpPr>
        <p:spPr>
          <a:xfrm>
            <a:off x="543473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16" name="Oval 1715"/>
          <p:cNvSpPr/>
          <p:nvPr/>
        </p:nvSpPr>
        <p:spPr>
          <a:xfrm>
            <a:off x="627761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17" name="Teardrop 3"/>
          <p:cNvSpPr/>
          <p:nvPr/>
        </p:nvSpPr>
        <p:spPr>
          <a:xfrm rot="5400000" flipH="1" flipV="1">
            <a:off x="812785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" name="Oval 1717"/>
          <p:cNvSpPr/>
          <p:nvPr/>
        </p:nvSpPr>
        <p:spPr>
          <a:xfrm>
            <a:off x="880625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19" name="Teardrop 3"/>
          <p:cNvSpPr/>
          <p:nvPr/>
        </p:nvSpPr>
        <p:spPr>
          <a:xfrm rot="5400000" flipH="1" flipV="1">
            <a:off x="728531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" name="Oval 1719"/>
          <p:cNvSpPr/>
          <p:nvPr/>
        </p:nvSpPr>
        <p:spPr>
          <a:xfrm>
            <a:off x="796337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21" name="Teardrop 3"/>
          <p:cNvSpPr/>
          <p:nvPr/>
        </p:nvSpPr>
        <p:spPr>
          <a:xfrm rot="5400000" flipH="1" flipV="1">
            <a:off x="981293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" name="Oval 1721"/>
          <p:cNvSpPr/>
          <p:nvPr/>
        </p:nvSpPr>
        <p:spPr>
          <a:xfrm>
            <a:off x="1049201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23" name="Teardrop 3"/>
          <p:cNvSpPr/>
          <p:nvPr/>
        </p:nvSpPr>
        <p:spPr>
          <a:xfrm rot="5400000" flipH="1" flipV="1">
            <a:off x="897039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" name="Oval 1723"/>
          <p:cNvSpPr/>
          <p:nvPr/>
        </p:nvSpPr>
        <p:spPr>
          <a:xfrm>
            <a:off x="964913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25" name="Teardrop 3"/>
          <p:cNvSpPr/>
          <p:nvPr/>
        </p:nvSpPr>
        <p:spPr>
          <a:xfrm rot="5400000" flipH="1" flipV="1">
            <a:off x="11498011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" name="Teardrop 3"/>
          <p:cNvSpPr/>
          <p:nvPr/>
        </p:nvSpPr>
        <p:spPr>
          <a:xfrm rot="5400000" flipH="1" flipV="1">
            <a:off x="1065547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" name="Oval 1726"/>
          <p:cNvSpPr/>
          <p:nvPr/>
        </p:nvSpPr>
        <p:spPr>
          <a:xfrm>
            <a:off x="1133489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28" name="Teardrop 3"/>
          <p:cNvSpPr/>
          <p:nvPr/>
        </p:nvSpPr>
        <p:spPr>
          <a:xfrm rot="5400000" flipH="1" flipV="1">
            <a:off x="54499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" name="Oval 1728"/>
          <p:cNvSpPr/>
          <p:nvPr/>
        </p:nvSpPr>
        <p:spPr>
          <a:xfrm>
            <a:off x="666451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" name="Oval 1729"/>
          <p:cNvSpPr/>
          <p:nvPr/>
        </p:nvSpPr>
        <p:spPr>
          <a:xfrm>
            <a:off x="76673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" name="Oval 1730"/>
          <p:cNvSpPr/>
          <p:nvPr/>
        </p:nvSpPr>
        <p:spPr>
          <a:xfrm>
            <a:off x="160927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" name="Oval 1731"/>
          <p:cNvSpPr/>
          <p:nvPr/>
        </p:nvSpPr>
        <p:spPr>
          <a:xfrm>
            <a:off x="245181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" name="Oval 1732"/>
          <p:cNvSpPr/>
          <p:nvPr/>
        </p:nvSpPr>
        <p:spPr>
          <a:xfrm>
            <a:off x="329435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" name="Oval 1733"/>
          <p:cNvSpPr/>
          <p:nvPr/>
        </p:nvSpPr>
        <p:spPr>
          <a:xfrm>
            <a:off x="413689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" name="Oval 1734"/>
          <p:cNvSpPr/>
          <p:nvPr/>
        </p:nvSpPr>
        <p:spPr>
          <a:xfrm>
            <a:off x="497943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" name="Oval 1735"/>
          <p:cNvSpPr/>
          <p:nvPr/>
        </p:nvSpPr>
        <p:spPr>
          <a:xfrm>
            <a:off x="582197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" name="Oval 1736"/>
          <p:cNvSpPr/>
          <p:nvPr/>
        </p:nvSpPr>
        <p:spPr>
          <a:xfrm>
            <a:off x="834959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" name="Oval 1737"/>
          <p:cNvSpPr/>
          <p:nvPr/>
        </p:nvSpPr>
        <p:spPr>
          <a:xfrm>
            <a:off x="750705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" name="Oval 1738"/>
          <p:cNvSpPr/>
          <p:nvPr/>
        </p:nvSpPr>
        <p:spPr>
          <a:xfrm>
            <a:off x="1003467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" name="Oval 1739"/>
          <p:cNvSpPr/>
          <p:nvPr/>
        </p:nvSpPr>
        <p:spPr>
          <a:xfrm>
            <a:off x="919213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" name="Oval 1740"/>
          <p:cNvSpPr/>
          <p:nvPr/>
        </p:nvSpPr>
        <p:spPr>
          <a:xfrm>
            <a:off x="11719750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" name="Oval 1741"/>
          <p:cNvSpPr/>
          <p:nvPr/>
        </p:nvSpPr>
        <p:spPr>
          <a:xfrm>
            <a:off x="1087721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" name="Teardrop 3"/>
          <p:cNvSpPr/>
          <p:nvPr/>
        </p:nvSpPr>
        <p:spPr>
          <a:xfrm rot="5400000" flipH="1" flipV="1">
            <a:off x="602118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" name="Teardrop 3"/>
          <p:cNvSpPr/>
          <p:nvPr/>
        </p:nvSpPr>
        <p:spPr>
          <a:xfrm rot="5400000" flipH="1" flipV="1">
            <a:off x="96594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" name="Teardrop 3"/>
          <p:cNvSpPr/>
          <p:nvPr/>
        </p:nvSpPr>
        <p:spPr>
          <a:xfrm rot="5400000" flipH="1" flipV="1">
            <a:off x="180848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" name="Teardrop 3"/>
          <p:cNvSpPr/>
          <p:nvPr/>
        </p:nvSpPr>
        <p:spPr>
          <a:xfrm rot="5400000" flipH="1" flipV="1">
            <a:off x="265102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" name="Teardrop 3"/>
          <p:cNvSpPr/>
          <p:nvPr/>
        </p:nvSpPr>
        <p:spPr>
          <a:xfrm rot="5400000" flipH="1" flipV="1">
            <a:off x="349356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" name="Teardrop 3"/>
          <p:cNvSpPr/>
          <p:nvPr/>
        </p:nvSpPr>
        <p:spPr>
          <a:xfrm rot="5400000" flipH="1" flipV="1">
            <a:off x="433610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" name="Teardrop 3"/>
          <p:cNvSpPr/>
          <p:nvPr/>
        </p:nvSpPr>
        <p:spPr>
          <a:xfrm rot="5400000" flipH="1" flipV="1">
            <a:off x="517864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" name="Teardrop 3"/>
          <p:cNvSpPr/>
          <p:nvPr/>
        </p:nvSpPr>
        <p:spPr>
          <a:xfrm rot="5400000" flipH="1" flipV="1">
            <a:off x="770626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" name="Teardrop 3"/>
          <p:cNvSpPr/>
          <p:nvPr/>
        </p:nvSpPr>
        <p:spPr>
          <a:xfrm rot="5400000" flipH="1" flipV="1">
            <a:off x="686372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" name="Teardrop 3"/>
          <p:cNvSpPr/>
          <p:nvPr/>
        </p:nvSpPr>
        <p:spPr>
          <a:xfrm rot="5400000" flipH="1" flipV="1">
            <a:off x="939134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" name="Teardrop 3"/>
          <p:cNvSpPr/>
          <p:nvPr/>
        </p:nvSpPr>
        <p:spPr>
          <a:xfrm rot="5400000" flipH="1" flipV="1">
            <a:off x="854880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" name="Teardrop 3"/>
          <p:cNvSpPr/>
          <p:nvPr/>
        </p:nvSpPr>
        <p:spPr>
          <a:xfrm rot="5400000" flipH="1" flipV="1">
            <a:off x="11076421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" name="Teardrop 3"/>
          <p:cNvSpPr/>
          <p:nvPr/>
        </p:nvSpPr>
        <p:spPr>
          <a:xfrm rot="5400000" flipH="1" flipV="1">
            <a:off x="1023388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" name="Teardrop 3"/>
          <p:cNvSpPr/>
          <p:nvPr/>
        </p:nvSpPr>
        <p:spPr>
          <a:xfrm rot="5400000" flipH="1" flipV="1">
            <a:off x="12340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7" name="Teardrop 3"/>
          <p:cNvSpPr/>
          <p:nvPr/>
        </p:nvSpPr>
        <p:spPr>
          <a:xfrm rot="5400000" flipH="1" flipV="1">
            <a:off x="11760002" y="1531078"/>
            <a:ext cx="595781" cy="268215"/>
          </a:xfrm>
          <a:custGeom>
            <a:avLst/>
            <a:gdLst/>
            <a:ahLst/>
            <a:cxnLst/>
            <a:rect l="l" t="t" r="r" b="b"/>
            <a:pathLst>
              <a:path w="595781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7" y="250112"/>
                  <a:pt x="155376" y="250112"/>
                </a:cubicBezTo>
                <a:cubicBezTo>
                  <a:pt x="174454" y="249746"/>
                  <a:pt x="198601" y="254980"/>
                  <a:pt x="211458" y="268141"/>
                </a:cubicBezTo>
                <a:cubicBezTo>
                  <a:pt x="215885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382868" y="82592"/>
                </a:moveTo>
                <a:cubicBezTo>
                  <a:pt x="379825" y="66091"/>
                  <a:pt x="371670" y="50477"/>
                  <a:pt x="358914" y="37722"/>
                </a:cubicBezTo>
                <a:cubicBezTo>
                  <a:pt x="342007" y="20815"/>
                  <a:pt x="320078" y="11989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3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6" y="100902"/>
                  <a:pt x="253233" y="130241"/>
                  <a:pt x="253233" y="163248"/>
                </a:cubicBezTo>
                <a:cubicBezTo>
                  <a:pt x="252735" y="189232"/>
                  <a:pt x="256525" y="205210"/>
                  <a:pt x="272877" y="215167"/>
                </a:cubicBezTo>
                <a:cubicBezTo>
                  <a:pt x="289126" y="210687"/>
                  <a:pt x="306340" y="210767"/>
                  <a:pt x="322577" y="215380"/>
                </a:cubicBezTo>
                <a:cubicBezTo>
                  <a:pt x="324655" y="214136"/>
                  <a:pt x="326534" y="212797"/>
                  <a:pt x="328229" y="211355"/>
                </a:cubicBezTo>
                <a:cubicBezTo>
                  <a:pt x="340097" y="201263"/>
                  <a:pt x="342986" y="186138"/>
                  <a:pt x="342547" y="163248"/>
                </a:cubicBezTo>
                <a:cubicBezTo>
                  <a:pt x="342547" y="130228"/>
                  <a:pt x="358265" y="100880"/>
                  <a:pt x="382868" y="82592"/>
                </a:cubicBezTo>
                <a:close/>
                <a:moveTo>
                  <a:pt x="506339" y="97830"/>
                </a:moveTo>
                <a:cubicBezTo>
                  <a:pt x="490327" y="82509"/>
                  <a:pt x="468581" y="73244"/>
                  <a:pt x="444670" y="73244"/>
                </a:cubicBezTo>
                <a:cubicBezTo>
                  <a:pt x="394651" y="73244"/>
                  <a:pt x="354103" y="113792"/>
                  <a:pt x="354103" y="163811"/>
                </a:cubicBezTo>
                <a:cubicBezTo>
                  <a:pt x="354470" y="182914"/>
                  <a:pt x="349220" y="207099"/>
                  <a:pt x="336023" y="219944"/>
                </a:cubicBezTo>
                <a:cubicBezTo>
                  <a:pt x="346519" y="224314"/>
                  <a:pt x="356263" y="230867"/>
                  <a:pt x="364783" y="239386"/>
                </a:cubicBezTo>
                <a:close/>
                <a:moveTo>
                  <a:pt x="530971" y="159544"/>
                </a:moveTo>
                <a:cubicBezTo>
                  <a:pt x="530971" y="135634"/>
                  <a:pt x="521705" y="113887"/>
                  <a:pt x="506384" y="97876"/>
                </a:cubicBezTo>
                <a:lnTo>
                  <a:pt x="364828" y="239431"/>
                </a:lnTo>
                <a:cubicBezTo>
                  <a:pt x="373348" y="247952"/>
                  <a:pt x="379901" y="257695"/>
                  <a:pt x="384270" y="268192"/>
                </a:cubicBezTo>
                <a:cubicBezTo>
                  <a:pt x="397115" y="254994"/>
                  <a:pt x="421300" y="249745"/>
                  <a:pt x="440404" y="250111"/>
                </a:cubicBezTo>
                <a:cubicBezTo>
                  <a:pt x="465413" y="250112"/>
                  <a:pt x="488055" y="239974"/>
                  <a:pt x="504444" y="223585"/>
                </a:cubicBezTo>
                <a:cubicBezTo>
                  <a:pt x="520834" y="207196"/>
                  <a:pt x="530971" y="184554"/>
                  <a:pt x="530971" y="159544"/>
                </a:cubicBezTo>
                <a:close/>
                <a:moveTo>
                  <a:pt x="595781" y="268215"/>
                </a:moveTo>
                <a:lnTo>
                  <a:pt x="581969" y="268215"/>
                </a:lnTo>
                <a:cubicBezTo>
                  <a:pt x="578743" y="259654"/>
                  <a:pt x="573266" y="252074"/>
                  <a:pt x="566492" y="245300"/>
                </a:cubicBezTo>
                <a:cubicBezTo>
                  <a:pt x="553737" y="232545"/>
                  <a:pt x="538123" y="224389"/>
                  <a:pt x="521623" y="221347"/>
                </a:cubicBezTo>
                <a:cubicBezTo>
                  <a:pt x="519174" y="225205"/>
                  <a:pt x="516174" y="228633"/>
                  <a:pt x="512960" y="231847"/>
                </a:cubicBezTo>
                <a:cubicBezTo>
                  <a:pt x="494535" y="250272"/>
                  <a:pt x="469082" y="261667"/>
                  <a:pt x="440967" y="261667"/>
                </a:cubicBezTo>
                <a:cubicBezTo>
                  <a:pt x="425629" y="261373"/>
                  <a:pt x="413777" y="262574"/>
                  <a:pt x="405186" y="268215"/>
                </a:cubicBezTo>
                <a:lnTo>
                  <a:pt x="372038" y="268215"/>
                </a:lnTo>
                <a:cubicBezTo>
                  <a:pt x="369178" y="260078"/>
                  <a:pt x="364042" y="252948"/>
                  <a:pt x="357679" y="246581"/>
                </a:cubicBezTo>
                <a:lnTo>
                  <a:pt x="349451" y="254808"/>
                </a:lnTo>
                <a:lnTo>
                  <a:pt x="349428" y="254786"/>
                </a:lnTo>
                <a:cubicBezTo>
                  <a:pt x="349421" y="254779"/>
                  <a:pt x="349413" y="254771"/>
                  <a:pt x="349406" y="254763"/>
                </a:cubicBezTo>
                <a:lnTo>
                  <a:pt x="357634" y="246536"/>
                </a:lnTo>
                <a:cubicBezTo>
                  <a:pt x="324632" y="213554"/>
                  <a:pt x="271148" y="213554"/>
                  <a:pt x="238146" y="246536"/>
                </a:cubicBezTo>
                <a:lnTo>
                  <a:pt x="246374" y="254763"/>
                </a:lnTo>
                <a:cubicBezTo>
                  <a:pt x="246367" y="254771"/>
                  <a:pt x="246359" y="254779"/>
                  <a:pt x="246352" y="254786"/>
                </a:cubicBezTo>
                <a:cubicBezTo>
                  <a:pt x="246344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69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8" y="221373"/>
                </a:cubicBezTo>
                <a:cubicBezTo>
                  <a:pt x="57671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89" y="195895"/>
                  <a:pt x="53000" y="178457"/>
                  <a:pt x="53000" y="159854"/>
                </a:cubicBezTo>
                <a:cubicBezTo>
                  <a:pt x="53000" y="132604"/>
                  <a:pt x="63705" y="107854"/>
                  <a:pt x="81286" y="89721"/>
                </a:cubicBezTo>
                <a:lnTo>
                  <a:pt x="81286" y="89721"/>
                </a:ln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30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lnTo>
                  <a:pt x="297890" y="0"/>
                </a:lnTo>
                <a:cubicBezTo>
                  <a:pt x="323144" y="391"/>
                  <a:pt x="348215" y="10322"/>
                  <a:pt x="367484" y="29591"/>
                </a:cubicBezTo>
                <a:cubicBezTo>
                  <a:pt x="380644" y="42751"/>
                  <a:pt x="389448" y="58618"/>
                  <a:pt x="393604" y="75474"/>
                </a:cubicBezTo>
                <a:cubicBezTo>
                  <a:pt x="408376" y="66408"/>
                  <a:pt x="425787" y="61434"/>
                  <a:pt x="444360" y="61434"/>
                </a:cubicBezTo>
                <a:cubicBezTo>
                  <a:pt x="471610" y="61434"/>
                  <a:pt x="496360" y="72140"/>
                  <a:pt x="514494" y="89721"/>
                </a:cubicBezTo>
                <a:cubicBezTo>
                  <a:pt x="532075" y="107854"/>
                  <a:pt x="542780" y="132604"/>
                  <a:pt x="542780" y="159854"/>
                </a:cubicBezTo>
                <a:cubicBezTo>
                  <a:pt x="542780" y="178427"/>
                  <a:pt x="537807" y="195839"/>
                  <a:pt x="528740" y="210610"/>
                </a:cubicBezTo>
                <a:cubicBezTo>
                  <a:pt x="545596" y="214766"/>
                  <a:pt x="561463" y="223570"/>
                  <a:pt x="574624" y="23673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" name="Oval 1757"/>
          <p:cNvSpPr/>
          <p:nvPr/>
        </p:nvSpPr>
        <p:spPr>
          <a:xfrm>
            <a:off x="708665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" name="Oval 1758"/>
          <p:cNvSpPr/>
          <p:nvPr/>
        </p:nvSpPr>
        <p:spPr>
          <a:xfrm>
            <a:off x="34633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" name="Oval 1759"/>
          <p:cNvSpPr/>
          <p:nvPr/>
        </p:nvSpPr>
        <p:spPr>
          <a:xfrm>
            <a:off x="118887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" name="Oval 1760"/>
          <p:cNvSpPr/>
          <p:nvPr/>
        </p:nvSpPr>
        <p:spPr>
          <a:xfrm>
            <a:off x="203141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" name="Oval 1761"/>
          <p:cNvSpPr/>
          <p:nvPr/>
        </p:nvSpPr>
        <p:spPr>
          <a:xfrm>
            <a:off x="287395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" name="Oval 1762"/>
          <p:cNvSpPr/>
          <p:nvPr/>
        </p:nvSpPr>
        <p:spPr>
          <a:xfrm>
            <a:off x="371649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" name="Oval 1763"/>
          <p:cNvSpPr/>
          <p:nvPr/>
        </p:nvSpPr>
        <p:spPr>
          <a:xfrm>
            <a:off x="455903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" name="Oval 1764"/>
          <p:cNvSpPr/>
          <p:nvPr/>
        </p:nvSpPr>
        <p:spPr>
          <a:xfrm>
            <a:off x="540157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" name="Oval 1765"/>
          <p:cNvSpPr/>
          <p:nvPr/>
        </p:nvSpPr>
        <p:spPr>
          <a:xfrm>
            <a:off x="624411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" name="Oval 1766"/>
          <p:cNvSpPr/>
          <p:nvPr/>
        </p:nvSpPr>
        <p:spPr>
          <a:xfrm>
            <a:off x="877173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" name="Oval 1767"/>
          <p:cNvSpPr/>
          <p:nvPr/>
        </p:nvSpPr>
        <p:spPr>
          <a:xfrm>
            <a:off x="792919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" name="Oval 1768"/>
          <p:cNvSpPr/>
          <p:nvPr/>
        </p:nvSpPr>
        <p:spPr>
          <a:xfrm>
            <a:off x="1045681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" name="Oval 1769"/>
          <p:cNvSpPr/>
          <p:nvPr/>
        </p:nvSpPr>
        <p:spPr>
          <a:xfrm>
            <a:off x="961427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" name="Oval 1770"/>
          <p:cNvSpPr/>
          <p:nvPr/>
        </p:nvSpPr>
        <p:spPr>
          <a:xfrm>
            <a:off x="1129935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" name="Teardrop 3"/>
          <p:cNvSpPr/>
          <p:nvPr/>
        </p:nvSpPr>
        <p:spPr>
          <a:xfrm rot="5400000" flipH="1" flipV="1">
            <a:off x="644277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" name="Oval 1772"/>
          <p:cNvSpPr/>
          <p:nvPr/>
        </p:nvSpPr>
        <p:spPr>
          <a:xfrm>
            <a:off x="712049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74" name="Teardrop 3"/>
          <p:cNvSpPr/>
          <p:nvPr/>
        </p:nvSpPr>
        <p:spPr>
          <a:xfrm rot="5400000" flipH="1" flipV="1">
            <a:off x="-148774" y="1946410"/>
            <a:ext cx="612648" cy="315100"/>
          </a:xfrm>
          <a:custGeom>
            <a:avLst/>
            <a:gdLst/>
            <a:ahLst/>
            <a:cxnLst/>
            <a:rect l="l" t="t" r="r" b="b"/>
            <a:pathLst>
              <a:path w="612648" h="315100">
                <a:moveTo>
                  <a:pt x="239386" y="75670"/>
                </a:moveTo>
                <a:cubicBezTo>
                  <a:pt x="230866" y="67149"/>
                  <a:pt x="224313" y="57406"/>
                  <a:pt x="219944" y="46909"/>
                </a:cubicBezTo>
                <a:cubicBezTo>
                  <a:pt x="207099" y="60107"/>
                  <a:pt x="182914" y="65356"/>
                  <a:pt x="163810" y="64989"/>
                </a:cubicBezTo>
                <a:cubicBezTo>
                  <a:pt x="113792" y="64989"/>
                  <a:pt x="73243" y="105538"/>
                  <a:pt x="73243" y="155556"/>
                </a:cubicBezTo>
                <a:cubicBezTo>
                  <a:pt x="73243" y="179467"/>
                  <a:pt x="82509" y="201213"/>
                  <a:pt x="97830" y="217225"/>
                </a:cubicBezTo>
                <a:close/>
                <a:moveTo>
                  <a:pt x="268191" y="95157"/>
                </a:moveTo>
                <a:cubicBezTo>
                  <a:pt x="257695" y="90787"/>
                  <a:pt x="247952" y="84234"/>
                  <a:pt x="239431" y="75715"/>
                </a:cubicBezTo>
                <a:lnTo>
                  <a:pt x="97875" y="217270"/>
                </a:lnTo>
                <a:cubicBezTo>
                  <a:pt x="113887" y="232591"/>
                  <a:pt x="135634" y="241857"/>
                  <a:pt x="159544" y="241857"/>
                </a:cubicBezTo>
                <a:cubicBezTo>
                  <a:pt x="184553" y="241857"/>
                  <a:pt x="207195" y="231720"/>
                  <a:pt x="223585" y="215331"/>
                </a:cubicBezTo>
                <a:cubicBezTo>
                  <a:pt x="239974" y="198941"/>
                  <a:pt x="250111" y="176299"/>
                  <a:pt x="250111" y="151290"/>
                </a:cubicBezTo>
                <a:cubicBezTo>
                  <a:pt x="249745" y="132187"/>
                  <a:pt x="254994" y="108002"/>
                  <a:pt x="268191" y="95157"/>
                </a:cubicBezTo>
                <a:close/>
                <a:moveTo>
                  <a:pt x="391275" y="232488"/>
                </a:moveTo>
                <a:cubicBezTo>
                  <a:pt x="366688" y="214199"/>
                  <a:pt x="350981" y="184860"/>
                  <a:pt x="350981" y="151853"/>
                </a:cubicBezTo>
                <a:cubicBezTo>
                  <a:pt x="351479" y="125869"/>
                  <a:pt x="347689" y="109892"/>
                  <a:pt x="331337" y="99934"/>
                </a:cubicBezTo>
                <a:cubicBezTo>
                  <a:pt x="315088" y="104415"/>
                  <a:pt x="297874" y="104335"/>
                  <a:pt x="281637" y="99721"/>
                </a:cubicBezTo>
                <a:cubicBezTo>
                  <a:pt x="265010" y="109675"/>
                  <a:pt x="261165" y="125694"/>
                  <a:pt x="261667" y="151853"/>
                </a:cubicBezTo>
                <a:cubicBezTo>
                  <a:pt x="261667" y="179968"/>
                  <a:pt x="250271" y="205421"/>
                  <a:pt x="231847" y="223846"/>
                </a:cubicBezTo>
                <a:lnTo>
                  <a:pt x="221347" y="232509"/>
                </a:lnTo>
                <a:cubicBezTo>
                  <a:pt x="224390" y="249009"/>
                  <a:pt x="232545" y="264623"/>
                  <a:pt x="245300" y="277378"/>
                </a:cubicBezTo>
                <a:cubicBezTo>
                  <a:pt x="262208" y="294285"/>
                  <a:pt x="284137" y="303111"/>
                  <a:pt x="306292" y="303599"/>
                </a:cubicBezTo>
                <a:lnTo>
                  <a:pt x="306292" y="218433"/>
                </a:lnTo>
                <a:lnTo>
                  <a:pt x="306356" y="218433"/>
                </a:lnTo>
                <a:lnTo>
                  <a:pt x="306356" y="303599"/>
                </a:lnTo>
                <a:cubicBezTo>
                  <a:pt x="328512" y="303110"/>
                  <a:pt x="350441" y="294285"/>
                  <a:pt x="367348" y="277378"/>
                </a:cubicBezTo>
                <a:cubicBezTo>
                  <a:pt x="380109" y="264617"/>
                  <a:pt x="388266" y="248996"/>
                  <a:pt x="391275" y="232488"/>
                </a:cubicBezTo>
                <a:close/>
                <a:moveTo>
                  <a:pt x="514773" y="217271"/>
                </a:moveTo>
                <a:lnTo>
                  <a:pt x="373218" y="75716"/>
                </a:lnTo>
                <a:cubicBezTo>
                  <a:pt x="364700" y="84231"/>
                  <a:pt x="354962" y="90781"/>
                  <a:pt x="344508" y="95209"/>
                </a:cubicBezTo>
                <a:cubicBezTo>
                  <a:pt x="357668" y="108066"/>
                  <a:pt x="362903" y="132212"/>
                  <a:pt x="362537" y="151290"/>
                </a:cubicBezTo>
                <a:cubicBezTo>
                  <a:pt x="362537" y="201309"/>
                  <a:pt x="403085" y="241857"/>
                  <a:pt x="453104" y="241857"/>
                </a:cubicBezTo>
                <a:cubicBezTo>
                  <a:pt x="477015" y="241857"/>
                  <a:pt x="498761" y="232592"/>
                  <a:pt x="514773" y="217271"/>
                </a:cubicBezTo>
                <a:close/>
                <a:moveTo>
                  <a:pt x="539405" y="155556"/>
                </a:moveTo>
                <a:cubicBezTo>
                  <a:pt x="539405" y="105538"/>
                  <a:pt x="498856" y="64989"/>
                  <a:pt x="448838" y="64989"/>
                </a:cubicBezTo>
                <a:cubicBezTo>
                  <a:pt x="429760" y="65355"/>
                  <a:pt x="405614" y="60121"/>
                  <a:pt x="392756" y="46961"/>
                </a:cubicBezTo>
                <a:cubicBezTo>
                  <a:pt x="388329" y="57415"/>
                  <a:pt x="381778" y="67153"/>
                  <a:pt x="373263" y="75671"/>
                </a:cubicBezTo>
                <a:lnTo>
                  <a:pt x="514818" y="217225"/>
                </a:lnTo>
                <a:cubicBezTo>
                  <a:pt x="530139" y="201213"/>
                  <a:pt x="539405" y="179467"/>
                  <a:pt x="539405" y="155556"/>
                </a:cubicBezTo>
                <a:close/>
                <a:moveTo>
                  <a:pt x="612648" y="8776"/>
                </a:moveTo>
                <a:cubicBezTo>
                  <a:pt x="612257" y="34030"/>
                  <a:pt x="602326" y="59101"/>
                  <a:pt x="583058" y="78369"/>
                </a:cubicBezTo>
                <a:cubicBezTo>
                  <a:pt x="569890" y="91537"/>
                  <a:pt x="554014" y="100343"/>
                  <a:pt x="537134" y="104416"/>
                </a:cubicBezTo>
                <a:cubicBezTo>
                  <a:pt x="546224" y="119205"/>
                  <a:pt x="551214" y="136643"/>
                  <a:pt x="551214" y="155247"/>
                </a:cubicBezTo>
                <a:cubicBezTo>
                  <a:pt x="551214" y="182497"/>
                  <a:pt x="540509" y="207247"/>
                  <a:pt x="522928" y="225380"/>
                </a:cubicBezTo>
                <a:lnTo>
                  <a:pt x="522928" y="225380"/>
                </a:lnTo>
                <a:cubicBezTo>
                  <a:pt x="504794" y="242961"/>
                  <a:pt x="480044" y="253667"/>
                  <a:pt x="452794" y="253667"/>
                </a:cubicBezTo>
                <a:cubicBezTo>
                  <a:pt x="434191" y="253667"/>
                  <a:pt x="416753" y="248677"/>
                  <a:pt x="401964" y="239586"/>
                </a:cubicBezTo>
                <a:cubicBezTo>
                  <a:pt x="397891" y="256466"/>
                  <a:pt x="389084" y="272342"/>
                  <a:pt x="375917" y="285509"/>
                </a:cubicBezTo>
                <a:cubicBezTo>
                  <a:pt x="356649" y="304778"/>
                  <a:pt x="331578" y="314709"/>
                  <a:pt x="306324" y="315100"/>
                </a:cubicBezTo>
                <a:lnTo>
                  <a:pt x="306324" y="315100"/>
                </a:lnTo>
                <a:cubicBezTo>
                  <a:pt x="281070" y="314709"/>
                  <a:pt x="255999" y="304778"/>
                  <a:pt x="236731" y="285509"/>
                </a:cubicBezTo>
                <a:cubicBezTo>
                  <a:pt x="223571" y="272349"/>
                  <a:pt x="214766" y="256482"/>
                  <a:pt x="210610" y="239626"/>
                </a:cubicBezTo>
                <a:cubicBezTo>
                  <a:pt x="195839" y="248693"/>
                  <a:pt x="178427" y="253666"/>
                  <a:pt x="159854" y="253666"/>
                </a:cubicBezTo>
                <a:cubicBezTo>
                  <a:pt x="132604" y="253666"/>
                  <a:pt x="107854" y="242961"/>
                  <a:pt x="89720" y="225380"/>
                </a:cubicBezTo>
                <a:lnTo>
                  <a:pt x="89720" y="225380"/>
                </a:lnTo>
                <a:cubicBezTo>
                  <a:pt x="72140" y="207247"/>
                  <a:pt x="61434" y="182497"/>
                  <a:pt x="61434" y="155247"/>
                </a:cubicBezTo>
                <a:cubicBezTo>
                  <a:pt x="61434" y="136673"/>
                  <a:pt x="66408" y="119262"/>
                  <a:pt x="75474" y="104490"/>
                </a:cubicBezTo>
                <a:cubicBezTo>
                  <a:pt x="58618" y="100334"/>
                  <a:pt x="42751" y="91530"/>
                  <a:pt x="29591" y="78369"/>
                </a:cubicBezTo>
                <a:cubicBezTo>
                  <a:pt x="10322" y="59101"/>
                  <a:pt x="391" y="34030"/>
                  <a:pt x="0" y="8776"/>
                </a:cubicBezTo>
                <a:lnTo>
                  <a:pt x="0" y="8776"/>
                </a:lnTo>
                <a:lnTo>
                  <a:pt x="1828" y="0"/>
                </a:lnTo>
                <a:lnTo>
                  <a:pt x="13374" y="0"/>
                </a:lnTo>
                <a:cubicBezTo>
                  <a:pt x="11782" y="2802"/>
                  <a:pt x="11567" y="5771"/>
                  <a:pt x="11501" y="8744"/>
                </a:cubicBezTo>
                <a:lnTo>
                  <a:pt x="96667" y="8744"/>
                </a:lnTo>
                <a:lnTo>
                  <a:pt x="96667" y="8808"/>
                </a:lnTo>
                <a:lnTo>
                  <a:pt x="11501" y="8808"/>
                </a:lnTo>
                <a:cubicBezTo>
                  <a:pt x="11990" y="30964"/>
                  <a:pt x="20815" y="52893"/>
                  <a:pt x="37722" y="69800"/>
                </a:cubicBezTo>
                <a:cubicBezTo>
                  <a:pt x="50477" y="82555"/>
                  <a:pt x="66091" y="90711"/>
                  <a:pt x="82592" y="93753"/>
                </a:cubicBezTo>
                <a:cubicBezTo>
                  <a:pt x="100880" y="69151"/>
                  <a:pt x="130228" y="53433"/>
                  <a:pt x="163247" y="53433"/>
                </a:cubicBezTo>
                <a:cubicBezTo>
                  <a:pt x="186137" y="53872"/>
                  <a:pt x="201262" y="50984"/>
                  <a:pt x="211355" y="39116"/>
                </a:cubicBezTo>
                <a:cubicBezTo>
                  <a:pt x="212796" y="37420"/>
                  <a:pt x="214135" y="35542"/>
                  <a:pt x="215380" y="33463"/>
                </a:cubicBezTo>
                <a:lnTo>
                  <a:pt x="215236" y="0"/>
                </a:lnTo>
                <a:lnTo>
                  <a:pt x="223507" y="0"/>
                </a:lnTo>
                <a:cubicBezTo>
                  <a:pt x="219688" y="24354"/>
                  <a:pt x="227777" y="49750"/>
                  <a:pt x="246535" y="68520"/>
                </a:cubicBezTo>
                <a:lnTo>
                  <a:pt x="254763" y="60293"/>
                </a:lnTo>
                <a:cubicBezTo>
                  <a:pt x="254771" y="60299"/>
                  <a:pt x="254778" y="60307"/>
                  <a:pt x="254786" y="60315"/>
                </a:cubicBezTo>
                <a:lnTo>
                  <a:pt x="254808" y="60338"/>
                </a:lnTo>
                <a:lnTo>
                  <a:pt x="246580" y="68565"/>
                </a:lnTo>
                <a:cubicBezTo>
                  <a:pt x="279582" y="101547"/>
                  <a:pt x="333066" y="101547"/>
                  <a:pt x="366068" y="68565"/>
                </a:cubicBezTo>
                <a:lnTo>
                  <a:pt x="357840" y="60338"/>
                </a:lnTo>
                <a:cubicBezTo>
                  <a:pt x="357847" y="60330"/>
                  <a:pt x="357855" y="60322"/>
                  <a:pt x="357862" y="60315"/>
                </a:cubicBezTo>
                <a:lnTo>
                  <a:pt x="357885" y="60293"/>
                </a:lnTo>
                <a:lnTo>
                  <a:pt x="366113" y="68520"/>
                </a:lnTo>
                <a:cubicBezTo>
                  <a:pt x="384871" y="49750"/>
                  <a:pt x="392961" y="24354"/>
                  <a:pt x="389142" y="0"/>
                </a:cubicBezTo>
                <a:lnTo>
                  <a:pt x="397337" y="0"/>
                </a:lnTo>
                <a:cubicBezTo>
                  <a:pt x="401479" y="11094"/>
                  <a:pt x="400548" y="22668"/>
                  <a:pt x="397481" y="33790"/>
                </a:cubicBezTo>
                <a:cubicBezTo>
                  <a:pt x="407439" y="50142"/>
                  <a:pt x="423417" y="53932"/>
                  <a:pt x="449401" y="53433"/>
                </a:cubicBezTo>
                <a:cubicBezTo>
                  <a:pt x="482407" y="53434"/>
                  <a:pt x="511746" y="69140"/>
                  <a:pt x="530035" y="93727"/>
                </a:cubicBezTo>
                <a:cubicBezTo>
                  <a:pt x="546543" y="90718"/>
                  <a:pt x="562165" y="82561"/>
                  <a:pt x="574926" y="69800"/>
                </a:cubicBezTo>
                <a:cubicBezTo>
                  <a:pt x="591833" y="52893"/>
                  <a:pt x="600659" y="30964"/>
                  <a:pt x="601147" y="8808"/>
                </a:cubicBezTo>
                <a:lnTo>
                  <a:pt x="515982" y="8808"/>
                </a:lnTo>
                <a:lnTo>
                  <a:pt x="515981" y="8744"/>
                </a:lnTo>
                <a:lnTo>
                  <a:pt x="601147" y="8744"/>
                </a:lnTo>
                <a:lnTo>
                  <a:pt x="599274" y="0"/>
                </a:lnTo>
                <a:lnTo>
                  <a:pt x="610820" y="0"/>
                </a:lnTo>
                <a:cubicBezTo>
                  <a:pt x="612423" y="2826"/>
                  <a:pt x="612602" y="5800"/>
                  <a:pt x="612648" y="877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" name="Oval 1774"/>
          <p:cNvSpPr/>
          <p:nvPr/>
        </p:nvSpPr>
        <p:spPr>
          <a:xfrm>
            <a:off x="37745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76" name="Teardrop 3"/>
          <p:cNvSpPr/>
          <p:nvPr/>
        </p:nvSpPr>
        <p:spPr>
          <a:xfrm rot="5400000" flipH="1" flipV="1">
            <a:off x="138753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" name="Teardrop 3"/>
          <p:cNvSpPr/>
          <p:nvPr/>
        </p:nvSpPr>
        <p:spPr>
          <a:xfrm rot="5400000" flipH="1" flipV="1">
            <a:off x="223007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" name="Teardrop 3"/>
          <p:cNvSpPr/>
          <p:nvPr/>
        </p:nvSpPr>
        <p:spPr>
          <a:xfrm rot="5400000" flipH="1" flipV="1">
            <a:off x="307261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" name="Teardrop 3"/>
          <p:cNvSpPr/>
          <p:nvPr/>
        </p:nvSpPr>
        <p:spPr>
          <a:xfrm rot="5400000" flipH="1" flipV="1">
            <a:off x="391515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" name="Teardrop 3"/>
          <p:cNvSpPr/>
          <p:nvPr/>
        </p:nvSpPr>
        <p:spPr>
          <a:xfrm rot="5400000" flipH="1" flipV="1">
            <a:off x="475769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" name="Teardrop 3"/>
          <p:cNvSpPr/>
          <p:nvPr/>
        </p:nvSpPr>
        <p:spPr>
          <a:xfrm rot="5400000" flipH="1" flipV="1">
            <a:off x="560023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" name="Oval 1781"/>
          <p:cNvSpPr/>
          <p:nvPr/>
        </p:nvSpPr>
        <p:spPr>
          <a:xfrm>
            <a:off x="122033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83" name="Oval 1782"/>
          <p:cNvSpPr/>
          <p:nvPr/>
        </p:nvSpPr>
        <p:spPr>
          <a:xfrm>
            <a:off x="206321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84" name="Oval 1783"/>
          <p:cNvSpPr/>
          <p:nvPr/>
        </p:nvSpPr>
        <p:spPr>
          <a:xfrm>
            <a:off x="290609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85" name="Oval 1784"/>
          <p:cNvSpPr/>
          <p:nvPr/>
        </p:nvSpPr>
        <p:spPr>
          <a:xfrm>
            <a:off x="374897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86" name="Oval 1785"/>
          <p:cNvSpPr/>
          <p:nvPr/>
        </p:nvSpPr>
        <p:spPr>
          <a:xfrm>
            <a:off x="459185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87" name="Oval 1786"/>
          <p:cNvSpPr/>
          <p:nvPr/>
        </p:nvSpPr>
        <p:spPr>
          <a:xfrm>
            <a:off x="543473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88" name="Oval 1787"/>
          <p:cNvSpPr/>
          <p:nvPr/>
        </p:nvSpPr>
        <p:spPr>
          <a:xfrm>
            <a:off x="627761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89" name="Teardrop 3"/>
          <p:cNvSpPr/>
          <p:nvPr/>
        </p:nvSpPr>
        <p:spPr>
          <a:xfrm rot="5400000" flipH="1" flipV="1">
            <a:off x="812785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" name="Oval 1789"/>
          <p:cNvSpPr/>
          <p:nvPr/>
        </p:nvSpPr>
        <p:spPr>
          <a:xfrm>
            <a:off x="880625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91" name="Teardrop 3"/>
          <p:cNvSpPr/>
          <p:nvPr/>
        </p:nvSpPr>
        <p:spPr>
          <a:xfrm rot="5400000" flipH="1" flipV="1">
            <a:off x="728531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" name="Oval 1791"/>
          <p:cNvSpPr/>
          <p:nvPr/>
        </p:nvSpPr>
        <p:spPr>
          <a:xfrm>
            <a:off x="796337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93" name="Teardrop 3"/>
          <p:cNvSpPr/>
          <p:nvPr/>
        </p:nvSpPr>
        <p:spPr>
          <a:xfrm rot="5400000" flipH="1" flipV="1">
            <a:off x="981293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" name="Oval 1793"/>
          <p:cNvSpPr/>
          <p:nvPr/>
        </p:nvSpPr>
        <p:spPr>
          <a:xfrm>
            <a:off x="1049201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95" name="Teardrop 3"/>
          <p:cNvSpPr/>
          <p:nvPr/>
        </p:nvSpPr>
        <p:spPr>
          <a:xfrm rot="5400000" flipH="1" flipV="1">
            <a:off x="897039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" name="Oval 1795"/>
          <p:cNvSpPr/>
          <p:nvPr/>
        </p:nvSpPr>
        <p:spPr>
          <a:xfrm>
            <a:off x="964913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797" name="Teardrop 3"/>
          <p:cNvSpPr/>
          <p:nvPr/>
        </p:nvSpPr>
        <p:spPr>
          <a:xfrm rot="5400000" flipH="1" flipV="1">
            <a:off x="11498011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" name="Teardrop 3"/>
          <p:cNvSpPr/>
          <p:nvPr/>
        </p:nvSpPr>
        <p:spPr>
          <a:xfrm rot="5400000" flipH="1" flipV="1">
            <a:off x="1065547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" name="Oval 1798"/>
          <p:cNvSpPr/>
          <p:nvPr/>
        </p:nvSpPr>
        <p:spPr>
          <a:xfrm>
            <a:off x="1133489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00" name="Teardrop 3"/>
          <p:cNvSpPr/>
          <p:nvPr/>
        </p:nvSpPr>
        <p:spPr>
          <a:xfrm rot="5400000" flipH="1" flipV="1">
            <a:off x="54499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" name="Oval 1800"/>
          <p:cNvSpPr/>
          <p:nvPr/>
        </p:nvSpPr>
        <p:spPr>
          <a:xfrm>
            <a:off x="666451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" name="Oval 1801"/>
          <p:cNvSpPr/>
          <p:nvPr/>
        </p:nvSpPr>
        <p:spPr>
          <a:xfrm>
            <a:off x="76673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" name="Oval 1802"/>
          <p:cNvSpPr/>
          <p:nvPr/>
        </p:nvSpPr>
        <p:spPr>
          <a:xfrm>
            <a:off x="160927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" name="Oval 1803"/>
          <p:cNvSpPr/>
          <p:nvPr/>
        </p:nvSpPr>
        <p:spPr>
          <a:xfrm>
            <a:off x="245181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" name="Oval 1804"/>
          <p:cNvSpPr/>
          <p:nvPr/>
        </p:nvSpPr>
        <p:spPr>
          <a:xfrm>
            <a:off x="329435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" name="Oval 1805"/>
          <p:cNvSpPr/>
          <p:nvPr/>
        </p:nvSpPr>
        <p:spPr>
          <a:xfrm>
            <a:off x="413689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" name="Oval 1806"/>
          <p:cNvSpPr/>
          <p:nvPr/>
        </p:nvSpPr>
        <p:spPr>
          <a:xfrm>
            <a:off x="497943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" name="Oval 1807"/>
          <p:cNvSpPr/>
          <p:nvPr/>
        </p:nvSpPr>
        <p:spPr>
          <a:xfrm>
            <a:off x="582197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" name="Oval 1808"/>
          <p:cNvSpPr/>
          <p:nvPr/>
        </p:nvSpPr>
        <p:spPr>
          <a:xfrm>
            <a:off x="834959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" name="Oval 1809"/>
          <p:cNvSpPr/>
          <p:nvPr/>
        </p:nvSpPr>
        <p:spPr>
          <a:xfrm>
            <a:off x="750705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" name="Oval 1810"/>
          <p:cNvSpPr/>
          <p:nvPr/>
        </p:nvSpPr>
        <p:spPr>
          <a:xfrm>
            <a:off x="1003467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" name="Oval 1811"/>
          <p:cNvSpPr/>
          <p:nvPr/>
        </p:nvSpPr>
        <p:spPr>
          <a:xfrm>
            <a:off x="919213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" name="Oval 1812"/>
          <p:cNvSpPr/>
          <p:nvPr/>
        </p:nvSpPr>
        <p:spPr>
          <a:xfrm>
            <a:off x="11719750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" name="Oval 1813"/>
          <p:cNvSpPr/>
          <p:nvPr/>
        </p:nvSpPr>
        <p:spPr>
          <a:xfrm>
            <a:off x="1087721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" name="Teardrop 3"/>
          <p:cNvSpPr/>
          <p:nvPr/>
        </p:nvSpPr>
        <p:spPr>
          <a:xfrm rot="5400000" flipH="1" flipV="1">
            <a:off x="602118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" name="Teardrop 3"/>
          <p:cNvSpPr/>
          <p:nvPr/>
        </p:nvSpPr>
        <p:spPr>
          <a:xfrm rot="5400000" flipH="1" flipV="1">
            <a:off x="96594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" name="Teardrop 3"/>
          <p:cNvSpPr/>
          <p:nvPr/>
        </p:nvSpPr>
        <p:spPr>
          <a:xfrm rot="5400000" flipH="1" flipV="1">
            <a:off x="180848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" name="Teardrop 3"/>
          <p:cNvSpPr/>
          <p:nvPr/>
        </p:nvSpPr>
        <p:spPr>
          <a:xfrm rot="5400000" flipH="1" flipV="1">
            <a:off x="265102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" name="Teardrop 3"/>
          <p:cNvSpPr/>
          <p:nvPr/>
        </p:nvSpPr>
        <p:spPr>
          <a:xfrm rot="5400000" flipH="1" flipV="1">
            <a:off x="349356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" name="Teardrop 3"/>
          <p:cNvSpPr/>
          <p:nvPr/>
        </p:nvSpPr>
        <p:spPr>
          <a:xfrm rot="5400000" flipH="1" flipV="1">
            <a:off x="433610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" name="Teardrop 3"/>
          <p:cNvSpPr/>
          <p:nvPr/>
        </p:nvSpPr>
        <p:spPr>
          <a:xfrm rot="5400000" flipH="1" flipV="1">
            <a:off x="517864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" name="Teardrop 3"/>
          <p:cNvSpPr/>
          <p:nvPr/>
        </p:nvSpPr>
        <p:spPr>
          <a:xfrm rot="5400000" flipH="1" flipV="1">
            <a:off x="770626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" name="Teardrop 3"/>
          <p:cNvSpPr/>
          <p:nvPr/>
        </p:nvSpPr>
        <p:spPr>
          <a:xfrm rot="5400000" flipH="1" flipV="1">
            <a:off x="686372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" name="Teardrop 3"/>
          <p:cNvSpPr/>
          <p:nvPr/>
        </p:nvSpPr>
        <p:spPr>
          <a:xfrm rot="5400000" flipH="1" flipV="1">
            <a:off x="939134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" name="Teardrop 3"/>
          <p:cNvSpPr/>
          <p:nvPr/>
        </p:nvSpPr>
        <p:spPr>
          <a:xfrm rot="5400000" flipH="1" flipV="1">
            <a:off x="854880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" name="Teardrop 3"/>
          <p:cNvSpPr/>
          <p:nvPr/>
        </p:nvSpPr>
        <p:spPr>
          <a:xfrm rot="5400000" flipH="1" flipV="1">
            <a:off x="11076421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" name="Teardrop 3"/>
          <p:cNvSpPr/>
          <p:nvPr/>
        </p:nvSpPr>
        <p:spPr>
          <a:xfrm rot="5400000" flipH="1" flipV="1">
            <a:off x="1023388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" name="Teardrop 3"/>
          <p:cNvSpPr/>
          <p:nvPr/>
        </p:nvSpPr>
        <p:spPr>
          <a:xfrm rot="5400000" flipH="1" flipV="1">
            <a:off x="12340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" name="Teardrop 3"/>
          <p:cNvSpPr/>
          <p:nvPr/>
        </p:nvSpPr>
        <p:spPr>
          <a:xfrm rot="5400000" flipH="1" flipV="1">
            <a:off x="11760003" y="2373673"/>
            <a:ext cx="595780" cy="268215"/>
          </a:xfrm>
          <a:custGeom>
            <a:avLst/>
            <a:gdLst/>
            <a:ahLst/>
            <a:cxnLst/>
            <a:rect l="l" t="t" r="r" b="b"/>
            <a:pathLst>
              <a:path w="595780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7" y="250112"/>
                  <a:pt x="155376" y="250112"/>
                </a:cubicBezTo>
                <a:cubicBezTo>
                  <a:pt x="174454" y="249746"/>
                  <a:pt x="198601" y="254980"/>
                  <a:pt x="211458" y="268141"/>
                </a:cubicBezTo>
                <a:cubicBezTo>
                  <a:pt x="215885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382868" y="82592"/>
                </a:moveTo>
                <a:cubicBezTo>
                  <a:pt x="379825" y="66091"/>
                  <a:pt x="371670" y="50477"/>
                  <a:pt x="358914" y="37722"/>
                </a:cubicBezTo>
                <a:cubicBezTo>
                  <a:pt x="342007" y="20815"/>
                  <a:pt x="320078" y="11989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4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6" y="100902"/>
                  <a:pt x="253233" y="130241"/>
                  <a:pt x="253233" y="163248"/>
                </a:cubicBezTo>
                <a:cubicBezTo>
                  <a:pt x="252735" y="189232"/>
                  <a:pt x="256525" y="205210"/>
                  <a:pt x="272877" y="215167"/>
                </a:cubicBezTo>
                <a:cubicBezTo>
                  <a:pt x="289126" y="210687"/>
                  <a:pt x="306340" y="210767"/>
                  <a:pt x="322577" y="215380"/>
                </a:cubicBezTo>
                <a:cubicBezTo>
                  <a:pt x="324655" y="214136"/>
                  <a:pt x="326534" y="212797"/>
                  <a:pt x="328229" y="211355"/>
                </a:cubicBezTo>
                <a:cubicBezTo>
                  <a:pt x="340097" y="201263"/>
                  <a:pt x="342986" y="186138"/>
                  <a:pt x="342547" y="163248"/>
                </a:cubicBezTo>
                <a:cubicBezTo>
                  <a:pt x="342547" y="130228"/>
                  <a:pt x="358265" y="100880"/>
                  <a:pt x="382868" y="82592"/>
                </a:cubicBezTo>
                <a:close/>
                <a:moveTo>
                  <a:pt x="506339" y="97830"/>
                </a:moveTo>
                <a:cubicBezTo>
                  <a:pt x="490327" y="82509"/>
                  <a:pt x="468581" y="73244"/>
                  <a:pt x="444670" y="73244"/>
                </a:cubicBezTo>
                <a:cubicBezTo>
                  <a:pt x="394652" y="73244"/>
                  <a:pt x="354103" y="113792"/>
                  <a:pt x="354103" y="163811"/>
                </a:cubicBezTo>
                <a:cubicBezTo>
                  <a:pt x="354470" y="182914"/>
                  <a:pt x="349220" y="207099"/>
                  <a:pt x="336023" y="219944"/>
                </a:cubicBezTo>
                <a:cubicBezTo>
                  <a:pt x="346519" y="224314"/>
                  <a:pt x="356263" y="230867"/>
                  <a:pt x="364783" y="239386"/>
                </a:cubicBezTo>
                <a:close/>
                <a:moveTo>
                  <a:pt x="530971" y="159544"/>
                </a:moveTo>
                <a:cubicBezTo>
                  <a:pt x="530971" y="135634"/>
                  <a:pt x="521705" y="113887"/>
                  <a:pt x="506384" y="97876"/>
                </a:cubicBezTo>
                <a:lnTo>
                  <a:pt x="364828" y="239431"/>
                </a:lnTo>
                <a:cubicBezTo>
                  <a:pt x="373348" y="247952"/>
                  <a:pt x="379901" y="257695"/>
                  <a:pt x="384270" y="268192"/>
                </a:cubicBezTo>
                <a:cubicBezTo>
                  <a:pt x="397115" y="254994"/>
                  <a:pt x="421300" y="249745"/>
                  <a:pt x="440404" y="250111"/>
                </a:cubicBezTo>
                <a:cubicBezTo>
                  <a:pt x="465413" y="250112"/>
                  <a:pt x="488055" y="239974"/>
                  <a:pt x="504444" y="223585"/>
                </a:cubicBezTo>
                <a:cubicBezTo>
                  <a:pt x="520834" y="207196"/>
                  <a:pt x="530971" y="184554"/>
                  <a:pt x="530971" y="159544"/>
                </a:cubicBezTo>
                <a:close/>
                <a:moveTo>
                  <a:pt x="595780" y="268215"/>
                </a:moveTo>
                <a:lnTo>
                  <a:pt x="581969" y="268215"/>
                </a:lnTo>
                <a:cubicBezTo>
                  <a:pt x="578743" y="259654"/>
                  <a:pt x="573266" y="252074"/>
                  <a:pt x="566492" y="245300"/>
                </a:cubicBezTo>
                <a:cubicBezTo>
                  <a:pt x="553737" y="232545"/>
                  <a:pt x="538123" y="224389"/>
                  <a:pt x="521623" y="221347"/>
                </a:cubicBezTo>
                <a:cubicBezTo>
                  <a:pt x="519174" y="225205"/>
                  <a:pt x="516174" y="228633"/>
                  <a:pt x="512960" y="231847"/>
                </a:cubicBezTo>
                <a:cubicBezTo>
                  <a:pt x="494535" y="250272"/>
                  <a:pt x="469082" y="261667"/>
                  <a:pt x="440967" y="261667"/>
                </a:cubicBezTo>
                <a:cubicBezTo>
                  <a:pt x="425629" y="261373"/>
                  <a:pt x="413777" y="262574"/>
                  <a:pt x="405186" y="268215"/>
                </a:cubicBezTo>
                <a:lnTo>
                  <a:pt x="372038" y="268215"/>
                </a:lnTo>
                <a:cubicBezTo>
                  <a:pt x="369178" y="260078"/>
                  <a:pt x="364042" y="252948"/>
                  <a:pt x="357679" y="246581"/>
                </a:cubicBezTo>
                <a:lnTo>
                  <a:pt x="349451" y="254808"/>
                </a:lnTo>
                <a:lnTo>
                  <a:pt x="349428" y="254786"/>
                </a:lnTo>
                <a:cubicBezTo>
                  <a:pt x="349421" y="254779"/>
                  <a:pt x="349413" y="254771"/>
                  <a:pt x="349406" y="254763"/>
                </a:cubicBezTo>
                <a:lnTo>
                  <a:pt x="357634" y="246536"/>
                </a:lnTo>
                <a:cubicBezTo>
                  <a:pt x="324632" y="213554"/>
                  <a:pt x="271148" y="213554"/>
                  <a:pt x="238147" y="246536"/>
                </a:cubicBezTo>
                <a:lnTo>
                  <a:pt x="246374" y="254763"/>
                </a:lnTo>
                <a:cubicBezTo>
                  <a:pt x="246367" y="254771"/>
                  <a:pt x="246359" y="254779"/>
                  <a:pt x="246352" y="254786"/>
                </a:cubicBezTo>
                <a:cubicBezTo>
                  <a:pt x="246344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70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8" y="221373"/>
                </a:cubicBezTo>
                <a:cubicBezTo>
                  <a:pt x="57671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89" y="195895"/>
                  <a:pt x="53000" y="178457"/>
                  <a:pt x="53000" y="159854"/>
                </a:cubicBezTo>
                <a:cubicBezTo>
                  <a:pt x="53000" y="132604"/>
                  <a:pt x="63706" y="107854"/>
                  <a:pt x="81286" y="89721"/>
                </a:cubicBezTo>
                <a:lnTo>
                  <a:pt x="81286" y="89721"/>
                </a:ln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30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lnTo>
                  <a:pt x="297890" y="0"/>
                </a:lnTo>
                <a:cubicBezTo>
                  <a:pt x="323144" y="391"/>
                  <a:pt x="348215" y="10322"/>
                  <a:pt x="367484" y="29591"/>
                </a:cubicBezTo>
                <a:cubicBezTo>
                  <a:pt x="380644" y="42751"/>
                  <a:pt x="389448" y="58618"/>
                  <a:pt x="393604" y="75474"/>
                </a:cubicBezTo>
                <a:cubicBezTo>
                  <a:pt x="408376" y="66408"/>
                  <a:pt x="425787" y="61434"/>
                  <a:pt x="444360" y="61434"/>
                </a:cubicBezTo>
                <a:cubicBezTo>
                  <a:pt x="471611" y="61434"/>
                  <a:pt x="496360" y="72140"/>
                  <a:pt x="514494" y="89721"/>
                </a:cubicBezTo>
                <a:cubicBezTo>
                  <a:pt x="532075" y="107854"/>
                  <a:pt x="542780" y="132604"/>
                  <a:pt x="542780" y="159854"/>
                </a:cubicBezTo>
                <a:cubicBezTo>
                  <a:pt x="542780" y="178427"/>
                  <a:pt x="537807" y="195839"/>
                  <a:pt x="528740" y="210610"/>
                </a:cubicBezTo>
                <a:cubicBezTo>
                  <a:pt x="545596" y="214766"/>
                  <a:pt x="561463" y="223570"/>
                  <a:pt x="574624" y="23673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" name="Oval 1829"/>
          <p:cNvSpPr/>
          <p:nvPr/>
        </p:nvSpPr>
        <p:spPr>
          <a:xfrm>
            <a:off x="708665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" name="Oval 1830"/>
          <p:cNvSpPr/>
          <p:nvPr/>
        </p:nvSpPr>
        <p:spPr>
          <a:xfrm>
            <a:off x="34633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" name="Oval 1831"/>
          <p:cNvSpPr/>
          <p:nvPr/>
        </p:nvSpPr>
        <p:spPr>
          <a:xfrm>
            <a:off x="118887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" name="Oval 1832"/>
          <p:cNvSpPr/>
          <p:nvPr/>
        </p:nvSpPr>
        <p:spPr>
          <a:xfrm>
            <a:off x="203141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" name="Oval 1833"/>
          <p:cNvSpPr/>
          <p:nvPr/>
        </p:nvSpPr>
        <p:spPr>
          <a:xfrm>
            <a:off x="287395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" name="Oval 1834"/>
          <p:cNvSpPr/>
          <p:nvPr/>
        </p:nvSpPr>
        <p:spPr>
          <a:xfrm>
            <a:off x="371649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" name="Oval 1835"/>
          <p:cNvSpPr/>
          <p:nvPr/>
        </p:nvSpPr>
        <p:spPr>
          <a:xfrm>
            <a:off x="455903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" name="Oval 1836"/>
          <p:cNvSpPr/>
          <p:nvPr/>
        </p:nvSpPr>
        <p:spPr>
          <a:xfrm>
            <a:off x="540157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" name="Oval 1837"/>
          <p:cNvSpPr/>
          <p:nvPr/>
        </p:nvSpPr>
        <p:spPr>
          <a:xfrm>
            <a:off x="624411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" name="Oval 1838"/>
          <p:cNvSpPr/>
          <p:nvPr/>
        </p:nvSpPr>
        <p:spPr>
          <a:xfrm>
            <a:off x="877173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" name="Oval 1839"/>
          <p:cNvSpPr/>
          <p:nvPr/>
        </p:nvSpPr>
        <p:spPr>
          <a:xfrm>
            <a:off x="792919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" name="Oval 1840"/>
          <p:cNvSpPr/>
          <p:nvPr/>
        </p:nvSpPr>
        <p:spPr>
          <a:xfrm>
            <a:off x="1045681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" name="Oval 1841"/>
          <p:cNvSpPr/>
          <p:nvPr/>
        </p:nvSpPr>
        <p:spPr>
          <a:xfrm>
            <a:off x="961427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" name="Oval 1842"/>
          <p:cNvSpPr/>
          <p:nvPr/>
        </p:nvSpPr>
        <p:spPr>
          <a:xfrm>
            <a:off x="1129935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" name="Teardrop 3"/>
          <p:cNvSpPr/>
          <p:nvPr/>
        </p:nvSpPr>
        <p:spPr>
          <a:xfrm rot="5400000" flipH="1" flipV="1">
            <a:off x="644277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" name="Oval 1844"/>
          <p:cNvSpPr/>
          <p:nvPr/>
        </p:nvSpPr>
        <p:spPr>
          <a:xfrm>
            <a:off x="712049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46" name="Teardrop 3"/>
          <p:cNvSpPr/>
          <p:nvPr/>
        </p:nvSpPr>
        <p:spPr>
          <a:xfrm rot="5400000" flipH="1" flipV="1">
            <a:off x="-148774" y="2795083"/>
            <a:ext cx="612648" cy="315100"/>
          </a:xfrm>
          <a:custGeom>
            <a:avLst/>
            <a:gdLst/>
            <a:ahLst/>
            <a:cxnLst/>
            <a:rect l="l" t="t" r="r" b="b"/>
            <a:pathLst>
              <a:path w="612648" h="315100">
                <a:moveTo>
                  <a:pt x="239386" y="75670"/>
                </a:moveTo>
                <a:cubicBezTo>
                  <a:pt x="230866" y="67149"/>
                  <a:pt x="224313" y="57406"/>
                  <a:pt x="219944" y="46909"/>
                </a:cubicBezTo>
                <a:cubicBezTo>
                  <a:pt x="207099" y="60107"/>
                  <a:pt x="182914" y="65356"/>
                  <a:pt x="163810" y="64989"/>
                </a:cubicBezTo>
                <a:cubicBezTo>
                  <a:pt x="113792" y="64989"/>
                  <a:pt x="73243" y="105538"/>
                  <a:pt x="73243" y="155556"/>
                </a:cubicBezTo>
                <a:cubicBezTo>
                  <a:pt x="73243" y="179467"/>
                  <a:pt x="82509" y="201213"/>
                  <a:pt x="97830" y="217225"/>
                </a:cubicBezTo>
                <a:close/>
                <a:moveTo>
                  <a:pt x="268191" y="95157"/>
                </a:moveTo>
                <a:cubicBezTo>
                  <a:pt x="257695" y="90787"/>
                  <a:pt x="247952" y="84234"/>
                  <a:pt x="239431" y="75715"/>
                </a:cubicBezTo>
                <a:lnTo>
                  <a:pt x="97875" y="217270"/>
                </a:lnTo>
                <a:cubicBezTo>
                  <a:pt x="113887" y="232591"/>
                  <a:pt x="135634" y="241857"/>
                  <a:pt x="159544" y="241857"/>
                </a:cubicBezTo>
                <a:cubicBezTo>
                  <a:pt x="184553" y="241857"/>
                  <a:pt x="207195" y="231720"/>
                  <a:pt x="223585" y="215331"/>
                </a:cubicBezTo>
                <a:cubicBezTo>
                  <a:pt x="239974" y="198941"/>
                  <a:pt x="250111" y="176299"/>
                  <a:pt x="250111" y="151290"/>
                </a:cubicBezTo>
                <a:cubicBezTo>
                  <a:pt x="249745" y="132187"/>
                  <a:pt x="254994" y="108002"/>
                  <a:pt x="268191" y="95157"/>
                </a:cubicBezTo>
                <a:close/>
                <a:moveTo>
                  <a:pt x="391275" y="232488"/>
                </a:moveTo>
                <a:cubicBezTo>
                  <a:pt x="366688" y="214199"/>
                  <a:pt x="350981" y="184860"/>
                  <a:pt x="350981" y="151853"/>
                </a:cubicBezTo>
                <a:cubicBezTo>
                  <a:pt x="351479" y="125869"/>
                  <a:pt x="347689" y="109892"/>
                  <a:pt x="331337" y="99934"/>
                </a:cubicBezTo>
                <a:cubicBezTo>
                  <a:pt x="315088" y="104415"/>
                  <a:pt x="297874" y="104335"/>
                  <a:pt x="281637" y="99721"/>
                </a:cubicBezTo>
                <a:cubicBezTo>
                  <a:pt x="265010" y="109675"/>
                  <a:pt x="261165" y="125694"/>
                  <a:pt x="261667" y="151853"/>
                </a:cubicBezTo>
                <a:cubicBezTo>
                  <a:pt x="261667" y="179968"/>
                  <a:pt x="250271" y="205421"/>
                  <a:pt x="231847" y="223846"/>
                </a:cubicBezTo>
                <a:lnTo>
                  <a:pt x="221347" y="232509"/>
                </a:lnTo>
                <a:cubicBezTo>
                  <a:pt x="224390" y="249009"/>
                  <a:pt x="232545" y="264623"/>
                  <a:pt x="245300" y="277378"/>
                </a:cubicBezTo>
                <a:cubicBezTo>
                  <a:pt x="262208" y="294285"/>
                  <a:pt x="284137" y="303111"/>
                  <a:pt x="306292" y="303599"/>
                </a:cubicBezTo>
                <a:lnTo>
                  <a:pt x="306292" y="218433"/>
                </a:lnTo>
                <a:lnTo>
                  <a:pt x="306356" y="218433"/>
                </a:lnTo>
                <a:lnTo>
                  <a:pt x="306356" y="303599"/>
                </a:lnTo>
                <a:cubicBezTo>
                  <a:pt x="328512" y="303110"/>
                  <a:pt x="350441" y="294285"/>
                  <a:pt x="367348" y="277378"/>
                </a:cubicBezTo>
                <a:cubicBezTo>
                  <a:pt x="380109" y="264617"/>
                  <a:pt x="388266" y="248996"/>
                  <a:pt x="391275" y="232488"/>
                </a:cubicBezTo>
                <a:close/>
                <a:moveTo>
                  <a:pt x="514773" y="217271"/>
                </a:moveTo>
                <a:lnTo>
                  <a:pt x="373218" y="75716"/>
                </a:lnTo>
                <a:cubicBezTo>
                  <a:pt x="364700" y="84231"/>
                  <a:pt x="354962" y="90781"/>
                  <a:pt x="344508" y="95209"/>
                </a:cubicBezTo>
                <a:cubicBezTo>
                  <a:pt x="357668" y="108066"/>
                  <a:pt x="362903" y="132212"/>
                  <a:pt x="362537" y="151290"/>
                </a:cubicBezTo>
                <a:cubicBezTo>
                  <a:pt x="362537" y="201309"/>
                  <a:pt x="403086" y="241857"/>
                  <a:pt x="453104" y="241857"/>
                </a:cubicBezTo>
                <a:cubicBezTo>
                  <a:pt x="477015" y="241857"/>
                  <a:pt x="498761" y="232592"/>
                  <a:pt x="514773" y="217271"/>
                </a:cubicBezTo>
                <a:close/>
                <a:moveTo>
                  <a:pt x="539405" y="155556"/>
                </a:moveTo>
                <a:cubicBezTo>
                  <a:pt x="539405" y="105538"/>
                  <a:pt x="498856" y="64989"/>
                  <a:pt x="448838" y="64989"/>
                </a:cubicBezTo>
                <a:cubicBezTo>
                  <a:pt x="429760" y="65355"/>
                  <a:pt x="405614" y="60121"/>
                  <a:pt x="392756" y="46961"/>
                </a:cubicBezTo>
                <a:cubicBezTo>
                  <a:pt x="388329" y="57415"/>
                  <a:pt x="381778" y="67153"/>
                  <a:pt x="373263" y="75671"/>
                </a:cubicBezTo>
                <a:lnTo>
                  <a:pt x="514818" y="217225"/>
                </a:lnTo>
                <a:cubicBezTo>
                  <a:pt x="530139" y="201213"/>
                  <a:pt x="539405" y="179467"/>
                  <a:pt x="539405" y="155556"/>
                </a:cubicBezTo>
                <a:close/>
                <a:moveTo>
                  <a:pt x="612648" y="8776"/>
                </a:moveTo>
                <a:cubicBezTo>
                  <a:pt x="612257" y="34030"/>
                  <a:pt x="602326" y="59101"/>
                  <a:pt x="583058" y="78369"/>
                </a:cubicBezTo>
                <a:cubicBezTo>
                  <a:pt x="569890" y="91537"/>
                  <a:pt x="554014" y="100343"/>
                  <a:pt x="537134" y="104416"/>
                </a:cubicBezTo>
                <a:cubicBezTo>
                  <a:pt x="546225" y="119205"/>
                  <a:pt x="551214" y="136643"/>
                  <a:pt x="551214" y="155247"/>
                </a:cubicBezTo>
                <a:cubicBezTo>
                  <a:pt x="551214" y="182497"/>
                  <a:pt x="540509" y="207247"/>
                  <a:pt x="522928" y="225380"/>
                </a:cubicBezTo>
                <a:lnTo>
                  <a:pt x="522928" y="225380"/>
                </a:lnTo>
                <a:cubicBezTo>
                  <a:pt x="504794" y="242961"/>
                  <a:pt x="480045" y="253667"/>
                  <a:pt x="452794" y="253667"/>
                </a:cubicBezTo>
                <a:cubicBezTo>
                  <a:pt x="434191" y="253667"/>
                  <a:pt x="416753" y="248677"/>
                  <a:pt x="401964" y="239586"/>
                </a:cubicBezTo>
                <a:cubicBezTo>
                  <a:pt x="397891" y="256466"/>
                  <a:pt x="389084" y="272342"/>
                  <a:pt x="375917" y="285509"/>
                </a:cubicBezTo>
                <a:cubicBezTo>
                  <a:pt x="356649" y="304778"/>
                  <a:pt x="331578" y="314709"/>
                  <a:pt x="306324" y="315100"/>
                </a:cubicBezTo>
                <a:lnTo>
                  <a:pt x="306324" y="315100"/>
                </a:lnTo>
                <a:cubicBezTo>
                  <a:pt x="281070" y="314709"/>
                  <a:pt x="255999" y="304778"/>
                  <a:pt x="236731" y="285509"/>
                </a:cubicBezTo>
                <a:cubicBezTo>
                  <a:pt x="223571" y="272349"/>
                  <a:pt x="214766" y="256482"/>
                  <a:pt x="210610" y="239626"/>
                </a:cubicBezTo>
                <a:cubicBezTo>
                  <a:pt x="195839" y="248693"/>
                  <a:pt x="178427" y="253666"/>
                  <a:pt x="159854" y="253666"/>
                </a:cubicBezTo>
                <a:cubicBezTo>
                  <a:pt x="132604" y="253666"/>
                  <a:pt x="107854" y="242961"/>
                  <a:pt x="89720" y="225380"/>
                </a:cubicBezTo>
                <a:lnTo>
                  <a:pt x="89720" y="225380"/>
                </a:lnTo>
                <a:cubicBezTo>
                  <a:pt x="72140" y="207247"/>
                  <a:pt x="61434" y="182497"/>
                  <a:pt x="61434" y="155247"/>
                </a:cubicBezTo>
                <a:cubicBezTo>
                  <a:pt x="61434" y="136673"/>
                  <a:pt x="66408" y="119262"/>
                  <a:pt x="75474" y="104490"/>
                </a:cubicBezTo>
                <a:cubicBezTo>
                  <a:pt x="58618" y="100334"/>
                  <a:pt x="42751" y="91530"/>
                  <a:pt x="29591" y="78369"/>
                </a:cubicBezTo>
                <a:cubicBezTo>
                  <a:pt x="10322" y="59101"/>
                  <a:pt x="391" y="34030"/>
                  <a:pt x="0" y="8776"/>
                </a:cubicBezTo>
                <a:lnTo>
                  <a:pt x="0" y="8776"/>
                </a:lnTo>
                <a:lnTo>
                  <a:pt x="1828" y="0"/>
                </a:lnTo>
                <a:lnTo>
                  <a:pt x="13374" y="0"/>
                </a:lnTo>
                <a:cubicBezTo>
                  <a:pt x="11782" y="2802"/>
                  <a:pt x="11567" y="5771"/>
                  <a:pt x="11501" y="8744"/>
                </a:cubicBezTo>
                <a:lnTo>
                  <a:pt x="96667" y="8744"/>
                </a:lnTo>
                <a:lnTo>
                  <a:pt x="96667" y="8808"/>
                </a:lnTo>
                <a:lnTo>
                  <a:pt x="11501" y="8808"/>
                </a:lnTo>
                <a:cubicBezTo>
                  <a:pt x="11990" y="30964"/>
                  <a:pt x="20815" y="52893"/>
                  <a:pt x="37722" y="69800"/>
                </a:cubicBezTo>
                <a:cubicBezTo>
                  <a:pt x="50477" y="82555"/>
                  <a:pt x="66091" y="90711"/>
                  <a:pt x="82592" y="93753"/>
                </a:cubicBezTo>
                <a:cubicBezTo>
                  <a:pt x="100880" y="69151"/>
                  <a:pt x="130228" y="53433"/>
                  <a:pt x="163247" y="53433"/>
                </a:cubicBezTo>
                <a:cubicBezTo>
                  <a:pt x="186137" y="53872"/>
                  <a:pt x="201262" y="50984"/>
                  <a:pt x="211355" y="39116"/>
                </a:cubicBezTo>
                <a:cubicBezTo>
                  <a:pt x="212796" y="37420"/>
                  <a:pt x="214135" y="35542"/>
                  <a:pt x="215380" y="33463"/>
                </a:cubicBezTo>
                <a:lnTo>
                  <a:pt x="215236" y="0"/>
                </a:lnTo>
                <a:lnTo>
                  <a:pt x="223507" y="0"/>
                </a:lnTo>
                <a:cubicBezTo>
                  <a:pt x="219688" y="24354"/>
                  <a:pt x="227777" y="49750"/>
                  <a:pt x="246535" y="68520"/>
                </a:cubicBezTo>
                <a:lnTo>
                  <a:pt x="254763" y="60293"/>
                </a:lnTo>
                <a:cubicBezTo>
                  <a:pt x="254771" y="60299"/>
                  <a:pt x="254778" y="60307"/>
                  <a:pt x="254786" y="60315"/>
                </a:cubicBezTo>
                <a:lnTo>
                  <a:pt x="254808" y="60338"/>
                </a:lnTo>
                <a:lnTo>
                  <a:pt x="246580" y="68565"/>
                </a:lnTo>
                <a:cubicBezTo>
                  <a:pt x="279582" y="101547"/>
                  <a:pt x="333066" y="101547"/>
                  <a:pt x="366068" y="68565"/>
                </a:cubicBezTo>
                <a:lnTo>
                  <a:pt x="357840" y="60338"/>
                </a:lnTo>
                <a:cubicBezTo>
                  <a:pt x="357847" y="60330"/>
                  <a:pt x="357855" y="60322"/>
                  <a:pt x="357862" y="60315"/>
                </a:cubicBezTo>
                <a:lnTo>
                  <a:pt x="357885" y="60293"/>
                </a:lnTo>
                <a:lnTo>
                  <a:pt x="366113" y="68520"/>
                </a:lnTo>
                <a:cubicBezTo>
                  <a:pt x="384872" y="49750"/>
                  <a:pt x="392961" y="24354"/>
                  <a:pt x="389142" y="0"/>
                </a:cubicBezTo>
                <a:lnTo>
                  <a:pt x="397337" y="0"/>
                </a:lnTo>
                <a:cubicBezTo>
                  <a:pt x="401479" y="11094"/>
                  <a:pt x="400548" y="22668"/>
                  <a:pt x="397481" y="33790"/>
                </a:cubicBezTo>
                <a:cubicBezTo>
                  <a:pt x="407439" y="50142"/>
                  <a:pt x="423417" y="53932"/>
                  <a:pt x="449401" y="53433"/>
                </a:cubicBezTo>
                <a:cubicBezTo>
                  <a:pt x="482408" y="53434"/>
                  <a:pt x="511746" y="69140"/>
                  <a:pt x="530035" y="93727"/>
                </a:cubicBezTo>
                <a:cubicBezTo>
                  <a:pt x="546543" y="90718"/>
                  <a:pt x="562165" y="82561"/>
                  <a:pt x="574926" y="69800"/>
                </a:cubicBezTo>
                <a:cubicBezTo>
                  <a:pt x="591833" y="52893"/>
                  <a:pt x="600659" y="30964"/>
                  <a:pt x="601147" y="8808"/>
                </a:cubicBezTo>
                <a:lnTo>
                  <a:pt x="515982" y="8808"/>
                </a:lnTo>
                <a:lnTo>
                  <a:pt x="515981" y="8744"/>
                </a:lnTo>
                <a:lnTo>
                  <a:pt x="601147" y="8744"/>
                </a:lnTo>
                <a:lnTo>
                  <a:pt x="599275" y="0"/>
                </a:lnTo>
                <a:lnTo>
                  <a:pt x="610820" y="0"/>
                </a:lnTo>
                <a:cubicBezTo>
                  <a:pt x="612423" y="2826"/>
                  <a:pt x="612602" y="5800"/>
                  <a:pt x="612648" y="877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" name="Oval 1846"/>
          <p:cNvSpPr/>
          <p:nvPr/>
        </p:nvSpPr>
        <p:spPr>
          <a:xfrm>
            <a:off x="37745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48" name="Teardrop 3"/>
          <p:cNvSpPr/>
          <p:nvPr/>
        </p:nvSpPr>
        <p:spPr>
          <a:xfrm rot="5400000" flipH="1" flipV="1">
            <a:off x="138753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" name="Teardrop 3"/>
          <p:cNvSpPr/>
          <p:nvPr/>
        </p:nvSpPr>
        <p:spPr>
          <a:xfrm rot="5400000" flipH="1" flipV="1">
            <a:off x="223007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" name="Teardrop 3"/>
          <p:cNvSpPr/>
          <p:nvPr/>
        </p:nvSpPr>
        <p:spPr>
          <a:xfrm rot="5400000" flipH="1" flipV="1">
            <a:off x="307261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" name="Teardrop 3"/>
          <p:cNvSpPr/>
          <p:nvPr/>
        </p:nvSpPr>
        <p:spPr>
          <a:xfrm rot="5400000" flipH="1" flipV="1">
            <a:off x="391515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" name="Teardrop 3"/>
          <p:cNvSpPr/>
          <p:nvPr/>
        </p:nvSpPr>
        <p:spPr>
          <a:xfrm rot="5400000" flipH="1" flipV="1">
            <a:off x="475769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" name="Teardrop 3"/>
          <p:cNvSpPr/>
          <p:nvPr/>
        </p:nvSpPr>
        <p:spPr>
          <a:xfrm rot="5400000" flipH="1" flipV="1">
            <a:off x="560023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" name="Oval 1853"/>
          <p:cNvSpPr/>
          <p:nvPr/>
        </p:nvSpPr>
        <p:spPr>
          <a:xfrm>
            <a:off x="122033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55" name="Oval 1854"/>
          <p:cNvSpPr/>
          <p:nvPr/>
        </p:nvSpPr>
        <p:spPr>
          <a:xfrm>
            <a:off x="206321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56" name="Oval 1855"/>
          <p:cNvSpPr/>
          <p:nvPr/>
        </p:nvSpPr>
        <p:spPr>
          <a:xfrm>
            <a:off x="290609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57" name="Oval 1856"/>
          <p:cNvSpPr/>
          <p:nvPr/>
        </p:nvSpPr>
        <p:spPr>
          <a:xfrm>
            <a:off x="374897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58" name="Oval 1857"/>
          <p:cNvSpPr/>
          <p:nvPr/>
        </p:nvSpPr>
        <p:spPr>
          <a:xfrm>
            <a:off x="459185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59" name="Oval 1858"/>
          <p:cNvSpPr/>
          <p:nvPr/>
        </p:nvSpPr>
        <p:spPr>
          <a:xfrm>
            <a:off x="543473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60" name="Oval 1859"/>
          <p:cNvSpPr/>
          <p:nvPr/>
        </p:nvSpPr>
        <p:spPr>
          <a:xfrm>
            <a:off x="627761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61" name="Teardrop 3"/>
          <p:cNvSpPr/>
          <p:nvPr/>
        </p:nvSpPr>
        <p:spPr>
          <a:xfrm rot="5400000" flipH="1" flipV="1">
            <a:off x="812785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" name="Oval 1861"/>
          <p:cNvSpPr/>
          <p:nvPr/>
        </p:nvSpPr>
        <p:spPr>
          <a:xfrm>
            <a:off x="880625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63" name="Teardrop 3"/>
          <p:cNvSpPr/>
          <p:nvPr/>
        </p:nvSpPr>
        <p:spPr>
          <a:xfrm rot="5400000" flipH="1" flipV="1">
            <a:off x="728531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" name="Oval 1863"/>
          <p:cNvSpPr/>
          <p:nvPr/>
        </p:nvSpPr>
        <p:spPr>
          <a:xfrm>
            <a:off x="796337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65" name="Teardrop 3"/>
          <p:cNvSpPr/>
          <p:nvPr/>
        </p:nvSpPr>
        <p:spPr>
          <a:xfrm rot="5400000" flipH="1" flipV="1">
            <a:off x="981293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" name="Oval 1865"/>
          <p:cNvSpPr/>
          <p:nvPr/>
        </p:nvSpPr>
        <p:spPr>
          <a:xfrm>
            <a:off x="1049201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67" name="Teardrop 3"/>
          <p:cNvSpPr/>
          <p:nvPr/>
        </p:nvSpPr>
        <p:spPr>
          <a:xfrm rot="5400000" flipH="1" flipV="1">
            <a:off x="897039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" name="Oval 1867"/>
          <p:cNvSpPr/>
          <p:nvPr/>
        </p:nvSpPr>
        <p:spPr>
          <a:xfrm>
            <a:off x="964913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69" name="Teardrop 3"/>
          <p:cNvSpPr/>
          <p:nvPr/>
        </p:nvSpPr>
        <p:spPr>
          <a:xfrm rot="5400000" flipH="1" flipV="1">
            <a:off x="11498011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" name="Teardrop 3"/>
          <p:cNvSpPr/>
          <p:nvPr/>
        </p:nvSpPr>
        <p:spPr>
          <a:xfrm rot="5400000" flipH="1" flipV="1">
            <a:off x="1065547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" name="Oval 1870"/>
          <p:cNvSpPr/>
          <p:nvPr/>
        </p:nvSpPr>
        <p:spPr>
          <a:xfrm>
            <a:off x="1133489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872" name="Teardrop 3"/>
          <p:cNvSpPr/>
          <p:nvPr/>
        </p:nvSpPr>
        <p:spPr>
          <a:xfrm rot="5400000" flipH="1" flipV="1">
            <a:off x="54499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" name="Oval 1872"/>
          <p:cNvSpPr/>
          <p:nvPr/>
        </p:nvSpPr>
        <p:spPr>
          <a:xfrm>
            <a:off x="666451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" name="Oval 1873"/>
          <p:cNvSpPr/>
          <p:nvPr/>
        </p:nvSpPr>
        <p:spPr>
          <a:xfrm>
            <a:off x="76673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" name="Oval 1874"/>
          <p:cNvSpPr/>
          <p:nvPr/>
        </p:nvSpPr>
        <p:spPr>
          <a:xfrm>
            <a:off x="160927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" name="Oval 1875"/>
          <p:cNvSpPr/>
          <p:nvPr/>
        </p:nvSpPr>
        <p:spPr>
          <a:xfrm>
            <a:off x="245181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" name="Oval 1876"/>
          <p:cNvSpPr/>
          <p:nvPr/>
        </p:nvSpPr>
        <p:spPr>
          <a:xfrm>
            <a:off x="329435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" name="Oval 1877"/>
          <p:cNvSpPr/>
          <p:nvPr/>
        </p:nvSpPr>
        <p:spPr>
          <a:xfrm>
            <a:off x="413689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" name="Oval 1878"/>
          <p:cNvSpPr/>
          <p:nvPr/>
        </p:nvSpPr>
        <p:spPr>
          <a:xfrm>
            <a:off x="497943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" name="Oval 1879"/>
          <p:cNvSpPr/>
          <p:nvPr/>
        </p:nvSpPr>
        <p:spPr>
          <a:xfrm>
            <a:off x="582197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" name="Oval 1880"/>
          <p:cNvSpPr/>
          <p:nvPr/>
        </p:nvSpPr>
        <p:spPr>
          <a:xfrm>
            <a:off x="834959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" name="Oval 1881"/>
          <p:cNvSpPr/>
          <p:nvPr/>
        </p:nvSpPr>
        <p:spPr>
          <a:xfrm>
            <a:off x="750705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" name="Oval 1882"/>
          <p:cNvSpPr/>
          <p:nvPr/>
        </p:nvSpPr>
        <p:spPr>
          <a:xfrm>
            <a:off x="1003467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" name="Oval 1883"/>
          <p:cNvSpPr/>
          <p:nvPr/>
        </p:nvSpPr>
        <p:spPr>
          <a:xfrm>
            <a:off x="919213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" name="Oval 1884"/>
          <p:cNvSpPr/>
          <p:nvPr/>
        </p:nvSpPr>
        <p:spPr>
          <a:xfrm>
            <a:off x="11719750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" name="Oval 1885"/>
          <p:cNvSpPr/>
          <p:nvPr/>
        </p:nvSpPr>
        <p:spPr>
          <a:xfrm>
            <a:off x="1087721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" name="Teardrop 3"/>
          <p:cNvSpPr/>
          <p:nvPr/>
        </p:nvSpPr>
        <p:spPr>
          <a:xfrm rot="5400000" flipH="1" flipV="1">
            <a:off x="602118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" name="Teardrop 3"/>
          <p:cNvSpPr/>
          <p:nvPr/>
        </p:nvSpPr>
        <p:spPr>
          <a:xfrm rot="5400000" flipH="1" flipV="1">
            <a:off x="96594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" name="Teardrop 3"/>
          <p:cNvSpPr/>
          <p:nvPr/>
        </p:nvSpPr>
        <p:spPr>
          <a:xfrm rot="5400000" flipH="1" flipV="1">
            <a:off x="180848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" name="Teardrop 3"/>
          <p:cNvSpPr/>
          <p:nvPr/>
        </p:nvSpPr>
        <p:spPr>
          <a:xfrm rot="5400000" flipH="1" flipV="1">
            <a:off x="265102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" name="Teardrop 3"/>
          <p:cNvSpPr/>
          <p:nvPr/>
        </p:nvSpPr>
        <p:spPr>
          <a:xfrm rot="5400000" flipH="1" flipV="1">
            <a:off x="349356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" name="Teardrop 3"/>
          <p:cNvSpPr/>
          <p:nvPr/>
        </p:nvSpPr>
        <p:spPr>
          <a:xfrm rot="5400000" flipH="1" flipV="1">
            <a:off x="433610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" name="Teardrop 3"/>
          <p:cNvSpPr/>
          <p:nvPr/>
        </p:nvSpPr>
        <p:spPr>
          <a:xfrm rot="5400000" flipH="1" flipV="1">
            <a:off x="517864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" name="Teardrop 3"/>
          <p:cNvSpPr/>
          <p:nvPr/>
        </p:nvSpPr>
        <p:spPr>
          <a:xfrm rot="5400000" flipH="1" flipV="1">
            <a:off x="770626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" name="Teardrop 3"/>
          <p:cNvSpPr/>
          <p:nvPr/>
        </p:nvSpPr>
        <p:spPr>
          <a:xfrm rot="5400000" flipH="1" flipV="1">
            <a:off x="686372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" name="Teardrop 3"/>
          <p:cNvSpPr/>
          <p:nvPr/>
        </p:nvSpPr>
        <p:spPr>
          <a:xfrm rot="5400000" flipH="1" flipV="1">
            <a:off x="939134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" name="Teardrop 3"/>
          <p:cNvSpPr/>
          <p:nvPr/>
        </p:nvSpPr>
        <p:spPr>
          <a:xfrm rot="5400000" flipH="1" flipV="1">
            <a:off x="854880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" name="Teardrop 3"/>
          <p:cNvSpPr/>
          <p:nvPr/>
        </p:nvSpPr>
        <p:spPr>
          <a:xfrm rot="5400000" flipH="1" flipV="1">
            <a:off x="11076421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" name="Teardrop 3"/>
          <p:cNvSpPr/>
          <p:nvPr/>
        </p:nvSpPr>
        <p:spPr>
          <a:xfrm rot="5400000" flipH="1" flipV="1">
            <a:off x="1023388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" name="Teardrop 3"/>
          <p:cNvSpPr/>
          <p:nvPr/>
        </p:nvSpPr>
        <p:spPr>
          <a:xfrm rot="5400000" flipH="1" flipV="1">
            <a:off x="12340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" name="Teardrop 3"/>
          <p:cNvSpPr/>
          <p:nvPr/>
        </p:nvSpPr>
        <p:spPr>
          <a:xfrm rot="5400000" flipH="1" flipV="1">
            <a:off x="11760002" y="3223930"/>
            <a:ext cx="595781" cy="268215"/>
          </a:xfrm>
          <a:custGeom>
            <a:avLst/>
            <a:gdLst/>
            <a:ahLst/>
            <a:cxnLst/>
            <a:rect l="l" t="t" r="r" b="b"/>
            <a:pathLst>
              <a:path w="595781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7" y="250112"/>
                  <a:pt x="155376" y="250112"/>
                </a:cubicBezTo>
                <a:cubicBezTo>
                  <a:pt x="174454" y="249746"/>
                  <a:pt x="198601" y="254980"/>
                  <a:pt x="211458" y="268141"/>
                </a:cubicBezTo>
                <a:cubicBezTo>
                  <a:pt x="215885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382868" y="82592"/>
                </a:moveTo>
                <a:cubicBezTo>
                  <a:pt x="379825" y="66091"/>
                  <a:pt x="371670" y="50477"/>
                  <a:pt x="358914" y="37722"/>
                </a:cubicBezTo>
                <a:cubicBezTo>
                  <a:pt x="342007" y="20815"/>
                  <a:pt x="320078" y="11989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4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6" y="100902"/>
                  <a:pt x="253233" y="130241"/>
                  <a:pt x="253233" y="163248"/>
                </a:cubicBezTo>
                <a:cubicBezTo>
                  <a:pt x="252735" y="189232"/>
                  <a:pt x="256525" y="205210"/>
                  <a:pt x="272877" y="215167"/>
                </a:cubicBezTo>
                <a:cubicBezTo>
                  <a:pt x="289126" y="210687"/>
                  <a:pt x="306340" y="210767"/>
                  <a:pt x="322577" y="215380"/>
                </a:cubicBezTo>
                <a:cubicBezTo>
                  <a:pt x="324655" y="214136"/>
                  <a:pt x="326534" y="212797"/>
                  <a:pt x="328229" y="211355"/>
                </a:cubicBezTo>
                <a:cubicBezTo>
                  <a:pt x="340097" y="201263"/>
                  <a:pt x="342986" y="186138"/>
                  <a:pt x="342547" y="163248"/>
                </a:cubicBezTo>
                <a:cubicBezTo>
                  <a:pt x="342547" y="130228"/>
                  <a:pt x="358265" y="100880"/>
                  <a:pt x="382868" y="82592"/>
                </a:cubicBezTo>
                <a:close/>
                <a:moveTo>
                  <a:pt x="506339" y="97830"/>
                </a:moveTo>
                <a:cubicBezTo>
                  <a:pt x="490327" y="82509"/>
                  <a:pt x="468581" y="73244"/>
                  <a:pt x="444670" y="73244"/>
                </a:cubicBezTo>
                <a:cubicBezTo>
                  <a:pt x="394652" y="73244"/>
                  <a:pt x="354103" y="113792"/>
                  <a:pt x="354103" y="163811"/>
                </a:cubicBezTo>
                <a:cubicBezTo>
                  <a:pt x="354470" y="182914"/>
                  <a:pt x="349220" y="207099"/>
                  <a:pt x="336023" y="219944"/>
                </a:cubicBezTo>
                <a:cubicBezTo>
                  <a:pt x="346519" y="224314"/>
                  <a:pt x="356263" y="230867"/>
                  <a:pt x="364783" y="239386"/>
                </a:cubicBezTo>
                <a:close/>
                <a:moveTo>
                  <a:pt x="530971" y="159544"/>
                </a:moveTo>
                <a:cubicBezTo>
                  <a:pt x="530971" y="135634"/>
                  <a:pt x="521705" y="113887"/>
                  <a:pt x="506384" y="97876"/>
                </a:cubicBezTo>
                <a:lnTo>
                  <a:pt x="364828" y="239431"/>
                </a:lnTo>
                <a:cubicBezTo>
                  <a:pt x="373348" y="247952"/>
                  <a:pt x="379901" y="257695"/>
                  <a:pt x="384270" y="268192"/>
                </a:cubicBezTo>
                <a:cubicBezTo>
                  <a:pt x="397115" y="254994"/>
                  <a:pt x="421300" y="249745"/>
                  <a:pt x="440404" y="250111"/>
                </a:cubicBezTo>
                <a:cubicBezTo>
                  <a:pt x="465413" y="250112"/>
                  <a:pt x="488055" y="239974"/>
                  <a:pt x="504444" y="223585"/>
                </a:cubicBezTo>
                <a:cubicBezTo>
                  <a:pt x="520834" y="207196"/>
                  <a:pt x="530971" y="184554"/>
                  <a:pt x="530971" y="159544"/>
                </a:cubicBezTo>
                <a:close/>
                <a:moveTo>
                  <a:pt x="595781" y="268215"/>
                </a:moveTo>
                <a:lnTo>
                  <a:pt x="581969" y="268215"/>
                </a:lnTo>
                <a:cubicBezTo>
                  <a:pt x="578743" y="259654"/>
                  <a:pt x="573266" y="252074"/>
                  <a:pt x="566492" y="245300"/>
                </a:cubicBezTo>
                <a:cubicBezTo>
                  <a:pt x="553737" y="232545"/>
                  <a:pt x="538123" y="224389"/>
                  <a:pt x="521623" y="221347"/>
                </a:cubicBezTo>
                <a:cubicBezTo>
                  <a:pt x="519174" y="225205"/>
                  <a:pt x="516174" y="228633"/>
                  <a:pt x="512960" y="231847"/>
                </a:cubicBezTo>
                <a:cubicBezTo>
                  <a:pt x="494535" y="250272"/>
                  <a:pt x="469082" y="261667"/>
                  <a:pt x="440967" y="261667"/>
                </a:cubicBezTo>
                <a:cubicBezTo>
                  <a:pt x="425629" y="261373"/>
                  <a:pt x="413777" y="262574"/>
                  <a:pt x="405186" y="268215"/>
                </a:cubicBezTo>
                <a:lnTo>
                  <a:pt x="372038" y="268215"/>
                </a:lnTo>
                <a:cubicBezTo>
                  <a:pt x="369178" y="260078"/>
                  <a:pt x="364042" y="252948"/>
                  <a:pt x="357679" y="246581"/>
                </a:cubicBezTo>
                <a:lnTo>
                  <a:pt x="349451" y="254808"/>
                </a:lnTo>
                <a:lnTo>
                  <a:pt x="349428" y="254786"/>
                </a:lnTo>
                <a:cubicBezTo>
                  <a:pt x="349421" y="254779"/>
                  <a:pt x="349413" y="254771"/>
                  <a:pt x="349406" y="254763"/>
                </a:cubicBezTo>
                <a:lnTo>
                  <a:pt x="357634" y="246536"/>
                </a:lnTo>
                <a:cubicBezTo>
                  <a:pt x="324632" y="213554"/>
                  <a:pt x="271148" y="213554"/>
                  <a:pt x="238147" y="246536"/>
                </a:cubicBezTo>
                <a:lnTo>
                  <a:pt x="246374" y="254763"/>
                </a:lnTo>
                <a:cubicBezTo>
                  <a:pt x="246367" y="254771"/>
                  <a:pt x="246359" y="254779"/>
                  <a:pt x="246352" y="254786"/>
                </a:cubicBezTo>
                <a:cubicBezTo>
                  <a:pt x="246344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69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8" y="221373"/>
                </a:cubicBezTo>
                <a:cubicBezTo>
                  <a:pt x="57671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89" y="195895"/>
                  <a:pt x="53000" y="178457"/>
                  <a:pt x="53000" y="159854"/>
                </a:cubicBezTo>
                <a:cubicBezTo>
                  <a:pt x="53000" y="132604"/>
                  <a:pt x="63706" y="107854"/>
                  <a:pt x="81286" y="89721"/>
                </a:cubicBezTo>
                <a:lnTo>
                  <a:pt x="81286" y="89721"/>
                </a:ln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30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lnTo>
                  <a:pt x="297890" y="0"/>
                </a:lnTo>
                <a:cubicBezTo>
                  <a:pt x="323144" y="391"/>
                  <a:pt x="348215" y="10322"/>
                  <a:pt x="367484" y="29591"/>
                </a:cubicBezTo>
                <a:cubicBezTo>
                  <a:pt x="380644" y="42751"/>
                  <a:pt x="389448" y="58618"/>
                  <a:pt x="393604" y="75474"/>
                </a:cubicBezTo>
                <a:cubicBezTo>
                  <a:pt x="408376" y="66408"/>
                  <a:pt x="425787" y="61434"/>
                  <a:pt x="444360" y="61434"/>
                </a:cubicBezTo>
                <a:cubicBezTo>
                  <a:pt x="471611" y="61434"/>
                  <a:pt x="496360" y="72140"/>
                  <a:pt x="514494" y="89721"/>
                </a:cubicBezTo>
                <a:cubicBezTo>
                  <a:pt x="532075" y="107854"/>
                  <a:pt x="542780" y="132604"/>
                  <a:pt x="542780" y="159854"/>
                </a:cubicBezTo>
                <a:cubicBezTo>
                  <a:pt x="542780" y="178427"/>
                  <a:pt x="537807" y="195839"/>
                  <a:pt x="528740" y="210610"/>
                </a:cubicBezTo>
                <a:cubicBezTo>
                  <a:pt x="545596" y="214766"/>
                  <a:pt x="561463" y="223570"/>
                  <a:pt x="574624" y="23673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" name="Oval 1901"/>
          <p:cNvSpPr/>
          <p:nvPr/>
        </p:nvSpPr>
        <p:spPr>
          <a:xfrm>
            <a:off x="708665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" name="Oval 1902"/>
          <p:cNvSpPr/>
          <p:nvPr/>
        </p:nvSpPr>
        <p:spPr>
          <a:xfrm>
            <a:off x="34633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" name="Oval 1903"/>
          <p:cNvSpPr/>
          <p:nvPr/>
        </p:nvSpPr>
        <p:spPr>
          <a:xfrm>
            <a:off x="118887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" name="Oval 1904"/>
          <p:cNvSpPr/>
          <p:nvPr/>
        </p:nvSpPr>
        <p:spPr>
          <a:xfrm>
            <a:off x="203141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" name="Oval 1905"/>
          <p:cNvSpPr/>
          <p:nvPr/>
        </p:nvSpPr>
        <p:spPr>
          <a:xfrm>
            <a:off x="287395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" name="Oval 1906"/>
          <p:cNvSpPr/>
          <p:nvPr/>
        </p:nvSpPr>
        <p:spPr>
          <a:xfrm>
            <a:off x="371649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" name="Oval 1907"/>
          <p:cNvSpPr/>
          <p:nvPr/>
        </p:nvSpPr>
        <p:spPr>
          <a:xfrm>
            <a:off x="455903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" name="Oval 1908"/>
          <p:cNvSpPr/>
          <p:nvPr/>
        </p:nvSpPr>
        <p:spPr>
          <a:xfrm>
            <a:off x="540157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" name="Oval 1909"/>
          <p:cNvSpPr/>
          <p:nvPr/>
        </p:nvSpPr>
        <p:spPr>
          <a:xfrm>
            <a:off x="624411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" name="Oval 1910"/>
          <p:cNvSpPr/>
          <p:nvPr/>
        </p:nvSpPr>
        <p:spPr>
          <a:xfrm>
            <a:off x="877173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" name="Oval 1911"/>
          <p:cNvSpPr/>
          <p:nvPr/>
        </p:nvSpPr>
        <p:spPr>
          <a:xfrm>
            <a:off x="792919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" name="Oval 1912"/>
          <p:cNvSpPr/>
          <p:nvPr/>
        </p:nvSpPr>
        <p:spPr>
          <a:xfrm>
            <a:off x="1045681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" name="Oval 1913"/>
          <p:cNvSpPr/>
          <p:nvPr/>
        </p:nvSpPr>
        <p:spPr>
          <a:xfrm>
            <a:off x="961427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" name="Oval 1914"/>
          <p:cNvSpPr/>
          <p:nvPr/>
        </p:nvSpPr>
        <p:spPr>
          <a:xfrm>
            <a:off x="1129935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" name="Teardrop 3"/>
          <p:cNvSpPr/>
          <p:nvPr/>
        </p:nvSpPr>
        <p:spPr>
          <a:xfrm rot="5400000" flipH="1" flipV="1">
            <a:off x="644277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" name="Oval 1916"/>
          <p:cNvSpPr/>
          <p:nvPr/>
        </p:nvSpPr>
        <p:spPr>
          <a:xfrm>
            <a:off x="712049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18" name="Teardrop 3"/>
          <p:cNvSpPr/>
          <p:nvPr/>
        </p:nvSpPr>
        <p:spPr>
          <a:xfrm rot="5400000" flipH="1" flipV="1">
            <a:off x="-148774" y="3639262"/>
            <a:ext cx="612648" cy="315100"/>
          </a:xfrm>
          <a:custGeom>
            <a:avLst/>
            <a:gdLst/>
            <a:ahLst/>
            <a:cxnLst/>
            <a:rect l="l" t="t" r="r" b="b"/>
            <a:pathLst>
              <a:path w="612648" h="315100">
                <a:moveTo>
                  <a:pt x="239386" y="75670"/>
                </a:moveTo>
                <a:cubicBezTo>
                  <a:pt x="230866" y="67149"/>
                  <a:pt x="224313" y="57406"/>
                  <a:pt x="219944" y="46909"/>
                </a:cubicBezTo>
                <a:cubicBezTo>
                  <a:pt x="207099" y="60107"/>
                  <a:pt x="182914" y="65356"/>
                  <a:pt x="163810" y="64989"/>
                </a:cubicBezTo>
                <a:cubicBezTo>
                  <a:pt x="113792" y="64989"/>
                  <a:pt x="73243" y="105538"/>
                  <a:pt x="73243" y="155556"/>
                </a:cubicBezTo>
                <a:cubicBezTo>
                  <a:pt x="73243" y="179467"/>
                  <a:pt x="82509" y="201213"/>
                  <a:pt x="97830" y="217225"/>
                </a:cubicBezTo>
                <a:close/>
                <a:moveTo>
                  <a:pt x="268191" y="95157"/>
                </a:moveTo>
                <a:cubicBezTo>
                  <a:pt x="257695" y="90787"/>
                  <a:pt x="247952" y="84234"/>
                  <a:pt x="239431" y="75715"/>
                </a:cubicBezTo>
                <a:lnTo>
                  <a:pt x="97875" y="217270"/>
                </a:lnTo>
                <a:cubicBezTo>
                  <a:pt x="113887" y="232591"/>
                  <a:pt x="135634" y="241857"/>
                  <a:pt x="159544" y="241857"/>
                </a:cubicBezTo>
                <a:cubicBezTo>
                  <a:pt x="184553" y="241857"/>
                  <a:pt x="207195" y="231720"/>
                  <a:pt x="223585" y="215331"/>
                </a:cubicBezTo>
                <a:cubicBezTo>
                  <a:pt x="239974" y="198941"/>
                  <a:pt x="250111" y="176299"/>
                  <a:pt x="250111" y="151290"/>
                </a:cubicBezTo>
                <a:cubicBezTo>
                  <a:pt x="249745" y="132187"/>
                  <a:pt x="254994" y="108002"/>
                  <a:pt x="268191" y="95157"/>
                </a:cubicBezTo>
                <a:close/>
                <a:moveTo>
                  <a:pt x="391275" y="232488"/>
                </a:moveTo>
                <a:cubicBezTo>
                  <a:pt x="366688" y="214199"/>
                  <a:pt x="350981" y="184860"/>
                  <a:pt x="350981" y="151853"/>
                </a:cubicBezTo>
                <a:cubicBezTo>
                  <a:pt x="351479" y="125869"/>
                  <a:pt x="347689" y="109892"/>
                  <a:pt x="331337" y="99934"/>
                </a:cubicBezTo>
                <a:cubicBezTo>
                  <a:pt x="315088" y="104415"/>
                  <a:pt x="297874" y="104335"/>
                  <a:pt x="281637" y="99721"/>
                </a:cubicBezTo>
                <a:cubicBezTo>
                  <a:pt x="265010" y="109675"/>
                  <a:pt x="261165" y="125694"/>
                  <a:pt x="261667" y="151853"/>
                </a:cubicBezTo>
                <a:cubicBezTo>
                  <a:pt x="261667" y="179968"/>
                  <a:pt x="250271" y="205421"/>
                  <a:pt x="231847" y="223846"/>
                </a:cubicBezTo>
                <a:lnTo>
                  <a:pt x="221347" y="232509"/>
                </a:lnTo>
                <a:cubicBezTo>
                  <a:pt x="224390" y="249009"/>
                  <a:pt x="232545" y="264623"/>
                  <a:pt x="245300" y="277378"/>
                </a:cubicBezTo>
                <a:cubicBezTo>
                  <a:pt x="262208" y="294285"/>
                  <a:pt x="284137" y="303111"/>
                  <a:pt x="306292" y="303599"/>
                </a:cubicBezTo>
                <a:lnTo>
                  <a:pt x="306292" y="218433"/>
                </a:lnTo>
                <a:lnTo>
                  <a:pt x="306356" y="218433"/>
                </a:lnTo>
                <a:lnTo>
                  <a:pt x="306356" y="303599"/>
                </a:lnTo>
                <a:cubicBezTo>
                  <a:pt x="328512" y="303110"/>
                  <a:pt x="350441" y="294285"/>
                  <a:pt x="367348" y="277378"/>
                </a:cubicBezTo>
                <a:cubicBezTo>
                  <a:pt x="380109" y="264617"/>
                  <a:pt x="388266" y="248996"/>
                  <a:pt x="391275" y="232488"/>
                </a:cubicBezTo>
                <a:close/>
                <a:moveTo>
                  <a:pt x="514773" y="217271"/>
                </a:moveTo>
                <a:lnTo>
                  <a:pt x="373218" y="75716"/>
                </a:lnTo>
                <a:cubicBezTo>
                  <a:pt x="364700" y="84231"/>
                  <a:pt x="354962" y="90781"/>
                  <a:pt x="344508" y="95209"/>
                </a:cubicBezTo>
                <a:cubicBezTo>
                  <a:pt x="357668" y="108066"/>
                  <a:pt x="362903" y="132212"/>
                  <a:pt x="362537" y="151290"/>
                </a:cubicBezTo>
                <a:cubicBezTo>
                  <a:pt x="362537" y="201309"/>
                  <a:pt x="403086" y="241857"/>
                  <a:pt x="453104" y="241857"/>
                </a:cubicBezTo>
                <a:cubicBezTo>
                  <a:pt x="477015" y="241857"/>
                  <a:pt x="498761" y="232592"/>
                  <a:pt x="514773" y="217271"/>
                </a:cubicBezTo>
                <a:close/>
                <a:moveTo>
                  <a:pt x="539405" y="155556"/>
                </a:moveTo>
                <a:cubicBezTo>
                  <a:pt x="539405" y="105538"/>
                  <a:pt x="498856" y="64989"/>
                  <a:pt x="448838" y="64989"/>
                </a:cubicBezTo>
                <a:cubicBezTo>
                  <a:pt x="429760" y="65355"/>
                  <a:pt x="405614" y="60121"/>
                  <a:pt x="392756" y="46961"/>
                </a:cubicBezTo>
                <a:cubicBezTo>
                  <a:pt x="388329" y="57415"/>
                  <a:pt x="381778" y="67153"/>
                  <a:pt x="373263" y="75671"/>
                </a:cubicBezTo>
                <a:lnTo>
                  <a:pt x="514818" y="217225"/>
                </a:lnTo>
                <a:cubicBezTo>
                  <a:pt x="530139" y="201213"/>
                  <a:pt x="539405" y="179467"/>
                  <a:pt x="539405" y="155556"/>
                </a:cubicBezTo>
                <a:close/>
                <a:moveTo>
                  <a:pt x="612648" y="8776"/>
                </a:moveTo>
                <a:cubicBezTo>
                  <a:pt x="612257" y="34030"/>
                  <a:pt x="602326" y="59101"/>
                  <a:pt x="583058" y="78369"/>
                </a:cubicBezTo>
                <a:cubicBezTo>
                  <a:pt x="569890" y="91537"/>
                  <a:pt x="554014" y="100343"/>
                  <a:pt x="537134" y="104416"/>
                </a:cubicBezTo>
                <a:cubicBezTo>
                  <a:pt x="546225" y="119205"/>
                  <a:pt x="551214" y="136643"/>
                  <a:pt x="551214" y="155247"/>
                </a:cubicBezTo>
                <a:cubicBezTo>
                  <a:pt x="551214" y="182497"/>
                  <a:pt x="540509" y="207247"/>
                  <a:pt x="522928" y="225380"/>
                </a:cubicBezTo>
                <a:lnTo>
                  <a:pt x="522928" y="225380"/>
                </a:lnTo>
                <a:cubicBezTo>
                  <a:pt x="504794" y="242961"/>
                  <a:pt x="480045" y="253667"/>
                  <a:pt x="452794" y="253667"/>
                </a:cubicBezTo>
                <a:cubicBezTo>
                  <a:pt x="434191" y="253667"/>
                  <a:pt x="416753" y="248677"/>
                  <a:pt x="401964" y="239586"/>
                </a:cubicBezTo>
                <a:cubicBezTo>
                  <a:pt x="397891" y="256466"/>
                  <a:pt x="389084" y="272342"/>
                  <a:pt x="375917" y="285509"/>
                </a:cubicBezTo>
                <a:cubicBezTo>
                  <a:pt x="356649" y="304778"/>
                  <a:pt x="331578" y="314709"/>
                  <a:pt x="306324" y="315100"/>
                </a:cubicBezTo>
                <a:lnTo>
                  <a:pt x="306324" y="315100"/>
                </a:lnTo>
                <a:cubicBezTo>
                  <a:pt x="281070" y="314709"/>
                  <a:pt x="255999" y="304778"/>
                  <a:pt x="236731" y="285509"/>
                </a:cubicBezTo>
                <a:cubicBezTo>
                  <a:pt x="223571" y="272349"/>
                  <a:pt x="214766" y="256482"/>
                  <a:pt x="210610" y="239626"/>
                </a:cubicBezTo>
                <a:cubicBezTo>
                  <a:pt x="195839" y="248693"/>
                  <a:pt x="178427" y="253666"/>
                  <a:pt x="159854" y="253666"/>
                </a:cubicBezTo>
                <a:cubicBezTo>
                  <a:pt x="132604" y="253666"/>
                  <a:pt x="107854" y="242961"/>
                  <a:pt x="89720" y="225380"/>
                </a:cubicBezTo>
                <a:lnTo>
                  <a:pt x="89720" y="225380"/>
                </a:lnTo>
                <a:cubicBezTo>
                  <a:pt x="72140" y="207247"/>
                  <a:pt x="61434" y="182497"/>
                  <a:pt x="61434" y="155247"/>
                </a:cubicBezTo>
                <a:cubicBezTo>
                  <a:pt x="61434" y="136673"/>
                  <a:pt x="66408" y="119262"/>
                  <a:pt x="75474" y="104490"/>
                </a:cubicBezTo>
                <a:cubicBezTo>
                  <a:pt x="58618" y="100334"/>
                  <a:pt x="42751" y="91530"/>
                  <a:pt x="29591" y="78369"/>
                </a:cubicBezTo>
                <a:cubicBezTo>
                  <a:pt x="10322" y="59101"/>
                  <a:pt x="391" y="34030"/>
                  <a:pt x="0" y="8776"/>
                </a:cubicBezTo>
                <a:lnTo>
                  <a:pt x="0" y="8776"/>
                </a:lnTo>
                <a:lnTo>
                  <a:pt x="1828" y="0"/>
                </a:lnTo>
                <a:lnTo>
                  <a:pt x="13374" y="0"/>
                </a:lnTo>
                <a:cubicBezTo>
                  <a:pt x="11782" y="2802"/>
                  <a:pt x="11567" y="5771"/>
                  <a:pt x="11501" y="8744"/>
                </a:cubicBezTo>
                <a:lnTo>
                  <a:pt x="96667" y="8744"/>
                </a:lnTo>
                <a:lnTo>
                  <a:pt x="96667" y="8808"/>
                </a:lnTo>
                <a:lnTo>
                  <a:pt x="11501" y="8808"/>
                </a:lnTo>
                <a:cubicBezTo>
                  <a:pt x="11990" y="30964"/>
                  <a:pt x="20815" y="52893"/>
                  <a:pt x="37722" y="69800"/>
                </a:cubicBezTo>
                <a:cubicBezTo>
                  <a:pt x="50477" y="82555"/>
                  <a:pt x="66091" y="90711"/>
                  <a:pt x="82592" y="93753"/>
                </a:cubicBezTo>
                <a:cubicBezTo>
                  <a:pt x="100880" y="69151"/>
                  <a:pt x="130228" y="53433"/>
                  <a:pt x="163247" y="53433"/>
                </a:cubicBezTo>
                <a:cubicBezTo>
                  <a:pt x="186137" y="53872"/>
                  <a:pt x="201262" y="50984"/>
                  <a:pt x="211355" y="39116"/>
                </a:cubicBezTo>
                <a:cubicBezTo>
                  <a:pt x="212796" y="37420"/>
                  <a:pt x="214135" y="35542"/>
                  <a:pt x="215380" y="33463"/>
                </a:cubicBezTo>
                <a:lnTo>
                  <a:pt x="215236" y="0"/>
                </a:lnTo>
                <a:lnTo>
                  <a:pt x="223507" y="0"/>
                </a:lnTo>
                <a:cubicBezTo>
                  <a:pt x="219688" y="24354"/>
                  <a:pt x="227777" y="49750"/>
                  <a:pt x="246535" y="68520"/>
                </a:cubicBezTo>
                <a:lnTo>
                  <a:pt x="254763" y="60293"/>
                </a:lnTo>
                <a:cubicBezTo>
                  <a:pt x="254771" y="60299"/>
                  <a:pt x="254778" y="60307"/>
                  <a:pt x="254786" y="60315"/>
                </a:cubicBezTo>
                <a:lnTo>
                  <a:pt x="254808" y="60338"/>
                </a:lnTo>
                <a:lnTo>
                  <a:pt x="246580" y="68565"/>
                </a:lnTo>
                <a:cubicBezTo>
                  <a:pt x="279582" y="101547"/>
                  <a:pt x="333066" y="101547"/>
                  <a:pt x="366068" y="68565"/>
                </a:cubicBezTo>
                <a:lnTo>
                  <a:pt x="357840" y="60338"/>
                </a:lnTo>
                <a:cubicBezTo>
                  <a:pt x="357847" y="60330"/>
                  <a:pt x="357855" y="60322"/>
                  <a:pt x="357862" y="60315"/>
                </a:cubicBezTo>
                <a:lnTo>
                  <a:pt x="357885" y="60293"/>
                </a:lnTo>
                <a:lnTo>
                  <a:pt x="366113" y="68520"/>
                </a:lnTo>
                <a:cubicBezTo>
                  <a:pt x="384872" y="49750"/>
                  <a:pt x="392961" y="24354"/>
                  <a:pt x="389142" y="0"/>
                </a:cubicBezTo>
                <a:lnTo>
                  <a:pt x="397337" y="0"/>
                </a:lnTo>
                <a:cubicBezTo>
                  <a:pt x="401479" y="11094"/>
                  <a:pt x="400548" y="22668"/>
                  <a:pt x="397481" y="33790"/>
                </a:cubicBezTo>
                <a:cubicBezTo>
                  <a:pt x="407439" y="50142"/>
                  <a:pt x="423417" y="53932"/>
                  <a:pt x="449401" y="53433"/>
                </a:cubicBezTo>
                <a:cubicBezTo>
                  <a:pt x="482408" y="53434"/>
                  <a:pt x="511746" y="69140"/>
                  <a:pt x="530035" y="93727"/>
                </a:cubicBezTo>
                <a:cubicBezTo>
                  <a:pt x="546543" y="90718"/>
                  <a:pt x="562165" y="82561"/>
                  <a:pt x="574926" y="69800"/>
                </a:cubicBezTo>
                <a:cubicBezTo>
                  <a:pt x="591833" y="52893"/>
                  <a:pt x="600659" y="30964"/>
                  <a:pt x="601147" y="8808"/>
                </a:cubicBezTo>
                <a:lnTo>
                  <a:pt x="515982" y="8808"/>
                </a:lnTo>
                <a:lnTo>
                  <a:pt x="515981" y="8744"/>
                </a:lnTo>
                <a:lnTo>
                  <a:pt x="601147" y="8744"/>
                </a:lnTo>
                <a:lnTo>
                  <a:pt x="599275" y="0"/>
                </a:lnTo>
                <a:lnTo>
                  <a:pt x="610820" y="0"/>
                </a:lnTo>
                <a:cubicBezTo>
                  <a:pt x="612423" y="2826"/>
                  <a:pt x="612602" y="5800"/>
                  <a:pt x="612648" y="877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" name="Oval 1918"/>
          <p:cNvSpPr/>
          <p:nvPr/>
        </p:nvSpPr>
        <p:spPr>
          <a:xfrm>
            <a:off x="37745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20" name="Teardrop 3"/>
          <p:cNvSpPr/>
          <p:nvPr/>
        </p:nvSpPr>
        <p:spPr>
          <a:xfrm rot="5400000" flipH="1" flipV="1">
            <a:off x="138753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" name="Teardrop 3"/>
          <p:cNvSpPr/>
          <p:nvPr/>
        </p:nvSpPr>
        <p:spPr>
          <a:xfrm rot="5400000" flipH="1" flipV="1">
            <a:off x="223007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" name="Teardrop 3"/>
          <p:cNvSpPr/>
          <p:nvPr/>
        </p:nvSpPr>
        <p:spPr>
          <a:xfrm rot="5400000" flipH="1" flipV="1">
            <a:off x="307261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" name="Teardrop 3"/>
          <p:cNvSpPr/>
          <p:nvPr/>
        </p:nvSpPr>
        <p:spPr>
          <a:xfrm rot="5400000" flipH="1" flipV="1">
            <a:off x="391515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" name="Teardrop 3"/>
          <p:cNvSpPr/>
          <p:nvPr/>
        </p:nvSpPr>
        <p:spPr>
          <a:xfrm rot="5400000" flipH="1" flipV="1">
            <a:off x="475769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" name="Teardrop 3"/>
          <p:cNvSpPr/>
          <p:nvPr/>
        </p:nvSpPr>
        <p:spPr>
          <a:xfrm rot="5400000" flipH="1" flipV="1">
            <a:off x="560023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" name="Oval 1925"/>
          <p:cNvSpPr/>
          <p:nvPr/>
        </p:nvSpPr>
        <p:spPr>
          <a:xfrm>
            <a:off x="122033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27" name="Oval 1926"/>
          <p:cNvSpPr/>
          <p:nvPr/>
        </p:nvSpPr>
        <p:spPr>
          <a:xfrm>
            <a:off x="206321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28" name="Oval 1927"/>
          <p:cNvSpPr/>
          <p:nvPr/>
        </p:nvSpPr>
        <p:spPr>
          <a:xfrm>
            <a:off x="290609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29" name="Oval 1928"/>
          <p:cNvSpPr/>
          <p:nvPr/>
        </p:nvSpPr>
        <p:spPr>
          <a:xfrm>
            <a:off x="374897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30" name="Oval 1929"/>
          <p:cNvSpPr/>
          <p:nvPr/>
        </p:nvSpPr>
        <p:spPr>
          <a:xfrm>
            <a:off x="459185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31" name="Oval 1930"/>
          <p:cNvSpPr/>
          <p:nvPr/>
        </p:nvSpPr>
        <p:spPr>
          <a:xfrm>
            <a:off x="543473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32" name="Oval 1931"/>
          <p:cNvSpPr/>
          <p:nvPr/>
        </p:nvSpPr>
        <p:spPr>
          <a:xfrm>
            <a:off x="627761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33" name="Teardrop 3"/>
          <p:cNvSpPr/>
          <p:nvPr/>
        </p:nvSpPr>
        <p:spPr>
          <a:xfrm rot="5400000" flipH="1" flipV="1">
            <a:off x="812785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" name="Oval 1933"/>
          <p:cNvSpPr/>
          <p:nvPr/>
        </p:nvSpPr>
        <p:spPr>
          <a:xfrm>
            <a:off x="880625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35" name="Teardrop 3"/>
          <p:cNvSpPr/>
          <p:nvPr/>
        </p:nvSpPr>
        <p:spPr>
          <a:xfrm rot="5400000" flipH="1" flipV="1">
            <a:off x="728531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" name="Oval 1935"/>
          <p:cNvSpPr/>
          <p:nvPr/>
        </p:nvSpPr>
        <p:spPr>
          <a:xfrm>
            <a:off x="796337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37" name="Teardrop 3"/>
          <p:cNvSpPr/>
          <p:nvPr/>
        </p:nvSpPr>
        <p:spPr>
          <a:xfrm rot="5400000" flipH="1" flipV="1">
            <a:off x="981293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" name="Oval 1937"/>
          <p:cNvSpPr/>
          <p:nvPr/>
        </p:nvSpPr>
        <p:spPr>
          <a:xfrm>
            <a:off x="1049201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39" name="Teardrop 3"/>
          <p:cNvSpPr/>
          <p:nvPr/>
        </p:nvSpPr>
        <p:spPr>
          <a:xfrm rot="5400000" flipH="1" flipV="1">
            <a:off x="897039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" name="Oval 1939"/>
          <p:cNvSpPr/>
          <p:nvPr/>
        </p:nvSpPr>
        <p:spPr>
          <a:xfrm>
            <a:off x="964913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41" name="Teardrop 3"/>
          <p:cNvSpPr/>
          <p:nvPr/>
        </p:nvSpPr>
        <p:spPr>
          <a:xfrm rot="5400000" flipH="1" flipV="1">
            <a:off x="11498011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" name="Teardrop 3"/>
          <p:cNvSpPr/>
          <p:nvPr/>
        </p:nvSpPr>
        <p:spPr>
          <a:xfrm rot="5400000" flipH="1" flipV="1">
            <a:off x="1065547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" name="Oval 1942"/>
          <p:cNvSpPr/>
          <p:nvPr/>
        </p:nvSpPr>
        <p:spPr>
          <a:xfrm>
            <a:off x="1133489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1944" name="Teardrop 3"/>
          <p:cNvSpPr/>
          <p:nvPr/>
        </p:nvSpPr>
        <p:spPr>
          <a:xfrm rot="5400000" flipH="1" flipV="1">
            <a:off x="54499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" name="Oval 1944"/>
          <p:cNvSpPr/>
          <p:nvPr/>
        </p:nvSpPr>
        <p:spPr>
          <a:xfrm>
            <a:off x="666451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" name="Oval 1945"/>
          <p:cNvSpPr/>
          <p:nvPr/>
        </p:nvSpPr>
        <p:spPr>
          <a:xfrm>
            <a:off x="76673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" name="Oval 1946"/>
          <p:cNvSpPr/>
          <p:nvPr/>
        </p:nvSpPr>
        <p:spPr>
          <a:xfrm>
            <a:off x="160927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" name="Oval 1947"/>
          <p:cNvSpPr/>
          <p:nvPr/>
        </p:nvSpPr>
        <p:spPr>
          <a:xfrm>
            <a:off x="245181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" name="Oval 1948"/>
          <p:cNvSpPr/>
          <p:nvPr/>
        </p:nvSpPr>
        <p:spPr>
          <a:xfrm>
            <a:off x="329435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" name="Oval 1949"/>
          <p:cNvSpPr/>
          <p:nvPr/>
        </p:nvSpPr>
        <p:spPr>
          <a:xfrm>
            <a:off x="413689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" name="Oval 1950"/>
          <p:cNvSpPr/>
          <p:nvPr/>
        </p:nvSpPr>
        <p:spPr>
          <a:xfrm>
            <a:off x="497943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" name="Oval 1951"/>
          <p:cNvSpPr/>
          <p:nvPr/>
        </p:nvSpPr>
        <p:spPr>
          <a:xfrm>
            <a:off x="582197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3" name="Oval 1952"/>
          <p:cNvSpPr/>
          <p:nvPr/>
        </p:nvSpPr>
        <p:spPr>
          <a:xfrm>
            <a:off x="834959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" name="Oval 1953"/>
          <p:cNvSpPr/>
          <p:nvPr/>
        </p:nvSpPr>
        <p:spPr>
          <a:xfrm>
            <a:off x="750705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" name="Oval 1954"/>
          <p:cNvSpPr/>
          <p:nvPr/>
        </p:nvSpPr>
        <p:spPr>
          <a:xfrm>
            <a:off x="1003467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" name="Oval 1955"/>
          <p:cNvSpPr/>
          <p:nvPr/>
        </p:nvSpPr>
        <p:spPr>
          <a:xfrm>
            <a:off x="919213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" name="Oval 1956"/>
          <p:cNvSpPr/>
          <p:nvPr/>
        </p:nvSpPr>
        <p:spPr>
          <a:xfrm>
            <a:off x="11719750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" name="Oval 1957"/>
          <p:cNvSpPr/>
          <p:nvPr/>
        </p:nvSpPr>
        <p:spPr>
          <a:xfrm>
            <a:off x="1087721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" name="Teardrop 3"/>
          <p:cNvSpPr/>
          <p:nvPr/>
        </p:nvSpPr>
        <p:spPr>
          <a:xfrm rot="5400000" flipH="1" flipV="1">
            <a:off x="602118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" name="Teardrop 3"/>
          <p:cNvSpPr/>
          <p:nvPr/>
        </p:nvSpPr>
        <p:spPr>
          <a:xfrm rot="5400000" flipH="1" flipV="1">
            <a:off x="96594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" name="Teardrop 3"/>
          <p:cNvSpPr/>
          <p:nvPr/>
        </p:nvSpPr>
        <p:spPr>
          <a:xfrm rot="5400000" flipH="1" flipV="1">
            <a:off x="180848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" name="Teardrop 3"/>
          <p:cNvSpPr/>
          <p:nvPr/>
        </p:nvSpPr>
        <p:spPr>
          <a:xfrm rot="5400000" flipH="1" flipV="1">
            <a:off x="265102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" name="Teardrop 3"/>
          <p:cNvSpPr/>
          <p:nvPr/>
        </p:nvSpPr>
        <p:spPr>
          <a:xfrm rot="5400000" flipH="1" flipV="1">
            <a:off x="349356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" name="Teardrop 3"/>
          <p:cNvSpPr/>
          <p:nvPr/>
        </p:nvSpPr>
        <p:spPr>
          <a:xfrm rot="5400000" flipH="1" flipV="1">
            <a:off x="433610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" name="Teardrop 3"/>
          <p:cNvSpPr/>
          <p:nvPr/>
        </p:nvSpPr>
        <p:spPr>
          <a:xfrm rot="5400000" flipH="1" flipV="1">
            <a:off x="517864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" name="Teardrop 3"/>
          <p:cNvSpPr/>
          <p:nvPr/>
        </p:nvSpPr>
        <p:spPr>
          <a:xfrm rot="5400000" flipH="1" flipV="1">
            <a:off x="770626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" name="Teardrop 3"/>
          <p:cNvSpPr/>
          <p:nvPr/>
        </p:nvSpPr>
        <p:spPr>
          <a:xfrm rot="5400000" flipH="1" flipV="1">
            <a:off x="686372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" name="Teardrop 3"/>
          <p:cNvSpPr/>
          <p:nvPr/>
        </p:nvSpPr>
        <p:spPr>
          <a:xfrm rot="5400000" flipH="1" flipV="1">
            <a:off x="939134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" name="Teardrop 3"/>
          <p:cNvSpPr/>
          <p:nvPr/>
        </p:nvSpPr>
        <p:spPr>
          <a:xfrm rot="5400000" flipH="1" flipV="1">
            <a:off x="854880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" name="Teardrop 3"/>
          <p:cNvSpPr/>
          <p:nvPr/>
        </p:nvSpPr>
        <p:spPr>
          <a:xfrm rot="5400000" flipH="1" flipV="1">
            <a:off x="11076421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" name="Teardrop 3"/>
          <p:cNvSpPr/>
          <p:nvPr/>
        </p:nvSpPr>
        <p:spPr>
          <a:xfrm rot="5400000" flipH="1" flipV="1">
            <a:off x="1023388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" name="Teardrop 3"/>
          <p:cNvSpPr/>
          <p:nvPr/>
        </p:nvSpPr>
        <p:spPr>
          <a:xfrm rot="5400000" flipH="1" flipV="1">
            <a:off x="12340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" name="Teardrop 3"/>
          <p:cNvSpPr/>
          <p:nvPr/>
        </p:nvSpPr>
        <p:spPr>
          <a:xfrm rot="5400000" flipH="1" flipV="1">
            <a:off x="11760002" y="4069935"/>
            <a:ext cx="595781" cy="268215"/>
          </a:xfrm>
          <a:custGeom>
            <a:avLst/>
            <a:gdLst/>
            <a:ahLst/>
            <a:cxnLst/>
            <a:rect l="l" t="t" r="r" b="b"/>
            <a:pathLst>
              <a:path w="595781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8" y="250112"/>
                  <a:pt x="155376" y="250112"/>
                </a:cubicBezTo>
                <a:cubicBezTo>
                  <a:pt x="174455" y="249746"/>
                  <a:pt x="198601" y="254980"/>
                  <a:pt x="211458" y="268141"/>
                </a:cubicBezTo>
                <a:cubicBezTo>
                  <a:pt x="215886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382868" y="82592"/>
                </a:moveTo>
                <a:cubicBezTo>
                  <a:pt x="379825" y="66091"/>
                  <a:pt x="371670" y="50477"/>
                  <a:pt x="358914" y="37722"/>
                </a:cubicBezTo>
                <a:cubicBezTo>
                  <a:pt x="342007" y="20815"/>
                  <a:pt x="320078" y="11989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4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7" y="100902"/>
                  <a:pt x="253233" y="130241"/>
                  <a:pt x="253233" y="163248"/>
                </a:cubicBezTo>
                <a:cubicBezTo>
                  <a:pt x="252735" y="189232"/>
                  <a:pt x="256525" y="205210"/>
                  <a:pt x="272877" y="215167"/>
                </a:cubicBezTo>
                <a:cubicBezTo>
                  <a:pt x="289126" y="210687"/>
                  <a:pt x="306340" y="210767"/>
                  <a:pt x="322577" y="215380"/>
                </a:cubicBezTo>
                <a:cubicBezTo>
                  <a:pt x="324655" y="214136"/>
                  <a:pt x="326534" y="212797"/>
                  <a:pt x="328229" y="211355"/>
                </a:cubicBezTo>
                <a:cubicBezTo>
                  <a:pt x="340097" y="201263"/>
                  <a:pt x="342986" y="186138"/>
                  <a:pt x="342547" y="163248"/>
                </a:cubicBezTo>
                <a:cubicBezTo>
                  <a:pt x="342547" y="130228"/>
                  <a:pt x="358265" y="100880"/>
                  <a:pt x="382868" y="82592"/>
                </a:cubicBezTo>
                <a:close/>
                <a:moveTo>
                  <a:pt x="506339" y="97830"/>
                </a:moveTo>
                <a:cubicBezTo>
                  <a:pt x="490327" y="82509"/>
                  <a:pt x="468581" y="73244"/>
                  <a:pt x="444670" y="73244"/>
                </a:cubicBezTo>
                <a:cubicBezTo>
                  <a:pt x="394652" y="73244"/>
                  <a:pt x="354103" y="113792"/>
                  <a:pt x="354103" y="163811"/>
                </a:cubicBezTo>
                <a:cubicBezTo>
                  <a:pt x="354470" y="182914"/>
                  <a:pt x="349220" y="207099"/>
                  <a:pt x="336023" y="219944"/>
                </a:cubicBezTo>
                <a:cubicBezTo>
                  <a:pt x="346519" y="224314"/>
                  <a:pt x="356263" y="230867"/>
                  <a:pt x="364783" y="239386"/>
                </a:cubicBezTo>
                <a:close/>
                <a:moveTo>
                  <a:pt x="530971" y="159544"/>
                </a:moveTo>
                <a:cubicBezTo>
                  <a:pt x="530971" y="135634"/>
                  <a:pt x="521705" y="113887"/>
                  <a:pt x="506384" y="97876"/>
                </a:cubicBezTo>
                <a:lnTo>
                  <a:pt x="364828" y="239431"/>
                </a:lnTo>
                <a:cubicBezTo>
                  <a:pt x="373348" y="247952"/>
                  <a:pt x="379901" y="257695"/>
                  <a:pt x="384270" y="268192"/>
                </a:cubicBezTo>
                <a:cubicBezTo>
                  <a:pt x="397115" y="254994"/>
                  <a:pt x="421300" y="249745"/>
                  <a:pt x="440404" y="250111"/>
                </a:cubicBezTo>
                <a:cubicBezTo>
                  <a:pt x="465413" y="250112"/>
                  <a:pt x="488055" y="239974"/>
                  <a:pt x="504444" y="223585"/>
                </a:cubicBezTo>
                <a:cubicBezTo>
                  <a:pt x="520834" y="207196"/>
                  <a:pt x="530971" y="184554"/>
                  <a:pt x="530971" y="159544"/>
                </a:cubicBezTo>
                <a:close/>
                <a:moveTo>
                  <a:pt x="595781" y="268215"/>
                </a:moveTo>
                <a:lnTo>
                  <a:pt x="581969" y="268215"/>
                </a:lnTo>
                <a:cubicBezTo>
                  <a:pt x="578743" y="259654"/>
                  <a:pt x="573266" y="252074"/>
                  <a:pt x="566492" y="245300"/>
                </a:cubicBezTo>
                <a:cubicBezTo>
                  <a:pt x="553737" y="232545"/>
                  <a:pt x="538123" y="224389"/>
                  <a:pt x="521623" y="221347"/>
                </a:cubicBezTo>
                <a:cubicBezTo>
                  <a:pt x="519174" y="225205"/>
                  <a:pt x="516174" y="228633"/>
                  <a:pt x="512960" y="231847"/>
                </a:cubicBezTo>
                <a:cubicBezTo>
                  <a:pt x="494535" y="250272"/>
                  <a:pt x="469082" y="261667"/>
                  <a:pt x="440967" y="261667"/>
                </a:cubicBezTo>
                <a:cubicBezTo>
                  <a:pt x="425629" y="261373"/>
                  <a:pt x="413777" y="262574"/>
                  <a:pt x="405186" y="268215"/>
                </a:cubicBezTo>
                <a:lnTo>
                  <a:pt x="372038" y="268215"/>
                </a:lnTo>
                <a:cubicBezTo>
                  <a:pt x="369178" y="260078"/>
                  <a:pt x="364042" y="252948"/>
                  <a:pt x="357679" y="246581"/>
                </a:cubicBezTo>
                <a:lnTo>
                  <a:pt x="349451" y="254808"/>
                </a:lnTo>
                <a:lnTo>
                  <a:pt x="349428" y="254786"/>
                </a:lnTo>
                <a:cubicBezTo>
                  <a:pt x="349421" y="254779"/>
                  <a:pt x="349413" y="254771"/>
                  <a:pt x="349406" y="254763"/>
                </a:cubicBezTo>
                <a:lnTo>
                  <a:pt x="357634" y="246536"/>
                </a:lnTo>
                <a:cubicBezTo>
                  <a:pt x="324632" y="213554"/>
                  <a:pt x="271148" y="213554"/>
                  <a:pt x="238147" y="246536"/>
                </a:cubicBezTo>
                <a:lnTo>
                  <a:pt x="246374" y="254763"/>
                </a:lnTo>
                <a:cubicBezTo>
                  <a:pt x="246367" y="254771"/>
                  <a:pt x="246360" y="254779"/>
                  <a:pt x="246352" y="254786"/>
                </a:cubicBezTo>
                <a:cubicBezTo>
                  <a:pt x="246345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70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9" y="221373"/>
                </a:cubicBezTo>
                <a:cubicBezTo>
                  <a:pt x="57671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90" y="195895"/>
                  <a:pt x="53000" y="178457"/>
                  <a:pt x="53000" y="159854"/>
                </a:cubicBezTo>
                <a:cubicBezTo>
                  <a:pt x="53000" y="132604"/>
                  <a:pt x="63706" y="107854"/>
                  <a:pt x="81286" y="89721"/>
                </a:cubicBez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30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cubicBezTo>
                  <a:pt x="323144" y="391"/>
                  <a:pt x="348215" y="10322"/>
                  <a:pt x="367484" y="29591"/>
                </a:cubicBezTo>
                <a:cubicBezTo>
                  <a:pt x="380644" y="42751"/>
                  <a:pt x="389448" y="58618"/>
                  <a:pt x="393604" y="75474"/>
                </a:cubicBezTo>
                <a:cubicBezTo>
                  <a:pt x="408376" y="66408"/>
                  <a:pt x="425787" y="61434"/>
                  <a:pt x="444360" y="61434"/>
                </a:cubicBezTo>
                <a:cubicBezTo>
                  <a:pt x="471611" y="61434"/>
                  <a:pt x="496360" y="72140"/>
                  <a:pt x="514494" y="89721"/>
                </a:cubicBezTo>
                <a:cubicBezTo>
                  <a:pt x="532075" y="107854"/>
                  <a:pt x="542780" y="132604"/>
                  <a:pt x="542780" y="159854"/>
                </a:cubicBezTo>
                <a:cubicBezTo>
                  <a:pt x="542780" y="178427"/>
                  <a:pt x="537807" y="195839"/>
                  <a:pt x="528740" y="210610"/>
                </a:cubicBezTo>
                <a:cubicBezTo>
                  <a:pt x="545596" y="214766"/>
                  <a:pt x="561463" y="223570"/>
                  <a:pt x="574624" y="23673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" name="Oval 1973"/>
          <p:cNvSpPr/>
          <p:nvPr/>
        </p:nvSpPr>
        <p:spPr>
          <a:xfrm>
            <a:off x="708665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" name="Oval 1974"/>
          <p:cNvSpPr/>
          <p:nvPr/>
        </p:nvSpPr>
        <p:spPr>
          <a:xfrm>
            <a:off x="34633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" name="Oval 1975"/>
          <p:cNvSpPr/>
          <p:nvPr/>
        </p:nvSpPr>
        <p:spPr>
          <a:xfrm>
            <a:off x="118887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" name="Oval 1976"/>
          <p:cNvSpPr/>
          <p:nvPr/>
        </p:nvSpPr>
        <p:spPr>
          <a:xfrm>
            <a:off x="203141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" name="Oval 1977"/>
          <p:cNvSpPr/>
          <p:nvPr/>
        </p:nvSpPr>
        <p:spPr>
          <a:xfrm>
            <a:off x="287395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" name="Oval 1978"/>
          <p:cNvSpPr/>
          <p:nvPr/>
        </p:nvSpPr>
        <p:spPr>
          <a:xfrm>
            <a:off x="371649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" name="Oval 1979"/>
          <p:cNvSpPr/>
          <p:nvPr/>
        </p:nvSpPr>
        <p:spPr>
          <a:xfrm>
            <a:off x="455903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" name="Oval 1980"/>
          <p:cNvSpPr/>
          <p:nvPr/>
        </p:nvSpPr>
        <p:spPr>
          <a:xfrm>
            <a:off x="540157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" name="Oval 1981"/>
          <p:cNvSpPr/>
          <p:nvPr/>
        </p:nvSpPr>
        <p:spPr>
          <a:xfrm>
            <a:off x="624411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" name="Oval 1982"/>
          <p:cNvSpPr/>
          <p:nvPr/>
        </p:nvSpPr>
        <p:spPr>
          <a:xfrm>
            <a:off x="877173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" name="Oval 1983"/>
          <p:cNvSpPr/>
          <p:nvPr/>
        </p:nvSpPr>
        <p:spPr>
          <a:xfrm>
            <a:off x="792919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" name="Oval 1984"/>
          <p:cNvSpPr/>
          <p:nvPr/>
        </p:nvSpPr>
        <p:spPr>
          <a:xfrm>
            <a:off x="1045681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" name="Oval 1985"/>
          <p:cNvSpPr/>
          <p:nvPr/>
        </p:nvSpPr>
        <p:spPr>
          <a:xfrm>
            <a:off x="961427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" name="Oval 1986"/>
          <p:cNvSpPr/>
          <p:nvPr/>
        </p:nvSpPr>
        <p:spPr>
          <a:xfrm>
            <a:off x="1129935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" name="Teardrop 3"/>
          <p:cNvSpPr/>
          <p:nvPr/>
        </p:nvSpPr>
        <p:spPr>
          <a:xfrm rot="5400000" flipH="1" flipV="1">
            <a:off x="6636142" y="4185695"/>
            <a:ext cx="232840" cy="539773"/>
          </a:xfrm>
          <a:custGeom>
            <a:avLst/>
            <a:gdLst/>
            <a:ahLst/>
            <a:cxnLst/>
            <a:rect l="l" t="t" r="r" b="b"/>
            <a:pathLst>
              <a:path w="232840" h="539773">
                <a:moveTo>
                  <a:pt x="221340" y="269867"/>
                </a:moveTo>
                <a:cubicBezTo>
                  <a:pt x="220851" y="247712"/>
                  <a:pt x="212026" y="225783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3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1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7"/>
                  <a:pt x="157326" y="365540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4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3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4"/>
                </a:lnTo>
                <a:lnTo>
                  <a:pt x="0" y="462727"/>
                </a:lnTo>
                <a:cubicBezTo>
                  <a:pt x="14950" y="487415"/>
                  <a:pt x="42305" y="502981"/>
                  <a:pt x="73296" y="502981"/>
                </a:cubicBezTo>
                <a:cubicBezTo>
                  <a:pt x="97207" y="502981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7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9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90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6"/>
                </a:lnTo>
                <a:cubicBezTo>
                  <a:pt x="118953" y="46085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10"/>
                  <a:pt x="124986" y="35715"/>
                  <a:pt x="143120" y="53296"/>
                </a:cubicBezTo>
                <a:cubicBezTo>
                  <a:pt x="160701" y="71430"/>
                  <a:pt x="171406" y="96180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5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" name="Teardrop 3"/>
          <p:cNvSpPr/>
          <p:nvPr/>
        </p:nvSpPr>
        <p:spPr>
          <a:xfrm rot="5400000" flipH="1" flipV="1">
            <a:off x="22905" y="4316257"/>
            <a:ext cx="232840" cy="278649"/>
          </a:xfrm>
          <a:custGeom>
            <a:avLst/>
            <a:gdLst/>
            <a:ahLst/>
            <a:cxnLst/>
            <a:rect l="l" t="t" r="r" b="b"/>
            <a:pathLst>
              <a:path w="232840" h="278649">
                <a:moveTo>
                  <a:pt x="232840" y="8776"/>
                </a:moveTo>
                <a:cubicBezTo>
                  <a:pt x="232449" y="34030"/>
                  <a:pt x="222519" y="59101"/>
                  <a:pt x="203250" y="78369"/>
                </a:cubicBezTo>
                <a:cubicBezTo>
                  <a:pt x="190082" y="91537"/>
                  <a:pt x="174206" y="100343"/>
                  <a:pt x="157326" y="104416"/>
                </a:cubicBezTo>
                <a:cubicBezTo>
                  <a:pt x="166417" y="119205"/>
                  <a:pt x="171406" y="136643"/>
                  <a:pt x="171406" y="155247"/>
                </a:cubicBezTo>
                <a:cubicBezTo>
                  <a:pt x="171406" y="182497"/>
                  <a:pt x="160701" y="207247"/>
                  <a:pt x="143120" y="225380"/>
                </a:cubicBezTo>
                <a:cubicBezTo>
                  <a:pt x="124986" y="242961"/>
                  <a:pt x="100237" y="253667"/>
                  <a:pt x="72986" y="253667"/>
                </a:cubicBezTo>
                <a:cubicBezTo>
                  <a:pt x="54383" y="253667"/>
                  <a:pt x="36945" y="248677"/>
                  <a:pt x="22156" y="239586"/>
                </a:cubicBezTo>
                <a:lnTo>
                  <a:pt x="0" y="278649"/>
                </a:lnTo>
                <a:lnTo>
                  <a:pt x="0" y="260595"/>
                </a:lnTo>
                <a:cubicBezTo>
                  <a:pt x="5973" y="252057"/>
                  <a:pt x="9654" y="242433"/>
                  <a:pt x="11467" y="232488"/>
                </a:cubicBezTo>
                <a:lnTo>
                  <a:pt x="0" y="218900"/>
                </a:lnTo>
                <a:lnTo>
                  <a:pt x="0" y="201603"/>
                </a:lnTo>
                <a:cubicBezTo>
                  <a:pt x="14950" y="226291"/>
                  <a:pt x="42305" y="241857"/>
                  <a:pt x="73296" y="241857"/>
                </a:cubicBezTo>
                <a:cubicBezTo>
                  <a:pt x="97207" y="241857"/>
                  <a:pt x="118953" y="232592"/>
                  <a:pt x="134965" y="217271"/>
                </a:cubicBezTo>
                <a:lnTo>
                  <a:pt x="0" y="82306"/>
                </a:lnTo>
                <a:lnTo>
                  <a:pt x="0" y="82216"/>
                </a:lnTo>
                <a:lnTo>
                  <a:pt x="135010" y="217225"/>
                </a:lnTo>
                <a:cubicBezTo>
                  <a:pt x="150331" y="201213"/>
                  <a:pt x="159597" y="179467"/>
                  <a:pt x="159597" y="155556"/>
                </a:cubicBezTo>
                <a:cubicBezTo>
                  <a:pt x="159597" y="105538"/>
                  <a:pt x="119048" y="64989"/>
                  <a:pt x="69030" y="64989"/>
                </a:cubicBezTo>
                <a:cubicBezTo>
                  <a:pt x="49952" y="65355"/>
                  <a:pt x="25806" y="60121"/>
                  <a:pt x="12948" y="46961"/>
                </a:cubicBezTo>
                <a:lnTo>
                  <a:pt x="0" y="66032"/>
                </a:lnTo>
                <a:lnTo>
                  <a:pt x="0" y="46474"/>
                </a:lnTo>
                <a:cubicBezTo>
                  <a:pt x="9193" y="32573"/>
                  <a:pt x="11853" y="16060"/>
                  <a:pt x="9334" y="0"/>
                </a:cubicBezTo>
                <a:lnTo>
                  <a:pt x="17529" y="0"/>
                </a:lnTo>
                <a:cubicBezTo>
                  <a:pt x="21671" y="11094"/>
                  <a:pt x="20740" y="22668"/>
                  <a:pt x="17673" y="33790"/>
                </a:cubicBezTo>
                <a:cubicBezTo>
                  <a:pt x="27631" y="50142"/>
                  <a:pt x="43609" y="53932"/>
                  <a:pt x="69593" y="53433"/>
                </a:cubicBezTo>
                <a:cubicBezTo>
                  <a:pt x="102600" y="53434"/>
                  <a:pt x="131938" y="69140"/>
                  <a:pt x="150227" y="93727"/>
                </a:cubicBezTo>
                <a:cubicBezTo>
                  <a:pt x="166735" y="90718"/>
                  <a:pt x="182357" y="82561"/>
                  <a:pt x="195118" y="69800"/>
                </a:cubicBezTo>
                <a:cubicBezTo>
                  <a:pt x="212026" y="52893"/>
                  <a:pt x="220851" y="30964"/>
                  <a:pt x="221339" y="8808"/>
                </a:cubicBezTo>
                <a:lnTo>
                  <a:pt x="136174" y="8808"/>
                </a:lnTo>
                <a:lnTo>
                  <a:pt x="136173" y="8744"/>
                </a:lnTo>
                <a:lnTo>
                  <a:pt x="221340" y="8744"/>
                </a:lnTo>
                <a:lnTo>
                  <a:pt x="219467" y="0"/>
                </a:lnTo>
                <a:lnTo>
                  <a:pt x="231012" y="0"/>
                </a:lnTo>
                <a:cubicBezTo>
                  <a:pt x="232616" y="2826"/>
                  <a:pt x="232794" y="5800"/>
                  <a:pt x="232840" y="877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" name="Teardrop 3"/>
          <p:cNvSpPr/>
          <p:nvPr/>
        </p:nvSpPr>
        <p:spPr>
          <a:xfrm rot="5400000" flipH="1" flipV="1">
            <a:off x="158090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2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7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3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79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lnTo>
                  <a:pt x="143120" y="53296"/>
                </a:ln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5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" name="Teardrop 3"/>
          <p:cNvSpPr/>
          <p:nvPr/>
        </p:nvSpPr>
        <p:spPr>
          <a:xfrm rot="5400000" flipH="1" flipV="1">
            <a:off x="242344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2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79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09"/>
                  <a:pt x="124986" y="35715"/>
                  <a:pt x="143120" y="53296"/>
                </a:cubicBezTo>
                <a:lnTo>
                  <a:pt x="143120" y="53296"/>
                </a:ln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" name="Teardrop 3"/>
          <p:cNvSpPr/>
          <p:nvPr/>
        </p:nvSpPr>
        <p:spPr>
          <a:xfrm rot="5400000" flipH="1" flipV="1">
            <a:off x="326598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2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79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09"/>
                  <a:pt x="124986" y="35715"/>
                  <a:pt x="143120" y="53296"/>
                </a:cubicBezTo>
                <a:lnTo>
                  <a:pt x="143120" y="53296"/>
                </a:ln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" name="Teardrop 3"/>
          <p:cNvSpPr/>
          <p:nvPr/>
        </p:nvSpPr>
        <p:spPr>
          <a:xfrm rot="5400000" flipH="1" flipV="1">
            <a:off x="4108522" y="4185695"/>
            <a:ext cx="232840" cy="539773"/>
          </a:xfrm>
          <a:custGeom>
            <a:avLst/>
            <a:gdLst/>
            <a:ahLst/>
            <a:cxnLst/>
            <a:rect l="l" t="t" r="r" b="b"/>
            <a:pathLst>
              <a:path w="232840" h="539773">
                <a:moveTo>
                  <a:pt x="221340" y="269867"/>
                </a:moveTo>
                <a:cubicBezTo>
                  <a:pt x="220851" y="247712"/>
                  <a:pt x="212026" y="225782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2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1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7"/>
                  <a:pt x="157326" y="365540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4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3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4"/>
                </a:lnTo>
                <a:lnTo>
                  <a:pt x="0" y="462726"/>
                </a:lnTo>
                <a:cubicBezTo>
                  <a:pt x="14950" y="487415"/>
                  <a:pt x="42305" y="502981"/>
                  <a:pt x="73296" y="502981"/>
                </a:cubicBezTo>
                <a:cubicBezTo>
                  <a:pt x="97207" y="502981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7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9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79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09"/>
                  <a:pt x="124986" y="35715"/>
                  <a:pt x="143120" y="53296"/>
                </a:cubicBezTo>
                <a:lnTo>
                  <a:pt x="143120" y="53296"/>
                </a:ln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" name="Teardrop 3"/>
          <p:cNvSpPr/>
          <p:nvPr/>
        </p:nvSpPr>
        <p:spPr>
          <a:xfrm rot="5400000" flipH="1" flipV="1">
            <a:off x="4951062" y="4185695"/>
            <a:ext cx="232840" cy="539773"/>
          </a:xfrm>
          <a:custGeom>
            <a:avLst/>
            <a:gdLst/>
            <a:ahLst/>
            <a:cxnLst/>
            <a:rect l="l" t="t" r="r" b="b"/>
            <a:pathLst>
              <a:path w="232840" h="539773">
                <a:moveTo>
                  <a:pt x="221340" y="269867"/>
                </a:moveTo>
                <a:cubicBezTo>
                  <a:pt x="220851" y="247712"/>
                  <a:pt x="212026" y="225783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3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1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7"/>
                  <a:pt x="157326" y="365540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4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3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4"/>
                </a:lnTo>
                <a:lnTo>
                  <a:pt x="0" y="462727"/>
                </a:lnTo>
                <a:cubicBezTo>
                  <a:pt x="14950" y="487415"/>
                  <a:pt x="42305" y="502981"/>
                  <a:pt x="73296" y="502981"/>
                </a:cubicBezTo>
                <a:cubicBezTo>
                  <a:pt x="97207" y="502981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7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9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90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6"/>
                </a:lnTo>
                <a:cubicBezTo>
                  <a:pt x="118953" y="46085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10"/>
                  <a:pt x="124986" y="35715"/>
                  <a:pt x="143120" y="53296"/>
                </a:cubicBezTo>
                <a:cubicBezTo>
                  <a:pt x="160701" y="71430"/>
                  <a:pt x="171406" y="96180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5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" name="Teardrop 3"/>
          <p:cNvSpPr/>
          <p:nvPr/>
        </p:nvSpPr>
        <p:spPr>
          <a:xfrm rot="5400000" flipH="1" flipV="1">
            <a:off x="5793602" y="4185695"/>
            <a:ext cx="232840" cy="539773"/>
          </a:xfrm>
          <a:custGeom>
            <a:avLst/>
            <a:gdLst/>
            <a:ahLst/>
            <a:cxnLst/>
            <a:rect l="l" t="t" r="r" b="b"/>
            <a:pathLst>
              <a:path w="232840" h="539773">
                <a:moveTo>
                  <a:pt x="221340" y="269867"/>
                </a:moveTo>
                <a:cubicBezTo>
                  <a:pt x="220851" y="247712"/>
                  <a:pt x="212026" y="225783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3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1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7"/>
                  <a:pt x="157326" y="365540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4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3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4"/>
                </a:lnTo>
                <a:lnTo>
                  <a:pt x="0" y="462727"/>
                </a:lnTo>
                <a:cubicBezTo>
                  <a:pt x="14950" y="487415"/>
                  <a:pt x="42305" y="502981"/>
                  <a:pt x="73296" y="502981"/>
                </a:cubicBezTo>
                <a:cubicBezTo>
                  <a:pt x="97207" y="502981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7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9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90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6"/>
                </a:lnTo>
                <a:cubicBezTo>
                  <a:pt x="118953" y="46085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10"/>
                  <a:pt x="124986" y="35715"/>
                  <a:pt x="143120" y="53296"/>
                </a:cubicBezTo>
                <a:cubicBezTo>
                  <a:pt x="160701" y="71430"/>
                  <a:pt x="171406" y="96180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5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" name="Teardrop 3"/>
          <p:cNvSpPr/>
          <p:nvPr/>
        </p:nvSpPr>
        <p:spPr>
          <a:xfrm rot="5400000" flipH="1" flipV="1">
            <a:off x="832122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2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6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5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09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90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6"/>
                </a:lnTo>
                <a:cubicBezTo>
                  <a:pt x="118953" y="46085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10"/>
                  <a:pt x="124986" y="35715"/>
                  <a:pt x="143120" y="53296"/>
                </a:cubicBezTo>
                <a:cubicBezTo>
                  <a:pt x="160701" y="71430"/>
                  <a:pt x="171406" y="96180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5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" name="Teardrop 3"/>
          <p:cNvSpPr/>
          <p:nvPr/>
        </p:nvSpPr>
        <p:spPr>
          <a:xfrm rot="5400000" flipH="1" flipV="1">
            <a:off x="7478682" y="4185695"/>
            <a:ext cx="232840" cy="539773"/>
          </a:xfrm>
          <a:custGeom>
            <a:avLst/>
            <a:gdLst/>
            <a:ahLst/>
            <a:cxnLst/>
            <a:rect l="l" t="t" r="r" b="b"/>
            <a:pathLst>
              <a:path w="232840" h="539773">
                <a:moveTo>
                  <a:pt x="221340" y="269867"/>
                </a:moveTo>
                <a:cubicBezTo>
                  <a:pt x="220851" y="247712"/>
                  <a:pt x="212026" y="225783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3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1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7"/>
                  <a:pt x="157326" y="365540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4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3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4"/>
                </a:lnTo>
                <a:lnTo>
                  <a:pt x="0" y="462726"/>
                </a:lnTo>
                <a:cubicBezTo>
                  <a:pt x="14950" y="487415"/>
                  <a:pt x="42305" y="502981"/>
                  <a:pt x="73296" y="502981"/>
                </a:cubicBezTo>
                <a:cubicBezTo>
                  <a:pt x="97207" y="502981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7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9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90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6"/>
                </a:lnTo>
                <a:cubicBezTo>
                  <a:pt x="118953" y="46085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10"/>
                  <a:pt x="124986" y="35715"/>
                  <a:pt x="143120" y="53296"/>
                </a:cubicBezTo>
                <a:cubicBezTo>
                  <a:pt x="160701" y="71430"/>
                  <a:pt x="171406" y="96180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5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" name="Teardrop 3"/>
          <p:cNvSpPr/>
          <p:nvPr/>
        </p:nvSpPr>
        <p:spPr>
          <a:xfrm rot="5400000" flipH="1" flipV="1">
            <a:off x="1000630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2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6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5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09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49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2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09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" name="Teardrop 3"/>
          <p:cNvSpPr/>
          <p:nvPr/>
        </p:nvSpPr>
        <p:spPr>
          <a:xfrm rot="5400000" flipH="1" flipV="1">
            <a:off x="916376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2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6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5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09"/>
                </a:cubicBezTo>
                <a:lnTo>
                  <a:pt x="0" y="539772"/>
                </a:lnTo>
                <a:lnTo>
                  <a:pt x="0" y="521717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49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2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6"/>
                  <a:pt x="5972" y="26608"/>
                  <a:pt x="0" y="18073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09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" name="Teardrop 3"/>
          <p:cNvSpPr/>
          <p:nvPr/>
        </p:nvSpPr>
        <p:spPr>
          <a:xfrm rot="5400000" flipH="1" flipV="1">
            <a:off x="11691380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2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6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5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09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49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2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09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" name="Teardrop 3"/>
          <p:cNvSpPr/>
          <p:nvPr/>
        </p:nvSpPr>
        <p:spPr>
          <a:xfrm rot="5400000" flipH="1" flipV="1">
            <a:off x="1084884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2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6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5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09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49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2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6"/>
                  <a:pt x="5972" y="26608"/>
                  <a:pt x="0" y="18073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09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" name="Teardrop 3"/>
          <p:cNvSpPr/>
          <p:nvPr/>
        </p:nvSpPr>
        <p:spPr>
          <a:xfrm rot="5400000" flipH="1" flipV="1">
            <a:off x="733383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3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8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79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09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lnTo>
                  <a:pt x="143120" y="53296"/>
                </a:ln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" name="Oval 1651"/>
          <p:cNvSpPr/>
          <p:nvPr/>
        </p:nvSpPr>
        <p:spPr>
          <a:xfrm>
            <a:off x="812619" y="4561319"/>
            <a:ext cx="11030995" cy="10682"/>
          </a:xfrm>
          <a:custGeom>
            <a:avLst/>
            <a:gdLst/>
            <a:ahLst/>
            <a:cxnLst/>
            <a:rect l="l" t="t" r="r" b="b"/>
            <a:pathLst>
              <a:path w="11030995" h="10682">
                <a:moveTo>
                  <a:pt x="10992007" y="0"/>
                </a:moveTo>
                <a:cubicBezTo>
                  <a:pt x="11006265" y="0"/>
                  <a:pt x="11019702" y="3516"/>
                  <a:pt x="11030995" y="10682"/>
                </a:cubicBezTo>
                <a:lnTo>
                  <a:pt x="10953019" y="10682"/>
                </a:lnTo>
                <a:cubicBezTo>
                  <a:pt x="10964312" y="3516"/>
                  <a:pt x="10977749" y="0"/>
                  <a:pt x="10992007" y="0"/>
                </a:cubicBezTo>
                <a:close/>
                <a:moveTo>
                  <a:pt x="10149468" y="0"/>
                </a:moveTo>
                <a:cubicBezTo>
                  <a:pt x="10163726" y="0"/>
                  <a:pt x="10177163" y="3516"/>
                  <a:pt x="10188456" y="10682"/>
                </a:cubicBezTo>
                <a:lnTo>
                  <a:pt x="10110480" y="10682"/>
                </a:lnTo>
                <a:cubicBezTo>
                  <a:pt x="10121773" y="3516"/>
                  <a:pt x="10135210" y="0"/>
                  <a:pt x="10149468" y="0"/>
                </a:cubicBezTo>
                <a:close/>
                <a:moveTo>
                  <a:pt x="9306928" y="0"/>
                </a:moveTo>
                <a:cubicBezTo>
                  <a:pt x="9321186" y="0"/>
                  <a:pt x="9334623" y="3516"/>
                  <a:pt x="9345916" y="10682"/>
                </a:cubicBezTo>
                <a:lnTo>
                  <a:pt x="9267940" y="10682"/>
                </a:lnTo>
                <a:cubicBezTo>
                  <a:pt x="9279233" y="3516"/>
                  <a:pt x="9292670" y="0"/>
                  <a:pt x="9306928" y="0"/>
                </a:cubicBezTo>
                <a:close/>
                <a:moveTo>
                  <a:pt x="8464388" y="0"/>
                </a:moveTo>
                <a:cubicBezTo>
                  <a:pt x="8478646" y="0"/>
                  <a:pt x="8492083" y="3516"/>
                  <a:pt x="8503376" y="10682"/>
                </a:cubicBezTo>
                <a:lnTo>
                  <a:pt x="8425400" y="10682"/>
                </a:lnTo>
                <a:cubicBezTo>
                  <a:pt x="8436693" y="3516"/>
                  <a:pt x="8450130" y="0"/>
                  <a:pt x="8464388" y="0"/>
                </a:cubicBezTo>
                <a:close/>
                <a:moveTo>
                  <a:pt x="7621848" y="0"/>
                </a:moveTo>
                <a:cubicBezTo>
                  <a:pt x="7636106" y="0"/>
                  <a:pt x="7649543" y="3516"/>
                  <a:pt x="7660836" y="10682"/>
                </a:cubicBezTo>
                <a:lnTo>
                  <a:pt x="7582860" y="10682"/>
                </a:lnTo>
                <a:cubicBezTo>
                  <a:pt x="7594153" y="3516"/>
                  <a:pt x="7607590" y="0"/>
                  <a:pt x="7621848" y="0"/>
                </a:cubicBezTo>
                <a:close/>
                <a:moveTo>
                  <a:pt x="6779308" y="0"/>
                </a:moveTo>
                <a:cubicBezTo>
                  <a:pt x="6793566" y="0"/>
                  <a:pt x="6807003" y="3516"/>
                  <a:pt x="6818296" y="10682"/>
                </a:cubicBezTo>
                <a:lnTo>
                  <a:pt x="6740320" y="10682"/>
                </a:lnTo>
                <a:cubicBezTo>
                  <a:pt x="6751613" y="3516"/>
                  <a:pt x="6765050" y="0"/>
                  <a:pt x="6779308" y="0"/>
                </a:cubicBezTo>
                <a:close/>
                <a:moveTo>
                  <a:pt x="5936768" y="0"/>
                </a:moveTo>
                <a:cubicBezTo>
                  <a:pt x="5951026" y="0"/>
                  <a:pt x="5964463" y="3516"/>
                  <a:pt x="5975757" y="10682"/>
                </a:cubicBezTo>
                <a:lnTo>
                  <a:pt x="5897780" y="10682"/>
                </a:lnTo>
                <a:cubicBezTo>
                  <a:pt x="5909073" y="3516"/>
                  <a:pt x="5922510" y="0"/>
                  <a:pt x="5936768" y="0"/>
                </a:cubicBezTo>
                <a:close/>
                <a:moveTo>
                  <a:pt x="5094228" y="0"/>
                </a:moveTo>
                <a:cubicBezTo>
                  <a:pt x="5108486" y="0"/>
                  <a:pt x="5121923" y="3516"/>
                  <a:pt x="5133217" y="10682"/>
                </a:cubicBezTo>
                <a:lnTo>
                  <a:pt x="5055240" y="10682"/>
                </a:lnTo>
                <a:cubicBezTo>
                  <a:pt x="5066533" y="3516"/>
                  <a:pt x="5079970" y="0"/>
                  <a:pt x="5094228" y="0"/>
                </a:cubicBezTo>
                <a:close/>
                <a:moveTo>
                  <a:pt x="4251688" y="0"/>
                </a:moveTo>
                <a:cubicBezTo>
                  <a:pt x="4265946" y="0"/>
                  <a:pt x="4279383" y="3516"/>
                  <a:pt x="4290676" y="10682"/>
                </a:cubicBezTo>
                <a:lnTo>
                  <a:pt x="4212700" y="10682"/>
                </a:lnTo>
                <a:cubicBezTo>
                  <a:pt x="4223993" y="3516"/>
                  <a:pt x="4237430" y="0"/>
                  <a:pt x="4251688" y="0"/>
                </a:cubicBezTo>
                <a:close/>
                <a:moveTo>
                  <a:pt x="3409148" y="0"/>
                </a:moveTo>
                <a:cubicBezTo>
                  <a:pt x="3423406" y="0"/>
                  <a:pt x="3436843" y="3516"/>
                  <a:pt x="3448136" y="10682"/>
                </a:cubicBezTo>
                <a:lnTo>
                  <a:pt x="3370160" y="10682"/>
                </a:lnTo>
                <a:cubicBezTo>
                  <a:pt x="3381453" y="3516"/>
                  <a:pt x="3394890" y="0"/>
                  <a:pt x="3409148" y="0"/>
                </a:cubicBezTo>
                <a:close/>
                <a:moveTo>
                  <a:pt x="2566608" y="0"/>
                </a:moveTo>
                <a:cubicBezTo>
                  <a:pt x="2580866" y="0"/>
                  <a:pt x="2594303" y="3516"/>
                  <a:pt x="2605596" y="10682"/>
                </a:cubicBezTo>
                <a:lnTo>
                  <a:pt x="2527620" y="10682"/>
                </a:lnTo>
                <a:cubicBezTo>
                  <a:pt x="2538913" y="3516"/>
                  <a:pt x="2552350" y="0"/>
                  <a:pt x="2566608" y="0"/>
                </a:cubicBezTo>
                <a:close/>
                <a:moveTo>
                  <a:pt x="1724068" y="0"/>
                </a:moveTo>
                <a:cubicBezTo>
                  <a:pt x="1738326" y="0"/>
                  <a:pt x="1751763" y="3516"/>
                  <a:pt x="1763056" y="10682"/>
                </a:cubicBezTo>
                <a:lnTo>
                  <a:pt x="1685080" y="10682"/>
                </a:lnTo>
                <a:cubicBezTo>
                  <a:pt x="1696373" y="3516"/>
                  <a:pt x="1709810" y="0"/>
                  <a:pt x="1724068" y="0"/>
                </a:cubicBezTo>
                <a:close/>
                <a:moveTo>
                  <a:pt x="881528" y="0"/>
                </a:moveTo>
                <a:cubicBezTo>
                  <a:pt x="895786" y="0"/>
                  <a:pt x="909223" y="3516"/>
                  <a:pt x="920516" y="10682"/>
                </a:cubicBezTo>
                <a:lnTo>
                  <a:pt x="842540" y="10682"/>
                </a:lnTo>
                <a:cubicBezTo>
                  <a:pt x="853833" y="3516"/>
                  <a:pt x="867270" y="0"/>
                  <a:pt x="881528" y="0"/>
                </a:cubicBezTo>
                <a:close/>
                <a:moveTo>
                  <a:pt x="38988" y="0"/>
                </a:moveTo>
                <a:cubicBezTo>
                  <a:pt x="53246" y="0"/>
                  <a:pt x="66683" y="3516"/>
                  <a:pt x="77976" y="10682"/>
                </a:cubicBezTo>
                <a:lnTo>
                  <a:pt x="0" y="10682"/>
                </a:lnTo>
                <a:cubicBezTo>
                  <a:pt x="11293" y="3516"/>
                  <a:pt x="24730" y="0"/>
                  <a:pt x="389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4420577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26735310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" name="Group 525"/>
          <p:cNvGrpSpPr/>
          <p:nvPr/>
        </p:nvGrpSpPr>
        <p:grpSpPr>
          <a:xfrm>
            <a:off x="0" y="420256"/>
            <a:ext cx="12188952" cy="3795497"/>
            <a:chOff x="0" y="420256"/>
            <a:chExt cx="12188952" cy="3795497"/>
          </a:xfrm>
        </p:grpSpPr>
        <p:cxnSp>
          <p:nvCxnSpPr>
            <p:cNvPr id="527" name="Straight Connector 526"/>
            <p:cNvCxnSpPr/>
            <p:nvPr/>
          </p:nvCxnSpPr>
          <p:spPr>
            <a:xfrm>
              <a:off x="0" y="4215753"/>
              <a:ext cx="12188952" cy="0"/>
            </a:xfrm>
            <a:prstGeom prst="line">
              <a:avLst/>
            </a:prstGeom>
            <a:ln w="1397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8" name="Straight Connector 527"/>
            <p:cNvCxnSpPr/>
            <p:nvPr/>
          </p:nvCxnSpPr>
          <p:spPr>
            <a:xfrm>
              <a:off x="0" y="3794032"/>
              <a:ext cx="12188952" cy="0"/>
            </a:xfrm>
            <a:prstGeom prst="line">
              <a:avLst/>
            </a:prstGeom>
            <a:ln w="1397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Straight Connector 528"/>
            <p:cNvCxnSpPr/>
            <p:nvPr/>
          </p:nvCxnSpPr>
          <p:spPr>
            <a:xfrm>
              <a:off x="0" y="3372310"/>
              <a:ext cx="12188952" cy="0"/>
            </a:xfrm>
            <a:prstGeom prst="line">
              <a:avLst/>
            </a:prstGeom>
            <a:ln w="1397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0" name="Straight Connector 529"/>
            <p:cNvCxnSpPr/>
            <p:nvPr/>
          </p:nvCxnSpPr>
          <p:spPr>
            <a:xfrm>
              <a:off x="0" y="2950588"/>
              <a:ext cx="12188952" cy="0"/>
            </a:xfrm>
            <a:prstGeom prst="line">
              <a:avLst/>
            </a:prstGeom>
            <a:ln w="1397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Straight Connector 530"/>
            <p:cNvCxnSpPr/>
            <p:nvPr/>
          </p:nvCxnSpPr>
          <p:spPr>
            <a:xfrm>
              <a:off x="0" y="2528866"/>
              <a:ext cx="12188952" cy="0"/>
            </a:xfrm>
            <a:prstGeom prst="line">
              <a:avLst/>
            </a:prstGeom>
            <a:ln w="1397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2" name="Straight Connector 531"/>
            <p:cNvCxnSpPr/>
            <p:nvPr/>
          </p:nvCxnSpPr>
          <p:spPr>
            <a:xfrm>
              <a:off x="0" y="2107144"/>
              <a:ext cx="12188952" cy="0"/>
            </a:xfrm>
            <a:prstGeom prst="line">
              <a:avLst/>
            </a:prstGeom>
            <a:ln w="1397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Connector 532"/>
            <p:cNvCxnSpPr/>
            <p:nvPr/>
          </p:nvCxnSpPr>
          <p:spPr>
            <a:xfrm>
              <a:off x="0" y="1685422"/>
              <a:ext cx="12188952" cy="0"/>
            </a:xfrm>
            <a:prstGeom prst="line">
              <a:avLst/>
            </a:prstGeom>
            <a:ln w="1397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4" name="Straight Connector 533"/>
            <p:cNvCxnSpPr/>
            <p:nvPr/>
          </p:nvCxnSpPr>
          <p:spPr>
            <a:xfrm>
              <a:off x="0" y="1263700"/>
              <a:ext cx="12188952" cy="0"/>
            </a:xfrm>
            <a:prstGeom prst="line">
              <a:avLst/>
            </a:prstGeom>
            <a:ln w="1397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5" name="Straight Connector 534"/>
            <p:cNvCxnSpPr/>
            <p:nvPr/>
          </p:nvCxnSpPr>
          <p:spPr>
            <a:xfrm>
              <a:off x="0" y="841978"/>
              <a:ext cx="12188952" cy="0"/>
            </a:xfrm>
            <a:prstGeom prst="line">
              <a:avLst/>
            </a:prstGeom>
            <a:ln w="1397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6" name="Straight Connector 535"/>
            <p:cNvCxnSpPr/>
            <p:nvPr/>
          </p:nvCxnSpPr>
          <p:spPr>
            <a:xfrm>
              <a:off x="0" y="420256"/>
              <a:ext cx="12188952" cy="0"/>
            </a:xfrm>
            <a:prstGeom prst="line">
              <a:avLst/>
            </a:prstGeom>
            <a:ln w="1397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7" name="Rectangle 379"/>
          <p:cNvSpPr/>
          <p:nvPr/>
        </p:nvSpPr>
        <p:spPr>
          <a:xfrm rot="18900000" flipV="1">
            <a:off x="9445819" y="-965459"/>
            <a:ext cx="13717" cy="6493220"/>
          </a:xfrm>
          <a:custGeom>
            <a:avLst/>
            <a:gdLst/>
            <a:ahLst/>
            <a:cxnLst/>
            <a:rect l="l" t="t" r="r" b="b"/>
            <a:pathLst>
              <a:path w="13717" h="6493220">
                <a:moveTo>
                  <a:pt x="1" y="6493220"/>
                </a:moveTo>
                <a:lnTo>
                  <a:pt x="13717" y="6479504"/>
                </a:lnTo>
                <a:lnTo>
                  <a:pt x="13716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" name="Rectangle 56"/>
          <p:cNvSpPr/>
          <p:nvPr/>
        </p:nvSpPr>
        <p:spPr>
          <a:xfrm>
            <a:off x="0" y="0"/>
            <a:ext cx="11816540" cy="4572004"/>
          </a:xfrm>
          <a:custGeom>
            <a:avLst/>
            <a:gdLst/>
            <a:ahLst/>
            <a:cxnLst/>
            <a:rect l="l" t="t" r="r" b="b"/>
            <a:pathLst>
              <a:path w="11816540" h="4572004">
                <a:moveTo>
                  <a:pt x="11802824" y="4"/>
                </a:moveTo>
                <a:lnTo>
                  <a:pt x="11816540" y="4"/>
                </a:lnTo>
                <a:lnTo>
                  <a:pt x="11816540" y="4572004"/>
                </a:lnTo>
                <a:lnTo>
                  <a:pt x="11802824" y="4572004"/>
                </a:lnTo>
                <a:close/>
                <a:moveTo>
                  <a:pt x="5901406" y="4"/>
                </a:moveTo>
                <a:lnTo>
                  <a:pt x="5915122" y="4"/>
                </a:lnTo>
                <a:lnTo>
                  <a:pt x="5915122" y="4572004"/>
                </a:lnTo>
                <a:lnTo>
                  <a:pt x="5901406" y="4572004"/>
                </a:lnTo>
                <a:close/>
                <a:moveTo>
                  <a:pt x="10959754" y="3"/>
                </a:moveTo>
                <a:lnTo>
                  <a:pt x="10973470" y="3"/>
                </a:lnTo>
                <a:lnTo>
                  <a:pt x="10973470" y="4572003"/>
                </a:lnTo>
                <a:lnTo>
                  <a:pt x="10959754" y="4572003"/>
                </a:lnTo>
                <a:close/>
                <a:moveTo>
                  <a:pt x="5058348" y="3"/>
                </a:moveTo>
                <a:lnTo>
                  <a:pt x="5072064" y="3"/>
                </a:lnTo>
                <a:lnTo>
                  <a:pt x="5072064" y="4572003"/>
                </a:lnTo>
                <a:lnTo>
                  <a:pt x="5058348" y="4572003"/>
                </a:lnTo>
                <a:close/>
                <a:moveTo>
                  <a:pt x="11381283" y="2"/>
                </a:moveTo>
                <a:lnTo>
                  <a:pt x="11394999" y="2"/>
                </a:lnTo>
                <a:lnTo>
                  <a:pt x="11394999" y="4572002"/>
                </a:lnTo>
                <a:lnTo>
                  <a:pt x="11381283" y="4572002"/>
                </a:lnTo>
                <a:close/>
                <a:moveTo>
                  <a:pt x="10538225" y="2"/>
                </a:moveTo>
                <a:lnTo>
                  <a:pt x="10551941" y="2"/>
                </a:lnTo>
                <a:lnTo>
                  <a:pt x="10551941" y="4572002"/>
                </a:lnTo>
                <a:lnTo>
                  <a:pt x="10538225" y="4572002"/>
                </a:lnTo>
                <a:close/>
                <a:moveTo>
                  <a:pt x="10116696" y="2"/>
                </a:moveTo>
                <a:lnTo>
                  <a:pt x="10130412" y="2"/>
                </a:lnTo>
                <a:lnTo>
                  <a:pt x="10130412" y="4572002"/>
                </a:lnTo>
                <a:lnTo>
                  <a:pt x="10116696" y="4572002"/>
                </a:lnTo>
                <a:close/>
                <a:moveTo>
                  <a:pt x="6322935" y="2"/>
                </a:moveTo>
                <a:lnTo>
                  <a:pt x="6336651" y="2"/>
                </a:lnTo>
                <a:lnTo>
                  <a:pt x="6336651" y="4572002"/>
                </a:lnTo>
                <a:lnTo>
                  <a:pt x="6322935" y="4572002"/>
                </a:lnTo>
                <a:close/>
                <a:moveTo>
                  <a:pt x="5479877" y="2"/>
                </a:moveTo>
                <a:lnTo>
                  <a:pt x="5493593" y="2"/>
                </a:lnTo>
                <a:lnTo>
                  <a:pt x="5493593" y="4572002"/>
                </a:lnTo>
                <a:lnTo>
                  <a:pt x="5479877" y="4572002"/>
                </a:lnTo>
                <a:close/>
                <a:moveTo>
                  <a:pt x="4636819" y="2"/>
                </a:moveTo>
                <a:lnTo>
                  <a:pt x="4650535" y="2"/>
                </a:lnTo>
                <a:lnTo>
                  <a:pt x="4650535" y="4572002"/>
                </a:lnTo>
                <a:lnTo>
                  <a:pt x="4636819" y="4572002"/>
                </a:lnTo>
                <a:close/>
                <a:moveTo>
                  <a:pt x="4215290" y="2"/>
                </a:moveTo>
                <a:lnTo>
                  <a:pt x="4229006" y="2"/>
                </a:lnTo>
                <a:lnTo>
                  <a:pt x="4229006" y="4572002"/>
                </a:lnTo>
                <a:lnTo>
                  <a:pt x="4215290" y="4572002"/>
                </a:lnTo>
                <a:close/>
                <a:moveTo>
                  <a:pt x="421529" y="2"/>
                </a:moveTo>
                <a:lnTo>
                  <a:pt x="435245" y="2"/>
                </a:lnTo>
                <a:lnTo>
                  <a:pt x="435245" y="4572002"/>
                </a:lnTo>
                <a:lnTo>
                  <a:pt x="421529" y="4572002"/>
                </a:lnTo>
                <a:close/>
                <a:moveTo>
                  <a:pt x="0" y="2"/>
                </a:moveTo>
                <a:lnTo>
                  <a:pt x="13716" y="2"/>
                </a:lnTo>
                <a:lnTo>
                  <a:pt x="13716" y="4572002"/>
                </a:lnTo>
                <a:lnTo>
                  <a:pt x="0" y="4572002"/>
                </a:lnTo>
                <a:close/>
                <a:moveTo>
                  <a:pt x="9273638" y="1"/>
                </a:moveTo>
                <a:lnTo>
                  <a:pt x="9287354" y="1"/>
                </a:lnTo>
                <a:lnTo>
                  <a:pt x="9287354" y="4572001"/>
                </a:lnTo>
                <a:lnTo>
                  <a:pt x="9273638" y="4572001"/>
                </a:lnTo>
                <a:close/>
                <a:moveTo>
                  <a:pt x="3372232" y="1"/>
                </a:moveTo>
                <a:lnTo>
                  <a:pt x="3385948" y="1"/>
                </a:lnTo>
                <a:lnTo>
                  <a:pt x="3385948" y="4572001"/>
                </a:lnTo>
                <a:lnTo>
                  <a:pt x="3372232" y="4572001"/>
                </a:lnTo>
                <a:close/>
                <a:moveTo>
                  <a:pt x="9695167" y="0"/>
                </a:moveTo>
                <a:lnTo>
                  <a:pt x="9708883" y="0"/>
                </a:lnTo>
                <a:lnTo>
                  <a:pt x="9708883" y="4572000"/>
                </a:lnTo>
                <a:lnTo>
                  <a:pt x="9695167" y="4572000"/>
                </a:lnTo>
                <a:close/>
                <a:moveTo>
                  <a:pt x="8852109" y="0"/>
                </a:moveTo>
                <a:lnTo>
                  <a:pt x="8865825" y="0"/>
                </a:lnTo>
                <a:lnTo>
                  <a:pt x="8865825" y="4572000"/>
                </a:lnTo>
                <a:lnTo>
                  <a:pt x="8852109" y="4572000"/>
                </a:lnTo>
                <a:close/>
                <a:moveTo>
                  <a:pt x="8430580" y="0"/>
                </a:moveTo>
                <a:lnTo>
                  <a:pt x="8444296" y="0"/>
                </a:lnTo>
                <a:lnTo>
                  <a:pt x="8444296" y="4572000"/>
                </a:lnTo>
                <a:lnTo>
                  <a:pt x="8430580" y="4572000"/>
                </a:lnTo>
                <a:close/>
                <a:moveTo>
                  <a:pt x="8009051" y="0"/>
                </a:moveTo>
                <a:lnTo>
                  <a:pt x="8022767" y="0"/>
                </a:lnTo>
                <a:lnTo>
                  <a:pt x="8022767" y="4572000"/>
                </a:lnTo>
                <a:lnTo>
                  <a:pt x="8009051" y="4572000"/>
                </a:lnTo>
                <a:close/>
                <a:moveTo>
                  <a:pt x="7587522" y="0"/>
                </a:moveTo>
                <a:lnTo>
                  <a:pt x="7601238" y="0"/>
                </a:lnTo>
                <a:lnTo>
                  <a:pt x="7601238" y="4572000"/>
                </a:lnTo>
                <a:lnTo>
                  <a:pt x="7587522" y="4572000"/>
                </a:lnTo>
                <a:close/>
                <a:moveTo>
                  <a:pt x="7165993" y="0"/>
                </a:moveTo>
                <a:lnTo>
                  <a:pt x="7179709" y="0"/>
                </a:lnTo>
                <a:lnTo>
                  <a:pt x="7179709" y="4572000"/>
                </a:lnTo>
                <a:lnTo>
                  <a:pt x="7165993" y="4572000"/>
                </a:lnTo>
                <a:close/>
                <a:moveTo>
                  <a:pt x="6744464" y="0"/>
                </a:moveTo>
                <a:lnTo>
                  <a:pt x="6758180" y="0"/>
                </a:lnTo>
                <a:lnTo>
                  <a:pt x="6758180" y="4572000"/>
                </a:lnTo>
                <a:lnTo>
                  <a:pt x="6744464" y="4572000"/>
                </a:lnTo>
                <a:close/>
                <a:moveTo>
                  <a:pt x="3793761" y="0"/>
                </a:moveTo>
                <a:lnTo>
                  <a:pt x="3807477" y="0"/>
                </a:lnTo>
                <a:lnTo>
                  <a:pt x="3807477" y="4572000"/>
                </a:lnTo>
                <a:lnTo>
                  <a:pt x="3793761" y="4572000"/>
                </a:lnTo>
                <a:close/>
                <a:moveTo>
                  <a:pt x="2950703" y="0"/>
                </a:moveTo>
                <a:lnTo>
                  <a:pt x="2964419" y="0"/>
                </a:lnTo>
                <a:lnTo>
                  <a:pt x="2964419" y="4572000"/>
                </a:lnTo>
                <a:lnTo>
                  <a:pt x="2950703" y="4572000"/>
                </a:lnTo>
                <a:close/>
                <a:moveTo>
                  <a:pt x="2529174" y="0"/>
                </a:moveTo>
                <a:lnTo>
                  <a:pt x="2542890" y="0"/>
                </a:lnTo>
                <a:lnTo>
                  <a:pt x="2542890" y="4572000"/>
                </a:lnTo>
                <a:lnTo>
                  <a:pt x="2529174" y="4572000"/>
                </a:lnTo>
                <a:close/>
                <a:moveTo>
                  <a:pt x="2107645" y="0"/>
                </a:moveTo>
                <a:lnTo>
                  <a:pt x="2121361" y="0"/>
                </a:lnTo>
                <a:lnTo>
                  <a:pt x="2121361" y="4572000"/>
                </a:lnTo>
                <a:lnTo>
                  <a:pt x="2107645" y="4572000"/>
                </a:lnTo>
                <a:close/>
                <a:moveTo>
                  <a:pt x="1686116" y="0"/>
                </a:moveTo>
                <a:lnTo>
                  <a:pt x="1699832" y="0"/>
                </a:lnTo>
                <a:lnTo>
                  <a:pt x="1699832" y="4572000"/>
                </a:lnTo>
                <a:lnTo>
                  <a:pt x="1686116" y="4572000"/>
                </a:lnTo>
                <a:close/>
                <a:moveTo>
                  <a:pt x="1264587" y="0"/>
                </a:moveTo>
                <a:lnTo>
                  <a:pt x="1278303" y="0"/>
                </a:lnTo>
                <a:lnTo>
                  <a:pt x="1278303" y="4572000"/>
                </a:lnTo>
                <a:lnTo>
                  <a:pt x="1264587" y="4572000"/>
                </a:lnTo>
                <a:close/>
                <a:moveTo>
                  <a:pt x="843058" y="0"/>
                </a:moveTo>
                <a:lnTo>
                  <a:pt x="856774" y="0"/>
                </a:lnTo>
                <a:lnTo>
                  <a:pt x="856774" y="4572000"/>
                </a:lnTo>
                <a:lnTo>
                  <a:pt x="843058" y="457200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" name="Rectangle 87"/>
          <p:cNvSpPr/>
          <p:nvPr/>
        </p:nvSpPr>
        <p:spPr>
          <a:xfrm rot="2700000">
            <a:off x="2311242" y="-967047"/>
            <a:ext cx="13716" cy="6570294"/>
          </a:xfrm>
          <a:custGeom>
            <a:avLst/>
            <a:gdLst/>
            <a:ahLst/>
            <a:cxnLst/>
            <a:rect l="l" t="t" r="r" b="b"/>
            <a:pathLst>
              <a:path w="13716" h="6570294">
                <a:moveTo>
                  <a:pt x="0" y="6556578"/>
                </a:moveTo>
                <a:lnTo>
                  <a:pt x="13716" y="6570294"/>
                </a:lnTo>
                <a:lnTo>
                  <a:pt x="13716" y="6570294"/>
                </a:lnTo>
                <a:lnTo>
                  <a:pt x="0" y="6556578"/>
                </a:lnTo>
                <a:close/>
                <a:moveTo>
                  <a:pt x="0" y="13716"/>
                </a:moveTo>
                <a:lnTo>
                  <a:pt x="13716" y="0"/>
                </a:lnTo>
                <a:lnTo>
                  <a:pt x="13716" y="6465786"/>
                </a:lnTo>
                <a:lnTo>
                  <a:pt x="0" y="647950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" name="Rectangle 88"/>
          <p:cNvSpPr/>
          <p:nvPr/>
        </p:nvSpPr>
        <p:spPr>
          <a:xfrm rot="2700000">
            <a:off x="3186527" y="-953751"/>
            <a:ext cx="13716" cy="6479503"/>
          </a:xfrm>
          <a:custGeom>
            <a:avLst/>
            <a:gdLst/>
            <a:ahLst/>
            <a:cxnLst/>
            <a:rect l="l" t="t" r="r" b="b"/>
            <a:pathLst>
              <a:path w="13716" h="6479503">
                <a:moveTo>
                  <a:pt x="0" y="13716"/>
                </a:moveTo>
                <a:lnTo>
                  <a:pt x="13716" y="0"/>
                </a:lnTo>
                <a:lnTo>
                  <a:pt x="13716" y="6465786"/>
                </a:lnTo>
                <a:lnTo>
                  <a:pt x="0" y="6479503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" name="Rectangle 89"/>
          <p:cNvSpPr/>
          <p:nvPr/>
        </p:nvSpPr>
        <p:spPr>
          <a:xfrm rot="2700000">
            <a:off x="4029713" y="-953750"/>
            <a:ext cx="13716" cy="6479503"/>
          </a:xfrm>
          <a:custGeom>
            <a:avLst/>
            <a:gdLst/>
            <a:ahLst/>
            <a:cxnLst/>
            <a:rect l="l" t="t" r="r" b="b"/>
            <a:pathLst>
              <a:path w="13716" h="6479503">
                <a:moveTo>
                  <a:pt x="0" y="13716"/>
                </a:moveTo>
                <a:lnTo>
                  <a:pt x="13716" y="0"/>
                </a:lnTo>
                <a:lnTo>
                  <a:pt x="13716" y="6465787"/>
                </a:lnTo>
                <a:lnTo>
                  <a:pt x="0" y="6479503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" name="Rectangle 90"/>
          <p:cNvSpPr/>
          <p:nvPr/>
        </p:nvSpPr>
        <p:spPr>
          <a:xfrm rot="2700000">
            <a:off x="4872899" y="-953750"/>
            <a:ext cx="13716" cy="6479503"/>
          </a:xfrm>
          <a:custGeom>
            <a:avLst/>
            <a:gdLst/>
            <a:ahLst/>
            <a:cxnLst/>
            <a:rect l="l" t="t" r="r" b="b"/>
            <a:pathLst>
              <a:path w="13716" h="6479503">
                <a:moveTo>
                  <a:pt x="0" y="13716"/>
                </a:moveTo>
                <a:lnTo>
                  <a:pt x="13716" y="0"/>
                </a:lnTo>
                <a:lnTo>
                  <a:pt x="13716" y="6465786"/>
                </a:lnTo>
                <a:lnTo>
                  <a:pt x="0" y="6479503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" name="Rectangle 91"/>
          <p:cNvSpPr/>
          <p:nvPr/>
        </p:nvSpPr>
        <p:spPr>
          <a:xfrm rot="2700000">
            <a:off x="5716086" y="-953749"/>
            <a:ext cx="13716" cy="6479501"/>
          </a:xfrm>
          <a:custGeom>
            <a:avLst/>
            <a:gdLst/>
            <a:ahLst/>
            <a:cxnLst/>
            <a:rect l="l" t="t" r="r" b="b"/>
            <a:pathLst>
              <a:path w="13716" h="6479501">
                <a:moveTo>
                  <a:pt x="0" y="13716"/>
                </a:moveTo>
                <a:lnTo>
                  <a:pt x="13716" y="0"/>
                </a:lnTo>
                <a:lnTo>
                  <a:pt x="13716" y="6465785"/>
                </a:lnTo>
                <a:lnTo>
                  <a:pt x="0" y="6479501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" name="Rectangle 92"/>
          <p:cNvSpPr/>
          <p:nvPr/>
        </p:nvSpPr>
        <p:spPr>
          <a:xfrm rot="2700000">
            <a:off x="6559272" y="-953750"/>
            <a:ext cx="13716" cy="6479502"/>
          </a:xfrm>
          <a:custGeom>
            <a:avLst/>
            <a:gdLst/>
            <a:ahLst/>
            <a:cxnLst/>
            <a:rect l="l" t="t" r="r" b="b"/>
            <a:pathLst>
              <a:path w="13716" h="6479502">
                <a:moveTo>
                  <a:pt x="0" y="13716"/>
                </a:moveTo>
                <a:lnTo>
                  <a:pt x="13716" y="0"/>
                </a:lnTo>
                <a:lnTo>
                  <a:pt x="13715" y="6465787"/>
                </a:lnTo>
                <a:lnTo>
                  <a:pt x="0" y="647950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" name="Rectangle 93"/>
          <p:cNvSpPr/>
          <p:nvPr/>
        </p:nvSpPr>
        <p:spPr>
          <a:xfrm rot="2700000">
            <a:off x="7402457" y="-944051"/>
            <a:ext cx="13717" cy="6479502"/>
          </a:xfrm>
          <a:custGeom>
            <a:avLst/>
            <a:gdLst/>
            <a:ahLst/>
            <a:cxnLst/>
            <a:rect l="l" t="t" r="r" b="b"/>
            <a:pathLst>
              <a:path w="13717" h="6479502">
                <a:moveTo>
                  <a:pt x="0" y="13716"/>
                </a:moveTo>
                <a:lnTo>
                  <a:pt x="13717" y="0"/>
                </a:lnTo>
                <a:lnTo>
                  <a:pt x="13716" y="6465787"/>
                </a:lnTo>
                <a:lnTo>
                  <a:pt x="1" y="647950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" name="Rectangle 94"/>
          <p:cNvSpPr/>
          <p:nvPr/>
        </p:nvSpPr>
        <p:spPr>
          <a:xfrm rot="2700000">
            <a:off x="8245644" y="-953750"/>
            <a:ext cx="13716" cy="6479502"/>
          </a:xfrm>
          <a:custGeom>
            <a:avLst/>
            <a:gdLst/>
            <a:ahLst/>
            <a:cxnLst/>
            <a:rect l="l" t="t" r="r" b="b"/>
            <a:pathLst>
              <a:path w="13716" h="6479502">
                <a:moveTo>
                  <a:pt x="0" y="13716"/>
                </a:moveTo>
                <a:lnTo>
                  <a:pt x="13716" y="0"/>
                </a:lnTo>
                <a:lnTo>
                  <a:pt x="13715" y="6465787"/>
                </a:lnTo>
                <a:lnTo>
                  <a:pt x="0" y="647950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" name="Rectangle 95"/>
          <p:cNvSpPr/>
          <p:nvPr/>
        </p:nvSpPr>
        <p:spPr>
          <a:xfrm rot="2700000">
            <a:off x="9088831" y="-953750"/>
            <a:ext cx="13717" cy="6479503"/>
          </a:xfrm>
          <a:custGeom>
            <a:avLst/>
            <a:gdLst/>
            <a:ahLst/>
            <a:cxnLst/>
            <a:rect l="l" t="t" r="r" b="b"/>
            <a:pathLst>
              <a:path w="13717" h="6479503">
                <a:moveTo>
                  <a:pt x="13717" y="0"/>
                </a:moveTo>
                <a:lnTo>
                  <a:pt x="13716" y="6465787"/>
                </a:lnTo>
                <a:lnTo>
                  <a:pt x="0" y="6479503"/>
                </a:lnTo>
                <a:lnTo>
                  <a:pt x="1" y="1371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" name="Rectangle 96"/>
          <p:cNvSpPr/>
          <p:nvPr/>
        </p:nvSpPr>
        <p:spPr>
          <a:xfrm rot="2700000">
            <a:off x="9912896" y="-907596"/>
            <a:ext cx="13716" cy="6425429"/>
          </a:xfrm>
          <a:custGeom>
            <a:avLst/>
            <a:gdLst/>
            <a:ahLst/>
            <a:cxnLst/>
            <a:rect l="l" t="t" r="r" b="b"/>
            <a:pathLst>
              <a:path w="13716" h="6425429">
                <a:moveTo>
                  <a:pt x="0" y="0"/>
                </a:moveTo>
                <a:lnTo>
                  <a:pt x="13716" y="13717"/>
                </a:lnTo>
                <a:lnTo>
                  <a:pt x="13716" y="6411713"/>
                </a:lnTo>
                <a:lnTo>
                  <a:pt x="0" y="6425429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" name="Rectangle 97"/>
          <p:cNvSpPr/>
          <p:nvPr/>
        </p:nvSpPr>
        <p:spPr>
          <a:xfrm rot="2700000">
            <a:off x="10334491" y="110221"/>
            <a:ext cx="13717" cy="5232981"/>
          </a:xfrm>
          <a:custGeom>
            <a:avLst/>
            <a:gdLst/>
            <a:ahLst/>
            <a:cxnLst/>
            <a:rect l="l" t="t" r="r" b="b"/>
            <a:pathLst>
              <a:path w="13717" h="5232981">
                <a:moveTo>
                  <a:pt x="0" y="0"/>
                </a:moveTo>
                <a:lnTo>
                  <a:pt x="13717" y="13716"/>
                </a:lnTo>
                <a:lnTo>
                  <a:pt x="13717" y="5219264"/>
                </a:lnTo>
                <a:lnTo>
                  <a:pt x="1" y="5232981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" name="Rectangle 98"/>
          <p:cNvSpPr/>
          <p:nvPr/>
        </p:nvSpPr>
        <p:spPr>
          <a:xfrm rot="2700000">
            <a:off x="10756084" y="1128037"/>
            <a:ext cx="13716" cy="4040537"/>
          </a:xfrm>
          <a:custGeom>
            <a:avLst/>
            <a:gdLst/>
            <a:ahLst/>
            <a:cxnLst/>
            <a:rect l="l" t="t" r="r" b="b"/>
            <a:pathLst>
              <a:path w="13716" h="4040537">
                <a:moveTo>
                  <a:pt x="0" y="0"/>
                </a:moveTo>
                <a:lnTo>
                  <a:pt x="13716" y="13716"/>
                </a:lnTo>
                <a:lnTo>
                  <a:pt x="13715" y="4026822"/>
                </a:lnTo>
                <a:lnTo>
                  <a:pt x="1" y="404053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" name="Rectangle 99"/>
          <p:cNvSpPr/>
          <p:nvPr/>
        </p:nvSpPr>
        <p:spPr>
          <a:xfrm rot="2700000">
            <a:off x="11177678" y="2145853"/>
            <a:ext cx="13716" cy="2848091"/>
          </a:xfrm>
          <a:custGeom>
            <a:avLst/>
            <a:gdLst/>
            <a:ahLst/>
            <a:cxnLst/>
            <a:rect l="l" t="t" r="r" b="b"/>
            <a:pathLst>
              <a:path w="13716" h="2848091">
                <a:moveTo>
                  <a:pt x="0" y="0"/>
                </a:moveTo>
                <a:lnTo>
                  <a:pt x="13716" y="13716"/>
                </a:lnTo>
                <a:lnTo>
                  <a:pt x="13715" y="2834375"/>
                </a:lnTo>
                <a:lnTo>
                  <a:pt x="0" y="2848091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" name="Rectangle 100"/>
          <p:cNvSpPr/>
          <p:nvPr/>
        </p:nvSpPr>
        <p:spPr>
          <a:xfrm rot="2700000">
            <a:off x="11599272" y="3163669"/>
            <a:ext cx="13715" cy="1655644"/>
          </a:xfrm>
          <a:custGeom>
            <a:avLst/>
            <a:gdLst/>
            <a:ahLst/>
            <a:cxnLst/>
            <a:rect l="l" t="t" r="r" b="b"/>
            <a:pathLst>
              <a:path w="13715" h="1655644">
                <a:moveTo>
                  <a:pt x="0" y="0"/>
                </a:moveTo>
                <a:lnTo>
                  <a:pt x="13715" y="13716"/>
                </a:lnTo>
                <a:lnTo>
                  <a:pt x="13715" y="1641929"/>
                </a:lnTo>
                <a:lnTo>
                  <a:pt x="0" y="1655644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" name="Rectangle 101"/>
          <p:cNvSpPr/>
          <p:nvPr/>
        </p:nvSpPr>
        <p:spPr>
          <a:xfrm rot="2700000">
            <a:off x="12020868" y="4181493"/>
            <a:ext cx="13715" cy="463189"/>
          </a:xfrm>
          <a:custGeom>
            <a:avLst/>
            <a:gdLst/>
            <a:ahLst/>
            <a:cxnLst/>
            <a:rect l="l" t="t" r="r" b="b"/>
            <a:pathLst>
              <a:path w="13715" h="463189">
                <a:moveTo>
                  <a:pt x="1" y="0"/>
                </a:moveTo>
                <a:lnTo>
                  <a:pt x="13715" y="13716"/>
                </a:lnTo>
                <a:lnTo>
                  <a:pt x="13715" y="449474"/>
                </a:lnTo>
                <a:lnTo>
                  <a:pt x="0" y="463189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" name="Rectangle 102"/>
          <p:cNvSpPr/>
          <p:nvPr/>
        </p:nvSpPr>
        <p:spPr>
          <a:xfrm rot="2700000">
            <a:off x="203277" y="-93899"/>
            <a:ext cx="13716" cy="608068"/>
          </a:xfrm>
          <a:custGeom>
            <a:avLst/>
            <a:gdLst/>
            <a:ahLst/>
            <a:cxnLst/>
            <a:rect l="l" t="t" r="r" b="b"/>
            <a:pathLst>
              <a:path w="13716" h="608068">
                <a:moveTo>
                  <a:pt x="0" y="13716"/>
                </a:moveTo>
                <a:lnTo>
                  <a:pt x="13716" y="0"/>
                </a:lnTo>
                <a:lnTo>
                  <a:pt x="13716" y="608068"/>
                </a:lnTo>
                <a:lnTo>
                  <a:pt x="0" y="59435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" name="Rectangle 103"/>
          <p:cNvSpPr/>
          <p:nvPr/>
        </p:nvSpPr>
        <p:spPr>
          <a:xfrm rot="2700000">
            <a:off x="624870" y="-268529"/>
            <a:ext cx="13716" cy="1800514"/>
          </a:xfrm>
          <a:custGeom>
            <a:avLst/>
            <a:gdLst/>
            <a:ahLst/>
            <a:cxnLst/>
            <a:rect l="l" t="t" r="r" b="b"/>
            <a:pathLst>
              <a:path w="13716" h="1800514">
                <a:moveTo>
                  <a:pt x="0" y="13716"/>
                </a:moveTo>
                <a:lnTo>
                  <a:pt x="13716" y="0"/>
                </a:lnTo>
                <a:lnTo>
                  <a:pt x="13716" y="1800514"/>
                </a:lnTo>
                <a:lnTo>
                  <a:pt x="0" y="1786798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" name="Rectangle 104"/>
          <p:cNvSpPr/>
          <p:nvPr/>
        </p:nvSpPr>
        <p:spPr>
          <a:xfrm rot="2700000">
            <a:off x="1046463" y="-443158"/>
            <a:ext cx="13716" cy="2992958"/>
          </a:xfrm>
          <a:custGeom>
            <a:avLst/>
            <a:gdLst/>
            <a:ahLst/>
            <a:cxnLst/>
            <a:rect l="l" t="t" r="r" b="b"/>
            <a:pathLst>
              <a:path w="13716" h="2992958">
                <a:moveTo>
                  <a:pt x="0" y="13716"/>
                </a:moveTo>
                <a:lnTo>
                  <a:pt x="13716" y="0"/>
                </a:lnTo>
                <a:lnTo>
                  <a:pt x="13716" y="2992958"/>
                </a:lnTo>
                <a:lnTo>
                  <a:pt x="0" y="297924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" name="Rectangle 105"/>
          <p:cNvSpPr/>
          <p:nvPr/>
        </p:nvSpPr>
        <p:spPr>
          <a:xfrm rot="2700000">
            <a:off x="1468056" y="-617788"/>
            <a:ext cx="13716" cy="4185404"/>
          </a:xfrm>
          <a:custGeom>
            <a:avLst/>
            <a:gdLst/>
            <a:ahLst/>
            <a:cxnLst/>
            <a:rect l="l" t="t" r="r" b="b"/>
            <a:pathLst>
              <a:path w="13716" h="4185404">
                <a:moveTo>
                  <a:pt x="0" y="13716"/>
                </a:moveTo>
                <a:lnTo>
                  <a:pt x="13716" y="0"/>
                </a:lnTo>
                <a:lnTo>
                  <a:pt x="13716" y="4185404"/>
                </a:lnTo>
                <a:lnTo>
                  <a:pt x="0" y="4171688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" name="Rectangle 106"/>
          <p:cNvSpPr/>
          <p:nvPr/>
        </p:nvSpPr>
        <p:spPr>
          <a:xfrm rot="2700000">
            <a:off x="1889649" y="-792416"/>
            <a:ext cx="13716" cy="5377849"/>
          </a:xfrm>
          <a:custGeom>
            <a:avLst/>
            <a:gdLst/>
            <a:ahLst/>
            <a:cxnLst/>
            <a:rect l="l" t="t" r="r" b="b"/>
            <a:pathLst>
              <a:path w="13716" h="5377849">
                <a:moveTo>
                  <a:pt x="0" y="13716"/>
                </a:moveTo>
                <a:lnTo>
                  <a:pt x="13716" y="0"/>
                </a:lnTo>
                <a:lnTo>
                  <a:pt x="13716" y="5377849"/>
                </a:lnTo>
                <a:lnTo>
                  <a:pt x="0" y="5364133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" name="Rectangle 148"/>
          <p:cNvSpPr/>
          <p:nvPr/>
        </p:nvSpPr>
        <p:spPr>
          <a:xfrm rot="18900000" flipV="1">
            <a:off x="2070569" y="-450209"/>
            <a:ext cx="13716" cy="5889566"/>
          </a:xfrm>
          <a:custGeom>
            <a:avLst/>
            <a:gdLst/>
            <a:ahLst/>
            <a:cxnLst/>
            <a:rect l="l" t="t" r="r" b="b"/>
            <a:pathLst>
              <a:path w="13716" h="5889566">
                <a:moveTo>
                  <a:pt x="13716" y="5889566"/>
                </a:moveTo>
                <a:lnTo>
                  <a:pt x="13716" y="0"/>
                </a:lnTo>
                <a:lnTo>
                  <a:pt x="0" y="13716"/>
                </a:lnTo>
                <a:lnTo>
                  <a:pt x="0" y="587585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" name="Rectangle 323"/>
          <p:cNvSpPr/>
          <p:nvPr/>
        </p:nvSpPr>
        <p:spPr>
          <a:xfrm rot="18900000" flipV="1">
            <a:off x="1648976" y="567610"/>
            <a:ext cx="13716" cy="4697119"/>
          </a:xfrm>
          <a:custGeom>
            <a:avLst/>
            <a:gdLst/>
            <a:ahLst/>
            <a:cxnLst/>
            <a:rect l="l" t="t" r="r" b="b"/>
            <a:pathLst>
              <a:path w="13716" h="4697119">
                <a:moveTo>
                  <a:pt x="13716" y="4697119"/>
                </a:moveTo>
                <a:lnTo>
                  <a:pt x="13716" y="0"/>
                </a:lnTo>
                <a:lnTo>
                  <a:pt x="0" y="13716"/>
                </a:lnTo>
                <a:lnTo>
                  <a:pt x="0" y="4683403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" name="Rectangle 324"/>
          <p:cNvSpPr/>
          <p:nvPr/>
        </p:nvSpPr>
        <p:spPr>
          <a:xfrm rot="18900000" flipV="1">
            <a:off x="1227383" y="1585424"/>
            <a:ext cx="13716" cy="3504674"/>
          </a:xfrm>
          <a:custGeom>
            <a:avLst/>
            <a:gdLst/>
            <a:ahLst/>
            <a:cxnLst/>
            <a:rect l="l" t="t" r="r" b="b"/>
            <a:pathLst>
              <a:path w="13716" h="3504674">
                <a:moveTo>
                  <a:pt x="13716" y="3504674"/>
                </a:moveTo>
                <a:lnTo>
                  <a:pt x="13716" y="0"/>
                </a:lnTo>
                <a:lnTo>
                  <a:pt x="0" y="13716"/>
                </a:lnTo>
                <a:lnTo>
                  <a:pt x="0" y="3490958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" name="Rectangle 325"/>
          <p:cNvSpPr/>
          <p:nvPr/>
        </p:nvSpPr>
        <p:spPr>
          <a:xfrm rot="18900000" flipV="1">
            <a:off x="805790" y="2603242"/>
            <a:ext cx="13716" cy="2312226"/>
          </a:xfrm>
          <a:custGeom>
            <a:avLst/>
            <a:gdLst/>
            <a:ahLst/>
            <a:cxnLst/>
            <a:rect l="l" t="t" r="r" b="b"/>
            <a:pathLst>
              <a:path w="13716" h="2312226">
                <a:moveTo>
                  <a:pt x="13716" y="2312226"/>
                </a:moveTo>
                <a:lnTo>
                  <a:pt x="13716" y="0"/>
                </a:lnTo>
                <a:lnTo>
                  <a:pt x="0" y="13716"/>
                </a:lnTo>
                <a:lnTo>
                  <a:pt x="0" y="229851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" name="Rectangle 326"/>
          <p:cNvSpPr/>
          <p:nvPr/>
        </p:nvSpPr>
        <p:spPr>
          <a:xfrm rot="18900000" flipV="1">
            <a:off x="384198" y="3621057"/>
            <a:ext cx="13716" cy="1119782"/>
          </a:xfrm>
          <a:custGeom>
            <a:avLst/>
            <a:gdLst/>
            <a:ahLst/>
            <a:cxnLst/>
            <a:rect l="l" t="t" r="r" b="b"/>
            <a:pathLst>
              <a:path w="13716" h="1119782">
                <a:moveTo>
                  <a:pt x="13716" y="1119782"/>
                </a:moveTo>
                <a:lnTo>
                  <a:pt x="13716" y="0"/>
                </a:lnTo>
                <a:lnTo>
                  <a:pt x="0" y="13716"/>
                </a:lnTo>
                <a:lnTo>
                  <a:pt x="0" y="110606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" name="Rectangle 371"/>
          <p:cNvSpPr/>
          <p:nvPr/>
        </p:nvSpPr>
        <p:spPr>
          <a:xfrm rot="18900000" flipV="1">
            <a:off x="2705180" y="-953749"/>
            <a:ext cx="13716" cy="6479500"/>
          </a:xfrm>
          <a:custGeom>
            <a:avLst/>
            <a:gdLst/>
            <a:ahLst/>
            <a:cxnLst/>
            <a:rect l="l" t="t" r="r" b="b"/>
            <a:pathLst>
              <a:path w="13716" h="6479500">
                <a:moveTo>
                  <a:pt x="0" y="6479500"/>
                </a:moveTo>
                <a:lnTo>
                  <a:pt x="13716" y="6465784"/>
                </a:lnTo>
                <a:lnTo>
                  <a:pt x="13716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" name="Rectangle 373"/>
          <p:cNvSpPr/>
          <p:nvPr/>
        </p:nvSpPr>
        <p:spPr>
          <a:xfrm rot="18900000" flipV="1">
            <a:off x="4391552" y="-953749"/>
            <a:ext cx="13716" cy="6479500"/>
          </a:xfrm>
          <a:custGeom>
            <a:avLst/>
            <a:gdLst/>
            <a:ahLst/>
            <a:cxnLst/>
            <a:rect l="l" t="t" r="r" b="b"/>
            <a:pathLst>
              <a:path w="13716" h="6479500">
                <a:moveTo>
                  <a:pt x="0" y="6479500"/>
                </a:moveTo>
                <a:lnTo>
                  <a:pt x="13716" y="6465784"/>
                </a:lnTo>
                <a:lnTo>
                  <a:pt x="13716" y="0"/>
                </a:lnTo>
                <a:lnTo>
                  <a:pt x="0" y="13715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" name="Rectangle 375"/>
          <p:cNvSpPr/>
          <p:nvPr/>
        </p:nvSpPr>
        <p:spPr>
          <a:xfrm rot="18900000" flipV="1">
            <a:off x="6077925" y="-953749"/>
            <a:ext cx="13716" cy="6479501"/>
          </a:xfrm>
          <a:custGeom>
            <a:avLst/>
            <a:gdLst/>
            <a:ahLst/>
            <a:cxnLst/>
            <a:rect l="l" t="t" r="r" b="b"/>
            <a:pathLst>
              <a:path w="13716" h="6479501">
                <a:moveTo>
                  <a:pt x="0" y="6479501"/>
                </a:moveTo>
                <a:lnTo>
                  <a:pt x="13716" y="6465785"/>
                </a:lnTo>
                <a:lnTo>
                  <a:pt x="13716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" name="Rectangle 376"/>
          <p:cNvSpPr/>
          <p:nvPr/>
        </p:nvSpPr>
        <p:spPr>
          <a:xfrm rot="18900000" flipV="1">
            <a:off x="6916261" y="-965458"/>
            <a:ext cx="13716" cy="6493219"/>
          </a:xfrm>
          <a:custGeom>
            <a:avLst/>
            <a:gdLst/>
            <a:ahLst/>
            <a:cxnLst/>
            <a:rect l="l" t="t" r="r" b="b"/>
            <a:pathLst>
              <a:path w="13716" h="6493219">
                <a:moveTo>
                  <a:pt x="13716" y="6479504"/>
                </a:moveTo>
                <a:lnTo>
                  <a:pt x="13716" y="0"/>
                </a:lnTo>
                <a:lnTo>
                  <a:pt x="0" y="13717"/>
                </a:lnTo>
                <a:lnTo>
                  <a:pt x="0" y="6493219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" name="Rectangle 377"/>
          <p:cNvSpPr/>
          <p:nvPr/>
        </p:nvSpPr>
        <p:spPr>
          <a:xfrm rot="18900000" flipV="1">
            <a:off x="7759447" y="-965458"/>
            <a:ext cx="13717" cy="6493219"/>
          </a:xfrm>
          <a:custGeom>
            <a:avLst/>
            <a:gdLst/>
            <a:ahLst/>
            <a:cxnLst/>
            <a:rect l="l" t="t" r="r" b="b"/>
            <a:pathLst>
              <a:path w="13717" h="6493219">
                <a:moveTo>
                  <a:pt x="0" y="6493219"/>
                </a:moveTo>
                <a:lnTo>
                  <a:pt x="13716" y="6479502"/>
                </a:lnTo>
                <a:lnTo>
                  <a:pt x="13717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" name="Rectangle 378"/>
          <p:cNvSpPr/>
          <p:nvPr/>
        </p:nvSpPr>
        <p:spPr>
          <a:xfrm rot="18900000" flipV="1">
            <a:off x="8602633" y="-965458"/>
            <a:ext cx="13716" cy="6493219"/>
          </a:xfrm>
          <a:custGeom>
            <a:avLst/>
            <a:gdLst/>
            <a:ahLst/>
            <a:cxnLst/>
            <a:rect l="l" t="t" r="r" b="b"/>
            <a:pathLst>
              <a:path w="13716" h="6493219">
                <a:moveTo>
                  <a:pt x="13716" y="6479504"/>
                </a:moveTo>
                <a:lnTo>
                  <a:pt x="13716" y="0"/>
                </a:lnTo>
                <a:lnTo>
                  <a:pt x="0" y="13716"/>
                </a:lnTo>
                <a:lnTo>
                  <a:pt x="0" y="6493219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" name="Rectangle 138"/>
          <p:cNvSpPr/>
          <p:nvPr/>
        </p:nvSpPr>
        <p:spPr>
          <a:xfrm rot="18900000" flipV="1">
            <a:off x="10088968" y="-882602"/>
            <a:ext cx="13716" cy="5927431"/>
          </a:xfrm>
          <a:custGeom>
            <a:avLst/>
            <a:gdLst/>
            <a:ahLst/>
            <a:cxnLst/>
            <a:rect l="l" t="t" r="r" b="b"/>
            <a:pathLst>
              <a:path w="13716" h="5927431">
                <a:moveTo>
                  <a:pt x="0" y="5927431"/>
                </a:moveTo>
                <a:lnTo>
                  <a:pt x="13715" y="5913716"/>
                </a:lnTo>
                <a:lnTo>
                  <a:pt x="13716" y="1371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" name="Rectangle 139"/>
          <p:cNvSpPr/>
          <p:nvPr/>
        </p:nvSpPr>
        <p:spPr>
          <a:xfrm rot="18900000" flipV="1">
            <a:off x="10510562" y="-707971"/>
            <a:ext cx="13716" cy="4734985"/>
          </a:xfrm>
          <a:custGeom>
            <a:avLst/>
            <a:gdLst/>
            <a:ahLst/>
            <a:cxnLst/>
            <a:rect l="l" t="t" r="r" b="b"/>
            <a:pathLst>
              <a:path w="13716" h="4734985">
                <a:moveTo>
                  <a:pt x="0" y="4734985"/>
                </a:moveTo>
                <a:lnTo>
                  <a:pt x="13715" y="4721270"/>
                </a:lnTo>
                <a:lnTo>
                  <a:pt x="13716" y="137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" name="Rectangle 140"/>
          <p:cNvSpPr/>
          <p:nvPr/>
        </p:nvSpPr>
        <p:spPr>
          <a:xfrm rot="18900000" flipV="1">
            <a:off x="10932155" y="-533342"/>
            <a:ext cx="13716" cy="3542540"/>
          </a:xfrm>
          <a:custGeom>
            <a:avLst/>
            <a:gdLst/>
            <a:ahLst/>
            <a:cxnLst/>
            <a:rect l="l" t="t" r="r" b="b"/>
            <a:pathLst>
              <a:path w="13716" h="3542540">
                <a:moveTo>
                  <a:pt x="0" y="3542540"/>
                </a:moveTo>
                <a:lnTo>
                  <a:pt x="13715" y="3528825"/>
                </a:lnTo>
                <a:lnTo>
                  <a:pt x="13716" y="1371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" name="Rectangle 141"/>
          <p:cNvSpPr/>
          <p:nvPr/>
        </p:nvSpPr>
        <p:spPr>
          <a:xfrm rot="18900000" flipV="1">
            <a:off x="11353748" y="-358712"/>
            <a:ext cx="13716" cy="2350095"/>
          </a:xfrm>
          <a:custGeom>
            <a:avLst/>
            <a:gdLst/>
            <a:ahLst/>
            <a:cxnLst/>
            <a:rect l="l" t="t" r="r" b="b"/>
            <a:pathLst>
              <a:path w="13716" h="2350095">
                <a:moveTo>
                  <a:pt x="0" y="2350095"/>
                </a:moveTo>
                <a:lnTo>
                  <a:pt x="13715" y="2336380"/>
                </a:lnTo>
                <a:lnTo>
                  <a:pt x="13716" y="1371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" name="Rectangle 142"/>
          <p:cNvSpPr/>
          <p:nvPr/>
        </p:nvSpPr>
        <p:spPr>
          <a:xfrm rot="18900000" flipV="1">
            <a:off x="11775341" y="-184083"/>
            <a:ext cx="13716" cy="1157650"/>
          </a:xfrm>
          <a:custGeom>
            <a:avLst/>
            <a:gdLst/>
            <a:ahLst/>
            <a:cxnLst/>
            <a:rect l="l" t="t" r="r" b="b"/>
            <a:pathLst>
              <a:path w="13716" h="1157650">
                <a:moveTo>
                  <a:pt x="0" y="1157650"/>
                </a:moveTo>
                <a:lnTo>
                  <a:pt x="13716" y="1143934"/>
                </a:lnTo>
                <a:lnTo>
                  <a:pt x="13716" y="1371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" name="Rectangle 372"/>
          <p:cNvSpPr/>
          <p:nvPr/>
        </p:nvSpPr>
        <p:spPr>
          <a:xfrm rot="18900000" flipV="1">
            <a:off x="3543517" y="-965458"/>
            <a:ext cx="13716" cy="6493219"/>
          </a:xfrm>
          <a:custGeom>
            <a:avLst/>
            <a:gdLst/>
            <a:ahLst/>
            <a:cxnLst/>
            <a:rect l="l" t="t" r="r" b="b"/>
            <a:pathLst>
              <a:path w="13716" h="6493219">
                <a:moveTo>
                  <a:pt x="0" y="6493219"/>
                </a:moveTo>
                <a:lnTo>
                  <a:pt x="13716" y="6479503"/>
                </a:lnTo>
                <a:lnTo>
                  <a:pt x="13716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" name="Rectangle 374"/>
          <p:cNvSpPr/>
          <p:nvPr/>
        </p:nvSpPr>
        <p:spPr>
          <a:xfrm rot="18900000" flipV="1">
            <a:off x="5229889" y="-965458"/>
            <a:ext cx="13716" cy="6493220"/>
          </a:xfrm>
          <a:custGeom>
            <a:avLst/>
            <a:gdLst/>
            <a:ahLst/>
            <a:cxnLst/>
            <a:rect l="l" t="t" r="r" b="b"/>
            <a:pathLst>
              <a:path w="13716" h="6493220">
                <a:moveTo>
                  <a:pt x="0" y="6493220"/>
                </a:moveTo>
                <a:lnTo>
                  <a:pt x="13716" y="6479504"/>
                </a:lnTo>
                <a:lnTo>
                  <a:pt x="13716" y="0"/>
                </a:lnTo>
                <a:lnTo>
                  <a:pt x="0" y="1371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" name="Teardrop 3"/>
          <p:cNvSpPr/>
          <p:nvPr/>
        </p:nvSpPr>
        <p:spPr>
          <a:xfrm rot="5400000" flipH="1" flipV="1">
            <a:off x="644277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" name="Teardrop 3"/>
          <p:cNvSpPr/>
          <p:nvPr/>
        </p:nvSpPr>
        <p:spPr>
          <a:xfrm rot="5400000" flipH="1" flipV="1">
            <a:off x="-148774" y="258315"/>
            <a:ext cx="612648" cy="315100"/>
          </a:xfrm>
          <a:custGeom>
            <a:avLst/>
            <a:gdLst/>
            <a:ahLst/>
            <a:cxnLst/>
            <a:rect l="l" t="t" r="r" b="b"/>
            <a:pathLst>
              <a:path w="612648" h="315100">
                <a:moveTo>
                  <a:pt x="239386" y="75670"/>
                </a:moveTo>
                <a:cubicBezTo>
                  <a:pt x="230866" y="67149"/>
                  <a:pt x="224313" y="57406"/>
                  <a:pt x="219944" y="46909"/>
                </a:cubicBezTo>
                <a:cubicBezTo>
                  <a:pt x="207099" y="60107"/>
                  <a:pt x="182914" y="65356"/>
                  <a:pt x="163810" y="64989"/>
                </a:cubicBezTo>
                <a:cubicBezTo>
                  <a:pt x="113791" y="64989"/>
                  <a:pt x="73243" y="105538"/>
                  <a:pt x="73243" y="155556"/>
                </a:cubicBezTo>
                <a:cubicBezTo>
                  <a:pt x="73243" y="179467"/>
                  <a:pt x="82509" y="201213"/>
                  <a:pt x="97830" y="217225"/>
                </a:cubicBezTo>
                <a:close/>
                <a:moveTo>
                  <a:pt x="268191" y="95157"/>
                </a:moveTo>
                <a:cubicBezTo>
                  <a:pt x="257695" y="90787"/>
                  <a:pt x="247952" y="84234"/>
                  <a:pt x="239431" y="75715"/>
                </a:cubicBezTo>
                <a:lnTo>
                  <a:pt x="97875" y="217270"/>
                </a:lnTo>
                <a:cubicBezTo>
                  <a:pt x="113887" y="232591"/>
                  <a:pt x="135634" y="241857"/>
                  <a:pt x="159544" y="241857"/>
                </a:cubicBezTo>
                <a:cubicBezTo>
                  <a:pt x="184553" y="241857"/>
                  <a:pt x="207195" y="231720"/>
                  <a:pt x="223585" y="215331"/>
                </a:cubicBezTo>
                <a:cubicBezTo>
                  <a:pt x="239974" y="198941"/>
                  <a:pt x="250111" y="176299"/>
                  <a:pt x="250111" y="151290"/>
                </a:cubicBezTo>
                <a:cubicBezTo>
                  <a:pt x="249745" y="132187"/>
                  <a:pt x="254994" y="108002"/>
                  <a:pt x="268191" y="95157"/>
                </a:cubicBezTo>
                <a:close/>
                <a:moveTo>
                  <a:pt x="391275" y="232488"/>
                </a:moveTo>
                <a:cubicBezTo>
                  <a:pt x="366688" y="214199"/>
                  <a:pt x="350981" y="184860"/>
                  <a:pt x="350981" y="151853"/>
                </a:cubicBezTo>
                <a:cubicBezTo>
                  <a:pt x="351479" y="125869"/>
                  <a:pt x="347689" y="109892"/>
                  <a:pt x="331337" y="99934"/>
                </a:cubicBezTo>
                <a:cubicBezTo>
                  <a:pt x="315088" y="104415"/>
                  <a:pt x="297874" y="104335"/>
                  <a:pt x="281637" y="99721"/>
                </a:cubicBezTo>
                <a:cubicBezTo>
                  <a:pt x="265010" y="109675"/>
                  <a:pt x="261165" y="125694"/>
                  <a:pt x="261667" y="151853"/>
                </a:cubicBezTo>
                <a:cubicBezTo>
                  <a:pt x="261667" y="179968"/>
                  <a:pt x="250271" y="205421"/>
                  <a:pt x="231846" y="223846"/>
                </a:cubicBezTo>
                <a:lnTo>
                  <a:pt x="221347" y="232509"/>
                </a:lnTo>
                <a:cubicBezTo>
                  <a:pt x="224389" y="249009"/>
                  <a:pt x="232545" y="264623"/>
                  <a:pt x="245300" y="277378"/>
                </a:cubicBezTo>
                <a:cubicBezTo>
                  <a:pt x="262207" y="294285"/>
                  <a:pt x="284136" y="303111"/>
                  <a:pt x="306292" y="303599"/>
                </a:cubicBezTo>
                <a:lnTo>
                  <a:pt x="306292" y="218433"/>
                </a:lnTo>
                <a:lnTo>
                  <a:pt x="306356" y="218433"/>
                </a:lnTo>
                <a:lnTo>
                  <a:pt x="306356" y="303599"/>
                </a:lnTo>
                <a:cubicBezTo>
                  <a:pt x="328512" y="303110"/>
                  <a:pt x="350441" y="294285"/>
                  <a:pt x="367348" y="277378"/>
                </a:cubicBezTo>
                <a:cubicBezTo>
                  <a:pt x="380109" y="264617"/>
                  <a:pt x="388266" y="248996"/>
                  <a:pt x="391275" y="232488"/>
                </a:cubicBezTo>
                <a:close/>
                <a:moveTo>
                  <a:pt x="514773" y="217271"/>
                </a:moveTo>
                <a:lnTo>
                  <a:pt x="373218" y="75716"/>
                </a:lnTo>
                <a:cubicBezTo>
                  <a:pt x="364700" y="84231"/>
                  <a:pt x="354962" y="90781"/>
                  <a:pt x="344508" y="95209"/>
                </a:cubicBezTo>
                <a:cubicBezTo>
                  <a:pt x="357668" y="108066"/>
                  <a:pt x="362903" y="132212"/>
                  <a:pt x="362537" y="151290"/>
                </a:cubicBezTo>
                <a:cubicBezTo>
                  <a:pt x="362537" y="201309"/>
                  <a:pt x="403085" y="241857"/>
                  <a:pt x="453104" y="241857"/>
                </a:cubicBezTo>
                <a:cubicBezTo>
                  <a:pt x="477015" y="241857"/>
                  <a:pt x="498761" y="232592"/>
                  <a:pt x="514773" y="217271"/>
                </a:cubicBezTo>
                <a:close/>
                <a:moveTo>
                  <a:pt x="539405" y="155556"/>
                </a:moveTo>
                <a:cubicBezTo>
                  <a:pt x="539405" y="105538"/>
                  <a:pt x="498856" y="64989"/>
                  <a:pt x="448838" y="64989"/>
                </a:cubicBezTo>
                <a:cubicBezTo>
                  <a:pt x="429760" y="65355"/>
                  <a:pt x="405614" y="60121"/>
                  <a:pt x="392756" y="46961"/>
                </a:cubicBezTo>
                <a:cubicBezTo>
                  <a:pt x="388329" y="57415"/>
                  <a:pt x="381778" y="67153"/>
                  <a:pt x="373263" y="75671"/>
                </a:cubicBezTo>
                <a:lnTo>
                  <a:pt x="514818" y="217225"/>
                </a:lnTo>
                <a:cubicBezTo>
                  <a:pt x="530139" y="201213"/>
                  <a:pt x="539405" y="179467"/>
                  <a:pt x="539405" y="155556"/>
                </a:cubicBezTo>
                <a:close/>
                <a:moveTo>
                  <a:pt x="612648" y="8776"/>
                </a:moveTo>
                <a:cubicBezTo>
                  <a:pt x="612257" y="34030"/>
                  <a:pt x="602326" y="59101"/>
                  <a:pt x="583058" y="78369"/>
                </a:cubicBezTo>
                <a:cubicBezTo>
                  <a:pt x="569890" y="91537"/>
                  <a:pt x="554014" y="100343"/>
                  <a:pt x="537134" y="104416"/>
                </a:cubicBezTo>
                <a:cubicBezTo>
                  <a:pt x="546224" y="119205"/>
                  <a:pt x="551214" y="136643"/>
                  <a:pt x="551214" y="155247"/>
                </a:cubicBezTo>
                <a:cubicBezTo>
                  <a:pt x="551214" y="182497"/>
                  <a:pt x="540509" y="207247"/>
                  <a:pt x="522928" y="225380"/>
                </a:cubicBezTo>
                <a:lnTo>
                  <a:pt x="522928" y="225380"/>
                </a:lnTo>
                <a:cubicBezTo>
                  <a:pt x="504794" y="242961"/>
                  <a:pt x="480044" y="253667"/>
                  <a:pt x="452794" y="253667"/>
                </a:cubicBezTo>
                <a:cubicBezTo>
                  <a:pt x="434191" y="253667"/>
                  <a:pt x="416753" y="248677"/>
                  <a:pt x="401964" y="239586"/>
                </a:cubicBezTo>
                <a:cubicBezTo>
                  <a:pt x="397891" y="256466"/>
                  <a:pt x="389084" y="272342"/>
                  <a:pt x="375917" y="285509"/>
                </a:cubicBezTo>
                <a:cubicBezTo>
                  <a:pt x="356649" y="304778"/>
                  <a:pt x="331578" y="314709"/>
                  <a:pt x="306324" y="315100"/>
                </a:cubicBezTo>
                <a:lnTo>
                  <a:pt x="306324" y="315100"/>
                </a:lnTo>
                <a:cubicBezTo>
                  <a:pt x="281070" y="314709"/>
                  <a:pt x="255999" y="304778"/>
                  <a:pt x="236731" y="285509"/>
                </a:cubicBezTo>
                <a:cubicBezTo>
                  <a:pt x="223570" y="272349"/>
                  <a:pt x="214766" y="256482"/>
                  <a:pt x="210610" y="239626"/>
                </a:cubicBezTo>
                <a:cubicBezTo>
                  <a:pt x="195839" y="248693"/>
                  <a:pt x="178427" y="253666"/>
                  <a:pt x="159854" y="253666"/>
                </a:cubicBezTo>
                <a:cubicBezTo>
                  <a:pt x="132604" y="253666"/>
                  <a:pt x="107854" y="242961"/>
                  <a:pt x="89720" y="225380"/>
                </a:cubicBezTo>
                <a:lnTo>
                  <a:pt x="89720" y="225380"/>
                </a:lnTo>
                <a:cubicBezTo>
                  <a:pt x="72139" y="207247"/>
                  <a:pt x="61434" y="182497"/>
                  <a:pt x="61434" y="155247"/>
                </a:cubicBezTo>
                <a:cubicBezTo>
                  <a:pt x="61434" y="136673"/>
                  <a:pt x="66407" y="119262"/>
                  <a:pt x="75474" y="104490"/>
                </a:cubicBezTo>
                <a:cubicBezTo>
                  <a:pt x="58618" y="100334"/>
                  <a:pt x="42751" y="91530"/>
                  <a:pt x="29591" y="78369"/>
                </a:cubicBezTo>
                <a:cubicBezTo>
                  <a:pt x="10322" y="59101"/>
                  <a:pt x="391" y="34030"/>
                  <a:pt x="0" y="8776"/>
                </a:cubicBezTo>
                <a:lnTo>
                  <a:pt x="0" y="8776"/>
                </a:lnTo>
                <a:lnTo>
                  <a:pt x="1828" y="0"/>
                </a:lnTo>
                <a:lnTo>
                  <a:pt x="13374" y="0"/>
                </a:lnTo>
                <a:cubicBezTo>
                  <a:pt x="11782" y="2802"/>
                  <a:pt x="11567" y="5771"/>
                  <a:pt x="11501" y="8744"/>
                </a:cubicBezTo>
                <a:lnTo>
                  <a:pt x="96667" y="8744"/>
                </a:lnTo>
                <a:lnTo>
                  <a:pt x="96667" y="8808"/>
                </a:lnTo>
                <a:lnTo>
                  <a:pt x="11501" y="8808"/>
                </a:lnTo>
                <a:cubicBezTo>
                  <a:pt x="11989" y="30964"/>
                  <a:pt x="20815" y="52893"/>
                  <a:pt x="37722" y="69800"/>
                </a:cubicBezTo>
                <a:cubicBezTo>
                  <a:pt x="50477" y="82555"/>
                  <a:pt x="66091" y="90711"/>
                  <a:pt x="82591" y="93753"/>
                </a:cubicBezTo>
                <a:cubicBezTo>
                  <a:pt x="100880" y="69151"/>
                  <a:pt x="130228" y="53433"/>
                  <a:pt x="163247" y="53433"/>
                </a:cubicBezTo>
                <a:cubicBezTo>
                  <a:pt x="186137" y="53872"/>
                  <a:pt x="201262" y="50984"/>
                  <a:pt x="211354" y="39116"/>
                </a:cubicBezTo>
                <a:cubicBezTo>
                  <a:pt x="212796" y="37420"/>
                  <a:pt x="214135" y="35542"/>
                  <a:pt x="215380" y="33463"/>
                </a:cubicBezTo>
                <a:lnTo>
                  <a:pt x="215236" y="0"/>
                </a:lnTo>
                <a:lnTo>
                  <a:pt x="223506" y="0"/>
                </a:lnTo>
                <a:cubicBezTo>
                  <a:pt x="219687" y="24354"/>
                  <a:pt x="227777" y="49750"/>
                  <a:pt x="246535" y="68520"/>
                </a:cubicBezTo>
                <a:lnTo>
                  <a:pt x="254763" y="60293"/>
                </a:lnTo>
                <a:cubicBezTo>
                  <a:pt x="254771" y="60299"/>
                  <a:pt x="254778" y="60307"/>
                  <a:pt x="254786" y="60315"/>
                </a:cubicBezTo>
                <a:lnTo>
                  <a:pt x="254808" y="60338"/>
                </a:lnTo>
                <a:lnTo>
                  <a:pt x="246580" y="68565"/>
                </a:lnTo>
                <a:cubicBezTo>
                  <a:pt x="279582" y="101547"/>
                  <a:pt x="333066" y="101547"/>
                  <a:pt x="366068" y="68565"/>
                </a:cubicBezTo>
                <a:lnTo>
                  <a:pt x="357840" y="60338"/>
                </a:lnTo>
                <a:cubicBezTo>
                  <a:pt x="357847" y="60330"/>
                  <a:pt x="357855" y="60322"/>
                  <a:pt x="357862" y="60315"/>
                </a:cubicBezTo>
                <a:lnTo>
                  <a:pt x="357885" y="60293"/>
                </a:lnTo>
                <a:lnTo>
                  <a:pt x="366113" y="68520"/>
                </a:lnTo>
                <a:cubicBezTo>
                  <a:pt x="384871" y="49750"/>
                  <a:pt x="392961" y="24354"/>
                  <a:pt x="389142" y="0"/>
                </a:cubicBezTo>
                <a:lnTo>
                  <a:pt x="397337" y="0"/>
                </a:lnTo>
                <a:cubicBezTo>
                  <a:pt x="401478" y="11094"/>
                  <a:pt x="400548" y="22668"/>
                  <a:pt x="397481" y="33790"/>
                </a:cubicBezTo>
                <a:cubicBezTo>
                  <a:pt x="407439" y="50142"/>
                  <a:pt x="423417" y="53932"/>
                  <a:pt x="449401" y="53433"/>
                </a:cubicBezTo>
                <a:cubicBezTo>
                  <a:pt x="482407" y="53434"/>
                  <a:pt x="511746" y="69140"/>
                  <a:pt x="530035" y="93727"/>
                </a:cubicBezTo>
                <a:cubicBezTo>
                  <a:pt x="546543" y="90718"/>
                  <a:pt x="562165" y="82561"/>
                  <a:pt x="574926" y="69800"/>
                </a:cubicBezTo>
                <a:cubicBezTo>
                  <a:pt x="591833" y="52893"/>
                  <a:pt x="600658" y="30964"/>
                  <a:pt x="601147" y="8808"/>
                </a:cubicBezTo>
                <a:lnTo>
                  <a:pt x="515981" y="8808"/>
                </a:lnTo>
                <a:lnTo>
                  <a:pt x="515981" y="8744"/>
                </a:lnTo>
                <a:lnTo>
                  <a:pt x="601147" y="8744"/>
                </a:lnTo>
                <a:lnTo>
                  <a:pt x="599274" y="0"/>
                </a:lnTo>
                <a:lnTo>
                  <a:pt x="610820" y="0"/>
                </a:lnTo>
                <a:cubicBezTo>
                  <a:pt x="612423" y="2826"/>
                  <a:pt x="612602" y="5800"/>
                  <a:pt x="612648" y="8776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" name="Teardrop 3"/>
          <p:cNvSpPr/>
          <p:nvPr/>
        </p:nvSpPr>
        <p:spPr>
          <a:xfrm rot="5400000" flipH="1" flipV="1">
            <a:off x="138753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" name="Teardrop 3"/>
          <p:cNvSpPr/>
          <p:nvPr/>
        </p:nvSpPr>
        <p:spPr>
          <a:xfrm rot="5400000" flipH="1" flipV="1">
            <a:off x="223007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" name="Teardrop 3"/>
          <p:cNvSpPr/>
          <p:nvPr/>
        </p:nvSpPr>
        <p:spPr>
          <a:xfrm rot="5400000" flipH="1" flipV="1">
            <a:off x="307261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" name="Teardrop 3"/>
          <p:cNvSpPr/>
          <p:nvPr/>
        </p:nvSpPr>
        <p:spPr>
          <a:xfrm rot="5400000" flipH="1" flipV="1">
            <a:off x="391515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" name="Teardrop 3"/>
          <p:cNvSpPr/>
          <p:nvPr/>
        </p:nvSpPr>
        <p:spPr>
          <a:xfrm rot="5400000" flipH="1" flipV="1">
            <a:off x="475769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" name="Teardrop 3"/>
          <p:cNvSpPr/>
          <p:nvPr/>
        </p:nvSpPr>
        <p:spPr>
          <a:xfrm rot="5400000" flipH="1" flipV="1">
            <a:off x="560023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" name="Teardrop 3"/>
          <p:cNvSpPr/>
          <p:nvPr/>
        </p:nvSpPr>
        <p:spPr>
          <a:xfrm rot="5400000" flipH="1" flipV="1">
            <a:off x="812785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" name="Teardrop 3"/>
          <p:cNvSpPr/>
          <p:nvPr/>
        </p:nvSpPr>
        <p:spPr>
          <a:xfrm rot="5400000" flipH="1" flipV="1">
            <a:off x="728531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" name="Teardrop 3"/>
          <p:cNvSpPr/>
          <p:nvPr/>
        </p:nvSpPr>
        <p:spPr>
          <a:xfrm rot="5400000" flipH="1" flipV="1">
            <a:off x="981293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" name="Teardrop 3"/>
          <p:cNvSpPr/>
          <p:nvPr/>
        </p:nvSpPr>
        <p:spPr>
          <a:xfrm rot="5400000" flipH="1" flipV="1">
            <a:off x="897039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" name="Teardrop 3"/>
          <p:cNvSpPr/>
          <p:nvPr/>
        </p:nvSpPr>
        <p:spPr>
          <a:xfrm rot="5400000" flipH="1" flipV="1">
            <a:off x="11498011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" name="Teardrop 3"/>
          <p:cNvSpPr/>
          <p:nvPr/>
        </p:nvSpPr>
        <p:spPr>
          <a:xfrm rot="5400000" flipH="1" flipV="1">
            <a:off x="1065547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" name="Teardrop 3"/>
          <p:cNvSpPr/>
          <p:nvPr/>
        </p:nvSpPr>
        <p:spPr>
          <a:xfrm rot="5400000" flipH="1" flipV="1">
            <a:off x="544992" y="109541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" name="Oval 591"/>
          <p:cNvSpPr/>
          <p:nvPr/>
        </p:nvSpPr>
        <p:spPr>
          <a:xfrm>
            <a:off x="666451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" name="Oval 167"/>
          <p:cNvSpPr/>
          <p:nvPr/>
        </p:nvSpPr>
        <p:spPr>
          <a:xfrm>
            <a:off x="0" y="331699"/>
            <a:ext cx="93942" cy="4240302"/>
          </a:xfrm>
          <a:custGeom>
            <a:avLst/>
            <a:gdLst/>
            <a:ahLst/>
            <a:cxnLst/>
            <a:rect l="l" t="t" r="r" b="b"/>
            <a:pathLst>
              <a:path w="93942" h="4240302">
                <a:moveTo>
                  <a:pt x="9066" y="4229620"/>
                </a:moveTo>
                <a:cubicBezTo>
                  <a:pt x="23324" y="4229620"/>
                  <a:pt x="36761" y="4233136"/>
                  <a:pt x="48054" y="4240302"/>
                </a:cubicBezTo>
                <a:lnTo>
                  <a:pt x="0" y="4240302"/>
                </a:lnTo>
                <a:lnTo>
                  <a:pt x="0" y="4231451"/>
                </a:lnTo>
                <a:cubicBezTo>
                  <a:pt x="2881" y="4229788"/>
                  <a:pt x="5954" y="4229620"/>
                  <a:pt x="9066" y="4229620"/>
                </a:cubicBezTo>
                <a:close/>
                <a:moveTo>
                  <a:pt x="9066" y="3380947"/>
                </a:moveTo>
                <a:cubicBezTo>
                  <a:pt x="55942" y="3380947"/>
                  <a:pt x="93942" y="3418947"/>
                  <a:pt x="93942" y="3465822"/>
                </a:cubicBezTo>
                <a:cubicBezTo>
                  <a:pt x="93942" y="3512697"/>
                  <a:pt x="55942" y="3550697"/>
                  <a:pt x="9066" y="3550697"/>
                </a:cubicBezTo>
                <a:lnTo>
                  <a:pt x="0" y="3548867"/>
                </a:lnTo>
                <a:lnTo>
                  <a:pt x="0" y="3382777"/>
                </a:lnTo>
                <a:cubicBezTo>
                  <a:pt x="2881" y="3381115"/>
                  <a:pt x="5954" y="3380947"/>
                  <a:pt x="9066" y="3380947"/>
                </a:cubicBezTo>
                <a:close/>
                <a:moveTo>
                  <a:pt x="9066" y="2536768"/>
                </a:moveTo>
                <a:cubicBezTo>
                  <a:pt x="55942" y="2536768"/>
                  <a:pt x="93942" y="2574768"/>
                  <a:pt x="93942" y="2621643"/>
                </a:cubicBezTo>
                <a:cubicBezTo>
                  <a:pt x="93942" y="2668518"/>
                  <a:pt x="55942" y="2706518"/>
                  <a:pt x="9066" y="2706518"/>
                </a:cubicBezTo>
                <a:lnTo>
                  <a:pt x="0" y="2704688"/>
                </a:lnTo>
                <a:lnTo>
                  <a:pt x="0" y="2538598"/>
                </a:lnTo>
                <a:cubicBezTo>
                  <a:pt x="2881" y="2536936"/>
                  <a:pt x="5954" y="2536768"/>
                  <a:pt x="9066" y="2536768"/>
                </a:cubicBezTo>
                <a:close/>
                <a:moveTo>
                  <a:pt x="9066" y="1688095"/>
                </a:moveTo>
                <a:cubicBezTo>
                  <a:pt x="55942" y="1688095"/>
                  <a:pt x="93942" y="1726095"/>
                  <a:pt x="93942" y="1772970"/>
                </a:cubicBezTo>
                <a:cubicBezTo>
                  <a:pt x="93942" y="1819845"/>
                  <a:pt x="55942" y="1857845"/>
                  <a:pt x="9066" y="1857845"/>
                </a:cubicBezTo>
                <a:lnTo>
                  <a:pt x="0" y="1856015"/>
                </a:lnTo>
                <a:lnTo>
                  <a:pt x="0" y="1689925"/>
                </a:lnTo>
                <a:cubicBezTo>
                  <a:pt x="2881" y="1688263"/>
                  <a:pt x="5954" y="1688095"/>
                  <a:pt x="9066" y="1688095"/>
                </a:cubicBezTo>
                <a:close/>
                <a:moveTo>
                  <a:pt x="9066" y="845498"/>
                </a:moveTo>
                <a:cubicBezTo>
                  <a:pt x="55942" y="845498"/>
                  <a:pt x="93942" y="883498"/>
                  <a:pt x="93942" y="930373"/>
                </a:cubicBezTo>
                <a:cubicBezTo>
                  <a:pt x="93942" y="977248"/>
                  <a:pt x="55942" y="1015248"/>
                  <a:pt x="9066" y="1015248"/>
                </a:cubicBezTo>
                <a:lnTo>
                  <a:pt x="0" y="1013418"/>
                </a:lnTo>
                <a:lnTo>
                  <a:pt x="0" y="847328"/>
                </a:lnTo>
                <a:cubicBezTo>
                  <a:pt x="2881" y="845666"/>
                  <a:pt x="5954" y="845498"/>
                  <a:pt x="9066" y="845498"/>
                </a:cubicBezTo>
                <a:close/>
                <a:moveTo>
                  <a:pt x="9066" y="0"/>
                </a:moveTo>
                <a:cubicBezTo>
                  <a:pt x="55942" y="0"/>
                  <a:pt x="93942" y="38000"/>
                  <a:pt x="93942" y="84875"/>
                </a:cubicBezTo>
                <a:cubicBezTo>
                  <a:pt x="93942" y="131750"/>
                  <a:pt x="55942" y="169750"/>
                  <a:pt x="9066" y="169750"/>
                </a:cubicBezTo>
                <a:lnTo>
                  <a:pt x="0" y="167920"/>
                </a:lnTo>
                <a:lnTo>
                  <a:pt x="0" y="1830"/>
                </a:lnTo>
                <a:cubicBezTo>
                  <a:pt x="2881" y="167"/>
                  <a:pt x="5954" y="0"/>
                  <a:pt x="90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" name="Oval 593"/>
          <p:cNvSpPr/>
          <p:nvPr/>
        </p:nvSpPr>
        <p:spPr>
          <a:xfrm>
            <a:off x="76673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" name="Oval 594"/>
          <p:cNvSpPr/>
          <p:nvPr/>
        </p:nvSpPr>
        <p:spPr>
          <a:xfrm>
            <a:off x="160927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" name="Oval 595"/>
          <p:cNvSpPr/>
          <p:nvPr/>
        </p:nvSpPr>
        <p:spPr>
          <a:xfrm>
            <a:off x="245181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" name="Oval 596"/>
          <p:cNvSpPr/>
          <p:nvPr/>
        </p:nvSpPr>
        <p:spPr>
          <a:xfrm>
            <a:off x="329435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" name="Oval 597"/>
          <p:cNvSpPr/>
          <p:nvPr/>
        </p:nvSpPr>
        <p:spPr>
          <a:xfrm>
            <a:off x="413689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" name="Oval 598"/>
          <p:cNvSpPr/>
          <p:nvPr/>
        </p:nvSpPr>
        <p:spPr>
          <a:xfrm>
            <a:off x="497943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" name="Oval 599"/>
          <p:cNvSpPr/>
          <p:nvPr/>
        </p:nvSpPr>
        <p:spPr>
          <a:xfrm>
            <a:off x="582197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" name="Oval 600"/>
          <p:cNvSpPr/>
          <p:nvPr/>
        </p:nvSpPr>
        <p:spPr>
          <a:xfrm>
            <a:off x="834959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" name="Oval 601"/>
          <p:cNvSpPr/>
          <p:nvPr/>
        </p:nvSpPr>
        <p:spPr>
          <a:xfrm>
            <a:off x="750705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" name="Oval 602"/>
          <p:cNvSpPr/>
          <p:nvPr/>
        </p:nvSpPr>
        <p:spPr>
          <a:xfrm>
            <a:off x="1003467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" name="Oval 603"/>
          <p:cNvSpPr/>
          <p:nvPr/>
        </p:nvSpPr>
        <p:spPr>
          <a:xfrm>
            <a:off x="919213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" name="Oval 604"/>
          <p:cNvSpPr/>
          <p:nvPr/>
        </p:nvSpPr>
        <p:spPr>
          <a:xfrm>
            <a:off x="11719750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" name="Oval 605"/>
          <p:cNvSpPr/>
          <p:nvPr/>
        </p:nvSpPr>
        <p:spPr>
          <a:xfrm>
            <a:off x="10877211" y="331699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" name="Teardrop 3"/>
          <p:cNvSpPr/>
          <p:nvPr/>
        </p:nvSpPr>
        <p:spPr>
          <a:xfrm rot="5400000" flipH="1" flipV="1">
            <a:off x="602118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" name="Teardrop 3"/>
          <p:cNvSpPr/>
          <p:nvPr/>
        </p:nvSpPr>
        <p:spPr>
          <a:xfrm rot="5400000" flipH="1" flipV="1">
            <a:off x="96594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" name="Teardrop 3"/>
          <p:cNvSpPr/>
          <p:nvPr/>
        </p:nvSpPr>
        <p:spPr>
          <a:xfrm rot="5400000" flipH="1" flipV="1">
            <a:off x="180848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" name="Teardrop 3"/>
          <p:cNvSpPr/>
          <p:nvPr/>
        </p:nvSpPr>
        <p:spPr>
          <a:xfrm rot="5400000" flipH="1" flipV="1">
            <a:off x="265102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" name="Teardrop 3"/>
          <p:cNvSpPr/>
          <p:nvPr/>
        </p:nvSpPr>
        <p:spPr>
          <a:xfrm rot="5400000" flipH="1" flipV="1">
            <a:off x="349356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" name="Teardrop 3"/>
          <p:cNvSpPr/>
          <p:nvPr/>
        </p:nvSpPr>
        <p:spPr>
          <a:xfrm rot="5400000" flipH="1" flipV="1">
            <a:off x="433610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" name="Teardrop 3"/>
          <p:cNvSpPr/>
          <p:nvPr/>
        </p:nvSpPr>
        <p:spPr>
          <a:xfrm rot="5400000" flipH="1" flipV="1">
            <a:off x="517864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" name="Teardrop 3"/>
          <p:cNvSpPr/>
          <p:nvPr/>
        </p:nvSpPr>
        <p:spPr>
          <a:xfrm rot="5400000" flipH="1" flipV="1">
            <a:off x="770626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" name="Teardrop 3"/>
          <p:cNvSpPr/>
          <p:nvPr/>
        </p:nvSpPr>
        <p:spPr>
          <a:xfrm rot="5400000" flipH="1" flipV="1">
            <a:off x="686372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" name="Teardrop 3"/>
          <p:cNvSpPr/>
          <p:nvPr/>
        </p:nvSpPr>
        <p:spPr>
          <a:xfrm rot="5400000" flipH="1" flipV="1">
            <a:off x="939134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" name="Teardrop 3"/>
          <p:cNvSpPr/>
          <p:nvPr/>
        </p:nvSpPr>
        <p:spPr>
          <a:xfrm rot="5400000" flipH="1" flipV="1">
            <a:off x="854880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" name="Teardrop 3"/>
          <p:cNvSpPr/>
          <p:nvPr/>
        </p:nvSpPr>
        <p:spPr>
          <a:xfrm rot="5400000" flipH="1" flipV="1">
            <a:off x="11076421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" name="Teardrop 3"/>
          <p:cNvSpPr/>
          <p:nvPr/>
        </p:nvSpPr>
        <p:spPr>
          <a:xfrm rot="5400000" flipH="1" flipV="1">
            <a:off x="1023388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" name="Teardrop 3"/>
          <p:cNvSpPr/>
          <p:nvPr/>
        </p:nvSpPr>
        <p:spPr>
          <a:xfrm rot="5400000" flipH="1" flipV="1">
            <a:off x="123402" y="53022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" name="Teardrop 3"/>
          <p:cNvSpPr/>
          <p:nvPr/>
        </p:nvSpPr>
        <p:spPr>
          <a:xfrm rot="5400000" flipH="1" flipV="1">
            <a:off x="11760003" y="685578"/>
            <a:ext cx="595780" cy="268215"/>
          </a:xfrm>
          <a:custGeom>
            <a:avLst/>
            <a:gdLst/>
            <a:ahLst/>
            <a:cxnLst/>
            <a:rect l="l" t="t" r="r" b="b"/>
            <a:pathLst>
              <a:path w="595780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7" y="250112"/>
                  <a:pt x="155376" y="250112"/>
                </a:cubicBezTo>
                <a:cubicBezTo>
                  <a:pt x="174454" y="249746"/>
                  <a:pt x="198601" y="254980"/>
                  <a:pt x="211458" y="268141"/>
                </a:cubicBezTo>
                <a:cubicBezTo>
                  <a:pt x="215885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382868" y="82592"/>
                </a:moveTo>
                <a:cubicBezTo>
                  <a:pt x="379825" y="66091"/>
                  <a:pt x="371670" y="50477"/>
                  <a:pt x="358914" y="37722"/>
                </a:cubicBezTo>
                <a:cubicBezTo>
                  <a:pt x="342007" y="20815"/>
                  <a:pt x="320078" y="11989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3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6" y="100902"/>
                  <a:pt x="253233" y="130241"/>
                  <a:pt x="253233" y="163248"/>
                </a:cubicBezTo>
                <a:cubicBezTo>
                  <a:pt x="252735" y="189232"/>
                  <a:pt x="256525" y="205210"/>
                  <a:pt x="272877" y="215167"/>
                </a:cubicBezTo>
                <a:cubicBezTo>
                  <a:pt x="289126" y="210687"/>
                  <a:pt x="306340" y="210767"/>
                  <a:pt x="322577" y="215380"/>
                </a:cubicBezTo>
                <a:cubicBezTo>
                  <a:pt x="324655" y="214136"/>
                  <a:pt x="326534" y="212797"/>
                  <a:pt x="328229" y="211355"/>
                </a:cubicBezTo>
                <a:cubicBezTo>
                  <a:pt x="340097" y="201263"/>
                  <a:pt x="342986" y="186138"/>
                  <a:pt x="342547" y="163248"/>
                </a:cubicBezTo>
                <a:cubicBezTo>
                  <a:pt x="342547" y="130228"/>
                  <a:pt x="358265" y="100880"/>
                  <a:pt x="382868" y="82592"/>
                </a:cubicBezTo>
                <a:close/>
                <a:moveTo>
                  <a:pt x="506339" y="97830"/>
                </a:moveTo>
                <a:cubicBezTo>
                  <a:pt x="490327" y="82509"/>
                  <a:pt x="468581" y="73244"/>
                  <a:pt x="444670" y="73244"/>
                </a:cubicBezTo>
                <a:cubicBezTo>
                  <a:pt x="394651" y="73244"/>
                  <a:pt x="354103" y="113792"/>
                  <a:pt x="354103" y="163811"/>
                </a:cubicBezTo>
                <a:cubicBezTo>
                  <a:pt x="354469" y="182914"/>
                  <a:pt x="349220" y="207099"/>
                  <a:pt x="336023" y="219944"/>
                </a:cubicBezTo>
                <a:cubicBezTo>
                  <a:pt x="346519" y="224314"/>
                  <a:pt x="356263" y="230867"/>
                  <a:pt x="364783" y="239386"/>
                </a:cubicBezTo>
                <a:close/>
                <a:moveTo>
                  <a:pt x="530971" y="159544"/>
                </a:moveTo>
                <a:cubicBezTo>
                  <a:pt x="530971" y="135634"/>
                  <a:pt x="521705" y="113887"/>
                  <a:pt x="506384" y="97876"/>
                </a:cubicBezTo>
                <a:lnTo>
                  <a:pt x="364828" y="239431"/>
                </a:lnTo>
                <a:cubicBezTo>
                  <a:pt x="373348" y="247952"/>
                  <a:pt x="379901" y="257695"/>
                  <a:pt x="384270" y="268192"/>
                </a:cubicBezTo>
                <a:cubicBezTo>
                  <a:pt x="397115" y="254994"/>
                  <a:pt x="421300" y="249745"/>
                  <a:pt x="440404" y="250111"/>
                </a:cubicBezTo>
                <a:cubicBezTo>
                  <a:pt x="465413" y="250112"/>
                  <a:pt x="488055" y="239974"/>
                  <a:pt x="504444" y="223585"/>
                </a:cubicBezTo>
                <a:cubicBezTo>
                  <a:pt x="520834" y="207196"/>
                  <a:pt x="530971" y="184554"/>
                  <a:pt x="530971" y="159544"/>
                </a:cubicBezTo>
                <a:close/>
                <a:moveTo>
                  <a:pt x="595780" y="268215"/>
                </a:moveTo>
                <a:lnTo>
                  <a:pt x="581969" y="268215"/>
                </a:lnTo>
                <a:cubicBezTo>
                  <a:pt x="578743" y="259654"/>
                  <a:pt x="573266" y="252074"/>
                  <a:pt x="566492" y="245300"/>
                </a:cubicBezTo>
                <a:cubicBezTo>
                  <a:pt x="553737" y="232545"/>
                  <a:pt x="538123" y="224389"/>
                  <a:pt x="521623" y="221347"/>
                </a:cubicBezTo>
                <a:cubicBezTo>
                  <a:pt x="519174" y="225205"/>
                  <a:pt x="516174" y="228633"/>
                  <a:pt x="512960" y="231847"/>
                </a:cubicBezTo>
                <a:cubicBezTo>
                  <a:pt x="494535" y="250272"/>
                  <a:pt x="469082" y="261667"/>
                  <a:pt x="440967" y="261667"/>
                </a:cubicBezTo>
                <a:cubicBezTo>
                  <a:pt x="425629" y="261373"/>
                  <a:pt x="413777" y="262574"/>
                  <a:pt x="405186" y="268215"/>
                </a:cubicBezTo>
                <a:lnTo>
                  <a:pt x="372038" y="268215"/>
                </a:lnTo>
                <a:cubicBezTo>
                  <a:pt x="369178" y="260078"/>
                  <a:pt x="364042" y="252948"/>
                  <a:pt x="357679" y="246581"/>
                </a:cubicBezTo>
                <a:lnTo>
                  <a:pt x="349451" y="254808"/>
                </a:lnTo>
                <a:lnTo>
                  <a:pt x="349428" y="254786"/>
                </a:lnTo>
                <a:cubicBezTo>
                  <a:pt x="349421" y="254779"/>
                  <a:pt x="349413" y="254771"/>
                  <a:pt x="349406" y="254763"/>
                </a:cubicBezTo>
                <a:lnTo>
                  <a:pt x="357634" y="246536"/>
                </a:lnTo>
                <a:cubicBezTo>
                  <a:pt x="324632" y="213554"/>
                  <a:pt x="271148" y="213554"/>
                  <a:pt x="238147" y="246536"/>
                </a:cubicBezTo>
                <a:lnTo>
                  <a:pt x="246374" y="254763"/>
                </a:lnTo>
                <a:cubicBezTo>
                  <a:pt x="246367" y="254771"/>
                  <a:pt x="246359" y="254779"/>
                  <a:pt x="246352" y="254786"/>
                </a:cubicBezTo>
                <a:cubicBezTo>
                  <a:pt x="246344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69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8" y="221373"/>
                </a:cubicBezTo>
                <a:cubicBezTo>
                  <a:pt x="57671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89" y="195895"/>
                  <a:pt x="53000" y="178457"/>
                  <a:pt x="53000" y="159854"/>
                </a:cubicBezTo>
                <a:cubicBezTo>
                  <a:pt x="53000" y="132604"/>
                  <a:pt x="63705" y="107854"/>
                  <a:pt x="81286" y="89721"/>
                </a:cubicBezTo>
                <a:lnTo>
                  <a:pt x="81286" y="89721"/>
                </a:ln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30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lnTo>
                  <a:pt x="297890" y="0"/>
                </a:lnTo>
                <a:cubicBezTo>
                  <a:pt x="323144" y="391"/>
                  <a:pt x="348215" y="10322"/>
                  <a:pt x="367484" y="29591"/>
                </a:cubicBezTo>
                <a:cubicBezTo>
                  <a:pt x="380644" y="42751"/>
                  <a:pt x="389448" y="58618"/>
                  <a:pt x="393604" y="75474"/>
                </a:cubicBezTo>
                <a:cubicBezTo>
                  <a:pt x="408376" y="66408"/>
                  <a:pt x="425787" y="61434"/>
                  <a:pt x="444360" y="61434"/>
                </a:cubicBezTo>
                <a:cubicBezTo>
                  <a:pt x="471610" y="61434"/>
                  <a:pt x="496360" y="72140"/>
                  <a:pt x="514494" y="89721"/>
                </a:cubicBezTo>
                <a:cubicBezTo>
                  <a:pt x="532075" y="107854"/>
                  <a:pt x="542780" y="132604"/>
                  <a:pt x="542780" y="159854"/>
                </a:cubicBezTo>
                <a:cubicBezTo>
                  <a:pt x="542780" y="178427"/>
                  <a:pt x="537807" y="195839"/>
                  <a:pt x="528740" y="210610"/>
                </a:cubicBezTo>
                <a:cubicBezTo>
                  <a:pt x="545596" y="214766"/>
                  <a:pt x="561463" y="223570"/>
                  <a:pt x="574624" y="236731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" name="Oval 621"/>
          <p:cNvSpPr/>
          <p:nvPr/>
        </p:nvSpPr>
        <p:spPr>
          <a:xfrm>
            <a:off x="708665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" name="Oval 622"/>
          <p:cNvSpPr/>
          <p:nvPr/>
        </p:nvSpPr>
        <p:spPr>
          <a:xfrm>
            <a:off x="34633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" name="Oval 623"/>
          <p:cNvSpPr/>
          <p:nvPr/>
        </p:nvSpPr>
        <p:spPr>
          <a:xfrm>
            <a:off x="118887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" name="Oval 624"/>
          <p:cNvSpPr/>
          <p:nvPr/>
        </p:nvSpPr>
        <p:spPr>
          <a:xfrm>
            <a:off x="203141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" name="Oval 625"/>
          <p:cNvSpPr/>
          <p:nvPr/>
        </p:nvSpPr>
        <p:spPr>
          <a:xfrm>
            <a:off x="287395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" name="Oval 626"/>
          <p:cNvSpPr/>
          <p:nvPr/>
        </p:nvSpPr>
        <p:spPr>
          <a:xfrm>
            <a:off x="371649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" name="Oval 627"/>
          <p:cNvSpPr/>
          <p:nvPr/>
        </p:nvSpPr>
        <p:spPr>
          <a:xfrm>
            <a:off x="455903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" name="Oval 628"/>
          <p:cNvSpPr/>
          <p:nvPr/>
        </p:nvSpPr>
        <p:spPr>
          <a:xfrm>
            <a:off x="540157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" name="Oval 629"/>
          <p:cNvSpPr/>
          <p:nvPr/>
        </p:nvSpPr>
        <p:spPr>
          <a:xfrm>
            <a:off x="624411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" name="Oval 630"/>
          <p:cNvSpPr/>
          <p:nvPr/>
        </p:nvSpPr>
        <p:spPr>
          <a:xfrm>
            <a:off x="877173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" name="Oval 631"/>
          <p:cNvSpPr/>
          <p:nvPr/>
        </p:nvSpPr>
        <p:spPr>
          <a:xfrm>
            <a:off x="792919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" name="Oval 632"/>
          <p:cNvSpPr/>
          <p:nvPr/>
        </p:nvSpPr>
        <p:spPr>
          <a:xfrm>
            <a:off x="1045681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" name="Oval 633"/>
          <p:cNvSpPr/>
          <p:nvPr/>
        </p:nvSpPr>
        <p:spPr>
          <a:xfrm>
            <a:off x="961427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" name="Oval 860"/>
          <p:cNvSpPr/>
          <p:nvPr/>
        </p:nvSpPr>
        <p:spPr>
          <a:xfrm>
            <a:off x="12141892" y="758852"/>
            <a:ext cx="50109" cy="3538433"/>
          </a:xfrm>
          <a:custGeom>
            <a:avLst/>
            <a:gdLst/>
            <a:ahLst/>
            <a:cxnLst/>
            <a:rect l="l" t="t" r="r" b="b"/>
            <a:pathLst>
              <a:path w="50109" h="3538433">
                <a:moveTo>
                  <a:pt x="50109" y="3384355"/>
                </a:moveTo>
                <a:lnTo>
                  <a:pt x="50109" y="3538433"/>
                </a:lnTo>
                <a:cubicBezTo>
                  <a:pt x="20497" y="3525461"/>
                  <a:pt x="0" y="3495821"/>
                  <a:pt x="0" y="3461394"/>
                </a:cubicBezTo>
                <a:cubicBezTo>
                  <a:pt x="0" y="3426967"/>
                  <a:pt x="20497" y="3397327"/>
                  <a:pt x="50109" y="3384355"/>
                </a:cubicBezTo>
                <a:close/>
                <a:moveTo>
                  <a:pt x="50109" y="2538350"/>
                </a:moveTo>
                <a:lnTo>
                  <a:pt x="50109" y="2692428"/>
                </a:lnTo>
                <a:cubicBezTo>
                  <a:pt x="20497" y="2679456"/>
                  <a:pt x="0" y="2649816"/>
                  <a:pt x="0" y="2615389"/>
                </a:cubicBezTo>
                <a:cubicBezTo>
                  <a:pt x="0" y="2580962"/>
                  <a:pt x="20497" y="2551322"/>
                  <a:pt x="50109" y="2538350"/>
                </a:cubicBezTo>
                <a:close/>
                <a:moveTo>
                  <a:pt x="50109" y="1688095"/>
                </a:moveTo>
                <a:lnTo>
                  <a:pt x="50109" y="1842173"/>
                </a:lnTo>
                <a:cubicBezTo>
                  <a:pt x="20497" y="1829201"/>
                  <a:pt x="0" y="1799561"/>
                  <a:pt x="0" y="1765134"/>
                </a:cubicBezTo>
                <a:cubicBezTo>
                  <a:pt x="0" y="1730707"/>
                  <a:pt x="20497" y="1701067"/>
                  <a:pt x="50109" y="1688095"/>
                </a:cubicBezTo>
                <a:close/>
                <a:moveTo>
                  <a:pt x="50109" y="845498"/>
                </a:moveTo>
                <a:lnTo>
                  <a:pt x="50109" y="999576"/>
                </a:lnTo>
                <a:cubicBezTo>
                  <a:pt x="20497" y="986604"/>
                  <a:pt x="0" y="956964"/>
                  <a:pt x="0" y="922537"/>
                </a:cubicBezTo>
                <a:cubicBezTo>
                  <a:pt x="0" y="888110"/>
                  <a:pt x="20497" y="858470"/>
                  <a:pt x="50109" y="845498"/>
                </a:cubicBezTo>
                <a:close/>
                <a:moveTo>
                  <a:pt x="50109" y="0"/>
                </a:moveTo>
                <a:lnTo>
                  <a:pt x="50109" y="154078"/>
                </a:lnTo>
                <a:cubicBezTo>
                  <a:pt x="20497" y="141106"/>
                  <a:pt x="0" y="111466"/>
                  <a:pt x="0" y="77039"/>
                </a:cubicBezTo>
                <a:cubicBezTo>
                  <a:pt x="0" y="42612"/>
                  <a:pt x="20497" y="12972"/>
                  <a:pt x="50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" name="Oval 635"/>
          <p:cNvSpPr/>
          <p:nvPr/>
        </p:nvSpPr>
        <p:spPr>
          <a:xfrm>
            <a:off x="11299353" y="75101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" name="Teardrop 3"/>
          <p:cNvSpPr/>
          <p:nvPr/>
        </p:nvSpPr>
        <p:spPr>
          <a:xfrm rot="5400000" flipH="1" flipV="1">
            <a:off x="617401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2"/>
                </a:moveTo>
                <a:cubicBezTo>
                  <a:pt x="210766" y="314775"/>
                  <a:pt x="210686" y="297561"/>
                  <a:pt x="215167" y="281312"/>
                </a:cubicBezTo>
                <a:cubicBezTo>
                  <a:pt x="205209" y="264960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2"/>
                </a:cubicBezTo>
                <a:cubicBezTo>
                  <a:pt x="100880" y="366700"/>
                  <a:pt x="130228" y="350982"/>
                  <a:pt x="163247" y="350982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9"/>
                  <a:pt x="214135" y="333090"/>
                  <a:pt x="215380" y="331012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9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2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3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8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4"/>
                  <a:pt x="224382" y="66106"/>
                  <a:pt x="221373" y="82614"/>
                </a:cubicBezTo>
                <a:cubicBezTo>
                  <a:pt x="245960" y="100903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8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7"/>
                </a:cubicBezTo>
                <a:cubicBezTo>
                  <a:pt x="254778" y="254794"/>
                  <a:pt x="254771" y="254802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4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2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1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1"/>
                  <a:pt x="210610" y="537175"/>
                </a:cubicBezTo>
                <a:cubicBezTo>
                  <a:pt x="195839" y="546241"/>
                  <a:pt x="178427" y="551215"/>
                  <a:pt x="159854" y="551215"/>
                </a:cubicBezTo>
                <a:cubicBezTo>
                  <a:pt x="132604" y="551215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2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6"/>
                  <a:pt x="61434" y="178458"/>
                  <a:pt x="61434" y="159855"/>
                </a:cubicBezTo>
                <a:cubicBezTo>
                  <a:pt x="61434" y="132604"/>
                  <a:pt x="72139" y="107855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" name="Teardrop 3"/>
          <p:cNvSpPr/>
          <p:nvPr/>
        </p:nvSpPr>
        <p:spPr>
          <a:xfrm rot="5400000" flipH="1" flipV="1">
            <a:off x="111877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2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2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4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4"/>
                  <a:pt x="306324" y="612648"/>
                </a:cubicBezTo>
                <a:lnTo>
                  <a:pt x="306324" y="612648"/>
                </a:ln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" name="Teardrop 3"/>
          <p:cNvSpPr/>
          <p:nvPr/>
        </p:nvSpPr>
        <p:spPr>
          <a:xfrm rot="5400000" flipH="1" flipV="1">
            <a:off x="196131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1"/>
                </a:cubicBezTo>
                <a:cubicBezTo>
                  <a:pt x="100880" y="366700"/>
                  <a:pt x="130228" y="350981"/>
                  <a:pt x="163247" y="350981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4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90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4"/>
                  <a:pt x="306324" y="612648"/>
                </a:cubicBezTo>
                <a:lnTo>
                  <a:pt x="306324" y="612648"/>
                </a:ln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5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5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" name="Teardrop 3"/>
          <p:cNvSpPr/>
          <p:nvPr/>
        </p:nvSpPr>
        <p:spPr>
          <a:xfrm rot="5400000" flipH="1" flipV="1">
            <a:off x="280385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1"/>
                </a:cubicBezTo>
                <a:cubicBezTo>
                  <a:pt x="100880" y="366700"/>
                  <a:pt x="130228" y="350981"/>
                  <a:pt x="163247" y="350981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4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4"/>
                  <a:pt x="306324" y="612648"/>
                </a:cubicBezTo>
                <a:lnTo>
                  <a:pt x="306324" y="612648"/>
                </a:ln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5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8"/>
                  <a:pt x="61434" y="159855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" name="Teardrop 3"/>
          <p:cNvSpPr/>
          <p:nvPr/>
        </p:nvSpPr>
        <p:spPr>
          <a:xfrm rot="5400000" flipH="1" flipV="1">
            <a:off x="364639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1"/>
                </a:cubicBezTo>
                <a:cubicBezTo>
                  <a:pt x="100880" y="366700"/>
                  <a:pt x="130228" y="350981"/>
                  <a:pt x="163247" y="350981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4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4"/>
                  <a:pt x="306324" y="612648"/>
                </a:cubicBezTo>
                <a:lnTo>
                  <a:pt x="306324" y="612648"/>
                </a:ln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5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8"/>
                  <a:pt x="61434" y="159855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" name="Teardrop 3"/>
          <p:cNvSpPr/>
          <p:nvPr/>
        </p:nvSpPr>
        <p:spPr>
          <a:xfrm rot="5400000" flipH="1" flipV="1">
            <a:off x="448893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2"/>
                </a:moveTo>
                <a:cubicBezTo>
                  <a:pt x="210766" y="314775"/>
                  <a:pt x="210686" y="297561"/>
                  <a:pt x="215167" y="281312"/>
                </a:cubicBezTo>
                <a:cubicBezTo>
                  <a:pt x="205209" y="264960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2"/>
                </a:cubicBezTo>
                <a:cubicBezTo>
                  <a:pt x="100880" y="366700"/>
                  <a:pt x="130228" y="350982"/>
                  <a:pt x="163247" y="350982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9"/>
                  <a:pt x="214135" y="333090"/>
                  <a:pt x="215380" y="331012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9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2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3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8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4"/>
                  <a:pt x="224382" y="66106"/>
                  <a:pt x="221373" y="82614"/>
                </a:cubicBezTo>
                <a:cubicBezTo>
                  <a:pt x="245960" y="100903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8"/>
                </a:cubicBezTo>
                <a:lnTo>
                  <a:pt x="306986" y="215278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7"/>
                </a:cubicBezTo>
                <a:cubicBezTo>
                  <a:pt x="254778" y="254794"/>
                  <a:pt x="254771" y="254802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4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2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1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1"/>
                  <a:pt x="210610" y="537175"/>
                </a:cubicBezTo>
                <a:cubicBezTo>
                  <a:pt x="195839" y="546241"/>
                  <a:pt x="178427" y="551215"/>
                  <a:pt x="159854" y="551215"/>
                </a:cubicBezTo>
                <a:cubicBezTo>
                  <a:pt x="132604" y="551215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2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6"/>
                  <a:pt x="61434" y="178458"/>
                  <a:pt x="61434" y="159855"/>
                </a:cubicBezTo>
                <a:cubicBezTo>
                  <a:pt x="61434" y="132604"/>
                  <a:pt x="72139" y="107855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" name="Teardrop 3"/>
          <p:cNvSpPr/>
          <p:nvPr/>
        </p:nvSpPr>
        <p:spPr>
          <a:xfrm rot="5400000" flipH="1" flipV="1">
            <a:off x="533147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2"/>
                </a:moveTo>
                <a:cubicBezTo>
                  <a:pt x="210766" y="314775"/>
                  <a:pt x="210686" y="297561"/>
                  <a:pt x="215167" y="281312"/>
                </a:cubicBezTo>
                <a:cubicBezTo>
                  <a:pt x="205209" y="264960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2"/>
                </a:cubicBezTo>
                <a:cubicBezTo>
                  <a:pt x="100880" y="366700"/>
                  <a:pt x="130228" y="350982"/>
                  <a:pt x="163247" y="350982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9"/>
                  <a:pt x="214135" y="333090"/>
                  <a:pt x="215380" y="331012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9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2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3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8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4"/>
                  <a:pt x="224382" y="66106"/>
                  <a:pt x="221373" y="82614"/>
                </a:cubicBezTo>
                <a:cubicBezTo>
                  <a:pt x="245960" y="100903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8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7"/>
                </a:cubicBezTo>
                <a:cubicBezTo>
                  <a:pt x="254778" y="254794"/>
                  <a:pt x="254771" y="254802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4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2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1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1"/>
                  <a:pt x="210610" y="537175"/>
                </a:cubicBezTo>
                <a:cubicBezTo>
                  <a:pt x="195839" y="546241"/>
                  <a:pt x="178427" y="551215"/>
                  <a:pt x="159854" y="551215"/>
                </a:cubicBezTo>
                <a:cubicBezTo>
                  <a:pt x="132604" y="551215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2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6"/>
                  <a:pt x="61434" y="178458"/>
                  <a:pt x="61434" y="159855"/>
                </a:cubicBezTo>
                <a:cubicBezTo>
                  <a:pt x="61434" y="132604"/>
                  <a:pt x="72139" y="107855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" name="Teardrop 3"/>
          <p:cNvSpPr/>
          <p:nvPr/>
        </p:nvSpPr>
        <p:spPr>
          <a:xfrm rot="5400000" flipH="1" flipV="1">
            <a:off x="785909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2"/>
                </a:moveTo>
                <a:cubicBezTo>
                  <a:pt x="210766" y="314775"/>
                  <a:pt x="210686" y="297561"/>
                  <a:pt x="215167" y="281312"/>
                </a:cubicBezTo>
                <a:cubicBezTo>
                  <a:pt x="205209" y="264960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2"/>
                </a:cubicBezTo>
                <a:cubicBezTo>
                  <a:pt x="100880" y="366700"/>
                  <a:pt x="130228" y="350982"/>
                  <a:pt x="163247" y="350982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9"/>
                  <a:pt x="214135" y="333090"/>
                  <a:pt x="215380" y="331012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9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2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3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8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4"/>
                  <a:pt x="224382" y="66106"/>
                  <a:pt x="221373" y="82614"/>
                </a:cubicBezTo>
                <a:cubicBezTo>
                  <a:pt x="245960" y="100903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8"/>
                </a:cubicBezTo>
                <a:lnTo>
                  <a:pt x="306986" y="215278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7"/>
                </a:cubicBezTo>
                <a:cubicBezTo>
                  <a:pt x="254778" y="254794"/>
                  <a:pt x="254771" y="254802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4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2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1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1"/>
                  <a:pt x="210610" y="537175"/>
                </a:cubicBezTo>
                <a:cubicBezTo>
                  <a:pt x="195839" y="546241"/>
                  <a:pt x="178427" y="551215"/>
                  <a:pt x="159854" y="551215"/>
                </a:cubicBezTo>
                <a:cubicBezTo>
                  <a:pt x="132604" y="551215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2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6"/>
                  <a:pt x="61434" y="178458"/>
                  <a:pt x="61434" y="159855"/>
                </a:cubicBezTo>
                <a:cubicBezTo>
                  <a:pt x="61434" y="132604"/>
                  <a:pt x="72139" y="107855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" name="Teardrop 3"/>
          <p:cNvSpPr/>
          <p:nvPr/>
        </p:nvSpPr>
        <p:spPr>
          <a:xfrm rot="5400000" flipH="1" flipV="1">
            <a:off x="701655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2"/>
                </a:moveTo>
                <a:cubicBezTo>
                  <a:pt x="210766" y="314775"/>
                  <a:pt x="210686" y="297561"/>
                  <a:pt x="215167" y="281312"/>
                </a:cubicBezTo>
                <a:cubicBezTo>
                  <a:pt x="205209" y="264960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3"/>
                  <a:pt x="50483" y="232539"/>
                  <a:pt x="37722" y="245300"/>
                </a:cubicBezTo>
                <a:cubicBezTo>
                  <a:pt x="20815" y="262208"/>
                  <a:pt x="11990" y="284137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4"/>
                  <a:pt x="66091" y="388259"/>
                  <a:pt x="82591" y="391302"/>
                </a:cubicBezTo>
                <a:cubicBezTo>
                  <a:pt x="100880" y="366700"/>
                  <a:pt x="130228" y="350982"/>
                  <a:pt x="163247" y="350982"/>
                </a:cubicBezTo>
                <a:cubicBezTo>
                  <a:pt x="186137" y="351421"/>
                  <a:pt x="201262" y="348532"/>
                  <a:pt x="211354" y="336664"/>
                </a:cubicBezTo>
                <a:cubicBezTo>
                  <a:pt x="212796" y="334969"/>
                  <a:pt x="214135" y="333090"/>
                  <a:pt x="215380" y="331012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8"/>
                  <a:pt x="73243" y="135634"/>
                  <a:pt x="73243" y="159545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7"/>
                  <a:pt x="230870" y="247949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8"/>
                </a:cubicBezTo>
                <a:cubicBezTo>
                  <a:pt x="113791" y="362537"/>
                  <a:pt x="73243" y="403086"/>
                  <a:pt x="73243" y="453105"/>
                </a:cubicBezTo>
                <a:cubicBezTo>
                  <a:pt x="73243" y="477015"/>
                  <a:pt x="82509" y="498762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3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9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8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8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4"/>
                  <a:pt x="224382" y="66106"/>
                  <a:pt x="221373" y="82614"/>
                </a:cubicBezTo>
                <a:cubicBezTo>
                  <a:pt x="245960" y="100903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8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2"/>
                  <a:pt x="254793" y="254779"/>
                  <a:pt x="254786" y="254787"/>
                </a:cubicBezTo>
                <a:cubicBezTo>
                  <a:pt x="254778" y="254794"/>
                  <a:pt x="254771" y="254802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8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4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4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2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1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8"/>
                </a:cubicBezTo>
                <a:cubicBezTo>
                  <a:pt x="223570" y="569897"/>
                  <a:pt x="214766" y="554031"/>
                  <a:pt x="210610" y="537175"/>
                </a:cubicBezTo>
                <a:cubicBezTo>
                  <a:pt x="195839" y="546241"/>
                  <a:pt x="178427" y="551215"/>
                  <a:pt x="159854" y="551215"/>
                </a:cubicBezTo>
                <a:cubicBezTo>
                  <a:pt x="132604" y="551215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2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8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6000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6"/>
                  <a:pt x="61434" y="178458"/>
                  <a:pt x="61434" y="159855"/>
                </a:cubicBezTo>
                <a:cubicBezTo>
                  <a:pt x="61434" y="132604"/>
                  <a:pt x="72139" y="107855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" name="Teardrop 3"/>
          <p:cNvSpPr/>
          <p:nvPr/>
        </p:nvSpPr>
        <p:spPr>
          <a:xfrm rot="5400000" flipH="1" flipV="1">
            <a:off x="954417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2"/>
                  <a:pt x="50483" y="232539"/>
                  <a:pt x="37722" y="245300"/>
                </a:cubicBezTo>
                <a:cubicBezTo>
                  <a:pt x="20815" y="262207"/>
                  <a:pt x="11990" y="284136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3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0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7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6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2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2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8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3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8"/>
                </a:lnTo>
                <a:cubicBezTo>
                  <a:pt x="285145" y="221632"/>
                  <a:pt x="263250" y="229876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7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90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7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" name="Teardrop 3"/>
          <p:cNvSpPr/>
          <p:nvPr/>
        </p:nvSpPr>
        <p:spPr>
          <a:xfrm rot="5400000" flipH="1" flipV="1">
            <a:off x="870163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2"/>
                  <a:pt x="50483" y="232539"/>
                  <a:pt x="37722" y="245300"/>
                </a:cubicBezTo>
                <a:cubicBezTo>
                  <a:pt x="20815" y="262207"/>
                  <a:pt x="11990" y="284136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3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0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7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6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2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2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8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3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8"/>
                </a:lnTo>
                <a:cubicBezTo>
                  <a:pt x="285145" y="221632"/>
                  <a:pt x="263250" y="229876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7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7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" name="Teardrop 3"/>
          <p:cNvSpPr/>
          <p:nvPr/>
        </p:nvSpPr>
        <p:spPr>
          <a:xfrm rot="5400000" flipH="1" flipV="1">
            <a:off x="11229252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2"/>
                  <a:pt x="50483" y="232539"/>
                  <a:pt x="37722" y="245300"/>
                </a:cubicBezTo>
                <a:cubicBezTo>
                  <a:pt x="20815" y="262207"/>
                  <a:pt x="11990" y="284136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3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0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7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6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2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2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8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3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8"/>
                </a:lnTo>
                <a:cubicBezTo>
                  <a:pt x="285145" y="221632"/>
                  <a:pt x="263250" y="229876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7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7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" name="Teardrop 3"/>
          <p:cNvSpPr/>
          <p:nvPr/>
        </p:nvSpPr>
        <p:spPr>
          <a:xfrm rot="5400000" flipH="1" flipV="1">
            <a:off x="1038671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2"/>
                  <a:pt x="50483" y="232539"/>
                  <a:pt x="37722" y="245300"/>
                </a:cubicBezTo>
                <a:cubicBezTo>
                  <a:pt x="20815" y="262207"/>
                  <a:pt x="11990" y="284136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3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0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7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6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2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2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8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3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8"/>
                </a:lnTo>
                <a:cubicBezTo>
                  <a:pt x="285145" y="221632"/>
                  <a:pt x="263250" y="229876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7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3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5"/>
                  <a:pt x="306324" y="612648"/>
                </a:cubicBez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7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" name="Teardrop 3"/>
          <p:cNvSpPr/>
          <p:nvPr/>
        </p:nvSpPr>
        <p:spPr>
          <a:xfrm rot="5400000" flipH="1" flipV="1">
            <a:off x="276233" y="-163077"/>
            <a:ext cx="306986" cy="612648"/>
          </a:xfrm>
          <a:custGeom>
            <a:avLst/>
            <a:gdLst/>
            <a:ahLst/>
            <a:cxnLst/>
            <a:rect l="l" t="t" r="r" b="b"/>
            <a:pathLst>
              <a:path w="306986" h="612648">
                <a:moveTo>
                  <a:pt x="215380" y="331011"/>
                </a:moveTo>
                <a:cubicBezTo>
                  <a:pt x="210766" y="314774"/>
                  <a:pt x="210686" y="297561"/>
                  <a:pt x="215167" y="281312"/>
                </a:cubicBezTo>
                <a:cubicBezTo>
                  <a:pt x="205209" y="264959"/>
                  <a:pt x="189231" y="261169"/>
                  <a:pt x="163247" y="261668"/>
                </a:cubicBezTo>
                <a:cubicBezTo>
                  <a:pt x="130240" y="261668"/>
                  <a:pt x="100901" y="245961"/>
                  <a:pt x="82612" y="221373"/>
                </a:cubicBezTo>
                <a:cubicBezTo>
                  <a:pt x="66104" y="224382"/>
                  <a:pt x="50483" y="232539"/>
                  <a:pt x="37722" y="245300"/>
                </a:cubicBezTo>
                <a:cubicBezTo>
                  <a:pt x="20815" y="262208"/>
                  <a:pt x="11990" y="284136"/>
                  <a:pt x="11501" y="306292"/>
                </a:cubicBezTo>
                <a:lnTo>
                  <a:pt x="96667" y="306292"/>
                </a:lnTo>
                <a:lnTo>
                  <a:pt x="96667" y="306356"/>
                </a:lnTo>
                <a:lnTo>
                  <a:pt x="11501" y="306356"/>
                </a:lnTo>
                <a:cubicBezTo>
                  <a:pt x="11989" y="328512"/>
                  <a:pt x="20815" y="350441"/>
                  <a:pt x="37722" y="367348"/>
                </a:cubicBezTo>
                <a:cubicBezTo>
                  <a:pt x="50477" y="380103"/>
                  <a:pt x="66091" y="388259"/>
                  <a:pt x="82591" y="391301"/>
                </a:cubicBezTo>
                <a:cubicBezTo>
                  <a:pt x="100880" y="366699"/>
                  <a:pt x="130228" y="350981"/>
                  <a:pt x="163247" y="350981"/>
                </a:cubicBezTo>
                <a:cubicBezTo>
                  <a:pt x="186137" y="351420"/>
                  <a:pt x="201262" y="348532"/>
                  <a:pt x="211354" y="336664"/>
                </a:cubicBezTo>
                <a:cubicBezTo>
                  <a:pt x="212796" y="334968"/>
                  <a:pt x="214135" y="333090"/>
                  <a:pt x="215380" y="331011"/>
                </a:cubicBezTo>
                <a:close/>
                <a:moveTo>
                  <a:pt x="239385" y="239431"/>
                </a:moveTo>
                <a:lnTo>
                  <a:pt x="97830" y="97876"/>
                </a:lnTo>
                <a:cubicBezTo>
                  <a:pt x="82509" y="113887"/>
                  <a:pt x="73243" y="135634"/>
                  <a:pt x="73243" y="159544"/>
                </a:cubicBezTo>
                <a:cubicBezTo>
                  <a:pt x="73243" y="209563"/>
                  <a:pt x="113791" y="250112"/>
                  <a:pt x="163810" y="250112"/>
                </a:cubicBezTo>
                <a:cubicBezTo>
                  <a:pt x="182888" y="249746"/>
                  <a:pt x="207035" y="254980"/>
                  <a:pt x="219892" y="268141"/>
                </a:cubicBezTo>
                <a:cubicBezTo>
                  <a:pt x="224319" y="257686"/>
                  <a:pt x="230870" y="247948"/>
                  <a:pt x="239385" y="239431"/>
                </a:cubicBezTo>
                <a:close/>
                <a:moveTo>
                  <a:pt x="239386" y="373218"/>
                </a:moveTo>
                <a:cubicBezTo>
                  <a:pt x="230866" y="364697"/>
                  <a:pt x="224313" y="354954"/>
                  <a:pt x="219944" y="344457"/>
                </a:cubicBezTo>
                <a:cubicBezTo>
                  <a:pt x="207099" y="357655"/>
                  <a:pt x="182914" y="362904"/>
                  <a:pt x="163810" y="362537"/>
                </a:cubicBezTo>
                <a:cubicBezTo>
                  <a:pt x="113791" y="362537"/>
                  <a:pt x="73243" y="403086"/>
                  <a:pt x="73243" y="453104"/>
                </a:cubicBezTo>
                <a:cubicBezTo>
                  <a:pt x="73243" y="477015"/>
                  <a:pt x="82509" y="498761"/>
                  <a:pt x="97830" y="514773"/>
                </a:cubicBezTo>
                <a:close/>
                <a:moveTo>
                  <a:pt x="268140" y="219893"/>
                </a:moveTo>
                <a:cubicBezTo>
                  <a:pt x="254980" y="207035"/>
                  <a:pt x="249745" y="182889"/>
                  <a:pt x="250111" y="163811"/>
                </a:cubicBezTo>
                <a:cubicBezTo>
                  <a:pt x="250111" y="113792"/>
                  <a:pt x="209563" y="73244"/>
                  <a:pt x="159544" y="73244"/>
                </a:cubicBezTo>
                <a:cubicBezTo>
                  <a:pt x="135634" y="73244"/>
                  <a:pt x="113887" y="82510"/>
                  <a:pt x="97875" y="97831"/>
                </a:cubicBezTo>
                <a:lnTo>
                  <a:pt x="239430" y="239386"/>
                </a:lnTo>
                <a:cubicBezTo>
                  <a:pt x="247948" y="230871"/>
                  <a:pt x="257686" y="224320"/>
                  <a:pt x="268140" y="219893"/>
                </a:cubicBezTo>
                <a:close/>
                <a:moveTo>
                  <a:pt x="268191" y="392705"/>
                </a:moveTo>
                <a:cubicBezTo>
                  <a:pt x="257695" y="388335"/>
                  <a:pt x="247952" y="381782"/>
                  <a:pt x="239431" y="373263"/>
                </a:cubicBezTo>
                <a:lnTo>
                  <a:pt x="97875" y="514818"/>
                </a:lnTo>
                <a:cubicBezTo>
                  <a:pt x="113887" y="530139"/>
                  <a:pt x="135634" y="539405"/>
                  <a:pt x="159544" y="539405"/>
                </a:cubicBezTo>
                <a:cubicBezTo>
                  <a:pt x="184553" y="539405"/>
                  <a:pt x="207195" y="529268"/>
                  <a:pt x="223584" y="512879"/>
                </a:cubicBezTo>
                <a:cubicBezTo>
                  <a:pt x="239974" y="496489"/>
                  <a:pt x="250111" y="473847"/>
                  <a:pt x="250111" y="448838"/>
                </a:cubicBezTo>
                <a:cubicBezTo>
                  <a:pt x="249745" y="429735"/>
                  <a:pt x="254994" y="405550"/>
                  <a:pt x="268191" y="392705"/>
                </a:cubicBezTo>
                <a:close/>
                <a:moveTo>
                  <a:pt x="306986" y="138"/>
                </a:moveTo>
                <a:lnTo>
                  <a:pt x="306986" y="11636"/>
                </a:lnTo>
                <a:cubicBezTo>
                  <a:pt x="306778" y="11511"/>
                  <a:pt x="306567" y="11506"/>
                  <a:pt x="306356" y="11501"/>
                </a:cubicBezTo>
                <a:lnTo>
                  <a:pt x="306356" y="96667"/>
                </a:lnTo>
                <a:lnTo>
                  <a:pt x="306292" y="96667"/>
                </a:lnTo>
                <a:lnTo>
                  <a:pt x="306292" y="11501"/>
                </a:lnTo>
                <a:cubicBezTo>
                  <a:pt x="284137" y="11990"/>
                  <a:pt x="262207" y="20815"/>
                  <a:pt x="245300" y="37722"/>
                </a:cubicBezTo>
                <a:cubicBezTo>
                  <a:pt x="232539" y="50483"/>
                  <a:pt x="224382" y="66105"/>
                  <a:pt x="221373" y="82614"/>
                </a:cubicBezTo>
                <a:cubicBezTo>
                  <a:pt x="245960" y="100902"/>
                  <a:pt x="261667" y="130241"/>
                  <a:pt x="261667" y="163248"/>
                </a:cubicBezTo>
                <a:cubicBezTo>
                  <a:pt x="261168" y="189232"/>
                  <a:pt x="264959" y="205210"/>
                  <a:pt x="281311" y="215167"/>
                </a:cubicBezTo>
                <a:lnTo>
                  <a:pt x="306986" y="215277"/>
                </a:lnTo>
                <a:lnTo>
                  <a:pt x="306986" y="221929"/>
                </a:lnTo>
                <a:cubicBezTo>
                  <a:pt x="285145" y="221632"/>
                  <a:pt x="263250" y="229877"/>
                  <a:pt x="246580" y="246536"/>
                </a:cubicBezTo>
                <a:lnTo>
                  <a:pt x="254808" y="254763"/>
                </a:lnTo>
                <a:cubicBezTo>
                  <a:pt x="254801" y="254771"/>
                  <a:pt x="254793" y="254779"/>
                  <a:pt x="254786" y="254786"/>
                </a:cubicBezTo>
                <a:cubicBezTo>
                  <a:pt x="254778" y="254794"/>
                  <a:pt x="254771" y="254801"/>
                  <a:pt x="254763" y="254808"/>
                </a:cubicBezTo>
                <a:lnTo>
                  <a:pt x="246535" y="246581"/>
                </a:lnTo>
                <a:cubicBezTo>
                  <a:pt x="213554" y="279582"/>
                  <a:pt x="213554" y="333067"/>
                  <a:pt x="246535" y="366068"/>
                </a:cubicBezTo>
                <a:lnTo>
                  <a:pt x="254763" y="357841"/>
                </a:lnTo>
                <a:cubicBezTo>
                  <a:pt x="254771" y="357847"/>
                  <a:pt x="254778" y="357855"/>
                  <a:pt x="254786" y="357863"/>
                </a:cubicBezTo>
                <a:lnTo>
                  <a:pt x="254808" y="357886"/>
                </a:lnTo>
                <a:lnTo>
                  <a:pt x="246580" y="366113"/>
                </a:lnTo>
                <a:cubicBezTo>
                  <a:pt x="263250" y="382773"/>
                  <a:pt x="285145" y="391017"/>
                  <a:pt x="306986" y="390721"/>
                </a:cubicBezTo>
                <a:lnTo>
                  <a:pt x="306986" y="397378"/>
                </a:lnTo>
                <a:cubicBezTo>
                  <a:pt x="298457" y="400796"/>
                  <a:pt x="289920" y="399622"/>
                  <a:pt x="281637" y="397269"/>
                </a:cubicBezTo>
                <a:cubicBezTo>
                  <a:pt x="265010" y="407223"/>
                  <a:pt x="261165" y="423242"/>
                  <a:pt x="261667" y="449401"/>
                </a:cubicBezTo>
                <a:cubicBezTo>
                  <a:pt x="261667" y="477516"/>
                  <a:pt x="250271" y="502969"/>
                  <a:pt x="231847" y="521394"/>
                </a:cubicBezTo>
                <a:lnTo>
                  <a:pt x="221347" y="530057"/>
                </a:lnTo>
                <a:cubicBezTo>
                  <a:pt x="224389" y="546557"/>
                  <a:pt x="232545" y="562171"/>
                  <a:pt x="245300" y="574926"/>
                </a:cubicBezTo>
                <a:cubicBezTo>
                  <a:pt x="262207" y="591833"/>
                  <a:pt x="284136" y="600659"/>
                  <a:pt x="306292" y="601147"/>
                </a:cubicBezTo>
                <a:lnTo>
                  <a:pt x="306292" y="515981"/>
                </a:lnTo>
                <a:lnTo>
                  <a:pt x="306356" y="515981"/>
                </a:lnTo>
                <a:lnTo>
                  <a:pt x="306356" y="601147"/>
                </a:lnTo>
                <a:lnTo>
                  <a:pt x="306986" y="601012"/>
                </a:lnTo>
                <a:lnTo>
                  <a:pt x="306986" y="612510"/>
                </a:lnTo>
                <a:cubicBezTo>
                  <a:pt x="306767" y="612640"/>
                  <a:pt x="306546" y="612644"/>
                  <a:pt x="306324" y="612648"/>
                </a:cubicBezTo>
                <a:lnTo>
                  <a:pt x="306324" y="612648"/>
                </a:lnTo>
                <a:cubicBezTo>
                  <a:pt x="281070" y="612257"/>
                  <a:pt x="255999" y="602326"/>
                  <a:pt x="236731" y="583057"/>
                </a:cubicBezTo>
                <a:cubicBezTo>
                  <a:pt x="223570" y="569897"/>
                  <a:pt x="214766" y="554030"/>
                  <a:pt x="210610" y="537174"/>
                </a:cubicBezTo>
                <a:cubicBezTo>
                  <a:pt x="195839" y="546241"/>
                  <a:pt x="178427" y="551214"/>
                  <a:pt x="159854" y="551214"/>
                </a:cubicBezTo>
                <a:cubicBezTo>
                  <a:pt x="132604" y="551214"/>
                  <a:pt x="107854" y="540509"/>
                  <a:pt x="89720" y="522928"/>
                </a:cubicBezTo>
                <a:lnTo>
                  <a:pt x="89720" y="522928"/>
                </a:lnTo>
                <a:cubicBezTo>
                  <a:pt x="72139" y="504795"/>
                  <a:pt x="61434" y="480045"/>
                  <a:pt x="61434" y="452795"/>
                </a:cubicBezTo>
                <a:cubicBezTo>
                  <a:pt x="61434" y="434221"/>
                  <a:pt x="66407" y="416810"/>
                  <a:pt x="75474" y="402038"/>
                </a:cubicBezTo>
                <a:cubicBezTo>
                  <a:pt x="58618" y="397882"/>
                  <a:pt x="42751" y="389078"/>
                  <a:pt x="29591" y="375917"/>
                </a:cubicBezTo>
                <a:cubicBezTo>
                  <a:pt x="10322" y="356649"/>
                  <a:pt x="391" y="331578"/>
                  <a:pt x="0" y="306324"/>
                </a:cubicBezTo>
                <a:lnTo>
                  <a:pt x="0" y="306324"/>
                </a:lnTo>
                <a:cubicBezTo>
                  <a:pt x="391" y="281070"/>
                  <a:pt x="10322" y="255999"/>
                  <a:pt x="29591" y="236731"/>
                </a:cubicBezTo>
                <a:cubicBezTo>
                  <a:pt x="42758" y="223564"/>
                  <a:pt x="58634" y="214757"/>
                  <a:pt x="75514" y="210684"/>
                </a:cubicBezTo>
                <a:cubicBezTo>
                  <a:pt x="66423" y="195895"/>
                  <a:pt x="61434" y="178457"/>
                  <a:pt x="61434" y="159854"/>
                </a:cubicBezTo>
                <a:cubicBezTo>
                  <a:pt x="61434" y="132604"/>
                  <a:pt x="72139" y="107854"/>
                  <a:pt x="89720" y="89721"/>
                </a:cubicBezTo>
                <a:lnTo>
                  <a:pt x="89720" y="89721"/>
                </a:lnTo>
                <a:cubicBezTo>
                  <a:pt x="107854" y="72140"/>
                  <a:pt x="132604" y="61435"/>
                  <a:pt x="159854" y="61435"/>
                </a:cubicBezTo>
                <a:cubicBezTo>
                  <a:pt x="178457" y="61435"/>
                  <a:pt x="195895" y="66424"/>
                  <a:pt x="210684" y="75515"/>
                </a:cubicBezTo>
                <a:cubicBezTo>
                  <a:pt x="214757" y="58635"/>
                  <a:pt x="223563" y="42758"/>
                  <a:pt x="236731" y="29591"/>
                </a:cubicBezTo>
                <a:cubicBezTo>
                  <a:pt x="256000" y="10322"/>
                  <a:pt x="281070" y="391"/>
                  <a:pt x="306324" y="0"/>
                </a:cubicBezTo>
                <a:lnTo>
                  <a:pt x="30632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" name="Teardrop 3"/>
          <p:cNvSpPr/>
          <p:nvPr/>
        </p:nvSpPr>
        <p:spPr>
          <a:xfrm rot="5400000" flipH="1" flipV="1">
            <a:off x="11908617" y="4923"/>
            <a:ext cx="298552" cy="268215"/>
          </a:xfrm>
          <a:custGeom>
            <a:avLst/>
            <a:gdLst/>
            <a:ahLst/>
            <a:cxnLst/>
            <a:rect l="l" t="t" r="r" b="b"/>
            <a:pathLst>
              <a:path w="298552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7" y="250112"/>
                  <a:pt x="155376" y="250112"/>
                </a:cubicBezTo>
                <a:cubicBezTo>
                  <a:pt x="174454" y="249746"/>
                  <a:pt x="198601" y="254980"/>
                  <a:pt x="211458" y="268141"/>
                </a:cubicBezTo>
                <a:cubicBezTo>
                  <a:pt x="215885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298552" y="138"/>
                </a:moveTo>
                <a:lnTo>
                  <a:pt x="298552" y="11636"/>
                </a:lnTo>
                <a:cubicBezTo>
                  <a:pt x="298344" y="11511"/>
                  <a:pt x="298133" y="11506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3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6" y="100902"/>
                  <a:pt x="253233" y="130241"/>
                  <a:pt x="253233" y="163248"/>
                </a:cubicBezTo>
                <a:cubicBezTo>
                  <a:pt x="252734" y="189232"/>
                  <a:pt x="256525" y="205210"/>
                  <a:pt x="272877" y="215167"/>
                </a:cubicBezTo>
                <a:lnTo>
                  <a:pt x="298552" y="215277"/>
                </a:lnTo>
                <a:lnTo>
                  <a:pt x="298552" y="221928"/>
                </a:lnTo>
                <a:cubicBezTo>
                  <a:pt x="276711" y="221632"/>
                  <a:pt x="254816" y="229876"/>
                  <a:pt x="238146" y="246536"/>
                </a:cubicBezTo>
                <a:lnTo>
                  <a:pt x="246374" y="254763"/>
                </a:lnTo>
                <a:cubicBezTo>
                  <a:pt x="246367" y="254771"/>
                  <a:pt x="246359" y="254779"/>
                  <a:pt x="246352" y="254786"/>
                </a:cubicBezTo>
                <a:cubicBezTo>
                  <a:pt x="246344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69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8" y="221373"/>
                </a:cubicBezTo>
                <a:cubicBezTo>
                  <a:pt x="57670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89" y="195895"/>
                  <a:pt x="53000" y="178457"/>
                  <a:pt x="53000" y="159854"/>
                </a:cubicBezTo>
                <a:cubicBezTo>
                  <a:pt x="53000" y="132604"/>
                  <a:pt x="63705" y="107854"/>
                  <a:pt x="81286" y="89721"/>
                </a:cubicBez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29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" name="Oval 881"/>
          <p:cNvSpPr/>
          <p:nvPr/>
        </p:nvSpPr>
        <p:spPr>
          <a:xfrm>
            <a:off x="346332" y="-10245"/>
            <a:ext cx="169752" cy="84875"/>
          </a:xfrm>
          <a:custGeom>
            <a:avLst/>
            <a:gdLst/>
            <a:ahLst/>
            <a:cxnLst/>
            <a:rect l="l" t="t" r="r" b="b"/>
            <a:pathLst>
              <a:path w="169752" h="84875">
                <a:moveTo>
                  <a:pt x="0" y="0"/>
                </a:moveTo>
                <a:lnTo>
                  <a:pt x="169752" y="0"/>
                </a:lnTo>
                <a:cubicBezTo>
                  <a:pt x="169752" y="46875"/>
                  <a:pt x="131752" y="84875"/>
                  <a:pt x="84876" y="84875"/>
                </a:cubicBezTo>
                <a:cubicBezTo>
                  <a:pt x="38000" y="84875"/>
                  <a:pt x="0" y="46875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" name="Oval 882"/>
          <p:cNvSpPr/>
          <p:nvPr/>
        </p:nvSpPr>
        <p:spPr>
          <a:xfrm>
            <a:off x="1188872" y="-10245"/>
            <a:ext cx="169752" cy="84875"/>
          </a:xfrm>
          <a:custGeom>
            <a:avLst/>
            <a:gdLst/>
            <a:ahLst/>
            <a:cxnLst/>
            <a:rect l="l" t="t" r="r" b="b"/>
            <a:pathLst>
              <a:path w="169752" h="84875">
                <a:moveTo>
                  <a:pt x="0" y="0"/>
                </a:moveTo>
                <a:lnTo>
                  <a:pt x="169752" y="0"/>
                </a:lnTo>
                <a:cubicBezTo>
                  <a:pt x="169752" y="46875"/>
                  <a:pt x="131752" y="84875"/>
                  <a:pt x="84876" y="84875"/>
                </a:cubicBezTo>
                <a:cubicBezTo>
                  <a:pt x="38000" y="84875"/>
                  <a:pt x="0" y="46875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" name="Oval 883"/>
          <p:cNvSpPr/>
          <p:nvPr/>
        </p:nvSpPr>
        <p:spPr>
          <a:xfrm>
            <a:off x="2031413" y="-10245"/>
            <a:ext cx="10160587" cy="84875"/>
          </a:xfrm>
          <a:custGeom>
            <a:avLst/>
            <a:gdLst/>
            <a:ahLst/>
            <a:cxnLst/>
            <a:rect l="l" t="t" r="r" b="b"/>
            <a:pathLst>
              <a:path w="10160587" h="84875">
                <a:moveTo>
                  <a:pt x="10110479" y="0"/>
                </a:moveTo>
                <a:lnTo>
                  <a:pt x="10160587" y="0"/>
                </a:lnTo>
                <a:lnTo>
                  <a:pt x="10160587" y="77038"/>
                </a:lnTo>
                <a:cubicBezTo>
                  <a:pt x="10130976" y="64066"/>
                  <a:pt x="10110479" y="34427"/>
                  <a:pt x="10110479" y="0"/>
                </a:cubicBezTo>
                <a:close/>
                <a:moveTo>
                  <a:pt x="9267940" y="0"/>
                </a:moveTo>
                <a:lnTo>
                  <a:pt x="9437692" y="0"/>
                </a:lnTo>
                <a:cubicBezTo>
                  <a:pt x="9437692" y="46875"/>
                  <a:pt x="9399692" y="84875"/>
                  <a:pt x="9352816" y="84875"/>
                </a:cubicBezTo>
                <a:cubicBezTo>
                  <a:pt x="9305940" y="84875"/>
                  <a:pt x="9267940" y="46875"/>
                  <a:pt x="9267940" y="0"/>
                </a:cubicBezTo>
                <a:close/>
                <a:moveTo>
                  <a:pt x="8425400" y="0"/>
                </a:moveTo>
                <a:lnTo>
                  <a:pt x="8595152" y="0"/>
                </a:lnTo>
                <a:cubicBezTo>
                  <a:pt x="8595152" y="46875"/>
                  <a:pt x="8557152" y="84875"/>
                  <a:pt x="8510276" y="84875"/>
                </a:cubicBezTo>
                <a:cubicBezTo>
                  <a:pt x="8463400" y="84875"/>
                  <a:pt x="8425400" y="46875"/>
                  <a:pt x="8425400" y="0"/>
                </a:cubicBezTo>
                <a:close/>
                <a:moveTo>
                  <a:pt x="7582860" y="0"/>
                </a:moveTo>
                <a:lnTo>
                  <a:pt x="7752612" y="0"/>
                </a:lnTo>
                <a:cubicBezTo>
                  <a:pt x="7752612" y="46875"/>
                  <a:pt x="7714612" y="84875"/>
                  <a:pt x="7667736" y="84875"/>
                </a:cubicBezTo>
                <a:cubicBezTo>
                  <a:pt x="7620860" y="84875"/>
                  <a:pt x="7582860" y="46875"/>
                  <a:pt x="7582860" y="0"/>
                </a:cubicBezTo>
                <a:close/>
                <a:moveTo>
                  <a:pt x="6740320" y="0"/>
                </a:moveTo>
                <a:lnTo>
                  <a:pt x="6910072" y="0"/>
                </a:lnTo>
                <a:cubicBezTo>
                  <a:pt x="6910072" y="46875"/>
                  <a:pt x="6872072" y="84875"/>
                  <a:pt x="6825196" y="84875"/>
                </a:cubicBezTo>
                <a:cubicBezTo>
                  <a:pt x="6778320" y="84875"/>
                  <a:pt x="6740320" y="46875"/>
                  <a:pt x="6740320" y="0"/>
                </a:cubicBezTo>
                <a:close/>
                <a:moveTo>
                  <a:pt x="5897780" y="0"/>
                </a:moveTo>
                <a:lnTo>
                  <a:pt x="6067532" y="0"/>
                </a:lnTo>
                <a:cubicBezTo>
                  <a:pt x="6067532" y="46875"/>
                  <a:pt x="6029532" y="84875"/>
                  <a:pt x="5982656" y="84875"/>
                </a:cubicBezTo>
                <a:cubicBezTo>
                  <a:pt x="5935780" y="84875"/>
                  <a:pt x="5897780" y="46875"/>
                  <a:pt x="5897780" y="0"/>
                </a:cubicBezTo>
                <a:close/>
                <a:moveTo>
                  <a:pt x="5055240" y="0"/>
                </a:moveTo>
                <a:lnTo>
                  <a:pt x="5224992" y="0"/>
                </a:lnTo>
                <a:cubicBezTo>
                  <a:pt x="5224992" y="46875"/>
                  <a:pt x="5186992" y="84875"/>
                  <a:pt x="5140116" y="84875"/>
                </a:cubicBezTo>
                <a:cubicBezTo>
                  <a:pt x="5093240" y="84875"/>
                  <a:pt x="5055240" y="46875"/>
                  <a:pt x="5055240" y="0"/>
                </a:cubicBezTo>
                <a:close/>
                <a:moveTo>
                  <a:pt x="4212700" y="0"/>
                </a:moveTo>
                <a:lnTo>
                  <a:pt x="4382452" y="0"/>
                </a:lnTo>
                <a:cubicBezTo>
                  <a:pt x="4382452" y="46875"/>
                  <a:pt x="4344452" y="84875"/>
                  <a:pt x="4297576" y="84875"/>
                </a:cubicBezTo>
                <a:cubicBezTo>
                  <a:pt x="4250700" y="84875"/>
                  <a:pt x="4212700" y="46875"/>
                  <a:pt x="4212700" y="0"/>
                </a:cubicBezTo>
                <a:close/>
                <a:moveTo>
                  <a:pt x="3370160" y="0"/>
                </a:moveTo>
                <a:lnTo>
                  <a:pt x="3539912" y="0"/>
                </a:lnTo>
                <a:cubicBezTo>
                  <a:pt x="3539912" y="46875"/>
                  <a:pt x="3501912" y="84875"/>
                  <a:pt x="3455036" y="84875"/>
                </a:cubicBezTo>
                <a:cubicBezTo>
                  <a:pt x="3408160" y="84875"/>
                  <a:pt x="3370160" y="46875"/>
                  <a:pt x="3370160" y="0"/>
                </a:cubicBezTo>
                <a:close/>
                <a:moveTo>
                  <a:pt x="2527620" y="0"/>
                </a:moveTo>
                <a:lnTo>
                  <a:pt x="2697372" y="0"/>
                </a:lnTo>
                <a:cubicBezTo>
                  <a:pt x="2697372" y="46875"/>
                  <a:pt x="2659372" y="84875"/>
                  <a:pt x="2612496" y="84875"/>
                </a:cubicBezTo>
                <a:cubicBezTo>
                  <a:pt x="2565620" y="84875"/>
                  <a:pt x="2527620" y="46875"/>
                  <a:pt x="2527620" y="0"/>
                </a:cubicBezTo>
                <a:close/>
                <a:moveTo>
                  <a:pt x="1685080" y="0"/>
                </a:moveTo>
                <a:lnTo>
                  <a:pt x="1854832" y="0"/>
                </a:lnTo>
                <a:cubicBezTo>
                  <a:pt x="1854832" y="46875"/>
                  <a:pt x="1816832" y="84875"/>
                  <a:pt x="1769956" y="84875"/>
                </a:cubicBezTo>
                <a:cubicBezTo>
                  <a:pt x="1723080" y="84875"/>
                  <a:pt x="1685080" y="46875"/>
                  <a:pt x="1685080" y="0"/>
                </a:cubicBezTo>
                <a:close/>
                <a:moveTo>
                  <a:pt x="842540" y="0"/>
                </a:moveTo>
                <a:lnTo>
                  <a:pt x="1012292" y="0"/>
                </a:lnTo>
                <a:cubicBezTo>
                  <a:pt x="1012292" y="46875"/>
                  <a:pt x="974292" y="84875"/>
                  <a:pt x="927416" y="84875"/>
                </a:cubicBezTo>
                <a:cubicBezTo>
                  <a:pt x="880540" y="84875"/>
                  <a:pt x="842540" y="46875"/>
                  <a:pt x="842540" y="0"/>
                </a:cubicBezTo>
                <a:close/>
                <a:moveTo>
                  <a:pt x="0" y="0"/>
                </a:moveTo>
                <a:lnTo>
                  <a:pt x="169752" y="0"/>
                </a:lnTo>
                <a:cubicBezTo>
                  <a:pt x="169752" y="46875"/>
                  <a:pt x="131752" y="84875"/>
                  <a:pt x="84876" y="84875"/>
                </a:cubicBezTo>
                <a:cubicBezTo>
                  <a:pt x="38000" y="84875"/>
                  <a:pt x="0" y="46875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" name="Teardrop 3"/>
          <p:cNvSpPr/>
          <p:nvPr/>
        </p:nvSpPr>
        <p:spPr>
          <a:xfrm rot="5400000" flipH="1" flipV="1">
            <a:off x="644277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" name="Teardrop 3"/>
          <p:cNvSpPr/>
          <p:nvPr/>
        </p:nvSpPr>
        <p:spPr>
          <a:xfrm rot="5400000" flipH="1" flipV="1">
            <a:off x="-148774" y="1103813"/>
            <a:ext cx="612648" cy="315100"/>
          </a:xfrm>
          <a:custGeom>
            <a:avLst/>
            <a:gdLst/>
            <a:ahLst/>
            <a:cxnLst/>
            <a:rect l="l" t="t" r="r" b="b"/>
            <a:pathLst>
              <a:path w="612648" h="315100">
                <a:moveTo>
                  <a:pt x="239386" y="75670"/>
                </a:moveTo>
                <a:cubicBezTo>
                  <a:pt x="230866" y="67149"/>
                  <a:pt x="224313" y="57406"/>
                  <a:pt x="219944" y="46909"/>
                </a:cubicBezTo>
                <a:cubicBezTo>
                  <a:pt x="207099" y="60107"/>
                  <a:pt x="182914" y="65356"/>
                  <a:pt x="163810" y="64989"/>
                </a:cubicBezTo>
                <a:cubicBezTo>
                  <a:pt x="113792" y="64989"/>
                  <a:pt x="73243" y="105538"/>
                  <a:pt x="73243" y="155556"/>
                </a:cubicBezTo>
                <a:cubicBezTo>
                  <a:pt x="73243" y="179467"/>
                  <a:pt x="82509" y="201213"/>
                  <a:pt x="97830" y="217225"/>
                </a:cubicBezTo>
                <a:close/>
                <a:moveTo>
                  <a:pt x="268191" y="95157"/>
                </a:moveTo>
                <a:cubicBezTo>
                  <a:pt x="257695" y="90787"/>
                  <a:pt x="247952" y="84234"/>
                  <a:pt x="239431" y="75715"/>
                </a:cubicBezTo>
                <a:lnTo>
                  <a:pt x="97875" y="217270"/>
                </a:lnTo>
                <a:cubicBezTo>
                  <a:pt x="113887" y="232591"/>
                  <a:pt x="135634" y="241857"/>
                  <a:pt x="159544" y="241857"/>
                </a:cubicBezTo>
                <a:cubicBezTo>
                  <a:pt x="184553" y="241857"/>
                  <a:pt x="207195" y="231720"/>
                  <a:pt x="223585" y="215331"/>
                </a:cubicBezTo>
                <a:cubicBezTo>
                  <a:pt x="239974" y="198941"/>
                  <a:pt x="250111" y="176299"/>
                  <a:pt x="250111" y="151290"/>
                </a:cubicBezTo>
                <a:cubicBezTo>
                  <a:pt x="249745" y="132187"/>
                  <a:pt x="254994" y="108002"/>
                  <a:pt x="268191" y="95157"/>
                </a:cubicBezTo>
                <a:close/>
                <a:moveTo>
                  <a:pt x="391275" y="232488"/>
                </a:moveTo>
                <a:cubicBezTo>
                  <a:pt x="366688" y="214199"/>
                  <a:pt x="350981" y="184860"/>
                  <a:pt x="350981" y="151853"/>
                </a:cubicBezTo>
                <a:cubicBezTo>
                  <a:pt x="351479" y="125869"/>
                  <a:pt x="347689" y="109892"/>
                  <a:pt x="331337" y="99934"/>
                </a:cubicBezTo>
                <a:cubicBezTo>
                  <a:pt x="315088" y="104415"/>
                  <a:pt x="297874" y="104335"/>
                  <a:pt x="281637" y="99721"/>
                </a:cubicBezTo>
                <a:cubicBezTo>
                  <a:pt x="265010" y="109675"/>
                  <a:pt x="261165" y="125694"/>
                  <a:pt x="261667" y="151853"/>
                </a:cubicBezTo>
                <a:cubicBezTo>
                  <a:pt x="261667" y="179968"/>
                  <a:pt x="250271" y="205421"/>
                  <a:pt x="231847" y="223846"/>
                </a:cubicBezTo>
                <a:lnTo>
                  <a:pt x="221347" y="232509"/>
                </a:lnTo>
                <a:cubicBezTo>
                  <a:pt x="224390" y="249009"/>
                  <a:pt x="232545" y="264623"/>
                  <a:pt x="245300" y="277378"/>
                </a:cubicBezTo>
                <a:cubicBezTo>
                  <a:pt x="262207" y="294285"/>
                  <a:pt x="284136" y="303111"/>
                  <a:pt x="306292" y="303599"/>
                </a:cubicBezTo>
                <a:lnTo>
                  <a:pt x="306292" y="218433"/>
                </a:lnTo>
                <a:lnTo>
                  <a:pt x="306356" y="218433"/>
                </a:lnTo>
                <a:lnTo>
                  <a:pt x="306356" y="303599"/>
                </a:lnTo>
                <a:cubicBezTo>
                  <a:pt x="328512" y="303110"/>
                  <a:pt x="350441" y="294285"/>
                  <a:pt x="367348" y="277378"/>
                </a:cubicBezTo>
                <a:cubicBezTo>
                  <a:pt x="380109" y="264617"/>
                  <a:pt x="388266" y="248996"/>
                  <a:pt x="391275" y="232488"/>
                </a:cubicBezTo>
                <a:close/>
                <a:moveTo>
                  <a:pt x="514773" y="217271"/>
                </a:moveTo>
                <a:lnTo>
                  <a:pt x="373218" y="75716"/>
                </a:lnTo>
                <a:cubicBezTo>
                  <a:pt x="364700" y="84231"/>
                  <a:pt x="354962" y="90781"/>
                  <a:pt x="344508" y="95209"/>
                </a:cubicBezTo>
                <a:cubicBezTo>
                  <a:pt x="357668" y="108066"/>
                  <a:pt x="362903" y="132212"/>
                  <a:pt x="362537" y="151290"/>
                </a:cubicBezTo>
                <a:cubicBezTo>
                  <a:pt x="362537" y="201309"/>
                  <a:pt x="403085" y="241857"/>
                  <a:pt x="453104" y="241857"/>
                </a:cubicBezTo>
                <a:cubicBezTo>
                  <a:pt x="477015" y="241857"/>
                  <a:pt x="498761" y="232592"/>
                  <a:pt x="514773" y="217271"/>
                </a:cubicBezTo>
                <a:close/>
                <a:moveTo>
                  <a:pt x="539405" y="155556"/>
                </a:moveTo>
                <a:cubicBezTo>
                  <a:pt x="539405" y="105538"/>
                  <a:pt x="498856" y="64989"/>
                  <a:pt x="448838" y="64989"/>
                </a:cubicBezTo>
                <a:cubicBezTo>
                  <a:pt x="429760" y="65355"/>
                  <a:pt x="405614" y="60121"/>
                  <a:pt x="392756" y="46961"/>
                </a:cubicBezTo>
                <a:cubicBezTo>
                  <a:pt x="388329" y="57415"/>
                  <a:pt x="381778" y="67153"/>
                  <a:pt x="373263" y="75671"/>
                </a:cubicBezTo>
                <a:lnTo>
                  <a:pt x="514818" y="217225"/>
                </a:lnTo>
                <a:cubicBezTo>
                  <a:pt x="530139" y="201213"/>
                  <a:pt x="539405" y="179467"/>
                  <a:pt x="539405" y="155556"/>
                </a:cubicBezTo>
                <a:close/>
                <a:moveTo>
                  <a:pt x="612648" y="8776"/>
                </a:moveTo>
                <a:cubicBezTo>
                  <a:pt x="612257" y="34030"/>
                  <a:pt x="602326" y="59101"/>
                  <a:pt x="583058" y="78369"/>
                </a:cubicBezTo>
                <a:cubicBezTo>
                  <a:pt x="569890" y="91537"/>
                  <a:pt x="554014" y="100343"/>
                  <a:pt x="537134" y="104416"/>
                </a:cubicBezTo>
                <a:cubicBezTo>
                  <a:pt x="546224" y="119205"/>
                  <a:pt x="551214" y="136643"/>
                  <a:pt x="551214" y="155247"/>
                </a:cubicBezTo>
                <a:cubicBezTo>
                  <a:pt x="551214" y="182497"/>
                  <a:pt x="540509" y="207247"/>
                  <a:pt x="522928" y="225380"/>
                </a:cubicBezTo>
                <a:lnTo>
                  <a:pt x="522928" y="225380"/>
                </a:lnTo>
                <a:cubicBezTo>
                  <a:pt x="504794" y="242961"/>
                  <a:pt x="480044" y="253667"/>
                  <a:pt x="452794" y="253667"/>
                </a:cubicBezTo>
                <a:cubicBezTo>
                  <a:pt x="434191" y="253667"/>
                  <a:pt x="416753" y="248677"/>
                  <a:pt x="401964" y="239586"/>
                </a:cubicBezTo>
                <a:cubicBezTo>
                  <a:pt x="397891" y="256466"/>
                  <a:pt x="389084" y="272342"/>
                  <a:pt x="375917" y="285509"/>
                </a:cubicBezTo>
                <a:cubicBezTo>
                  <a:pt x="356649" y="304778"/>
                  <a:pt x="331578" y="314709"/>
                  <a:pt x="306324" y="315100"/>
                </a:cubicBezTo>
                <a:lnTo>
                  <a:pt x="306324" y="315100"/>
                </a:lnTo>
                <a:cubicBezTo>
                  <a:pt x="281070" y="314709"/>
                  <a:pt x="255999" y="304778"/>
                  <a:pt x="236731" y="285509"/>
                </a:cubicBezTo>
                <a:cubicBezTo>
                  <a:pt x="223571" y="272349"/>
                  <a:pt x="214766" y="256482"/>
                  <a:pt x="210610" y="239626"/>
                </a:cubicBezTo>
                <a:cubicBezTo>
                  <a:pt x="195839" y="248693"/>
                  <a:pt x="178427" y="253666"/>
                  <a:pt x="159854" y="253666"/>
                </a:cubicBezTo>
                <a:cubicBezTo>
                  <a:pt x="132604" y="253666"/>
                  <a:pt x="107854" y="242961"/>
                  <a:pt x="89720" y="225380"/>
                </a:cubicBezTo>
                <a:lnTo>
                  <a:pt x="89720" y="225380"/>
                </a:lnTo>
                <a:cubicBezTo>
                  <a:pt x="72139" y="207247"/>
                  <a:pt x="61434" y="182497"/>
                  <a:pt x="61434" y="155247"/>
                </a:cubicBezTo>
                <a:cubicBezTo>
                  <a:pt x="61434" y="136673"/>
                  <a:pt x="66407" y="119262"/>
                  <a:pt x="75474" y="104490"/>
                </a:cubicBezTo>
                <a:cubicBezTo>
                  <a:pt x="58618" y="100334"/>
                  <a:pt x="42751" y="91530"/>
                  <a:pt x="29591" y="78369"/>
                </a:cubicBezTo>
                <a:cubicBezTo>
                  <a:pt x="10322" y="59101"/>
                  <a:pt x="391" y="34030"/>
                  <a:pt x="0" y="8776"/>
                </a:cubicBezTo>
                <a:lnTo>
                  <a:pt x="0" y="8776"/>
                </a:lnTo>
                <a:lnTo>
                  <a:pt x="1828" y="0"/>
                </a:lnTo>
                <a:lnTo>
                  <a:pt x="13374" y="0"/>
                </a:lnTo>
                <a:cubicBezTo>
                  <a:pt x="11782" y="2802"/>
                  <a:pt x="11567" y="5771"/>
                  <a:pt x="11501" y="8744"/>
                </a:cubicBezTo>
                <a:lnTo>
                  <a:pt x="96667" y="8744"/>
                </a:lnTo>
                <a:lnTo>
                  <a:pt x="96667" y="8808"/>
                </a:lnTo>
                <a:lnTo>
                  <a:pt x="11501" y="8808"/>
                </a:lnTo>
                <a:cubicBezTo>
                  <a:pt x="11989" y="30964"/>
                  <a:pt x="20815" y="52893"/>
                  <a:pt x="37722" y="69800"/>
                </a:cubicBezTo>
                <a:cubicBezTo>
                  <a:pt x="50477" y="82555"/>
                  <a:pt x="66091" y="90711"/>
                  <a:pt x="82592" y="93753"/>
                </a:cubicBezTo>
                <a:cubicBezTo>
                  <a:pt x="100880" y="69151"/>
                  <a:pt x="130228" y="53433"/>
                  <a:pt x="163247" y="53433"/>
                </a:cubicBezTo>
                <a:cubicBezTo>
                  <a:pt x="186137" y="53872"/>
                  <a:pt x="201262" y="50984"/>
                  <a:pt x="211355" y="39116"/>
                </a:cubicBezTo>
                <a:cubicBezTo>
                  <a:pt x="212796" y="37420"/>
                  <a:pt x="214135" y="35542"/>
                  <a:pt x="215380" y="33463"/>
                </a:cubicBezTo>
                <a:lnTo>
                  <a:pt x="215236" y="0"/>
                </a:lnTo>
                <a:lnTo>
                  <a:pt x="223506" y="0"/>
                </a:lnTo>
                <a:cubicBezTo>
                  <a:pt x="219687" y="24354"/>
                  <a:pt x="227777" y="49750"/>
                  <a:pt x="246535" y="68520"/>
                </a:cubicBezTo>
                <a:lnTo>
                  <a:pt x="254763" y="60293"/>
                </a:lnTo>
                <a:cubicBezTo>
                  <a:pt x="254771" y="60299"/>
                  <a:pt x="254778" y="60307"/>
                  <a:pt x="254786" y="60315"/>
                </a:cubicBezTo>
                <a:lnTo>
                  <a:pt x="254808" y="60338"/>
                </a:lnTo>
                <a:lnTo>
                  <a:pt x="246580" y="68565"/>
                </a:lnTo>
                <a:cubicBezTo>
                  <a:pt x="279582" y="101547"/>
                  <a:pt x="333066" y="101547"/>
                  <a:pt x="366068" y="68565"/>
                </a:cubicBezTo>
                <a:lnTo>
                  <a:pt x="357840" y="60338"/>
                </a:lnTo>
                <a:cubicBezTo>
                  <a:pt x="357847" y="60330"/>
                  <a:pt x="357855" y="60322"/>
                  <a:pt x="357862" y="60315"/>
                </a:cubicBezTo>
                <a:lnTo>
                  <a:pt x="357885" y="60293"/>
                </a:lnTo>
                <a:lnTo>
                  <a:pt x="366113" y="68520"/>
                </a:lnTo>
                <a:cubicBezTo>
                  <a:pt x="384871" y="49750"/>
                  <a:pt x="392961" y="24354"/>
                  <a:pt x="389142" y="0"/>
                </a:cubicBezTo>
                <a:lnTo>
                  <a:pt x="397337" y="0"/>
                </a:lnTo>
                <a:cubicBezTo>
                  <a:pt x="401479" y="11094"/>
                  <a:pt x="400548" y="22668"/>
                  <a:pt x="397481" y="33790"/>
                </a:cubicBezTo>
                <a:cubicBezTo>
                  <a:pt x="407439" y="50142"/>
                  <a:pt x="423417" y="53932"/>
                  <a:pt x="449401" y="53433"/>
                </a:cubicBezTo>
                <a:cubicBezTo>
                  <a:pt x="482407" y="53434"/>
                  <a:pt x="511746" y="69140"/>
                  <a:pt x="530035" y="93727"/>
                </a:cubicBezTo>
                <a:cubicBezTo>
                  <a:pt x="546543" y="90718"/>
                  <a:pt x="562165" y="82561"/>
                  <a:pt x="574926" y="69800"/>
                </a:cubicBezTo>
                <a:cubicBezTo>
                  <a:pt x="591833" y="52893"/>
                  <a:pt x="600658" y="30964"/>
                  <a:pt x="601147" y="8808"/>
                </a:cubicBezTo>
                <a:lnTo>
                  <a:pt x="515982" y="8808"/>
                </a:lnTo>
                <a:lnTo>
                  <a:pt x="515981" y="8744"/>
                </a:lnTo>
                <a:lnTo>
                  <a:pt x="601147" y="8744"/>
                </a:lnTo>
                <a:lnTo>
                  <a:pt x="599274" y="0"/>
                </a:lnTo>
                <a:lnTo>
                  <a:pt x="610820" y="0"/>
                </a:lnTo>
                <a:cubicBezTo>
                  <a:pt x="612423" y="2826"/>
                  <a:pt x="612602" y="5800"/>
                  <a:pt x="612648" y="8776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" name="Teardrop 3"/>
          <p:cNvSpPr/>
          <p:nvPr/>
        </p:nvSpPr>
        <p:spPr>
          <a:xfrm rot="5400000" flipH="1" flipV="1">
            <a:off x="138753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" name="Teardrop 3"/>
          <p:cNvSpPr/>
          <p:nvPr/>
        </p:nvSpPr>
        <p:spPr>
          <a:xfrm rot="5400000" flipH="1" flipV="1">
            <a:off x="223007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" name="Teardrop 3"/>
          <p:cNvSpPr/>
          <p:nvPr/>
        </p:nvSpPr>
        <p:spPr>
          <a:xfrm rot="5400000" flipH="1" flipV="1">
            <a:off x="307261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" name="Teardrop 3"/>
          <p:cNvSpPr/>
          <p:nvPr/>
        </p:nvSpPr>
        <p:spPr>
          <a:xfrm rot="5400000" flipH="1" flipV="1">
            <a:off x="391515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" name="Teardrop 3"/>
          <p:cNvSpPr/>
          <p:nvPr/>
        </p:nvSpPr>
        <p:spPr>
          <a:xfrm rot="5400000" flipH="1" flipV="1">
            <a:off x="475769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" name="Teardrop 3"/>
          <p:cNvSpPr/>
          <p:nvPr/>
        </p:nvSpPr>
        <p:spPr>
          <a:xfrm rot="5400000" flipH="1" flipV="1">
            <a:off x="560023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" name="Teardrop 3"/>
          <p:cNvSpPr/>
          <p:nvPr/>
        </p:nvSpPr>
        <p:spPr>
          <a:xfrm rot="5400000" flipH="1" flipV="1">
            <a:off x="812785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" name="Teardrop 3"/>
          <p:cNvSpPr/>
          <p:nvPr/>
        </p:nvSpPr>
        <p:spPr>
          <a:xfrm rot="5400000" flipH="1" flipV="1">
            <a:off x="728531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" name="Teardrop 3"/>
          <p:cNvSpPr/>
          <p:nvPr/>
        </p:nvSpPr>
        <p:spPr>
          <a:xfrm rot="5400000" flipH="1" flipV="1">
            <a:off x="981293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" name="Teardrop 3"/>
          <p:cNvSpPr/>
          <p:nvPr/>
        </p:nvSpPr>
        <p:spPr>
          <a:xfrm rot="5400000" flipH="1" flipV="1">
            <a:off x="897039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" name="Teardrop 3"/>
          <p:cNvSpPr/>
          <p:nvPr/>
        </p:nvSpPr>
        <p:spPr>
          <a:xfrm rot="5400000" flipH="1" flipV="1">
            <a:off x="11498011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" name="Teardrop 3"/>
          <p:cNvSpPr/>
          <p:nvPr/>
        </p:nvSpPr>
        <p:spPr>
          <a:xfrm rot="5400000" flipH="1" flipV="1">
            <a:off x="1065547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" name="Teardrop 3"/>
          <p:cNvSpPr/>
          <p:nvPr/>
        </p:nvSpPr>
        <p:spPr>
          <a:xfrm rot="5400000" flipH="1" flipV="1">
            <a:off x="544992" y="95503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" name="Oval 669"/>
          <p:cNvSpPr/>
          <p:nvPr/>
        </p:nvSpPr>
        <p:spPr>
          <a:xfrm>
            <a:off x="666451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" name="Oval 670"/>
          <p:cNvSpPr/>
          <p:nvPr/>
        </p:nvSpPr>
        <p:spPr>
          <a:xfrm>
            <a:off x="76673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" name="Oval 671"/>
          <p:cNvSpPr/>
          <p:nvPr/>
        </p:nvSpPr>
        <p:spPr>
          <a:xfrm>
            <a:off x="160927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" name="Oval 672"/>
          <p:cNvSpPr/>
          <p:nvPr/>
        </p:nvSpPr>
        <p:spPr>
          <a:xfrm>
            <a:off x="245181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" name="Oval 673"/>
          <p:cNvSpPr/>
          <p:nvPr/>
        </p:nvSpPr>
        <p:spPr>
          <a:xfrm>
            <a:off x="329435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" name="Oval 674"/>
          <p:cNvSpPr/>
          <p:nvPr/>
        </p:nvSpPr>
        <p:spPr>
          <a:xfrm>
            <a:off x="413689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" name="Oval 675"/>
          <p:cNvSpPr/>
          <p:nvPr/>
        </p:nvSpPr>
        <p:spPr>
          <a:xfrm>
            <a:off x="497943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" name="Oval 676"/>
          <p:cNvSpPr/>
          <p:nvPr/>
        </p:nvSpPr>
        <p:spPr>
          <a:xfrm>
            <a:off x="582197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" name="Oval 677"/>
          <p:cNvSpPr/>
          <p:nvPr/>
        </p:nvSpPr>
        <p:spPr>
          <a:xfrm>
            <a:off x="834959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" name="Oval 678"/>
          <p:cNvSpPr/>
          <p:nvPr/>
        </p:nvSpPr>
        <p:spPr>
          <a:xfrm>
            <a:off x="750705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" name="Oval 679"/>
          <p:cNvSpPr/>
          <p:nvPr/>
        </p:nvSpPr>
        <p:spPr>
          <a:xfrm>
            <a:off x="1003467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" name="Oval 680"/>
          <p:cNvSpPr/>
          <p:nvPr/>
        </p:nvSpPr>
        <p:spPr>
          <a:xfrm>
            <a:off x="919213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" name="Oval 681"/>
          <p:cNvSpPr/>
          <p:nvPr/>
        </p:nvSpPr>
        <p:spPr>
          <a:xfrm>
            <a:off x="11719750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" name="Oval 682"/>
          <p:cNvSpPr/>
          <p:nvPr/>
        </p:nvSpPr>
        <p:spPr>
          <a:xfrm>
            <a:off x="10877211" y="117719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" name="Teardrop 3"/>
          <p:cNvSpPr/>
          <p:nvPr/>
        </p:nvSpPr>
        <p:spPr>
          <a:xfrm rot="5400000" flipH="1" flipV="1">
            <a:off x="602118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" name="Teardrop 3"/>
          <p:cNvSpPr/>
          <p:nvPr/>
        </p:nvSpPr>
        <p:spPr>
          <a:xfrm rot="5400000" flipH="1" flipV="1">
            <a:off x="96594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" name="Teardrop 3"/>
          <p:cNvSpPr/>
          <p:nvPr/>
        </p:nvSpPr>
        <p:spPr>
          <a:xfrm rot="5400000" flipH="1" flipV="1">
            <a:off x="180848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" name="Teardrop 3"/>
          <p:cNvSpPr/>
          <p:nvPr/>
        </p:nvSpPr>
        <p:spPr>
          <a:xfrm rot="5400000" flipH="1" flipV="1">
            <a:off x="265102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" name="Teardrop 3"/>
          <p:cNvSpPr/>
          <p:nvPr/>
        </p:nvSpPr>
        <p:spPr>
          <a:xfrm rot="5400000" flipH="1" flipV="1">
            <a:off x="349356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" name="Teardrop 3"/>
          <p:cNvSpPr/>
          <p:nvPr/>
        </p:nvSpPr>
        <p:spPr>
          <a:xfrm rot="5400000" flipH="1" flipV="1">
            <a:off x="433610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" name="Teardrop 3"/>
          <p:cNvSpPr/>
          <p:nvPr/>
        </p:nvSpPr>
        <p:spPr>
          <a:xfrm rot="5400000" flipH="1" flipV="1">
            <a:off x="517864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" name="Teardrop 3"/>
          <p:cNvSpPr/>
          <p:nvPr/>
        </p:nvSpPr>
        <p:spPr>
          <a:xfrm rot="5400000" flipH="1" flipV="1">
            <a:off x="770626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" name="Teardrop 3"/>
          <p:cNvSpPr/>
          <p:nvPr/>
        </p:nvSpPr>
        <p:spPr>
          <a:xfrm rot="5400000" flipH="1" flipV="1">
            <a:off x="686372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" name="Teardrop 3"/>
          <p:cNvSpPr/>
          <p:nvPr/>
        </p:nvSpPr>
        <p:spPr>
          <a:xfrm rot="5400000" flipH="1" flipV="1">
            <a:off x="939134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" name="Teardrop 3"/>
          <p:cNvSpPr/>
          <p:nvPr/>
        </p:nvSpPr>
        <p:spPr>
          <a:xfrm rot="5400000" flipH="1" flipV="1">
            <a:off x="854880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" name="Teardrop 3"/>
          <p:cNvSpPr/>
          <p:nvPr/>
        </p:nvSpPr>
        <p:spPr>
          <a:xfrm rot="5400000" flipH="1" flipV="1">
            <a:off x="11076421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" name="Teardrop 3"/>
          <p:cNvSpPr/>
          <p:nvPr/>
        </p:nvSpPr>
        <p:spPr>
          <a:xfrm rot="5400000" flipH="1" flipV="1">
            <a:off x="1023388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" name="Teardrop 3"/>
          <p:cNvSpPr/>
          <p:nvPr/>
        </p:nvSpPr>
        <p:spPr>
          <a:xfrm rot="5400000" flipH="1" flipV="1">
            <a:off x="123402" y="1375727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" name="Teardrop 3"/>
          <p:cNvSpPr/>
          <p:nvPr/>
        </p:nvSpPr>
        <p:spPr>
          <a:xfrm rot="5400000" flipH="1" flipV="1">
            <a:off x="11760002" y="1531078"/>
            <a:ext cx="595781" cy="268215"/>
          </a:xfrm>
          <a:custGeom>
            <a:avLst/>
            <a:gdLst/>
            <a:ahLst/>
            <a:cxnLst/>
            <a:rect l="l" t="t" r="r" b="b"/>
            <a:pathLst>
              <a:path w="595781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7" y="250112"/>
                  <a:pt x="155376" y="250112"/>
                </a:cubicBezTo>
                <a:cubicBezTo>
                  <a:pt x="174454" y="249746"/>
                  <a:pt x="198601" y="254980"/>
                  <a:pt x="211458" y="268141"/>
                </a:cubicBezTo>
                <a:cubicBezTo>
                  <a:pt x="215885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382868" y="82592"/>
                </a:moveTo>
                <a:cubicBezTo>
                  <a:pt x="379825" y="66091"/>
                  <a:pt x="371670" y="50477"/>
                  <a:pt x="358914" y="37722"/>
                </a:cubicBezTo>
                <a:cubicBezTo>
                  <a:pt x="342007" y="20815"/>
                  <a:pt x="320078" y="11989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3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6" y="100902"/>
                  <a:pt x="253233" y="130241"/>
                  <a:pt x="253233" y="163248"/>
                </a:cubicBezTo>
                <a:cubicBezTo>
                  <a:pt x="252735" y="189232"/>
                  <a:pt x="256525" y="205210"/>
                  <a:pt x="272877" y="215167"/>
                </a:cubicBezTo>
                <a:cubicBezTo>
                  <a:pt x="289126" y="210687"/>
                  <a:pt x="306340" y="210767"/>
                  <a:pt x="322577" y="215380"/>
                </a:cubicBezTo>
                <a:cubicBezTo>
                  <a:pt x="324655" y="214136"/>
                  <a:pt x="326534" y="212797"/>
                  <a:pt x="328229" y="211355"/>
                </a:cubicBezTo>
                <a:cubicBezTo>
                  <a:pt x="340097" y="201263"/>
                  <a:pt x="342986" y="186138"/>
                  <a:pt x="342547" y="163248"/>
                </a:cubicBezTo>
                <a:cubicBezTo>
                  <a:pt x="342547" y="130228"/>
                  <a:pt x="358265" y="100880"/>
                  <a:pt x="382868" y="82592"/>
                </a:cubicBezTo>
                <a:close/>
                <a:moveTo>
                  <a:pt x="506339" y="97830"/>
                </a:moveTo>
                <a:cubicBezTo>
                  <a:pt x="490327" y="82509"/>
                  <a:pt x="468581" y="73244"/>
                  <a:pt x="444670" y="73244"/>
                </a:cubicBezTo>
                <a:cubicBezTo>
                  <a:pt x="394651" y="73244"/>
                  <a:pt x="354103" y="113792"/>
                  <a:pt x="354103" y="163811"/>
                </a:cubicBezTo>
                <a:cubicBezTo>
                  <a:pt x="354470" y="182914"/>
                  <a:pt x="349220" y="207099"/>
                  <a:pt x="336023" y="219944"/>
                </a:cubicBezTo>
                <a:cubicBezTo>
                  <a:pt x="346519" y="224314"/>
                  <a:pt x="356263" y="230867"/>
                  <a:pt x="364783" y="239386"/>
                </a:cubicBezTo>
                <a:close/>
                <a:moveTo>
                  <a:pt x="530971" y="159544"/>
                </a:moveTo>
                <a:cubicBezTo>
                  <a:pt x="530971" y="135634"/>
                  <a:pt x="521705" y="113887"/>
                  <a:pt x="506384" y="97876"/>
                </a:cubicBezTo>
                <a:lnTo>
                  <a:pt x="364828" y="239431"/>
                </a:lnTo>
                <a:cubicBezTo>
                  <a:pt x="373348" y="247952"/>
                  <a:pt x="379901" y="257695"/>
                  <a:pt x="384270" y="268192"/>
                </a:cubicBezTo>
                <a:cubicBezTo>
                  <a:pt x="397115" y="254994"/>
                  <a:pt x="421300" y="249745"/>
                  <a:pt x="440404" y="250111"/>
                </a:cubicBezTo>
                <a:cubicBezTo>
                  <a:pt x="465413" y="250112"/>
                  <a:pt x="488055" y="239974"/>
                  <a:pt x="504444" y="223585"/>
                </a:cubicBezTo>
                <a:cubicBezTo>
                  <a:pt x="520834" y="207196"/>
                  <a:pt x="530971" y="184554"/>
                  <a:pt x="530971" y="159544"/>
                </a:cubicBezTo>
                <a:close/>
                <a:moveTo>
                  <a:pt x="595781" y="268215"/>
                </a:moveTo>
                <a:lnTo>
                  <a:pt x="581969" y="268215"/>
                </a:lnTo>
                <a:cubicBezTo>
                  <a:pt x="578743" y="259654"/>
                  <a:pt x="573266" y="252074"/>
                  <a:pt x="566492" y="245300"/>
                </a:cubicBezTo>
                <a:cubicBezTo>
                  <a:pt x="553737" y="232545"/>
                  <a:pt x="538123" y="224389"/>
                  <a:pt x="521623" y="221347"/>
                </a:cubicBezTo>
                <a:cubicBezTo>
                  <a:pt x="519174" y="225205"/>
                  <a:pt x="516174" y="228633"/>
                  <a:pt x="512960" y="231847"/>
                </a:cubicBezTo>
                <a:cubicBezTo>
                  <a:pt x="494535" y="250272"/>
                  <a:pt x="469082" y="261667"/>
                  <a:pt x="440967" y="261667"/>
                </a:cubicBezTo>
                <a:cubicBezTo>
                  <a:pt x="425629" y="261373"/>
                  <a:pt x="413777" y="262574"/>
                  <a:pt x="405186" y="268215"/>
                </a:cubicBezTo>
                <a:lnTo>
                  <a:pt x="372038" y="268215"/>
                </a:lnTo>
                <a:cubicBezTo>
                  <a:pt x="369178" y="260078"/>
                  <a:pt x="364042" y="252948"/>
                  <a:pt x="357679" y="246581"/>
                </a:cubicBezTo>
                <a:lnTo>
                  <a:pt x="349451" y="254808"/>
                </a:lnTo>
                <a:lnTo>
                  <a:pt x="349428" y="254786"/>
                </a:lnTo>
                <a:cubicBezTo>
                  <a:pt x="349421" y="254779"/>
                  <a:pt x="349413" y="254771"/>
                  <a:pt x="349406" y="254763"/>
                </a:cubicBezTo>
                <a:lnTo>
                  <a:pt x="357634" y="246536"/>
                </a:lnTo>
                <a:cubicBezTo>
                  <a:pt x="324632" y="213554"/>
                  <a:pt x="271148" y="213554"/>
                  <a:pt x="238146" y="246536"/>
                </a:cubicBezTo>
                <a:lnTo>
                  <a:pt x="246374" y="254763"/>
                </a:lnTo>
                <a:cubicBezTo>
                  <a:pt x="246367" y="254771"/>
                  <a:pt x="246359" y="254779"/>
                  <a:pt x="246352" y="254786"/>
                </a:cubicBezTo>
                <a:cubicBezTo>
                  <a:pt x="246344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69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8" y="221373"/>
                </a:cubicBezTo>
                <a:cubicBezTo>
                  <a:pt x="57671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89" y="195895"/>
                  <a:pt x="53000" y="178457"/>
                  <a:pt x="53000" y="159854"/>
                </a:cubicBezTo>
                <a:cubicBezTo>
                  <a:pt x="53000" y="132604"/>
                  <a:pt x="63705" y="107854"/>
                  <a:pt x="81286" y="89721"/>
                </a:cubicBezTo>
                <a:lnTo>
                  <a:pt x="81286" y="89721"/>
                </a:ln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30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lnTo>
                  <a:pt x="297890" y="0"/>
                </a:lnTo>
                <a:cubicBezTo>
                  <a:pt x="323144" y="391"/>
                  <a:pt x="348215" y="10322"/>
                  <a:pt x="367484" y="29591"/>
                </a:cubicBezTo>
                <a:cubicBezTo>
                  <a:pt x="380644" y="42751"/>
                  <a:pt x="389448" y="58618"/>
                  <a:pt x="393604" y="75474"/>
                </a:cubicBezTo>
                <a:cubicBezTo>
                  <a:pt x="408376" y="66408"/>
                  <a:pt x="425787" y="61434"/>
                  <a:pt x="444360" y="61434"/>
                </a:cubicBezTo>
                <a:cubicBezTo>
                  <a:pt x="471610" y="61434"/>
                  <a:pt x="496360" y="72140"/>
                  <a:pt x="514494" y="89721"/>
                </a:cubicBezTo>
                <a:cubicBezTo>
                  <a:pt x="532075" y="107854"/>
                  <a:pt x="542780" y="132604"/>
                  <a:pt x="542780" y="159854"/>
                </a:cubicBezTo>
                <a:cubicBezTo>
                  <a:pt x="542780" y="178427"/>
                  <a:pt x="537807" y="195839"/>
                  <a:pt x="528740" y="210610"/>
                </a:cubicBezTo>
                <a:cubicBezTo>
                  <a:pt x="545596" y="214766"/>
                  <a:pt x="561463" y="223570"/>
                  <a:pt x="574624" y="236731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" name="Oval 698"/>
          <p:cNvSpPr/>
          <p:nvPr/>
        </p:nvSpPr>
        <p:spPr>
          <a:xfrm>
            <a:off x="708665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" name="Oval 699"/>
          <p:cNvSpPr/>
          <p:nvPr/>
        </p:nvSpPr>
        <p:spPr>
          <a:xfrm>
            <a:off x="34633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" name="Oval 700"/>
          <p:cNvSpPr/>
          <p:nvPr/>
        </p:nvSpPr>
        <p:spPr>
          <a:xfrm>
            <a:off x="118887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" name="Oval 701"/>
          <p:cNvSpPr/>
          <p:nvPr/>
        </p:nvSpPr>
        <p:spPr>
          <a:xfrm>
            <a:off x="203141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" name="Oval 702"/>
          <p:cNvSpPr/>
          <p:nvPr/>
        </p:nvSpPr>
        <p:spPr>
          <a:xfrm>
            <a:off x="287395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" name="Oval 703"/>
          <p:cNvSpPr/>
          <p:nvPr/>
        </p:nvSpPr>
        <p:spPr>
          <a:xfrm>
            <a:off x="371649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" name="Oval 704"/>
          <p:cNvSpPr/>
          <p:nvPr/>
        </p:nvSpPr>
        <p:spPr>
          <a:xfrm>
            <a:off x="455903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" name="Oval 705"/>
          <p:cNvSpPr/>
          <p:nvPr/>
        </p:nvSpPr>
        <p:spPr>
          <a:xfrm>
            <a:off x="540157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" name="Oval 706"/>
          <p:cNvSpPr/>
          <p:nvPr/>
        </p:nvSpPr>
        <p:spPr>
          <a:xfrm>
            <a:off x="624411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" name="Oval 707"/>
          <p:cNvSpPr/>
          <p:nvPr/>
        </p:nvSpPr>
        <p:spPr>
          <a:xfrm>
            <a:off x="877173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" name="Oval 708"/>
          <p:cNvSpPr/>
          <p:nvPr/>
        </p:nvSpPr>
        <p:spPr>
          <a:xfrm>
            <a:off x="792919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" name="Oval 709"/>
          <p:cNvSpPr/>
          <p:nvPr/>
        </p:nvSpPr>
        <p:spPr>
          <a:xfrm>
            <a:off x="1045681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" name="Oval 710"/>
          <p:cNvSpPr/>
          <p:nvPr/>
        </p:nvSpPr>
        <p:spPr>
          <a:xfrm>
            <a:off x="961427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" name="Oval 711"/>
          <p:cNvSpPr/>
          <p:nvPr/>
        </p:nvSpPr>
        <p:spPr>
          <a:xfrm>
            <a:off x="11299353" y="159651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" name="Teardrop 3"/>
          <p:cNvSpPr/>
          <p:nvPr/>
        </p:nvSpPr>
        <p:spPr>
          <a:xfrm rot="5400000" flipH="1" flipV="1">
            <a:off x="644277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" name="Teardrop 3"/>
          <p:cNvSpPr/>
          <p:nvPr/>
        </p:nvSpPr>
        <p:spPr>
          <a:xfrm rot="5400000" flipH="1" flipV="1">
            <a:off x="-148774" y="1946410"/>
            <a:ext cx="612648" cy="315100"/>
          </a:xfrm>
          <a:custGeom>
            <a:avLst/>
            <a:gdLst/>
            <a:ahLst/>
            <a:cxnLst/>
            <a:rect l="l" t="t" r="r" b="b"/>
            <a:pathLst>
              <a:path w="612648" h="315100">
                <a:moveTo>
                  <a:pt x="239386" y="75670"/>
                </a:moveTo>
                <a:cubicBezTo>
                  <a:pt x="230866" y="67149"/>
                  <a:pt x="224313" y="57406"/>
                  <a:pt x="219944" y="46909"/>
                </a:cubicBezTo>
                <a:cubicBezTo>
                  <a:pt x="207099" y="60107"/>
                  <a:pt x="182914" y="65356"/>
                  <a:pt x="163810" y="64989"/>
                </a:cubicBezTo>
                <a:cubicBezTo>
                  <a:pt x="113792" y="64989"/>
                  <a:pt x="73243" y="105538"/>
                  <a:pt x="73243" y="155556"/>
                </a:cubicBezTo>
                <a:cubicBezTo>
                  <a:pt x="73243" y="179467"/>
                  <a:pt x="82509" y="201213"/>
                  <a:pt x="97830" y="217225"/>
                </a:cubicBezTo>
                <a:close/>
                <a:moveTo>
                  <a:pt x="268191" y="95157"/>
                </a:moveTo>
                <a:cubicBezTo>
                  <a:pt x="257695" y="90787"/>
                  <a:pt x="247952" y="84234"/>
                  <a:pt x="239431" y="75715"/>
                </a:cubicBezTo>
                <a:lnTo>
                  <a:pt x="97875" y="217270"/>
                </a:lnTo>
                <a:cubicBezTo>
                  <a:pt x="113887" y="232591"/>
                  <a:pt x="135634" y="241857"/>
                  <a:pt x="159544" y="241857"/>
                </a:cubicBezTo>
                <a:cubicBezTo>
                  <a:pt x="184553" y="241857"/>
                  <a:pt x="207195" y="231720"/>
                  <a:pt x="223585" y="215331"/>
                </a:cubicBezTo>
                <a:cubicBezTo>
                  <a:pt x="239974" y="198941"/>
                  <a:pt x="250111" y="176299"/>
                  <a:pt x="250111" y="151290"/>
                </a:cubicBezTo>
                <a:cubicBezTo>
                  <a:pt x="249745" y="132187"/>
                  <a:pt x="254994" y="108002"/>
                  <a:pt x="268191" y="95157"/>
                </a:cubicBezTo>
                <a:close/>
                <a:moveTo>
                  <a:pt x="391275" y="232488"/>
                </a:moveTo>
                <a:cubicBezTo>
                  <a:pt x="366688" y="214199"/>
                  <a:pt x="350981" y="184860"/>
                  <a:pt x="350981" y="151853"/>
                </a:cubicBezTo>
                <a:cubicBezTo>
                  <a:pt x="351479" y="125869"/>
                  <a:pt x="347689" y="109892"/>
                  <a:pt x="331337" y="99934"/>
                </a:cubicBezTo>
                <a:cubicBezTo>
                  <a:pt x="315088" y="104415"/>
                  <a:pt x="297874" y="104335"/>
                  <a:pt x="281637" y="99721"/>
                </a:cubicBezTo>
                <a:cubicBezTo>
                  <a:pt x="265010" y="109675"/>
                  <a:pt x="261165" y="125694"/>
                  <a:pt x="261667" y="151853"/>
                </a:cubicBezTo>
                <a:cubicBezTo>
                  <a:pt x="261667" y="179968"/>
                  <a:pt x="250271" y="205421"/>
                  <a:pt x="231847" y="223846"/>
                </a:cubicBezTo>
                <a:lnTo>
                  <a:pt x="221347" y="232509"/>
                </a:lnTo>
                <a:cubicBezTo>
                  <a:pt x="224390" y="249009"/>
                  <a:pt x="232545" y="264623"/>
                  <a:pt x="245300" y="277378"/>
                </a:cubicBezTo>
                <a:cubicBezTo>
                  <a:pt x="262208" y="294285"/>
                  <a:pt x="284137" y="303111"/>
                  <a:pt x="306292" y="303599"/>
                </a:cubicBezTo>
                <a:lnTo>
                  <a:pt x="306292" y="218433"/>
                </a:lnTo>
                <a:lnTo>
                  <a:pt x="306356" y="218433"/>
                </a:lnTo>
                <a:lnTo>
                  <a:pt x="306356" y="303599"/>
                </a:lnTo>
                <a:cubicBezTo>
                  <a:pt x="328512" y="303110"/>
                  <a:pt x="350441" y="294285"/>
                  <a:pt x="367348" y="277378"/>
                </a:cubicBezTo>
                <a:cubicBezTo>
                  <a:pt x="380109" y="264617"/>
                  <a:pt x="388266" y="248996"/>
                  <a:pt x="391275" y="232488"/>
                </a:cubicBezTo>
                <a:close/>
                <a:moveTo>
                  <a:pt x="514773" y="217271"/>
                </a:moveTo>
                <a:lnTo>
                  <a:pt x="373218" y="75716"/>
                </a:lnTo>
                <a:cubicBezTo>
                  <a:pt x="364700" y="84231"/>
                  <a:pt x="354962" y="90781"/>
                  <a:pt x="344508" y="95209"/>
                </a:cubicBezTo>
                <a:cubicBezTo>
                  <a:pt x="357668" y="108066"/>
                  <a:pt x="362903" y="132212"/>
                  <a:pt x="362537" y="151290"/>
                </a:cubicBezTo>
                <a:cubicBezTo>
                  <a:pt x="362537" y="201309"/>
                  <a:pt x="403085" y="241857"/>
                  <a:pt x="453104" y="241857"/>
                </a:cubicBezTo>
                <a:cubicBezTo>
                  <a:pt x="477015" y="241857"/>
                  <a:pt x="498761" y="232592"/>
                  <a:pt x="514773" y="217271"/>
                </a:cubicBezTo>
                <a:close/>
                <a:moveTo>
                  <a:pt x="539405" y="155556"/>
                </a:moveTo>
                <a:cubicBezTo>
                  <a:pt x="539405" y="105538"/>
                  <a:pt x="498856" y="64989"/>
                  <a:pt x="448838" y="64989"/>
                </a:cubicBezTo>
                <a:cubicBezTo>
                  <a:pt x="429760" y="65355"/>
                  <a:pt x="405614" y="60121"/>
                  <a:pt x="392756" y="46961"/>
                </a:cubicBezTo>
                <a:cubicBezTo>
                  <a:pt x="388329" y="57415"/>
                  <a:pt x="381778" y="67153"/>
                  <a:pt x="373263" y="75671"/>
                </a:cubicBezTo>
                <a:lnTo>
                  <a:pt x="514818" y="217225"/>
                </a:lnTo>
                <a:cubicBezTo>
                  <a:pt x="530139" y="201213"/>
                  <a:pt x="539405" y="179467"/>
                  <a:pt x="539405" y="155556"/>
                </a:cubicBezTo>
                <a:close/>
                <a:moveTo>
                  <a:pt x="612648" y="8776"/>
                </a:moveTo>
                <a:cubicBezTo>
                  <a:pt x="612257" y="34030"/>
                  <a:pt x="602326" y="59101"/>
                  <a:pt x="583058" y="78369"/>
                </a:cubicBezTo>
                <a:cubicBezTo>
                  <a:pt x="569890" y="91537"/>
                  <a:pt x="554014" y="100343"/>
                  <a:pt x="537134" y="104416"/>
                </a:cubicBezTo>
                <a:cubicBezTo>
                  <a:pt x="546224" y="119205"/>
                  <a:pt x="551214" y="136643"/>
                  <a:pt x="551214" y="155247"/>
                </a:cubicBezTo>
                <a:cubicBezTo>
                  <a:pt x="551214" y="182497"/>
                  <a:pt x="540509" y="207247"/>
                  <a:pt x="522928" y="225380"/>
                </a:cubicBezTo>
                <a:lnTo>
                  <a:pt x="522928" y="225380"/>
                </a:lnTo>
                <a:cubicBezTo>
                  <a:pt x="504794" y="242961"/>
                  <a:pt x="480044" y="253667"/>
                  <a:pt x="452794" y="253667"/>
                </a:cubicBezTo>
                <a:cubicBezTo>
                  <a:pt x="434191" y="253667"/>
                  <a:pt x="416753" y="248677"/>
                  <a:pt x="401964" y="239586"/>
                </a:cubicBezTo>
                <a:cubicBezTo>
                  <a:pt x="397891" y="256466"/>
                  <a:pt x="389084" y="272342"/>
                  <a:pt x="375917" y="285509"/>
                </a:cubicBezTo>
                <a:cubicBezTo>
                  <a:pt x="356649" y="304778"/>
                  <a:pt x="331578" y="314709"/>
                  <a:pt x="306324" y="315100"/>
                </a:cubicBezTo>
                <a:lnTo>
                  <a:pt x="306324" y="315100"/>
                </a:lnTo>
                <a:cubicBezTo>
                  <a:pt x="281070" y="314709"/>
                  <a:pt x="255999" y="304778"/>
                  <a:pt x="236731" y="285509"/>
                </a:cubicBezTo>
                <a:cubicBezTo>
                  <a:pt x="223571" y="272349"/>
                  <a:pt x="214766" y="256482"/>
                  <a:pt x="210610" y="239626"/>
                </a:cubicBezTo>
                <a:cubicBezTo>
                  <a:pt x="195839" y="248693"/>
                  <a:pt x="178427" y="253666"/>
                  <a:pt x="159854" y="253666"/>
                </a:cubicBezTo>
                <a:cubicBezTo>
                  <a:pt x="132604" y="253666"/>
                  <a:pt x="107854" y="242961"/>
                  <a:pt x="89720" y="225380"/>
                </a:cubicBezTo>
                <a:lnTo>
                  <a:pt x="89720" y="225380"/>
                </a:lnTo>
                <a:cubicBezTo>
                  <a:pt x="72140" y="207247"/>
                  <a:pt x="61434" y="182497"/>
                  <a:pt x="61434" y="155247"/>
                </a:cubicBezTo>
                <a:cubicBezTo>
                  <a:pt x="61434" y="136673"/>
                  <a:pt x="66408" y="119262"/>
                  <a:pt x="75474" y="104490"/>
                </a:cubicBezTo>
                <a:cubicBezTo>
                  <a:pt x="58618" y="100334"/>
                  <a:pt x="42751" y="91530"/>
                  <a:pt x="29591" y="78369"/>
                </a:cubicBezTo>
                <a:cubicBezTo>
                  <a:pt x="10322" y="59101"/>
                  <a:pt x="391" y="34030"/>
                  <a:pt x="0" y="8776"/>
                </a:cubicBezTo>
                <a:lnTo>
                  <a:pt x="0" y="8776"/>
                </a:lnTo>
                <a:lnTo>
                  <a:pt x="1828" y="0"/>
                </a:lnTo>
                <a:lnTo>
                  <a:pt x="13374" y="0"/>
                </a:lnTo>
                <a:cubicBezTo>
                  <a:pt x="11782" y="2802"/>
                  <a:pt x="11567" y="5771"/>
                  <a:pt x="11501" y="8744"/>
                </a:cubicBezTo>
                <a:lnTo>
                  <a:pt x="96667" y="8744"/>
                </a:lnTo>
                <a:lnTo>
                  <a:pt x="96667" y="8808"/>
                </a:lnTo>
                <a:lnTo>
                  <a:pt x="11501" y="8808"/>
                </a:lnTo>
                <a:cubicBezTo>
                  <a:pt x="11990" y="30964"/>
                  <a:pt x="20815" y="52893"/>
                  <a:pt x="37722" y="69800"/>
                </a:cubicBezTo>
                <a:cubicBezTo>
                  <a:pt x="50477" y="82555"/>
                  <a:pt x="66091" y="90711"/>
                  <a:pt x="82592" y="93753"/>
                </a:cubicBezTo>
                <a:cubicBezTo>
                  <a:pt x="100880" y="69151"/>
                  <a:pt x="130228" y="53433"/>
                  <a:pt x="163247" y="53433"/>
                </a:cubicBezTo>
                <a:cubicBezTo>
                  <a:pt x="186137" y="53872"/>
                  <a:pt x="201262" y="50984"/>
                  <a:pt x="211355" y="39116"/>
                </a:cubicBezTo>
                <a:cubicBezTo>
                  <a:pt x="212796" y="37420"/>
                  <a:pt x="214135" y="35542"/>
                  <a:pt x="215380" y="33463"/>
                </a:cubicBezTo>
                <a:lnTo>
                  <a:pt x="215236" y="0"/>
                </a:lnTo>
                <a:lnTo>
                  <a:pt x="223507" y="0"/>
                </a:lnTo>
                <a:cubicBezTo>
                  <a:pt x="219688" y="24354"/>
                  <a:pt x="227777" y="49750"/>
                  <a:pt x="246535" y="68520"/>
                </a:cubicBezTo>
                <a:lnTo>
                  <a:pt x="254763" y="60293"/>
                </a:lnTo>
                <a:cubicBezTo>
                  <a:pt x="254771" y="60299"/>
                  <a:pt x="254778" y="60307"/>
                  <a:pt x="254786" y="60315"/>
                </a:cubicBezTo>
                <a:lnTo>
                  <a:pt x="254808" y="60338"/>
                </a:lnTo>
                <a:lnTo>
                  <a:pt x="246580" y="68565"/>
                </a:lnTo>
                <a:cubicBezTo>
                  <a:pt x="279582" y="101547"/>
                  <a:pt x="333066" y="101547"/>
                  <a:pt x="366068" y="68565"/>
                </a:cubicBezTo>
                <a:lnTo>
                  <a:pt x="357840" y="60338"/>
                </a:lnTo>
                <a:cubicBezTo>
                  <a:pt x="357847" y="60330"/>
                  <a:pt x="357855" y="60322"/>
                  <a:pt x="357862" y="60315"/>
                </a:cubicBezTo>
                <a:lnTo>
                  <a:pt x="357885" y="60293"/>
                </a:lnTo>
                <a:lnTo>
                  <a:pt x="366113" y="68520"/>
                </a:lnTo>
                <a:cubicBezTo>
                  <a:pt x="384871" y="49750"/>
                  <a:pt x="392961" y="24354"/>
                  <a:pt x="389142" y="0"/>
                </a:cubicBezTo>
                <a:lnTo>
                  <a:pt x="397337" y="0"/>
                </a:lnTo>
                <a:cubicBezTo>
                  <a:pt x="401479" y="11094"/>
                  <a:pt x="400548" y="22668"/>
                  <a:pt x="397481" y="33790"/>
                </a:cubicBezTo>
                <a:cubicBezTo>
                  <a:pt x="407439" y="50142"/>
                  <a:pt x="423417" y="53932"/>
                  <a:pt x="449401" y="53433"/>
                </a:cubicBezTo>
                <a:cubicBezTo>
                  <a:pt x="482407" y="53434"/>
                  <a:pt x="511746" y="69140"/>
                  <a:pt x="530035" y="93727"/>
                </a:cubicBezTo>
                <a:cubicBezTo>
                  <a:pt x="546543" y="90718"/>
                  <a:pt x="562165" y="82561"/>
                  <a:pt x="574926" y="69800"/>
                </a:cubicBezTo>
                <a:cubicBezTo>
                  <a:pt x="591833" y="52893"/>
                  <a:pt x="600659" y="30964"/>
                  <a:pt x="601147" y="8808"/>
                </a:cubicBezTo>
                <a:lnTo>
                  <a:pt x="515982" y="8808"/>
                </a:lnTo>
                <a:lnTo>
                  <a:pt x="515981" y="8744"/>
                </a:lnTo>
                <a:lnTo>
                  <a:pt x="601147" y="8744"/>
                </a:lnTo>
                <a:lnTo>
                  <a:pt x="599274" y="0"/>
                </a:lnTo>
                <a:lnTo>
                  <a:pt x="610820" y="0"/>
                </a:lnTo>
                <a:cubicBezTo>
                  <a:pt x="612423" y="2826"/>
                  <a:pt x="612602" y="5800"/>
                  <a:pt x="612648" y="8776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" name="Teardrop 3"/>
          <p:cNvSpPr/>
          <p:nvPr/>
        </p:nvSpPr>
        <p:spPr>
          <a:xfrm rot="5400000" flipH="1" flipV="1">
            <a:off x="138753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" name="Teardrop 3"/>
          <p:cNvSpPr/>
          <p:nvPr/>
        </p:nvSpPr>
        <p:spPr>
          <a:xfrm rot="5400000" flipH="1" flipV="1">
            <a:off x="223007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" name="Teardrop 3"/>
          <p:cNvSpPr/>
          <p:nvPr/>
        </p:nvSpPr>
        <p:spPr>
          <a:xfrm rot="5400000" flipH="1" flipV="1">
            <a:off x="307261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" name="Teardrop 3"/>
          <p:cNvSpPr/>
          <p:nvPr/>
        </p:nvSpPr>
        <p:spPr>
          <a:xfrm rot="5400000" flipH="1" flipV="1">
            <a:off x="391515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" name="Teardrop 3"/>
          <p:cNvSpPr/>
          <p:nvPr/>
        </p:nvSpPr>
        <p:spPr>
          <a:xfrm rot="5400000" flipH="1" flipV="1">
            <a:off x="475769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" name="Teardrop 3"/>
          <p:cNvSpPr/>
          <p:nvPr/>
        </p:nvSpPr>
        <p:spPr>
          <a:xfrm rot="5400000" flipH="1" flipV="1">
            <a:off x="560023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" name="Teardrop 3"/>
          <p:cNvSpPr/>
          <p:nvPr/>
        </p:nvSpPr>
        <p:spPr>
          <a:xfrm rot="5400000" flipH="1" flipV="1">
            <a:off x="812785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" name="Teardrop 3"/>
          <p:cNvSpPr/>
          <p:nvPr/>
        </p:nvSpPr>
        <p:spPr>
          <a:xfrm rot="5400000" flipH="1" flipV="1">
            <a:off x="728531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" name="Teardrop 3"/>
          <p:cNvSpPr/>
          <p:nvPr/>
        </p:nvSpPr>
        <p:spPr>
          <a:xfrm rot="5400000" flipH="1" flipV="1">
            <a:off x="981293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" name="Teardrop 3"/>
          <p:cNvSpPr/>
          <p:nvPr/>
        </p:nvSpPr>
        <p:spPr>
          <a:xfrm rot="5400000" flipH="1" flipV="1">
            <a:off x="897039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" name="Teardrop 3"/>
          <p:cNvSpPr/>
          <p:nvPr/>
        </p:nvSpPr>
        <p:spPr>
          <a:xfrm rot="5400000" flipH="1" flipV="1">
            <a:off x="11498011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" name="Teardrop 3"/>
          <p:cNvSpPr/>
          <p:nvPr/>
        </p:nvSpPr>
        <p:spPr>
          <a:xfrm rot="5400000" flipH="1" flipV="1">
            <a:off x="1065547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" name="Teardrop 3"/>
          <p:cNvSpPr/>
          <p:nvPr/>
        </p:nvSpPr>
        <p:spPr>
          <a:xfrm rot="5400000" flipH="1" flipV="1">
            <a:off x="544992" y="1797636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" name="Oval 727"/>
          <p:cNvSpPr/>
          <p:nvPr/>
        </p:nvSpPr>
        <p:spPr>
          <a:xfrm>
            <a:off x="666451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" name="Oval 728"/>
          <p:cNvSpPr/>
          <p:nvPr/>
        </p:nvSpPr>
        <p:spPr>
          <a:xfrm>
            <a:off x="76673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" name="Oval 729"/>
          <p:cNvSpPr/>
          <p:nvPr/>
        </p:nvSpPr>
        <p:spPr>
          <a:xfrm>
            <a:off x="160927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" name="Oval 730"/>
          <p:cNvSpPr/>
          <p:nvPr/>
        </p:nvSpPr>
        <p:spPr>
          <a:xfrm>
            <a:off x="245181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" name="Oval 731"/>
          <p:cNvSpPr/>
          <p:nvPr/>
        </p:nvSpPr>
        <p:spPr>
          <a:xfrm>
            <a:off x="329435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" name="Oval 732"/>
          <p:cNvSpPr/>
          <p:nvPr/>
        </p:nvSpPr>
        <p:spPr>
          <a:xfrm>
            <a:off x="413689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" name="Oval 733"/>
          <p:cNvSpPr/>
          <p:nvPr/>
        </p:nvSpPr>
        <p:spPr>
          <a:xfrm>
            <a:off x="497943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" name="Oval 734"/>
          <p:cNvSpPr/>
          <p:nvPr/>
        </p:nvSpPr>
        <p:spPr>
          <a:xfrm>
            <a:off x="582197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" name="Oval 735"/>
          <p:cNvSpPr/>
          <p:nvPr/>
        </p:nvSpPr>
        <p:spPr>
          <a:xfrm>
            <a:off x="834959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" name="Oval 736"/>
          <p:cNvSpPr/>
          <p:nvPr/>
        </p:nvSpPr>
        <p:spPr>
          <a:xfrm>
            <a:off x="750705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" name="Oval 737"/>
          <p:cNvSpPr/>
          <p:nvPr/>
        </p:nvSpPr>
        <p:spPr>
          <a:xfrm>
            <a:off x="1003467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" name="Oval 738"/>
          <p:cNvSpPr/>
          <p:nvPr/>
        </p:nvSpPr>
        <p:spPr>
          <a:xfrm>
            <a:off x="919213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" name="Oval 739"/>
          <p:cNvSpPr/>
          <p:nvPr/>
        </p:nvSpPr>
        <p:spPr>
          <a:xfrm>
            <a:off x="11719750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" name="Oval 740"/>
          <p:cNvSpPr/>
          <p:nvPr/>
        </p:nvSpPr>
        <p:spPr>
          <a:xfrm>
            <a:off x="10877211" y="2019794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" name="Teardrop 3"/>
          <p:cNvSpPr/>
          <p:nvPr/>
        </p:nvSpPr>
        <p:spPr>
          <a:xfrm rot="5400000" flipH="1" flipV="1">
            <a:off x="602118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" name="Teardrop 3"/>
          <p:cNvSpPr/>
          <p:nvPr/>
        </p:nvSpPr>
        <p:spPr>
          <a:xfrm rot="5400000" flipH="1" flipV="1">
            <a:off x="96594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" name="Teardrop 3"/>
          <p:cNvSpPr/>
          <p:nvPr/>
        </p:nvSpPr>
        <p:spPr>
          <a:xfrm rot="5400000" flipH="1" flipV="1">
            <a:off x="180848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" name="Teardrop 3"/>
          <p:cNvSpPr/>
          <p:nvPr/>
        </p:nvSpPr>
        <p:spPr>
          <a:xfrm rot="5400000" flipH="1" flipV="1">
            <a:off x="265102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" name="Teardrop 3"/>
          <p:cNvSpPr/>
          <p:nvPr/>
        </p:nvSpPr>
        <p:spPr>
          <a:xfrm rot="5400000" flipH="1" flipV="1">
            <a:off x="349356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" name="Teardrop 3"/>
          <p:cNvSpPr/>
          <p:nvPr/>
        </p:nvSpPr>
        <p:spPr>
          <a:xfrm rot="5400000" flipH="1" flipV="1">
            <a:off x="433610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" name="Teardrop 3"/>
          <p:cNvSpPr/>
          <p:nvPr/>
        </p:nvSpPr>
        <p:spPr>
          <a:xfrm rot="5400000" flipH="1" flipV="1">
            <a:off x="517864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" name="Teardrop 3"/>
          <p:cNvSpPr/>
          <p:nvPr/>
        </p:nvSpPr>
        <p:spPr>
          <a:xfrm rot="5400000" flipH="1" flipV="1">
            <a:off x="770626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" name="Teardrop 3"/>
          <p:cNvSpPr/>
          <p:nvPr/>
        </p:nvSpPr>
        <p:spPr>
          <a:xfrm rot="5400000" flipH="1" flipV="1">
            <a:off x="686372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" name="Teardrop 3"/>
          <p:cNvSpPr/>
          <p:nvPr/>
        </p:nvSpPr>
        <p:spPr>
          <a:xfrm rot="5400000" flipH="1" flipV="1">
            <a:off x="939134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" name="Teardrop 3"/>
          <p:cNvSpPr/>
          <p:nvPr/>
        </p:nvSpPr>
        <p:spPr>
          <a:xfrm rot="5400000" flipH="1" flipV="1">
            <a:off x="854880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" name="Teardrop 3"/>
          <p:cNvSpPr/>
          <p:nvPr/>
        </p:nvSpPr>
        <p:spPr>
          <a:xfrm rot="5400000" flipH="1" flipV="1">
            <a:off x="11076421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" name="Teardrop 3"/>
          <p:cNvSpPr/>
          <p:nvPr/>
        </p:nvSpPr>
        <p:spPr>
          <a:xfrm rot="5400000" flipH="1" flipV="1">
            <a:off x="1023388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" name="Teardrop 3"/>
          <p:cNvSpPr/>
          <p:nvPr/>
        </p:nvSpPr>
        <p:spPr>
          <a:xfrm rot="5400000" flipH="1" flipV="1">
            <a:off x="123402" y="221832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" name="Teardrop 3"/>
          <p:cNvSpPr/>
          <p:nvPr/>
        </p:nvSpPr>
        <p:spPr>
          <a:xfrm rot="5400000" flipH="1" flipV="1">
            <a:off x="11760003" y="2373673"/>
            <a:ext cx="595780" cy="268215"/>
          </a:xfrm>
          <a:custGeom>
            <a:avLst/>
            <a:gdLst/>
            <a:ahLst/>
            <a:cxnLst/>
            <a:rect l="l" t="t" r="r" b="b"/>
            <a:pathLst>
              <a:path w="595780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7" y="250112"/>
                  <a:pt x="155376" y="250112"/>
                </a:cubicBezTo>
                <a:cubicBezTo>
                  <a:pt x="174454" y="249746"/>
                  <a:pt x="198601" y="254980"/>
                  <a:pt x="211458" y="268141"/>
                </a:cubicBezTo>
                <a:cubicBezTo>
                  <a:pt x="215885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382868" y="82592"/>
                </a:moveTo>
                <a:cubicBezTo>
                  <a:pt x="379825" y="66091"/>
                  <a:pt x="371670" y="50477"/>
                  <a:pt x="358914" y="37722"/>
                </a:cubicBezTo>
                <a:cubicBezTo>
                  <a:pt x="342007" y="20815"/>
                  <a:pt x="320078" y="11989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4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6" y="100902"/>
                  <a:pt x="253233" y="130241"/>
                  <a:pt x="253233" y="163248"/>
                </a:cubicBezTo>
                <a:cubicBezTo>
                  <a:pt x="252735" y="189232"/>
                  <a:pt x="256525" y="205210"/>
                  <a:pt x="272877" y="215167"/>
                </a:cubicBezTo>
                <a:cubicBezTo>
                  <a:pt x="289126" y="210687"/>
                  <a:pt x="306340" y="210767"/>
                  <a:pt x="322577" y="215380"/>
                </a:cubicBezTo>
                <a:cubicBezTo>
                  <a:pt x="324655" y="214136"/>
                  <a:pt x="326534" y="212797"/>
                  <a:pt x="328229" y="211355"/>
                </a:cubicBezTo>
                <a:cubicBezTo>
                  <a:pt x="340097" y="201263"/>
                  <a:pt x="342986" y="186138"/>
                  <a:pt x="342547" y="163248"/>
                </a:cubicBezTo>
                <a:cubicBezTo>
                  <a:pt x="342547" y="130228"/>
                  <a:pt x="358265" y="100880"/>
                  <a:pt x="382868" y="82592"/>
                </a:cubicBezTo>
                <a:close/>
                <a:moveTo>
                  <a:pt x="506339" y="97830"/>
                </a:moveTo>
                <a:cubicBezTo>
                  <a:pt x="490327" y="82509"/>
                  <a:pt x="468581" y="73244"/>
                  <a:pt x="444670" y="73244"/>
                </a:cubicBezTo>
                <a:cubicBezTo>
                  <a:pt x="394652" y="73244"/>
                  <a:pt x="354103" y="113792"/>
                  <a:pt x="354103" y="163811"/>
                </a:cubicBezTo>
                <a:cubicBezTo>
                  <a:pt x="354470" y="182914"/>
                  <a:pt x="349220" y="207099"/>
                  <a:pt x="336023" y="219944"/>
                </a:cubicBezTo>
                <a:cubicBezTo>
                  <a:pt x="346519" y="224314"/>
                  <a:pt x="356263" y="230867"/>
                  <a:pt x="364783" y="239386"/>
                </a:cubicBezTo>
                <a:close/>
                <a:moveTo>
                  <a:pt x="530971" y="159544"/>
                </a:moveTo>
                <a:cubicBezTo>
                  <a:pt x="530971" y="135634"/>
                  <a:pt x="521705" y="113887"/>
                  <a:pt x="506384" y="97876"/>
                </a:cubicBezTo>
                <a:lnTo>
                  <a:pt x="364828" y="239431"/>
                </a:lnTo>
                <a:cubicBezTo>
                  <a:pt x="373348" y="247952"/>
                  <a:pt x="379901" y="257695"/>
                  <a:pt x="384270" y="268192"/>
                </a:cubicBezTo>
                <a:cubicBezTo>
                  <a:pt x="397115" y="254994"/>
                  <a:pt x="421300" y="249745"/>
                  <a:pt x="440404" y="250111"/>
                </a:cubicBezTo>
                <a:cubicBezTo>
                  <a:pt x="465413" y="250112"/>
                  <a:pt x="488055" y="239974"/>
                  <a:pt x="504444" y="223585"/>
                </a:cubicBezTo>
                <a:cubicBezTo>
                  <a:pt x="520834" y="207196"/>
                  <a:pt x="530971" y="184554"/>
                  <a:pt x="530971" y="159544"/>
                </a:cubicBezTo>
                <a:close/>
                <a:moveTo>
                  <a:pt x="595780" y="268215"/>
                </a:moveTo>
                <a:lnTo>
                  <a:pt x="581969" y="268215"/>
                </a:lnTo>
                <a:cubicBezTo>
                  <a:pt x="578743" y="259654"/>
                  <a:pt x="573266" y="252074"/>
                  <a:pt x="566492" y="245300"/>
                </a:cubicBezTo>
                <a:cubicBezTo>
                  <a:pt x="553737" y="232545"/>
                  <a:pt x="538123" y="224389"/>
                  <a:pt x="521623" y="221347"/>
                </a:cubicBezTo>
                <a:cubicBezTo>
                  <a:pt x="519174" y="225205"/>
                  <a:pt x="516174" y="228633"/>
                  <a:pt x="512960" y="231847"/>
                </a:cubicBezTo>
                <a:cubicBezTo>
                  <a:pt x="494535" y="250272"/>
                  <a:pt x="469082" y="261667"/>
                  <a:pt x="440967" y="261667"/>
                </a:cubicBezTo>
                <a:cubicBezTo>
                  <a:pt x="425629" y="261373"/>
                  <a:pt x="413777" y="262574"/>
                  <a:pt x="405186" y="268215"/>
                </a:cubicBezTo>
                <a:lnTo>
                  <a:pt x="372038" y="268215"/>
                </a:lnTo>
                <a:cubicBezTo>
                  <a:pt x="369178" y="260078"/>
                  <a:pt x="364042" y="252948"/>
                  <a:pt x="357679" y="246581"/>
                </a:cubicBezTo>
                <a:lnTo>
                  <a:pt x="349451" y="254808"/>
                </a:lnTo>
                <a:lnTo>
                  <a:pt x="349428" y="254786"/>
                </a:lnTo>
                <a:cubicBezTo>
                  <a:pt x="349421" y="254779"/>
                  <a:pt x="349413" y="254771"/>
                  <a:pt x="349406" y="254763"/>
                </a:cubicBezTo>
                <a:lnTo>
                  <a:pt x="357634" y="246536"/>
                </a:lnTo>
                <a:cubicBezTo>
                  <a:pt x="324632" y="213554"/>
                  <a:pt x="271148" y="213554"/>
                  <a:pt x="238147" y="246536"/>
                </a:cubicBezTo>
                <a:lnTo>
                  <a:pt x="246374" y="254763"/>
                </a:lnTo>
                <a:cubicBezTo>
                  <a:pt x="246367" y="254771"/>
                  <a:pt x="246359" y="254779"/>
                  <a:pt x="246352" y="254786"/>
                </a:cubicBezTo>
                <a:cubicBezTo>
                  <a:pt x="246344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70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8" y="221373"/>
                </a:cubicBezTo>
                <a:cubicBezTo>
                  <a:pt x="57671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89" y="195895"/>
                  <a:pt x="53000" y="178457"/>
                  <a:pt x="53000" y="159854"/>
                </a:cubicBezTo>
                <a:cubicBezTo>
                  <a:pt x="53000" y="132604"/>
                  <a:pt x="63706" y="107854"/>
                  <a:pt x="81286" y="89721"/>
                </a:cubicBezTo>
                <a:lnTo>
                  <a:pt x="81286" y="89721"/>
                </a:ln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30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lnTo>
                  <a:pt x="297890" y="0"/>
                </a:lnTo>
                <a:cubicBezTo>
                  <a:pt x="323144" y="391"/>
                  <a:pt x="348215" y="10322"/>
                  <a:pt x="367484" y="29591"/>
                </a:cubicBezTo>
                <a:cubicBezTo>
                  <a:pt x="380644" y="42751"/>
                  <a:pt x="389448" y="58618"/>
                  <a:pt x="393604" y="75474"/>
                </a:cubicBezTo>
                <a:cubicBezTo>
                  <a:pt x="408376" y="66408"/>
                  <a:pt x="425787" y="61434"/>
                  <a:pt x="444360" y="61434"/>
                </a:cubicBezTo>
                <a:cubicBezTo>
                  <a:pt x="471611" y="61434"/>
                  <a:pt x="496360" y="72140"/>
                  <a:pt x="514494" y="89721"/>
                </a:cubicBezTo>
                <a:cubicBezTo>
                  <a:pt x="532075" y="107854"/>
                  <a:pt x="542780" y="132604"/>
                  <a:pt x="542780" y="159854"/>
                </a:cubicBezTo>
                <a:cubicBezTo>
                  <a:pt x="542780" y="178427"/>
                  <a:pt x="537807" y="195839"/>
                  <a:pt x="528740" y="210610"/>
                </a:cubicBezTo>
                <a:cubicBezTo>
                  <a:pt x="545596" y="214766"/>
                  <a:pt x="561463" y="223570"/>
                  <a:pt x="574624" y="236731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" name="Oval 756"/>
          <p:cNvSpPr/>
          <p:nvPr/>
        </p:nvSpPr>
        <p:spPr>
          <a:xfrm>
            <a:off x="708665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" name="Oval 757"/>
          <p:cNvSpPr/>
          <p:nvPr/>
        </p:nvSpPr>
        <p:spPr>
          <a:xfrm>
            <a:off x="34633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" name="Oval 758"/>
          <p:cNvSpPr/>
          <p:nvPr/>
        </p:nvSpPr>
        <p:spPr>
          <a:xfrm>
            <a:off x="118887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" name="Oval 759"/>
          <p:cNvSpPr/>
          <p:nvPr/>
        </p:nvSpPr>
        <p:spPr>
          <a:xfrm>
            <a:off x="203141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" name="Oval 760"/>
          <p:cNvSpPr/>
          <p:nvPr/>
        </p:nvSpPr>
        <p:spPr>
          <a:xfrm>
            <a:off x="287395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" name="Oval 761"/>
          <p:cNvSpPr/>
          <p:nvPr/>
        </p:nvSpPr>
        <p:spPr>
          <a:xfrm>
            <a:off x="371649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" name="Oval 762"/>
          <p:cNvSpPr/>
          <p:nvPr/>
        </p:nvSpPr>
        <p:spPr>
          <a:xfrm>
            <a:off x="455903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" name="Oval 763"/>
          <p:cNvSpPr/>
          <p:nvPr/>
        </p:nvSpPr>
        <p:spPr>
          <a:xfrm>
            <a:off x="540157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" name="Oval 764"/>
          <p:cNvSpPr/>
          <p:nvPr/>
        </p:nvSpPr>
        <p:spPr>
          <a:xfrm>
            <a:off x="624411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" name="Oval 765"/>
          <p:cNvSpPr/>
          <p:nvPr/>
        </p:nvSpPr>
        <p:spPr>
          <a:xfrm>
            <a:off x="877173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" name="Oval 766"/>
          <p:cNvSpPr/>
          <p:nvPr/>
        </p:nvSpPr>
        <p:spPr>
          <a:xfrm>
            <a:off x="792919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" name="Oval 767"/>
          <p:cNvSpPr/>
          <p:nvPr/>
        </p:nvSpPr>
        <p:spPr>
          <a:xfrm>
            <a:off x="1045681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" name="Oval 768"/>
          <p:cNvSpPr/>
          <p:nvPr/>
        </p:nvSpPr>
        <p:spPr>
          <a:xfrm>
            <a:off x="961427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" name="Oval 769"/>
          <p:cNvSpPr/>
          <p:nvPr/>
        </p:nvSpPr>
        <p:spPr>
          <a:xfrm>
            <a:off x="11299353" y="243911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" name="Teardrop 3"/>
          <p:cNvSpPr/>
          <p:nvPr/>
        </p:nvSpPr>
        <p:spPr>
          <a:xfrm rot="5400000" flipH="1" flipV="1">
            <a:off x="644277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" name="Teardrop 3"/>
          <p:cNvSpPr/>
          <p:nvPr/>
        </p:nvSpPr>
        <p:spPr>
          <a:xfrm rot="5400000" flipH="1" flipV="1">
            <a:off x="-148774" y="2795083"/>
            <a:ext cx="612648" cy="315100"/>
          </a:xfrm>
          <a:custGeom>
            <a:avLst/>
            <a:gdLst/>
            <a:ahLst/>
            <a:cxnLst/>
            <a:rect l="l" t="t" r="r" b="b"/>
            <a:pathLst>
              <a:path w="612648" h="315100">
                <a:moveTo>
                  <a:pt x="239386" y="75670"/>
                </a:moveTo>
                <a:cubicBezTo>
                  <a:pt x="230866" y="67149"/>
                  <a:pt x="224313" y="57406"/>
                  <a:pt x="219944" y="46909"/>
                </a:cubicBezTo>
                <a:cubicBezTo>
                  <a:pt x="207099" y="60107"/>
                  <a:pt x="182914" y="65356"/>
                  <a:pt x="163810" y="64989"/>
                </a:cubicBezTo>
                <a:cubicBezTo>
                  <a:pt x="113792" y="64989"/>
                  <a:pt x="73243" y="105538"/>
                  <a:pt x="73243" y="155556"/>
                </a:cubicBezTo>
                <a:cubicBezTo>
                  <a:pt x="73243" y="179467"/>
                  <a:pt x="82509" y="201213"/>
                  <a:pt x="97830" y="217225"/>
                </a:cubicBezTo>
                <a:close/>
                <a:moveTo>
                  <a:pt x="268191" y="95157"/>
                </a:moveTo>
                <a:cubicBezTo>
                  <a:pt x="257695" y="90787"/>
                  <a:pt x="247952" y="84234"/>
                  <a:pt x="239431" y="75715"/>
                </a:cubicBezTo>
                <a:lnTo>
                  <a:pt x="97875" y="217270"/>
                </a:lnTo>
                <a:cubicBezTo>
                  <a:pt x="113887" y="232591"/>
                  <a:pt x="135634" y="241857"/>
                  <a:pt x="159544" y="241857"/>
                </a:cubicBezTo>
                <a:cubicBezTo>
                  <a:pt x="184553" y="241857"/>
                  <a:pt x="207195" y="231720"/>
                  <a:pt x="223585" y="215331"/>
                </a:cubicBezTo>
                <a:cubicBezTo>
                  <a:pt x="239974" y="198941"/>
                  <a:pt x="250111" y="176299"/>
                  <a:pt x="250111" y="151290"/>
                </a:cubicBezTo>
                <a:cubicBezTo>
                  <a:pt x="249745" y="132187"/>
                  <a:pt x="254994" y="108002"/>
                  <a:pt x="268191" y="95157"/>
                </a:cubicBezTo>
                <a:close/>
                <a:moveTo>
                  <a:pt x="391275" y="232488"/>
                </a:moveTo>
                <a:cubicBezTo>
                  <a:pt x="366688" y="214199"/>
                  <a:pt x="350981" y="184860"/>
                  <a:pt x="350981" y="151853"/>
                </a:cubicBezTo>
                <a:cubicBezTo>
                  <a:pt x="351479" y="125869"/>
                  <a:pt x="347689" y="109892"/>
                  <a:pt x="331337" y="99934"/>
                </a:cubicBezTo>
                <a:cubicBezTo>
                  <a:pt x="315088" y="104415"/>
                  <a:pt x="297874" y="104335"/>
                  <a:pt x="281637" y="99721"/>
                </a:cubicBezTo>
                <a:cubicBezTo>
                  <a:pt x="265010" y="109675"/>
                  <a:pt x="261165" y="125694"/>
                  <a:pt x="261667" y="151853"/>
                </a:cubicBezTo>
                <a:cubicBezTo>
                  <a:pt x="261667" y="179968"/>
                  <a:pt x="250271" y="205421"/>
                  <a:pt x="231847" y="223846"/>
                </a:cubicBezTo>
                <a:lnTo>
                  <a:pt x="221347" y="232509"/>
                </a:lnTo>
                <a:cubicBezTo>
                  <a:pt x="224390" y="249009"/>
                  <a:pt x="232545" y="264623"/>
                  <a:pt x="245300" y="277378"/>
                </a:cubicBezTo>
                <a:cubicBezTo>
                  <a:pt x="262208" y="294285"/>
                  <a:pt x="284137" y="303111"/>
                  <a:pt x="306292" y="303599"/>
                </a:cubicBezTo>
                <a:lnTo>
                  <a:pt x="306292" y="218433"/>
                </a:lnTo>
                <a:lnTo>
                  <a:pt x="306356" y="218433"/>
                </a:lnTo>
                <a:lnTo>
                  <a:pt x="306356" y="303599"/>
                </a:lnTo>
                <a:cubicBezTo>
                  <a:pt x="328512" y="303110"/>
                  <a:pt x="350441" y="294285"/>
                  <a:pt x="367348" y="277378"/>
                </a:cubicBezTo>
                <a:cubicBezTo>
                  <a:pt x="380109" y="264617"/>
                  <a:pt x="388266" y="248996"/>
                  <a:pt x="391275" y="232488"/>
                </a:cubicBezTo>
                <a:close/>
                <a:moveTo>
                  <a:pt x="514773" y="217271"/>
                </a:moveTo>
                <a:lnTo>
                  <a:pt x="373218" y="75716"/>
                </a:lnTo>
                <a:cubicBezTo>
                  <a:pt x="364700" y="84231"/>
                  <a:pt x="354962" y="90781"/>
                  <a:pt x="344508" y="95209"/>
                </a:cubicBezTo>
                <a:cubicBezTo>
                  <a:pt x="357668" y="108066"/>
                  <a:pt x="362903" y="132212"/>
                  <a:pt x="362537" y="151290"/>
                </a:cubicBezTo>
                <a:cubicBezTo>
                  <a:pt x="362537" y="201309"/>
                  <a:pt x="403086" y="241857"/>
                  <a:pt x="453104" y="241857"/>
                </a:cubicBezTo>
                <a:cubicBezTo>
                  <a:pt x="477015" y="241857"/>
                  <a:pt x="498761" y="232592"/>
                  <a:pt x="514773" y="217271"/>
                </a:cubicBezTo>
                <a:close/>
                <a:moveTo>
                  <a:pt x="539405" y="155556"/>
                </a:moveTo>
                <a:cubicBezTo>
                  <a:pt x="539405" y="105538"/>
                  <a:pt x="498856" y="64989"/>
                  <a:pt x="448838" y="64989"/>
                </a:cubicBezTo>
                <a:cubicBezTo>
                  <a:pt x="429760" y="65355"/>
                  <a:pt x="405614" y="60121"/>
                  <a:pt x="392756" y="46961"/>
                </a:cubicBezTo>
                <a:cubicBezTo>
                  <a:pt x="388329" y="57415"/>
                  <a:pt x="381778" y="67153"/>
                  <a:pt x="373263" y="75671"/>
                </a:cubicBezTo>
                <a:lnTo>
                  <a:pt x="514818" y="217225"/>
                </a:lnTo>
                <a:cubicBezTo>
                  <a:pt x="530139" y="201213"/>
                  <a:pt x="539405" y="179467"/>
                  <a:pt x="539405" y="155556"/>
                </a:cubicBezTo>
                <a:close/>
                <a:moveTo>
                  <a:pt x="612648" y="8776"/>
                </a:moveTo>
                <a:cubicBezTo>
                  <a:pt x="612257" y="34030"/>
                  <a:pt x="602326" y="59101"/>
                  <a:pt x="583058" y="78369"/>
                </a:cubicBezTo>
                <a:cubicBezTo>
                  <a:pt x="569890" y="91537"/>
                  <a:pt x="554014" y="100343"/>
                  <a:pt x="537134" y="104416"/>
                </a:cubicBezTo>
                <a:cubicBezTo>
                  <a:pt x="546225" y="119205"/>
                  <a:pt x="551214" y="136643"/>
                  <a:pt x="551214" y="155247"/>
                </a:cubicBezTo>
                <a:cubicBezTo>
                  <a:pt x="551214" y="182497"/>
                  <a:pt x="540509" y="207247"/>
                  <a:pt x="522928" y="225380"/>
                </a:cubicBezTo>
                <a:lnTo>
                  <a:pt x="522928" y="225380"/>
                </a:lnTo>
                <a:cubicBezTo>
                  <a:pt x="504794" y="242961"/>
                  <a:pt x="480045" y="253667"/>
                  <a:pt x="452794" y="253667"/>
                </a:cubicBezTo>
                <a:cubicBezTo>
                  <a:pt x="434191" y="253667"/>
                  <a:pt x="416753" y="248677"/>
                  <a:pt x="401964" y="239586"/>
                </a:cubicBezTo>
                <a:cubicBezTo>
                  <a:pt x="397891" y="256466"/>
                  <a:pt x="389084" y="272342"/>
                  <a:pt x="375917" y="285509"/>
                </a:cubicBezTo>
                <a:cubicBezTo>
                  <a:pt x="356649" y="304778"/>
                  <a:pt x="331578" y="314709"/>
                  <a:pt x="306324" y="315100"/>
                </a:cubicBezTo>
                <a:lnTo>
                  <a:pt x="306324" y="315100"/>
                </a:lnTo>
                <a:cubicBezTo>
                  <a:pt x="281070" y="314709"/>
                  <a:pt x="255999" y="304778"/>
                  <a:pt x="236731" y="285509"/>
                </a:cubicBezTo>
                <a:cubicBezTo>
                  <a:pt x="223571" y="272349"/>
                  <a:pt x="214766" y="256482"/>
                  <a:pt x="210610" y="239626"/>
                </a:cubicBezTo>
                <a:cubicBezTo>
                  <a:pt x="195839" y="248693"/>
                  <a:pt x="178427" y="253666"/>
                  <a:pt x="159854" y="253666"/>
                </a:cubicBezTo>
                <a:cubicBezTo>
                  <a:pt x="132604" y="253666"/>
                  <a:pt x="107854" y="242961"/>
                  <a:pt x="89720" y="225380"/>
                </a:cubicBezTo>
                <a:lnTo>
                  <a:pt x="89720" y="225380"/>
                </a:lnTo>
                <a:cubicBezTo>
                  <a:pt x="72140" y="207247"/>
                  <a:pt x="61434" y="182497"/>
                  <a:pt x="61434" y="155247"/>
                </a:cubicBezTo>
                <a:cubicBezTo>
                  <a:pt x="61434" y="136673"/>
                  <a:pt x="66408" y="119262"/>
                  <a:pt x="75474" y="104490"/>
                </a:cubicBezTo>
                <a:cubicBezTo>
                  <a:pt x="58618" y="100334"/>
                  <a:pt x="42751" y="91530"/>
                  <a:pt x="29591" y="78369"/>
                </a:cubicBezTo>
                <a:cubicBezTo>
                  <a:pt x="10322" y="59101"/>
                  <a:pt x="391" y="34030"/>
                  <a:pt x="0" y="8776"/>
                </a:cubicBezTo>
                <a:lnTo>
                  <a:pt x="0" y="8776"/>
                </a:lnTo>
                <a:lnTo>
                  <a:pt x="1828" y="0"/>
                </a:lnTo>
                <a:lnTo>
                  <a:pt x="13374" y="0"/>
                </a:lnTo>
                <a:cubicBezTo>
                  <a:pt x="11782" y="2802"/>
                  <a:pt x="11567" y="5771"/>
                  <a:pt x="11501" y="8744"/>
                </a:cubicBezTo>
                <a:lnTo>
                  <a:pt x="96667" y="8744"/>
                </a:lnTo>
                <a:lnTo>
                  <a:pt x="96667" y="8808"/>
                </a:lnTo>
                <a:lnTo>
                  <a:pt x="11501" y="8808"/>
                </a:lnTo>
                <a:cubicBezTo>
                  <a:pt x="11990" y="30964"/>
                  <a:pt x="20815" y="52893"/>
                  <a:pt x="37722" y="69800"/>
                </a:cubicBezTo>
                <a:cubicBezTo>
                  <a:pt x="50477" y="82555"/>
                  <a:pt x="66091" y="90711"/>
                  <a:pt x="82592" y="93753"/>
                </a:cubicBezTo>
                <a:cubicBezTo>
                  <a:pt x="100880" y="69151"/>
                  <a:pt x="130228" y="53433"/>
                  <a:pt x="163247" y="53433"/>
                </a:cubicBezTo>
                <a:cubicBezTo>
                  <a:pt x="186137" y="53872"/>
                  <a:pt x="201262" y="50984"/>
                  <a:pt x="211355" y="39116"/>
                </a:cubicBezTo>
                <a:cubicBezTo>
                  <a:pt x="212796" y="37420"/>
                  <a:pt x="214135" y="35542"/>
                  <a:pt x="215380" y="33463"/>
                </a:cubicBezTo>
                <a:lnTo>
                  <a:pt x="215236" y="0"/>
                </a:lnTo>
                <a:lnTo>
                  <a:pt x="223507" y="0"/>
                </a:lnTo>
                <a:cubicBezTo>
                  <a:pt x="219688" y="24354"/>
                  <a:pt x="227777" y="49750"/>
                  <a:pt x="246535" y="68520"/>
                </a:cubicBezTo>
                <a:lnTo>
                  <a:pt x="254763" y="60293"/>
                </a:lnTo>
                <a:cubicBezTo>
                  <a:pt x="254771" y="60299"/>
                  <a:pt x="254778" y="60307"/>
                  <a:pt x="254786" y="60315"/>
                </a:cubicBezTo>
                <a:lnTo>
                  <a:pt x="254808" y="60338"/>
                </a:lnTo>
                <a:lnTo>
                  <a:pt x="246580" y="68565"/>
                </a:lnTo>
                <a:cubicBezTo>
                  <a:pt x="279582" y="101547"/>
                  <a:pt x="333066" y="101547"/>
                  <a:pt x="366068" y="68565"/>
                </a:cubicBezTo>
                <a:lnTo>
                  <a:pt x="357840" y="60338"/>
                </a:lnTo>
                <a:cubicBezTo>
                  <a:pt x="357847" y="60330"/>
                  <a:pt x="357855" y="60322"/>
                  <a:pt x="357862" y="60315"/>
                </a:cubicBezTo>
                <a:lnTo>
                  <a:pt x="357885" y="60293"/>
                </a:lnTo>
                <a:lnTo>
                  <a:pt x="366113" y="68520"/>
                </a:lnTo>
                <a:cubicBezTo>
                  <a:pt x="384872" y="49750"/>
                  <a:pt x="392961" y="24354"/>
                  <a:pt x="389142" y="0"/>
                </a:cubicBezTo>
                <a:lnTo>
                  <a:pt x="397337" y="0"/>
                </a:lnTo>
                <a:cubicBezTo>
                  <a:pt x="401479" y="11094"/>
                  <a:pt x="400548" y="22668"/>
                  <a:pt x="397481" y="33790"/>
                </a:cubicBezTo>
                <a:cubicBezTo>
                  <a:pt x="407439" y="50142"/>
                  <a:pt x="423417" y="53932"/>
                  <a:pt x="449401" y="53433"/>
                </a:cubicBezTo>
                <a:cubicBezTo>
                  <a:pt x="482408" y="53434"/>
                  <a:pt x="511746" y="69140"/>
                  <a:pt x="530035" y="93727"/>
                </a:cubicBezTo>
                <a:cubicBezTo>
                  <a:pt x="546543" y="90718"/>
                  <a:pt x="562165" y="82561"/>
                  <a:pt x="574926" y="69800"/>
                </a:cubicBezTo>
                <a:cubicBezTo>
                  <a:pt x="591833" y="52893"/>
                  <a:pt x="600659" y="30964"/>
                  <a:pt x="601147" y="8808"/>
                </a:cubicBezTo>
                <a:lnTo>
                  <a:pt x="515982" y="8808"/>
                </a:lnTo>
                <a:lnTo>
                  <a:pt x="515981" y="8744"/>
                </a:lnTo>
                <a:lnTo>
                  <a:pt x="601147" y="8744"/>
                </a:lnTo>
                <a:lnTo>
                  <a:pt x="599275" y="0"/>
                </a:lnTo>
                <a:lnTo>
                  <a:pt x="610820" y="0"/>
                </a:lnTo>
                <a:cubicBezTo>
                  <a:pt x="612423" y="2826"/>
                  <a:pt x="612602" y="5800"/>
                  <a:pt x="612648" y="8776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" name="Teardrop 3"/>
          <p:cNvSpPr/>
          <p:nvPr/>
        </p:nvSpPr>
        <p:spPr>
          <a:xfrm rot="5400000" flipH="1" flipV="1">
            <a:off x="138753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" name="Teardrop 3"/>
          <p:cNvSpPr/>
          <p:nvPr/>
        </p:nvSpPr>
        <p:spPr>
          <a:xfrm rot="5400000" flipH="1" flipV="1">
            <a:off x="223007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" name="Teardrop 3"/>
          <p:cNvSpPr/>
          <p:nvPr/>
        </p:nvSpPr>
        <p:spPr>
          <a:xfrm rot="5400000" flipH="1" flipV="1">
            <a:off x="307261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" name="Teardrop 3"/>
          <p:cNvSpPr/>
          <p:nvPr/>
        </p:nvSpPr>
        <p:spPr>
          <a:xfrm rot="5400000" flipH="1" flipV="1">
            <a:off x="391515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" name="Teardrop 3"/>
          <p:cNvSpPr/>
          <p:nvPr/>
        </p:nvSpPr>
        <p:spPr>
          <a:xfrm rot="5400000" flipH="1" flipV="1">
            <a:off x="475769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" name="Teardrop 3"/>
          <p:cNvSpPr/>
          <p:nvPr/>
        </p:nvSpPr>
        <p:spPr>
          <a:xfrm rot="5400000" flipH="1" flipV="1">
            <a:off x="560023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" name="Teardrop 3"/>
          <p:cNvSpPr/>
          <p:nvPr/>
        </p:nvSpPr>
        <p:spPr>
          <a:xfrm rot="5400000" flipH="1" flipV="1">
            <a:off x="812785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" name="Teardrop 3"/>
          <p:cNvSpPr/>
          <p:nvPr/>
        </p:nvSpPr>
        <p:spPr>
          <a:xfrm rot="5400000" flipH="1" flipV="1">
            <a:off x="728531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" name="Teardrop 3"/>
          <p:cNvSpPr/>
          <p:nvPr/>
        </p:nvSpPr>
        <p:spPr>
          <a:xfrm rot="5400000" flipH="1" flipV="1">
            <a:off x="981293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" name="Teardrop 3"/>
          <p:cNvSpPr/>
          <p:nvPr/>
        </p:nvSpPr>
        <p:spPr>
          <a:xfrm rot="5400000" flipH="1" flipV="1">
            <a:off x="897039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" name="Teardrop 3"/>
          <p:cNvSpPr/>
          <p:nvPr/>
        </p:nvSpPr>
        <p:spPr>
          <a:xfrm rot="5400000" flipH="1" flipV="1">
            <a:off x="11498011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" name="Teardrop 3"/>
          <p:cNvSpPr/>
          <p:nvPr/>
        </p:nvSpPr>
        <p:spPr>
          <a:xfrm rot="5400000" flipH="1" flipV="1">
            <a:off x="1065547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" name="Teardrop 3"/>
          <p:cNvSpPr/>
          <p:nvPr/>
        </p:nvSpPr>
        <p:spPr>
          <a:xfrm rot="5400000" flipH="1" flipV="1">
            <a:off x="544992" y="264630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" name="Oval 785"/>
          <p:cNvSpPr/>
          <p:nvPr/>
        </p:nvSpPr>
        <p:spPr>
          <a:xfrm>
            <a:off x="666451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" name="Oval 786"/>
          <p:cNvSpPr/>
          <p:nvPr/>
        </p:nvSpPr>
        <p:spPr>
          <a:xfrm>
            <a:off x="76673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" name="Oval 787"/>
          <p:cNvSpPr/>
          <p:nvPr/>
        </p:nvSpPr>
        <p:spPr>
          <a:xfrm>
            <a:off x="160927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" name="Oval 788"/>
          <p:cNvSpPr/>
          <p:nvPr/>
        </p:nvSpPr>
        <p:spPr>
          <a:xfrm>
            <a:off x="245181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" name="Oval 789"/>
          <p:cNvSpPr/>
          <p:nvPr/>
        </p:nvSpPr>
        <p:spPr>
          <a:xfrm>
            <a:off x="329435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" name="Oval 790"/>
          <p:cNvSpPr/>
          <p:nvPr/>
        </p:nvSpPr>
        <p:spPr>
          <a:xfrm>
            <a:off x="413689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" name="Oval 791"/>
          <p:cNvSpPr/>
          <p:nvPr/>
        </p:nvSpPr>
        <p:spPr>
          <a:xfrm>
            <a:off x="497943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" name="Oval 792"/>
          <p:cNvSpPr/>
          <p:nvPr/>
        </p:nvSpPr>
        <p:spPr>
          <a:xfrm>
            <a:off x="582197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" name="Oval 793"/>
          <p:cNvSpPr/>
          <p:nvPr/>
        </p:nvSpPr>
        <p:spPr>
          <a:xfrm>
            <a:off x="834959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" name="Oval 794"/>
          <p:cNvSpPr/>
          <p:nvPr/>
        </p:nvSpPr>
        <p:spPr>
          <a:xfrm>
            <a:off x="750705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" name="Oval 795"/>
          <p:cNvSpPr/>
          <p:nvPr/>
        </p:nvSpPr>
        <p:spPr>
          <a:xfrm>
            <a:off x="1003467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" name="Oval 796"/>
          <p:cNvSpPr/>
          <p:nvPr/>
        </p:nvSpPr>
        <p:spPr>
          <a:xfrm>
            <a:off x="919213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" name="Oval 797"/>
          <p:cNvSpPr/>
          <p:nvPr/>
        </p:nvSpPr>
        <p:spPr>
          <a:xfrm>
            <a:off x="11719750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" name="Oval 798"/>
          <p:cNvSpPr/>
          <p:nvPr/>
        </p:nvSpPr>
        <p:spPr>
          <a:xfrm>
            <a:off x="10877211" y="2868467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" name="Teardrop 3"/>
          <p:cNvSpPr/>
          <p:nvPr/>
        </p:nvSpPr>
        <p:spPr>
          <a:xfrm rot="5400000" flipH="1" flipV="1">
            <a:off x="602118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" name="Teardrop 3"/>
          <p:cNvSpPr/>
          <p:nvPr/>
        </p:nvSpPr>
        <p:spPr>
          <a:xfrm rot="5400000" flipH="1" flipV="1">
            <a:off x="96594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" name="Teardrop 3"/>
          <p:cNvSpPr/>
          <p:nvPr/>
        </p:nvSpPr>
        <p:spPr>
          <a:xfrm rot="5400000" flipH="1" flipV="1">
            <a:off x="180848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" name="Teardrop 3"/>
          <p:cNvSpPr/>
          <p:nvPr/>
        </p:nvSpPr>
        <p:spPr>
          <a:xfrm rot="5400000" flipH="1" flipV="1">
            <a:off x="265102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" name="Teardrop 3"/>
          <p:cNvSpPr/>
          <p:nvPr/>
        </p:nvSpPr>
        <p:spPr>
          <a:xfrm rot="5400000" flipH="1" flipV="1">
            <a:off x="349356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" name="Teardrop 3"/>
          <p:cNvSpPr/>
          <p:nvPr/>
        </p:nvSpPr>
        <p:spPr>
          <a:xfrm rot="5400000" flipH="1" flipV="1">
            <a:off x="433610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" name="Teardrop 3"/>
          <p:cNvSpPr/>
          <p:nvPr/>
        </p:nvSpPr>
        <p:spPr>
          <a:xfrm rot="5400000" flipH="1" flipV="1">
            <a:off x="517864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" name="Teardrop 3"/>
          <p:cNvSpPr/>
          <p:nvPr/>
        </p:nvSpPr>
        <p:spPr>
          <a:xfrm rot="5400000" flipH="1" flipV="1">
            <a:off x="770626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" name="Teardrop 3"/>
          <p:cNvSpPr/>
          <p:nvPr/>
        </p:nvSpPr>
        <p:spPr>
          <a:xfrm rot="5400000" flipH="1" flipV="1">
            <a:off x="686372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" name="Teardrop 3"/>
          <p:cNvSpPr/>
          <p:nvPr/>
        </p:nvSpPr>
        <p:spPr>
          <a:xfrm rot="5400000" flipH="1" flipV="1">
            <a:off x="939134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" name="Teardrop 3"/>
          <p:cNvSpPr/>
          <p:nvPr/>
        </p:nvSpPr>
        <p:spPr>
          <a:xfrm rot="5400000" flipH="1" flipV="1">
            <a:off x="854880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" name="Teardrop 3"/>
          <p:cNvSpPr/>
          <p:nvPr/>
        </p:nvSpPr>
        <p:spPr>
          <a:xfrm rot="5400000" flipH="1" flipV="1">
            <a:off x="11076421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" name="Teardrop 3"/>
          <p:cNvSpPr/>
          <p:nvPr/>
        </p:nvSpPr>
        <p:spPr>
          <a:xfrm rot="5400000" flipH="1" flipV="1">
            <a:off x="1023388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" name="Teardrop 3"/>
          <p:cNvSpPr/>
          <p:nvPr/>
        </p:nvSpPr>
        <p:spPr>
          <a:xfrm rot="5400000" flipH="1" flipV="1">
            <a:off x="123402" y="3068579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" name="Teardrop 3"/>
          <p:cNvSpPr/>
          <p:nvPr/>
        </p:nvSpPr>
        <p:spPr>
          <a:xfrm rot="5400000" flipH="1" flipV="1">
            <a:off x="11760002" y="3223930"/>
            <a:ext cx="595781" cy="268215"/>
          </a:xfrm>
          <a:custGeom>
            <a:avLst/>
            <a:gdLst/>
            <a:ahLst/>
            <a:cxnLst/>
            <a:rect l="l" t="t" r="r" b="b"/>
            <a:pathLst>
              <a:path w="595781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7" y="250112"/>
                  <a:pt x="155376" y="250112"/>
                </a:cubicBezTo>
                <a:cubicBezTo>
                  <a:pt x="174454" y="249746"/>
                  <a:pt x="198601" y="254980"/>
                  <a:pt x="211458" y="268141"/>
                </a:cubicBezTo>
                <a:cubicBezTo>
                  <a:pt x="215885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382868" y="82592"/>
                </a:moveTo>
                <a:cubicBezTo>
                  <a:pt x="379825" y="66091"/>
                  <a:pt x="371670" y="50477"/>
                  <a:pt x="358914" y="37722"/>
                </a:cubicBezTo>
                <a:cubicBezTo>
                  <a:pt x="342007" y="20815"/>
                  <a:pt x="320078" y="11989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4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6" y="100902"/>
                  <a:pt x="253233" y="130241"/>
                  <a:pt x="253233" y="163248"/>
                </a:cubicBezTo>
                <a:cubicBezTo>
                  <a:pt x="252735" y="189232"/>
                  <a:pt x="256525" y="205210"/>
                  <a:pt x="272877" y="215167"/>
                </a:cubicBezTo>
                <a:cubicBezTo>
                  <a:pt x="289126" y="210687"/>
                  <a:pt x="306340" y="210767"/>
                  <a:pt x="322577" y="215380"/>
                </a:cubicBezTo>
                <a:cubicBezTo>
                  <a:pt x="324655" y="214136"/>
                  <a:pt x="326534" y="212797"/>
                  <a:pt x="328229" y="211355"/>
                </a:cubicBezTo>
                <a:cubicBezTo>
                  <a:pt x="340097" y="201263"/>
                  <a:pt x="342986" y="186138"/>
                  <a:pt x="342547" y="163248"/>
                </a:cubicBezTo>
                <a:cubicBezTo>
                  <a:pt x="342547" y="130228"/>
                  <a:pt x="358265" y="100880"/>
                  <a:pt x="382868" y="82592"/>
                </a:cubicBezTo>
                <a:close/>
                <a:moveTo>
                  <a:pt x="506339" y="97830"/>
                </a:moveTo>
                <a:cubicBezTo>
                  <a:pt x="490327" y="82509"/>
                  <a:pt x="468581" y="73244"/>
                  <a:pt x="444670" y="73244"/>
                </a:cubicBezTo>
                <a:cubicBezTo>
                  <a:pt x="394652" y="73244"/>
                  <a:pt x="354103" y="113792"/>
                  <a:pt x="354103" y="163811"/>
                </a:cubicBezTo>
                <a:cubicBezTo>
                  <a:pt x="354470" y="182914"/>
                  <a:pt x="349220" y="207099"/>
                  <a:pt x="336023" y="219944"/>
                </a:cubicBezTo>
                <a:cubicBezTo>
                  <a:pt x="346519" y="224314"/>
                  <a:pt x="356263" y="230867"/>
                  <a:pt x="364783" y="239386"/>
                </a:cubicBezTo>
                <a:close/>
                <a:moveTo>
                  <a:pt x="530971" y="159544"/>
                </a:moveTo>
                <a:cubicBezTo>
                  <a:pt x="530971" y="135634"/>
                  <a:pt x="521705" y="113887"/>
                  <a:pt x="506384" y="97876"/>
                </a:cubicBezTo>
                <a:lnTo>
                  <a:pt x="364828" y="239431"/>
                </a:lnTo>
                <a:cubicBezTo>
                  <a:pt x="373348" y="247952"/>
                  <a:pt x="379901" y="257695"/>
                  <a:pt x="384270" y="268192"/>
                </a:cubicBezTo>
                <a:cubicBezTo>
                  <a:pt x="397115" y="254994"/>
                  <a:pt x="421300" y="249745"/>
                  <a:pt x="440404" y="250111"/>
                </a:cubicBezTo>
                <a:cubicBezTo>
                  <a:pt x="465413" y="250112"/>
                  <a:pt x="488055" y="239974"/>
                  <a:pt x="504444" y="223585"/>
                </a:cubicBezTo>
                <a:cubicBezTo>
                  <a:pt x="520834" y="207196"/>
                  <a:pt x="530971" y="184554"/>
                  <a:pt x="530971" y="159544"/>
                </a:cubicBezTo>
                <a:close/>
                <a:moveTo>
                  <a:pt x="595781" y="268215"/>
                </a:moveTo>
                <a:lnTo>
                  <a:pt x="581969" y="268215"/>
                </a:lnTo>
                <a:cubicBezTo>
                  <a:pt x="578743" y="259654"/>
                  <a:pt x="573266" y="252074"/>
                  <a:pt x="566492" y="245300"/>
                </a:cubicBezTo>
                <a:cubicBezTo>
                  <a:pt x="553737" y="232545"/>
                  <a:pt x="538123" y="224389"/>
                  <a:pt x="521623" y="221347"/>
                </a:cubicBezTo>
                <a:cubicBezTo>
                  <a:pt x="519174" y="225205"/>
                  <a:pt x="516174" y="228633"/>
                  <a:pt x="512960" y="231847"/>
                </a:cubicBezTo>
                <a:cubicBezTo>
                  <a:pt x="494535" y="250272"/>
                  <a:pt x="469082" y="261667"/>
                  <a:pt x="440967" y="261667"/>
                </a:cubicBezTo>
                <a:cubicBezTo>
                  <a:pt x="425629" y="261373"/>
                  <a:pt x="413777" y="262574"/>
                  <a:pt x="405186" y="268215"/>
                </a:cubicBezTo>
                <a:lnTo>
                  <a:pt x="372038" y="268215"/>
                </a:lnTo>
                <a:cubicBezTo>
                  <a:pt x="369178" y="260078"/>
                  <a:pt x="364042" y="252948"/>
                  <a:pt x="357679" y="246581"/>
                </a:cubicBezTo>
                <a:lnTo>
                  <a:pt x="349451" y="254808"/>
                </a:lnTo>
                <a:lnTo>
                  <a:pt x="349428" y="254786"/>
                </a:lnTo>
                <a:cubicBezTo>
                  <a:pt x="349421" y="254779"/>
                  <a:pt x="349413" y="254771"/>
                  <a:pt x="349406" y="254763"/>
                </a:cubicBezTo>
                <a:lnTo>
                  <a:pt x="357634" y="246536"/>
                </a:lnTo>
                <a:cubicBezTo>
                  <a:pt x="324632" y="213554"/>
                  <a:pt x="271148" y="213554"/>
                  <a:pt x="238147" y="246536"/>
                </a:cubicBezTo>
                <a:lnTo>
                  <a:pt x="246374" y="254763"/>
                </a:lnTo>
                <a:cubicBezTo>
                  <a:pt x="246367" y="254771"/>
                  <a:pt x="246359" y="254779"/>
                  <a:pt x="246352" y="254786"/>
                </a:cubicBezTo>
                <a:cubicBezTo>
                  <a:pt x="246344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69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8" y="221373"/>
                </a:cubicBezTo>
                <a:cubicBezTo>
                  <a:pt x="57671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89" y="195895"/>
                  <a:pt x="53000" y="178457"/>
                  <a:pt x="53000" y="159854"/>
                </a:cubicBezTo>
                <a:cubicBezTo>
                  <a:pt x="53000" y="132604"/>
                  <a:pt x="63706" y="107854"/>
                  <a:pt x="81286" y="89721"/>
                </a:cubicBezTo>
                <a:lnTo>
                  <a:pt x="81286" y="89721"/>
                </a:ln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30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lnTo>
                  <a:pt x="297890" y="0"/>
                </a:lnTo>
                <a:cubicBezTo>
                  <a:pt x="323144" y="391"/>
                  <a:pt x="348215" y="10322"/>
                  <a:pt x="367484" y="29591"/>
                </a:cubicBezTo>
                <a:cubicBezTo>
                  <a:pt x="380644" y="42751"/>
                  <a:pt x="389448" y="58618"/>
                  <a:pt x="393604" y="75474"/>
                </a:cubicBezTo>
                <a:cubicBezTo>
                  <a:pt x="408376" y="66408"/>
                  <a:pt x="425787" y="61434"/>
                  <a:pt x="444360" y="61434"/>
                </a:cubicBezTo>
                <a:cubicBezTo>
                  <a:pt x="471611" y="61434"/>
                  <a:pt x="496360" y="72140"/>
                  <a:pt x="514494" y="89721"/>
                </a:cubicBezTo>
                <a:cubicBezTo>
                  <a:pt x="532075" y="107854"/>
                  <a:pt x="542780" y="132604"/>
                  <a:pt x="542780" y="159854"/>
                </a:cubicBezTo>
                <a:cubicBezTo>
                  <a:pt x="542780" y="178427"/>
                  <a:pt x="537807" y="195839"/>
                  <a:pt x="528740" y="210610"/>
                </a:cubicBezTo>
                <a:cubicBezTo>
                  <a:pt x="545596" y="214766"/>
                  <a:pt x="561463" y="223570"/>
                  <a:pt x="574624" y="236731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" name="Oval 814"/>
          <p:cNvSpPr/>
          <p:nvPr/>
        </p:nvSpPr>
        <p:spPr>
          <a:xfrm>
            <a:off x="708665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" name="Oval 815"/>
          <p:cNvSpPr/>
          <p:nvPr/>
        </p:nvSpPr>
        <p:spPr>
          <a:xfrm>
            <a:off x="34633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" name="Oval 816"/>
          <p:cNvSpPr/>
          <p:nvPr/>
        </p:nvSpPr>
        <p:spPr>
          <a:xfrm>
            <a:off x="118887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" name="Oval 817"/>
          <p:cNvSpPr/>
          <p:nvPr/>
        </p:nvSpPr>
        <p:spPr>
          <a:xfrm>
            <a:off x="203141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" name="Oval 818"/>
          <p:cNvSpPr/>
          <p:nvPr/>
        </p:nvSpPr>
        <p:spPr>
          <a:xfrm>
            <a:off x="287395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" name="Oval 819"/>
          <p:cNvSpPr/>
          <p:nvPr/>
        </p:nvSpPr>
        <p:spPr>
          <a:xfrm>
            <a:off x="371649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" name="Oval 820"/>
          <p:cNvSpPr/>
          <p:nvPr/>
        </p:nvSpPr>
        <p:spPr>
          <a:xfrm>
            <a:off x="455903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" name="Oval 821"/>
          <p:cNvSpPr/>
          <p:nvPr/>
        </p:nvSpPr>
        <p:spPr>
          <a:xfrm>
            <a:off x="540157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" name="Oval 822"/>
          <p:cNvSpPr/>
          <p:nvPr/>
        </p:nvSpPr>
        <p:spPr>
          <a:xfrm>
            <a:off x="624411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" name="Oval 823"/>
          <p:cNvSpPr/>
          <p:nvPr/>
        </p:nvSpPr>
        <p:spPr>
          <a:xfrm>
            <a:off x="877173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" name="Oval 824"/>
          <p:cNvSpPr/>
          <p:nvPr/>
        </p:nvSpPr>
        <p:spPr>
          <a:xfrm>
            <a:off x="792919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" name="Oval 825"/>
          <p:cNvSpPr/>
          <p:nvPr/>
        </p:nvSpPr>
        <p:spPr>
          <a:xfrm>
            <a:off x="1045681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" name="Oval 826"/>
          <p:cNvSpPr/>
          <p:nvPr/>
        </p:nvSpPr>
        <p:spPr>
          <a:xfrm>
            <a:off x="961427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" name="Oval 827"/>
          <p:cNvSpPr/>
          <p:nvPr/>
        </p:nvSpPr>
        <p:spPr>
          <a:xfrm>
            <a:off x="11299353" y="328936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" name="Teardrop 3"/>
          <p:cNvSpPr/>
          <p:nvPr/>
        </p:nvSpPr>
        <p:spPr>
          <a:xfrm rot="5400000" flipH="1" flipV="1">
            <a:off x="644277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" name="Teardrop 3"/>
          <p:cNvSpPr/>
          <p:nvPr/>
        </p:nvSpPr>
        <p:spPr>
          <a:xfrm rot="5400000" flipH="1" flipV="1">
            <a:off x="-148774" y="3639262"/>
            <a:ext cx="612648" cy="315100"/>
          </a:xfrm>
          <a:custGeom>
            <a:avLst/>
            <a:gdLst/>
            <a:ahLst/>
            <a:cxnLst/>
            <a:rect l="l" t="t" r="r" b="b"/>
            <a:pathLst>
              <a:path w="612648" h="315100">
                <a:moveTo>
                  <a:pt x="239386" y="75670"/>
                </a:moveTo>
                <a:cubicBezTo>
                  <a:pt x="230866" y="67149"/>
                  <a:pt x="224313" y="57406"/>
                  <a:pt x="219944" y="46909"/>
                </a:cubicBezTo>
                <a:cubicBezTo>
                  <a:pt x="207099" y="60107"/>
                  <a:pt x="182914" y="65356"/>
                  <a:pt x="163810" y="64989"/>
                </a:cubicBezTo>
                <a:cubicBezTo>
                  <a:pt x="113792" y="64989"/>
                  <a:pt x="73243" y="105538"/>
                  <a:pt x="73243" y="155556"/>
                </a:cubicBezTo>
                <a:cubicBezTo>
                  <a:pt x="73243" y="179467"/>
                  <a:pt x="82509" y="201213"/>
                  <a:pt x="97830" y="217225"/>
                </a:cubicBezTo>
                <a:close/>
                <a:moveTo>
                  <a:pt x="268191" y="95157"/>
                </a:moveTo>
                <a:cubicBezTo>
                  <a:pt x="257695" y="90787"/>
                  <a:pt x="247952" y="84234"/>
                  <a:pt x="239431" y="75715"/>
                </a:cubicBezTo>
                <a:lnTo>
                  <a:pt x="97875" y="217270"/>
                </a:lnTo>
                <a:cubicBezTo>
                  <a:pt x="113887" y="232591"/>
                  <a:pt x="135634" y="241857"/>
                  <a:pt x="159544" y="241857"/>
                </a:cubicBezTo>
                <a:cubicBezTo>
                  <a:pt x="184553" y="241857"/>
                  <a:pt x="207195" y="231720"/>
                  <a:pt x="223585" y="215331"/>
                </a:cubicBezTo>
                <a:cubicBezTo>
                  <a:pt x="239974" y="198941"/>
                  <a:pt x="250111" y="176299"/>
                  <a:pt x="250111" y="151290"/>
                </a:cubicBezTo>
                <a:cubicBezTo>
                  <a:pt x="249745" y="132187"/>
                  <a:pt x="254994" y="108002"/>
                  <a:pt x="268191" y="95157"/>
                </a:cubicBezTo>
                <a:close/>
                <a:moveTo>
                  <a:pt x="391275" y="232488"/>
                </a:moveTo>
                <a:cubicBezTo>
                  <a:pt x="366688" y="214199"/>
                  <a:pt x="350981" y="184860"/>
                  <a:pt x="350981" y="151853"/>
                </a:cubicBezTo>
                <a:cubicBezTo>
                  <a:pt x="351479" y="125869"/>
                  <a:pt x="347689" y="109892"/>
                  <a:pt x="331337" y="99934"/>
                </a:cubicBezTo>
                <a:cubicBezTo>
                  <a:pt x="315088" y="104415"/>
                  <a:pt x="297874" y="104335"/>
                  <a:pt x="281637" y="99721"/>
                </a:cubicBezTo>
                <a:cubicBezTo>
                  <a:pt x="265010" y="109675"/>
                  <a:pt x="261165" y="125694"/>
                  <a:pt x="261667" y="151853"/>
                </a:cubicBezTo>
                <a:cubicBezTo>
                  <a:pt x="261667" y="179968"/>
                  <a:pt x="250271" y="205421"/>
                  <a:pt x="231847" y="223846"/>
                </a:cubicBezTo>
                <a:lnTo>
                  <a:pt x="221347" y="232509"/>
                </a:lnTo>
                <a:cubicBezTo>
                  <a:pt x="224390" y="249009"/>
                  <a:pt x="232545" y="264623"/>
                  <a:pt x="245300" y="277378"/>
                </a:cubicBezTo>
                <a:cubicBezTo>
                  <a:pt x="262208" y="294285"/>
                  <a:pt x="284137" y="303111"/>
                  <a:pt x="306292" y="303599"/>
                </a:cubicBezTo>
                <a:lnTo>
                  <a:pt x="306292" y="218433"/>
                </a:lnTo>
                <a:lnTo>
                  <a:pt x="306356" y="218433"/>
                </a:lnTo>
                <a:lnTo>
                  <a:pt x="306356" y="303599"/>
                </a:lnTo>
                <a:cubicBezTo>
                  <a:pt x="328512" y="303110"/>
                  <a:pt x="350441" y="294285"/>
                  <a:pt x="367348" y="277378"/>
                </a:cubicBezTo>
                <a:cubicBezTo>
                  <a:pt x="380109" y="264617"/>
                  <a:pt x="388266" y="248996"/>
                  <a:pt x="391275" y="232488"/>
                </a:cubicBezTo>
                <a:close/>
                <a:moveTo>
                  <a:pt x="514773" y="217271"/>
                </a:moveTo>
                <a:lnTo>
                  <a:pt x="373218" y="75716"/>
                </a:lnTo>
                <a:cubicBezTo>
                  <a:pt x="364700" y="84231"/>
                  <a:pt x="354962" y="90781"/>
                  <a:pt x="344508" y="95209"/>
                </a:cubicBezTo>
                <a:cubicBezTo>
                  <a:pt x="357668" y="108066"/>
                  <a:pt x="362903" y="132212"/>
                  <a:pt x="362537" y="151290"/>
                </a:cubicBezTo>
                <a:cubicBezTo>
                  <a:pt x="362537" y="201309"/>
                  <a:pt x="403086" y="241857"/>
                  <a:pt x="453104" y="241857"/>
                </a:cubicBezTo>
                <a:cubicBezTo>
                  <a:pt x="477015" y="241857"/>
                  <a:pt x="498761" y="232592"/>
                  <a:pt x="514773" y="217271"/>
                </a:cubicBezTo>
                <a:close/>
                <a:moveTo>
                  <a:pt x="539405" y="155556"/>
                </a:moveTo>
                <a:cubicBezTo>
                  <a:pt x="539405" y="105538"/>
                  <a:pt x="498856" y="64989"/>
                  <a:pt x="448838" y="64989"/>
                </a:cubicBezTo>
                <a:cubicBezTo>
                  <a:pt x="429760" y="65355"/>
                  <a:pt x="405614" y="60121"/>
                  <a:pt x="392756" y="46961"/>
                </a:cubicBezTo>
                <a:cubicBezTo>
                  <a:pt x="388329" y="57415"/>
                  <a:pt x="381778" y="67153"/>
                  <a:pt x="373263" y="75671"/>
                </a:cubicBezTo>
                <a:lnTo>
                  <a:pt x="514818" y="217225"/>
                </a:lnTo>
                <a:cubicBezTo>
                  <a:pt x="530139" y="201213"/>
                  <a:pt x="539405" y="179467"/>
                  <a:pt x="539405" y="155556"/>
                </a:cubicBezTo>
                <a:close/>
                <a:moveTo>
                  <a:pt x="612648" y="8776"/>
                </a:moveTo>
                <a:cubicBezTo>
                  <a:pt x="612257" y="34030"/>
                  <a:pt x="602326" y="59101"/>
                  <a:pt x="583058" y="78369"/>
                </a:cubicBezTo>
                <a:cubicBezTo>
                  <a:pt x="569890" y="91537"/>
                  <a:pt x="554014" y="100343"/>
                  <a:pt x="537134" y="104416"/>
                </a:cubicBezTo>
                <a:cubicBezTo>
                  <a:pt x="546225" y="119205"/>
                  <a:pt x="551214" y="136643"/>
                  <a:pt x="551214" y="155247"/>
                </a:cubicBezTo>
                <a:cubicBezTo>
                  <a:pt x="551214" y="182497"/>
                  <a:pt x="540509" y="207247"/>
                  <a:pt x="522928" y="225380"/>
                </a:cubicBezTo>
                <a:lnTo>
                  <a:pt x="522928" y="225380"/>
                </a:lnTo>
                <a:cubicBezTo>
                  <a:pt x="504794" y="242961"/>
                  <a:pt x="480045" y="253667"/>
                  <a:pt x="452794" y="253667"/>
                </a:cubicBezTo>
                <a:cubicBezTo>
                  <a:pt x="434191" y="253667"/>
                  <a:pt x="416753" y="248677"/>
                  <a:pt x="401964" y="239586"/>
                </a:cubicBezTo>
                <a:cubicBezTo>
                  <a:pt x="397891" y="256466"/>
                  <a:pt x="389084" y="272342"/>
                  <a:pt x="375917" y="285509"/>
                </a:cubicBezTo>
                <a:cubicBezTo>
                  <a:pt x="356649" y="304778"/>
                  <a:pt x="331578" y="314709"/>
                  <a:pt x="306324" y="315100"/>
                </a:cubicBezTo>
                <a:lnTo>
                  <a:pt x="306324" y="315100"/>
                </a:lnTo>
                <a:cubicBezTo>
                  <a:pt x="281070" y="314709"/>
                  <a:pt x="255999" y="304778"/>
                  <a:pt x="236731" y="285509"/>
                </a:cubicBezTo>
                <a:cubicBezTo>
                  <a:pt x="223571" y="272349"/>
                  <a:pt x="214766" y="256482"/>
                  <a:pt x="210610" y="239626"/>
                </a:cubicBezTo>
                <a:cubicBezTo>
                  <a:pt x="195839" y="248693"/>
                  <a:pt x="178427" y="253666"/>
                  <a:pt x="159854" y="253666"/>
                </a:cubicBezTo>
                <a:cubicBezTo>
                  <a:pt x="132604" y="253666"/>
                  <a:pt x="107854" y="242961"/>
                  <a:pt x="89720" y="225380"/>
                </a:cubicBezTo>
                <a:lnTo>
                  <a:pt x="89720" y="225380"/>
                </a:lnTo>
                <a:cubicBezTo>
                  <a:pt x="72140" y="207247"/>
                  <a:pt x="61434" y="182497"/>
                  <a:pt x="61434" y="155247"/>
                </a:cubicBezTo>
                <a:cubicBezTo>
                  <a:pt x="61434" y="136673"/>
                  <a:pt x="66408" y="119262"/>
                  <a:pt x="75474" y="104490"/>
                </a:cubicBezTo>
                <a:cubicBezTo>
                  <a:pt x="58618" y="100334"/>
                  <a:pt x="42751" y="91530"/>
                  <a:pt x="29591" y="78369"/>
                </a:cubicBezTo>
                <a:cubicBezTo>
                  <a:pt x="10322" y="59101"/>
                  <a:pt x="391" y="34030"/>
                  <a:pt x="0" y="8776"/>
                </a:cubicBezTo>
                <a:lnTo>
                  <a:pt x="0" y="8776"/>
                </a:lnTo>
                <a:lnTo>
                  <a:pt x="1828" y="0"/>
                </a:lnTo>
                <a:lnTo>
                  <a:pt x="13374" y="0"/>
                </a:lnTo>
                <a:cubicBezTo>
                  <a:pt x="11782" y="2802"/>
                  <a:pt x="11567" y="5771"/>
                  <a:pt x="11501" y="8744"/>
                </a:cubicBezTo>
                <a:lnTo>
                  <a:pt x="96667" y="8744"/>
                </a:lnTo>
                <a:lnTo>
                  <a:pt x="96667" y="8808"/>
                </a:lnTo>
                <a:lnTo>
                  <a:pt x="11501" y="8808"/>
                </a:lnTo>
                <a:cubicBezTo>
                  <a:pt x="11990" y="30964"/>
                  <a:pt x="20815" y="52893"/>
                  <a:pt x="37722" y="69800"/>
                </a:cubicBezTo>
                <a:cubicBezTo>
                  <a:pt x="50477" y="82555"/>
                  <a:pt x="66091" y="90711"/>
                  <a:pt x="82592" y="93753"/>
                </a:cubicBezTo>
                <a:cubicBezTo>
                  <a:pt x="100880" y="69151"/>
                  <a:pt x="130228" y="53433"/>
                  <a:pt x="163247" y="53433"/>
                </a:cubicBezTo>
                <a:cubicBezTo>
                  <a:pt x="186137" y="53872"/>
                  <a:pt x="201262" y="50984"/>
                  <a:pt x="211355" y="39116"/>
                </a:cubicBezTo>
                <a:cubicBezTo>
                  <a:pt x="212796" y="37420"/>
                  <a:pt x="214135" y="35542"/>
                  <a:pt x="215380" y="33463"/>
                </a:cubicBezTo>
                <a:lnTo>
                  <a:pt x="215236" y="0"/>
                </a:lnTo>
                <a:lnTo>
                  <a:pt x="223507" y="0"/>
                </a:lnTo>
                <a:cubicBezTo>
                  <a:pt x="219688" y="24354"/>
                  <a:pt x="227777" y="49750"/>
                  <a:pt x="246535" y="68520"/>
                </a:cubicBezTo>
                <a:lnTo>
                  <a:pt x="254763" y="60293"/>
                </a:lnTo>
                <a:cubicBezTo>
                  <a:pt x="254771" y="60299"/>
                  <a:pt x="254778" y="60307"/>
                  <a:pt x="254786" y="60315"/>
                </a:cubicBezTo>
                <a:lnTo>
                  <a:pt x="254808" y="60338"/>
                </a:lnTo>
                <a:lnTo>
                  <a:pt x="246580" y="68565"/>
                </a:lnTo>
                <a:cubicBezTo>
                  <a:pt x="279582" y="101547"/>
                  <a:pt x="333066" y="101547"/>
                  <a:pt x="366068" y="68565"/>
                </a:cubicBezTo>
                <a:lnTo>
                  <a:pt x="357840" y="60338"/>
                </a:lnTo>
                <a:cubicBezTo>
                  <a:pt x="357847" y="60330"/>
                  <a:pt x="357855" y="60322"/>
                  <a:pt x="357862" y="60315"/>
                </a:cubicBezTo>
                <a:lnTo>
                  <a:pt x="357885" y="60293"/>
                </a:lnTo>
                <a:lnTo>
                  <a:pt x="366113" y="68520"/>
                </a:lnTo>
                <a:cubicBezTo>
                  <a:pt x="384872" y="49750"/>
                  <a:pt x="392961" y="24354"/>
                  <a:pt x="389142" y="0"/>
                </a:cubicBezTo>
                <a:lnTo>
                  <a:pt x="397337" y="0"/>
                </a:lnTo>
                <a:cubicBezTo>
                  <a:pt x="401479" y="11094"/>
                  <a:pt x="400548" y="22668"/>
                  <a:pt x="397481" y="33790"/>
                </a:cubicBezTo>
                <a:cubicBezTo>
                  <a:pt x="407439" y="50142"/>
                  <a:pt x="423417" y="53932"/>
                  <a:pt x="449401" y="53433"/>
                </a:cubicBezTo>
                <a:cubicBezTo>
                  <a:pt x="482408" y="53434"/>
                  <a:pt x="511746" y="69140"/>
                  <a:pt x="530035" y="93727"/>
                </a:cubicBezTo>
                <a:cubicBezTo>
                  <a:pt x="546543" y="90718"/>
                  <a:pt x="562165" y="82561"/>
                  <a:pt x="574926" y="69800"/>
                </a:cubicBezTo>
                <a:cubicBezTo>
                  <a:pt x="591833" y="52893"/>
                  <a:pt x="600659" y="30964"/>
                  <a:pt x="601147" y="8808"/>
                </a:cubicBezTo>
                <a:lnTo>
                  <a:pt x="515982" y="8808"/>
                </a:lnTo>
                <a:lnTo>
                  <a:pt x="515981" y="8744"/>
                </a:lnTo>
                <a:lnTo>
                  <a:pt x="601147" y="8744"/>
                </a:lnTo>
                <a:lnTo>
                  <a:pt x="599275" y="0"/>
                </a:lnTo>
                <a:lnTo>
                  <a:pt x="610820" y="0"/>
                </a:lnTo>
                <a:cubicBezTo>
                  <a:pt x="612423" y="2826"/>
                  <a:pt x="612602" y="5800"/>
                  <a:pt x="612648" y="8776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" name="Teardrop 3"/>
          <p:cNvSpPr/>
          <p:nvPr/>
        </p:nvSpPr>
        <p:spPr>
          <a:xfrm rot="5400000" flipH="1" flipV="1">
            <a:off x="138753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" name="Teardrop 3"/>
          <p:cNvSpPr/>
          <p:nvPr/>
        </p:nvSpPr>
        <p:spPr>
          <a:xfrm rot="5400000" flipH="1" flipV="1">
            <a:off x="223007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" name="Teardrop 3"/>
          <p:cNvSpPr/>
          <p:nvPr/>
        </p:nvSpPr>
        <p:spPr>
          <a:xfrm rot="5400000" flipH="1" flipV="1">
            <a:off x="307261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" name="Teardrop 3"/>
          <p:cNvSpPr/>
          <p:nvPr/>
        </p:nvSpPr>
        <p:spPr>
          <a:xfrm rot="5400000" flipH="1" flipV="1">
            <a:off x="391515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" name="Teardrop 3"/>
          <p:cNvSpPr/>
          <p:nvPr/>
        </p:nvSpPr>
        <p:spPr>
          <a:xfrm rot="5400000" flipH="1" flipV="1">
            <a:off x="475769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" name="Teardrop 3"/>
          <p:cNvSpPr/>
          <p:nvPr/>
        </p:nvSpPr>
        <p:spPr>
          <a:xfrm rot="5400000" flipH="1" flipV="1">
            <a:off x="560023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" name="Teardrop 3"/>
          <p:cNvSpPr/>
          <p:nvPr/>
        </p:nvSpPr>
        <p:spPr>
          <a:xfrm rot="5400000" flipH="1" flipV="1">
            <a:off x="812785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" name="Teardrop 3"/>
          <p:cNvSpPr/>
          <p:nvPr/>
        </p:nvSpPr>
        <p:spPr>
          <a:xfrm rot="5400000" flipH="1" flipV="1">
            <a:off x="728531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" name="Teardrop 3"/>
          <p:cNvSpPr/>
          <p:nvPr/>
        </p:nvSpPr>
        <p:spPr>
          <a:xfrm rot="5400000" flipH="1" flipV="1">
            <a:off x="981293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" name="Teardrop 3"/>
          <p:cNvSpPr/>
          <p:nvPr/>
        </p:nvSpPr>
        <p:spPr>
          <a:xfrm rot="5400000" flipH="1" flipV="1">
            <a:off x="897039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" name="Teardrop 3"/>
          <p:cNvSpPr/>
          <p:nvPr/>
        </p:nvSpPr>
        <p:spPr>
          <a:xfrm rot="5400000" flipH="1" flipV="1">
            <a:off x="11498011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" name="Teardrop 3"/>
          <p:cNvSpPr/>
          <p:nvPr/>
        </p:nvSpPr>
        <p:spPr>
          <a:xfrm rot="5400000" flipH="1" flipV="1">
            <a:off x="1065547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" name="Teardrop 3"/>
          <p:cNvSpPr/>
          <p:nvPr/>
        </p:nvSpPr>
        <p:spPr>
          <a:xfrm rot="5400000" flipH="1" flipV="1">
            <a:off x="544992" y="3490488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" name="Oval 843"/>
          <p:cNvSpPr/>
          <p:nvPr/>
        </p:nvSpPr>
        <p:spPr>
          <a:xfrm>
            <a:off x="666451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" name="Oval 844"/>
          <p:cNvSpPr/>
          <p:nvPr/>
        </p:nvSpPr>
        <p:spPr>
          <a:xfrm>
            <a:off x="76673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" name="Oval 845"/>
          <p:cNvSpPr/>
          <p:nvPr/>
        </p:nvSpPr>
        <p:spPr>
          <a:xfrm>
            <a:off x="160927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" name="Oval 846"/>
          <p:cNvSpPr/>
          <p:nvPr/>
        </p:nvSpPr>
        <p:spPr>
          <a:xfrm>
            <a:off x="245181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" name="Oval 847"/>
          <p:cNvSpPr/>
          <p:nvPr/>
        </p:nvSpPr>
        <p:spPr>
          <a:xfrm>
            <a:off x="329435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" name="Oval 848"/>
          <p:cNvSpPr/>
          <p:nvPr/>
        </p:nvSpPr>
        <p:spPr>
          <a:xfrm>
            <a:off x="413689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" name="Oval 849"/>
          <p:cNvSpPr/>
          <p:nvPr/>
        </p:nvSpPr>
        <p:spPr>
          <a:xfrm>
            <a:off x="497943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" name="Oval 850"/>
          <p:cNvSpPr/>
          <p:nvPr/>
        </p:nvSpPr>
        <p:spPr>
          <a:xfrm>
            <a:off x="582197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" name="Oval 851"/>
          <p:cNvSpPr/>
          <p:nvPr/>
        </p:nvSpPr>
        <p:spPr>
          <a:xfrm>
            <a:off x="834959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" name="Oval 852"/>
          <p:cNvSpPr/>
          <p:nvPr/>
        </p:nvSpPr>
        <p:spPr>
          <a:xfrm>
            <a:off x="750705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" name="Oval 853"/>
          <p:cNvSpPr/>
          <p:nvPr/>
        </p:nvSpPr>
        <p:spPr>
          <a:xfrm>
            <a:off x="1003467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" name="Oval 854"/>
          <p:cNvSpPr/>
          <p:nvPr/>
        </p:nvSpPr>
        <p:spPr>
          <a:xfrm>
            <a:off x="919213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" name="Oval 855"/>
          <p:cNvSpPr/>
          <p:nvPr/>
        </p:nvSpPr>
        <p:spPr>
          <a:xfrm>
            <a:off x="11719750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" name="Oval 856"/>
          <p:cNvSpPr/>
          <p:nvPr/>
        </p:nvSpPr>
        <p:spPr>
          <a:xfrm>
            <a:off x="10877211" y="3712646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" name="Teardrop 3"/>
          <p:cNvSpPr/>
          <p:nvPr/>
        </p:nvSpPr>
        <p:spPr>
          <a:xfrm rot="5400000" flipH="1" flipV="1">
            <a:off x="602118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" name="Teardrop 3"/>
          <p:cNvSpPr/>
          <p:nvPr/>
        </p:nvSpPr>
        <p:spPr>
          <a:xfrm rot="5400000" flipH="1" flipV="1">
            <a:off x="96594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" name="Teardrop 3"/>
          <p:cNvSpPr/>
          <p:nvPr/>
        </p:nvSpPr>
        <p:spPr>
          <a:xfrm rot="5400000" flipH="1" flipV="1">
            <a:off x="180848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" name="Teardrop 3"/>
          <p:cNvSpPr/>
          <p:nvPr/>
        </p:nvSpPr>
        <p:spPr>
          <a:xfrm rot="5400000" flipH="1" flipV="1">
            <a:off x="265102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" name="Teardrop 3"/>
          <p:cNvSpPr/>
          <p:nvPr/>
        </p:nvSpPr>
        <p:spPr>
          <a:xfrm rot="5400000" flipH="1" flipV="1">
            <a:off x="349356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" name="Teardrop 3"/>
          <p:cNvSpPr/>
          <p:nvPr/>
        </p:nvSpPr>
        <p:spPr>
          <a:xfrm rot="5400000" flipH="1" flipV="1">
            <a:off x="433610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" name="Teardrop 3"/>
          <p:cNvSpPr/>
          <p:nvPr/>
        </p:nvSpPr>
        <p:spPr>
          <a:xfrm rot="5400000" flipH="1" flipV="1">
            <a:off x="517864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" name="Teardrop 3"/>
          <p:cNvSpPr/>
          <p:nvPr/>
        </p:nvSpPr>
        <p:spPr>
          <a:xfrm rot="5400000" flipH="1" flipV="1">
            <a:off x="770626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" name="Teardrop 3"/>
          <p:cNvSpPr/>
          <p:nvPr/>
        </p:nvSpPr>
        <p:spPr>
          <a:xfrm rot="5400000" flipH="1" flipV="1">
            <a:off x="686372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" name="Teardrop 3"/>
          <p:cNvSpPr/>
          <p:nvPr/>
        </p:nvSpPr>
        <p:spPr>
          <a:xfrm rot="5400000" flipH="1" flipV="1">
            <a:off x="939134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" name="Teardrop 3"/>
          <p:cNvSpPr/>
          <p:nvPr/>
        </p:nvSpPr>
        <p:spPr>
          <a:xfrm rot="5400000" flipH="1" flipV="1">
            <a:off x="854880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" name="Teardrop 3"/>
          <p:cNvSpPr/>
          <p:nvPr/>
        </p:nvSpPr>
        <p:spPr>
          <a:xfrm rot="5400000" flipH="1" flipV="1">
            <a:off x="11076421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" name="Teardrop 3"/>
          <p:cNvSpPr/>
          <p:nvPr/>
        </p:nvSpPr>
        <p:spPr>
          <a:xfrm rot="5400000" flipH="1" flipV="1">
            <a:off x="1023388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" name="Teardrop 3"/>
          <p:cNvSpPr/>
          <p:nvPr/>
        </p:nvSpPr>
        <p:spPr>
          <a:xfrm rot="5400000" flipH="1" flipV="1">
            <a:off x="123402" y="3914584"/>
            <a:ext cx="612648" cy="612648"/>
          </a:xfrm>
          <a:custGeom>
            <a:avLst/>
            <a:gdLst/>
            <a:ahLst/>
            <a:cxnLst/>
            <a:rect l="l" t="t" r="r" b="b"/>
            <a:pathLst>
              <a:path w="3699724" h="3699725">
                <a:moveTo>
                  <a:pt x="1619273" y="1327910"/>
                </a:moveTo>
                <a:cubicBezTo>
                  <a:pt x="1539798" y="1250266"/>
                  <a:pt x="1508187" y="1104450"/>
                  <a:pt x="1510397" y="989239"/>
                </a:cubicBezTo>
                <a:cubicBezTo>
                  <a:pt x="1510398" y="687181"/>
                  <a:pt x="1265529" y="442312"/>
                  <a:pt x="963471" y="442313"/>
                </a:cubicBezTo>
                <a:cubicBezTo>
                  <a:pt x="819078" y="442312"/>
                  <a:pt x="687752" y="498269"/>
                  <a:pt x="591059" y="590790"/>
                </a:cubicBezTo>
                <a:lnTo>
                  <a:pt x="1445896" y="1445628"/>
                </a:lnTo>
                <a:cubicBezTo>
                  <a:pt x="1497333" y="1394206"/>
                  <a:pt x="1556141" y="1354647"/>
                  <a:pt x="1619273" y="1327910"/>
                </a:cubicBezTo>
                <a:close/>
                <a:moveTo>
                  <a:pt x="1327906" y="1619277"/>
                </a:moveTo>
                <a:cubicBezTo>
                  <a:pt x="1354643" y="1556145"/>
                  <a:pt x="1394202" y="1497337"/>
                  <a:pt x="1445624" y="1445900"/>
                </a:cubicBezTo>
                <a:lnTo>
                  <a:pt x="590784" y="591062"/>
                </a:lnTo>
                <a:cubicBezTo>
                  <a:pt x="498263" y="687756"/>
                  <a:pt x="442308" y="819081"/>
                  <a:pt x="442308" y="963474"/>
                </a:cubicBezTo>
                <a:cubicBezTo>
                  <a:pt x="442308" y="1265532"/>
                  <a:pt x="687175" y="1510401"/>
                  <a:pt x="989234" y="1510401"/>
                </a:cubicBezTo>
                <a:cubicBezTo>
                  <a:pt x="1104445" y="1508191"/>
                  <a:pt x="1250262" y="1539802"/>
                  <a:pt x="1327906" y="1619277"/>
                </a:cubicBezTo>
                <a:close/>
                <a:moveTo>
                  <a:pt x="1276350" y="2033081"/>
                </a:moveTo>
                <a:cubicBezTo>
                  <a:pt x="1285057" y="2022843"/>
                  <a:pt x="1293143" y="2011498"/>
                  <a:pt x="1300657" y="1998947"/>
                </a:cubicBezTo>
                <a:cubicBezTo>
                  <a:pt x="1272796" y="1900893"/>
                  <a:pt x="1272313" y="1796942"/>
                  <a:pt x="1299372" y="1698816"/>
                </a:cubicBezTo>
                <a:cubicBezTo>
                  <a:pt x="1239239" y="1600065"/>
                  <a:pt x="1142748" y="1577177"/>
                  <a:pt x="985834" y="1580187"/>
                </a:cubicBezTo>
                <a:cubicBezTo>
                  <a:pt x="786506" y="1580187"/>
                  <a:pt x="609333" y="1485334"/>
                  <a:pt x="498888" y="1336851"/>
                </a:cubicBezTo>
                <a:cubicBezTo>
                  <a:pt x="399199" y="1355025"/>
                  <a:pt x="304862" y="1404283"/>
                  <a:pt x="227800" y="1481345"/>
                </a:cubicBezTo>
                <a:cubicBezTo>
                  <a:pt x="125698" y="1583447"/>
                  <a:pt x="72404" y="1715874"/>
                  <a:pt x="69454" y="1849669"/>
                </a:cubicBezTo>
                <a:lnTo>
                  <a:pt x="583761" y="1849669"/>
                </a:lnTo>
                <a:lnTo>
                  <a:pt x="583765" y="1850056"/>
                </a:lnTo>
                <a:lnTo>
                  <a:pt x="69453" y="1850056"/>
                </a:lnTo>
                <a:cubicBezTo>
                  <a:pt x="72403" y="1983852"/>
                  <a:pt x="125698" y="2116279"/>
                  <a:pt x="227799" y="2218380"/>
                </a:cubicBezTo>
                <a:cubicBezTo>
                  <a:pt x="304828" y="2295410"/>
                  <a:pt x="399119" y="2344659"/>
                  <a:pt x="498762" y="2363033"/>
                </a:cubicBezTo>
                <a:cubicBezTo>
                  <a:pt x="609207" y="2214464"/>
                  <a:pt x="786436" y="2119544"/>
                  <a:pt x="985834" y="2119544"/>
                </a:cubicBezTo>
                <a:cubicBezTo>
                  <a:pt x="1124065" y="2122196"/>
                  <a:pt x="1215404" y="2104750"/>
                  <a:pt x="1276350" y="2033081"/>
                </a:cubicBezTo>
                <a:close/>
                <a:moveTo>
                  <a:pt x="2033078" y="1276353"/>
                </a:moveTo>
                <a:cubicBezTo>
                  <a:pt x="2104746" y="1215407"/>
                  <a:pt x="2122193" y="1124068"/>
                  <a:pt x="2119541" y="985837"/>
                </a:cubicBezTo>
                <a:cubicBezTo>
                  <a:pt x="2119541" y="786437"/>
                  <a:pt x="2214463" y="609207"/>
                  <a:pt x="2363033" y="498763"/>
                </a:cubicBezTo>
                <a:cubicBezTo>
                  <a:pt x="2344659" y="399120"/>
                  <a:pt x="2295410" y="304828"/>
                  <a:pt x="2218380" y="227799"/>
                </a:cubicBezTo>
                <a:cubicBezTo>
                  <a:pt x="2116279" y="125698"/>
                  <a:pt x="1983852" y="72403"/>
                  <a:pt x="1850056" y="69453"/>
                </a:cubicBezTo>
                <a:lnTo>
                  <a:pt x="1850055" y="583765"/>
                </a:lnTo>
                <a:lnTo>
                  <a:pt x="1849669" y="583761"/>
                </a:lnTo>
                <a:lnTo>
                  <a:pt x="1849669" y="69454"/>
                </a:lnTo>
                <a:cubicBezTo>
                  <a:pt x="1715874" y="72405"/>
                  <a:pt x="1583446" y="125699"/>
                  <a:pt x="1481345" y="227800"/>
                </a:cubicBezTo>
                <a:cubicBezTo>
                  <a:pt x="1404281" y="304864"/>
                  <a:pt x="1355022" y="399204"/>
                  <a:pt x="1336849" y="498895"/>
                </a:cubicBezTo>
                <a:cubicBezTo>
                  <a:pt x="1485331" y="609340"/>
                  <a:pt x="1580182" y="786513"/>
                  <a:pt x="1580182" y="985839"/>
                </a:cubicBezTo>
                <a:cubicBezTo>
                  <a:pt x="1577172" y="1142752"/>
                  <a:pt x="1600060" y="1239243"/>
                  <a:pt x="1698811" y="1299376"/>
                </a:cubicBezTo>
                <a:cubicBezTo>
                  <a:pt x="1796937" y="1272317"/>
                  <a:pt x="1900888" y="1272800"/>
                  <a:pt x="1998943" y="1300661"/>
                </a:cubicBezTo>
                <a:cubicBezTo>
                  <a:pt x="2011494" y="1293147"/>
                  <a:pt x="2022839" y="1285060"/>
                  <a:pt x="2033078" y="1276353"/>
                </a:cubicBezTo>
                <a:close/>
                <a:moveTo>
                  <a:pt x="1445628" y="2253827"/>
                </a:moveTo>
                <a:cubicBezTo>
                  <a:pt x="1394179" y="2202371"/>
                  <a:pt x="1354607" y="2143534"/>
                  <a:pt x="1328220" y="2080145"/>
                </a:cubicBezTo>
                <a:cubicBezTo>
                  <a:pt x="1250650" y="2159845"/>
                  <a:pt x="1104599" y="2191543"/>
                  <a:pt x="989234" y="2189330"/>
                </a:cubicBezTo>
                <a:cubicBezTo>
                  <a:pt x="687176" y="2189329"/>
                  <a:pt x="442308" y="2434198"/>
                  <a:pt x="442308" y="2736256"/>
                </a:cubicBezTo>
                <a:cubicBezTo>
                  <a:pt x="442308" y="2880649"/>
                  <a:pt x="498263" y="3011974"/>
                  <a:pt x="590785" y="3108668"/>
                </a:cubicBezTo>
                <a:close/>
                <a:moveTo>
                  <a:pt x="2253823" y="1445631"/>
                </a:moveTo>
                <a:lnTo>
                  <a:pt x="3108665" y="590788"/>
                </a:lnTo>
                <a:cubicBezTo>
                  <a:pt x="3011971" y="498266"/>
                  <a:pt x="2880646" y="442311"/>
                  <a:pt x="2736253" y="442311"/>
                </a:cubicBezTo>
                <a:cubicBezTo>
                  <a:pt x="2434195" y="442311"/>
                  <a:pt x="2189326" y="687179"/>
                  <a:pt x="2189327" y="989237"/>
                </a:cubicBezTo>
                <a:cubicBezTo>
                  <a:pt x="2191540" y="1104602"/>
                  <a:pt x="2159841" y="1250654"/>
                  <a:pt x="2080141" y="1328224"/>
                </a:cubicBezTo>
                <a:cubicBezTo>
                  <a:pt x="2143530" y="1354611"/>
                  <a:pt x="2202368" y="1394182"/>
                  <a:pt x="2253823" y="1445631"/>
                </a:cubicBezTo>
                <a:close/>
                <a:moveTo>
                  <a:pt x="2210921" y="2210652"/>
                </a:moveTo>
                <a:cubicBezTo>
                  <a:pt x="2410093" y="2011361"/>
                  <a:pt x="2410093" y="1688371"/>
                  <a:pt x="2210920" y="1489079"/>
                </a:cubicBezTo>
                <a:lnTo>
                  <a:pt x="2161236" y="1538763"/>
                </a:lnTo>
                <a:lnTo>
                  <a:pt x="2161096" y="1538632"/>
                </a:lnTo>
                <a:cubicBezTo>
                  <a:pt x="2161051" y="1538585"/>
                  <a:pt x="2161005" y="1538541"/>
                  <a:pt x="2160964" y="1538490"/>
                </a:cubicBezTo>
                <a:lnTo>
                  <a:pt x="2210648" y="1488807"/>
                </a:lnTo>
                <a:cubicBezTo>
                  <a:pt x="2011356" y="1289635"/>
                  <a:pt x="1688367" y="1289636"/>
                  <a:pt x="1489076" y="1488807"/>
                </a:cubicBezTo>
                <a:lnTo>
                  <a:pt x="1538760" y="1538491"/>
                </a:lnTo>
                <a:cubicBezTo>
                  <a:pt x="1538719" y="1538541"/>
                  <a:pt x="1538673" y="1538585"/>
                  <a:pt x="1538628" y="1538631"/>
                </a:cubicBezTo>
                <a:cubicBezTo>
                  <a:pt x="1538582" y="1538676"/>
                  <a:pt x="1538537" y="1538722"/>
                  <a:pt x="1538487" y="1538763"/>
                </a:cubicBezTo>
                <a:lnTo>
                  <a:pt x="1488803" y="1489080"/>
                </a:lnTo>
                <a:cubicBezTo>
                  <a:pt x="1289632" y="1688371"/>
                  <a:pt x="1289632" y="2011360"/>
                  <a:pt x="1488803" y="2210652"/>
                </a:cubicBezTo>
                <a:lnTo>
                  <a:pt x="1538488" y="2160967"/>
                </a:lnTo>
                <a:cubicBezTo>
                  <a:pt x="1538538" y="2161008"/>
                  <a:pt x="1538582" y="2161054"/>
                  <a:pt x="1538629" y="2161099"/>
                </a:cubicBezTo>
                <a:lnTo>
                  <a:pt x="1538760" y="2161239"/>
                </a:lnTo>
                <a:lnTo>
                  <a:pt x="1489075" y="2210924"/>
                </a:lnTo>
                <a:cubicBezTo>
                  <a:pt x="1688367" y="2410097"/>
                  <a:pt x="2011356" y="2410097"/>
                  <a:pt x="2210648" y="2210925"/>
                </a:cubicBezTo>
                <a:lnTo>
                  <a:pt x="2160963" y="2161240"/>
                </a:lnTo>
                <a:cubicBezTo>
                  <a:pt x="2161005" y="2161190"/>
                  <a:pt x="2161050" y="2161145"/>
                  <a:pt x="2161095" y="2161099"/>
                </a:cubicBezTo>
                <a:lnTo>
                  <a:pt x="2161236" y="2160967"/>
                </a:lnTo>
                <a:close/>
                <a:moveTo>
                  <a:pt x="1350206" y="3097227"/>
                </a:moveTo>
                <a:cubicBezTo>
                  <a:pt x="1449181" y="2998253"/>
                  <a:pt x="1510398" y="2861521"/>
                  <a:pt x="1510397" y="2710492"/>
                </a:cubicBezTo>
                <a:cubicBezTo>
                  <a:pt x="1508185" y="2595128"/>
                  <a:pt x="1539883" y="2449078"/>
                  <a:pt x="1619582" y="2371508"/>
                </a:cubicBezTo>
                <a:cubicBezTo>
                  <a:pt x="1556193" y="2345120"/>
                  <a:pt x="1497356" y="2305548"/>
                  <a:pt x="1445900" y="2254099"/>
                </a:cubicBezTo>
                <a:lnTo>
                  <a:pt x="591059" y="3108941"/>
                </a:lnTo>
                <a:cubicBezTo>
                  <a:pt x="687753" y="3201462"/>
                  <a:pt x="819078" y="3257418"/>
                  <a:pt x="963471" y="3257418"/>
                </a:cubicBezTo>
                <a:cubicBezTo>
                  <a:pt x="1114500" y="3257418"/>
                  <a:pt x="1251232" y="3196201"/>
                  <a:pt x="1350206" y="3097227"/>
                </a:cubicBezTo>
                <a:close/>
                <a:moveTo>
                  <a:pt x="3097224" y="1350209"/>
                </a:moveTo>
                <a:cubicBezTo>
                  <a:pt x="3196198" y="1251235"/>
                  <a:pt x="3257415" y="1114503"/>
                  <a:pt x="3257415" y="963474"/>
                </a:cubicBezTo>
                <a:cubicBezTo>
                  <a:pt x="3257415" y="819081"/>
                  <a:pt x="3201459" y="687756"/>
                  <a:pt x="3108938" y="591062"/>
                </a:cubicBezTo>
                <a:lnTo>
                  <a:pt x="2254096" y="1445904"/>
                </a:lnTo>
                <a:cubicBezTo>
                  <a:pt x="2305545" y="1497359"/>
                  <a:pt x="2345117" y="1556196"/>
                  <a:pt x="2371504" y="1619586"/>
                </a:cubicBezTo>
                <a:cubicBezTo>
                  <a:pt x="2449074" y="1539886"/>
                  <a:pt x="2595125" y="1508188"/>
                  <a:pt x="2710489" y="1510400"/>
                </a:cubicBezTo>
                <a:cubicBezTo>
                  <a:pt x="2861518" y="1510401"/>
                  <a:pt x="2998250" y="1449184"/>
                  <a:pt x="3097224" y="1350209"/>
                </a:cubicBezTo>
                <a:close/>
                <a:moveTo>
                  <a:pt x="2218380" y="3471925"/>
                </a:moveTo>
                <a:cubicBezTo>
                  <a:pt x="2295441" y="3394863"/>
                  <a:pt x="2344700" y="3300526"/>
                  <a:pt x="2362874" y="3200838"/>
                </a:cubicBezTo>
                <a:cubicBezTo>
                  <a:pt x="2214392" y="3090392"/>
                  <a:pt x="2119540" y="2913220"/>
                  <a:pt x="2119540" y="2713893"/>
                </a:cubicBezTo>
                <a:cubicBezTo>
                  <a:pt x="2122550" y="2556979"/>
                  <a:pt x="2099662" y="2460490"/>
                  <a:pt x="2000913" y="2400356"/>
                </a:cubicBezTo>
                <a:cubicBezTo>
                  <a:pt x="1902786" y="2427415"/>
                  <a:pt x="1798834" y="2426932"/>
                  <a:pt x="1700778" y="2399071"/>
                </a:cubicBezTo>
                <a:cubicBezTo>
                  <a:pt x="1600372" y="2459185"/>
                  <a:pt x="1577152" y="2555917"/>
                  <a:pt x="1580182" y="2713892"/>
                </a:cubicBezTo>
                <a:cubicBezTo>
                  <a:pt x="1580183" y="2883675"/>
                  <a:pt x="1511364" y="3037385"/>
                  <a:pt x="1400099" y="3148650"/>
                </a:cubicBezTo>
                <a:lnTo>
                  <a:pt x="1336693" y="3200965"/>
                </a:lnTo>
                <a:cubicBezTo>
                  <a:pt x="1355067" y="3300607"/>
                  <a:pt x="1404316" y="3394897"/>
                  <a:pt x="1481344" y="3471926"/>
                </a:cubicBezTo>
                <a:cubicBezTo>
                  <a:pt x="1583446" y="3574027"/>
                  <a:pt x="1715873" y="3627322"/>
                  <a:pt x="1849669" y="3630272"/>
                </a:cubicBezTo>
                <a:lnTo>
                  <a:pt x="1849669" y="3115960"/>
                </a:lnTo>
                <a:lnTo>
                  <a:pt x="1850055" y="3115964"/>
                </a:lnTo>
                <a:lnTo>
                  <a:pt x="1850055" y="3630271"/>
                </a:lnTo>
                <a:cubicBezTo>
                  <a:pt x="1983851" y="3627320"/>
                  <a:pt x="2116278" y="3574026"/>
                  <a:pt x="2218380" y="3471925"/>
                </a:cubicBezTo>
                <a:close/>
                <a:moveTo>
                  <a:pt x="3471925" y="2218380"/>
                </a:moveTo>
                <a:cubicBezTo>
                  <a:pt x="3574026" y="2116278"/>
                  <a:pt x="3627320" y="1983851"/>
                  <a:pt x="3630271" y="1850056"/>
                </a:cubicBezTo>
                <a:lnTo>
                  <a:pt x="3115964" y="1850056"/>
                </a:lnTo>
                <a:lnTo>
                  <a:pt x="3115960" y="1849669"/>
                </a:lnTo>
                <a:lnTo>
                  <a:pt x="3630272" y="1849669"/>
                </a:lnTo>
                <a:cubicBezTo>
                  <a:pt x="3627322" y="1715873"/>
                  <a:pt x="3574027" y="1583446"/>
                  <a:pt x="3471926" y="1481345"/>
                </a:cubicBezTo>
                <a:cubicBezTo>
                  <a:pt x="3394897" y="1404316"/>
                  <a:pt x="3300607" y="1355067"/>
                  <a:pt x="3200965" y="1336693"/>
                </a:cubicBezTo>
                <a:cubicBezTo>
                  <a:pt x="3186174" y="1359992"/>
                  <a:pt x="3168056" y="1380693"/>
                  <a:pt x="3148647" y="1400102"/>
                </a:cubicBezTo>
                <a:cubicBezTo>
                  <a:pt x="3037382" y="1511367"/>
                  <a:pt x="2883672" y="1580186"/>
                  <a:pt x="2713889" y="1580185"/>
                </a:cubicBezTo>
                <a:cubicBezTo>
                  <a:pt x="2555913" y="1577155"/>
                  <a:pt x="2459181" y="1600375"/>
                  <a:pt x="2399067" y="1700783"/>
                </a:cubicBezTo>
                <a:cubicBezTo>
                  <a:pt x="2426929" y="1798838"/>
                  <a:pt x="2427411" y="1902791"/>
                  <a:pt x="2400352" y="2000918"/>
                </a:cubicBezTo>
                <a:cubicBezTo>
                  <a:pt x="2460486" y="2099667"/>
                  <a:pt x="2556976" y="2122555"/>
                  <a:pt x="2713888" y="2119545"/>
                </a:cubicBezTo>
                <a:cubicBezTo>
                  <a:pt x="2913213" y="2119545"/>
                  <a:pt x="3090385" y="2214395"/>
                  <a:pt x="3200830" y="2362876"/>
                </a:cubicBezTo>
                <a:cubicBezTo>
                  <a:pt x="3300521" y="2344703"/>
                  <a:pt x="3394861" y="2295444"/>
                  <a:pt x="3471925" y="2218380"/>
                </a:cubicBezTo>
                <a:close/>
                <a:moveTo>
                  <a:pt x="3108937" y="3108668"/>
                </a:moveTo>
                <a:cubicBezTo>
                  <a:pt x="3201458" y="3011974"/>
                  <a:pt x="3257415" y="2880649"/>
                  <a:pt x="3257414" y="2736256"/>
                </a:cubicBezTo>
                <a:cubicBezTo>
                  <a:pt x="3257415" y="2434198"/>
                  <a:pt x="3012546" y="2189329"/>
                  <a:pt x="2710488" y="2189330"/>
                </a:cubicBezTo>
                <a:cubicBezTo>
                  <a:pt x="2595278" y="2191540"/>
                  <a:pt x="2449463" y="2159929"/>
                  <a:pt x="2371818" y="2080456"/>
                </a:cubicBezTo>
                <a:cubicBezTo>
                  <a:pt x="2345082" y="2143588"/>
                  <a:pt x="2305522" y="2202395"/>
                  <a:pt x="2254101" y="2253832"/>
                </a:cubicBezTo>
                <a:close/>
                <a:moveTo>
                  <a:pt x="3108664" y="3108942"/>
                </a:moveTo>
                <a:lnTo>
                  <a:pt x="2253828" y="2254105"/>
                </a:lnTo>
                <a:cubicBezTo>
                  <a:pt x="2202391" y="2305526"/>
                  <a:pt x="2143583" y="2345086"/>
                  <a:pt x="2080451" y="2371822"/>
                </a:cubicBezTo>
                <a:cubicBezTo>
                  <a:pt x="2159925" y="2449467"/>
                  <a:pt x="2191536" y="2595283"/>
                  <a:pt x="2189326" y="2710493"/>
                </a:cubicBezTo>
                <a:cubicBezTo>
                  <a:pt x="2189325" y="3012551"/>
                  <a:pt x="2434195" y="3257419"/>
                  <a:pt x="2736252" y="3257419"/>
                </a:cubicBezTo>
                <a:cubicBezTo>
                  <a:pt x="2880646" y="3257419"/>
                  <a:pt x="3011971" y="3201464"/>
                  <a:pt x="3108664" y="3108942"/>
                </a:cubicBezTo>
                <a:close/>
                <a:moveTo>
                  <a:pt x="3157911" y="3157916"/>
                </a:moveTo>
                <a:cubicBezTo>
                  <a:pt x="3048404" y="3264084"/>
                  <a:pt x="2898943" y="3328734"/>
                  <a:pt x="2734381" y="3328734"/>
                </a:cubicBezTo>
                <a:cubicBezTo>
                  <a:pt x="2622038" y="3328734"/>
                  <a:pt x="2516732" y="3298603"/>
                  <a:pt x="2427424" y="3243706"/>
                </a:cubicBezTo>
                <a:cubicBezTo>
                  <a:pt x="2402826" y="3345640"/>
                  <a:pt x="2349644" y="3441515"/>
                  <a:pt x="2270129" y="3521030"/>
                </a:cubicBezTo>
                <a:cubicBezTo>
                  <a:pt x="2153768" y="3637392"/>
                  <a:pt x="2002368" y="3697364"/>
                  <a:pt x="1849862" y="3699724"/>
                </a:cubicBezTo>
                <a:lnTo>
                  <a:pt x="1849862" y="3699725"/>
                </a:lnTo>
                <a:cubicBezTo>
                  <a:pt x="1697356" y="3697364"/>
                  <a:pt x="1545956" y="3637392"/>
                  <a:pt x="1429594" y="3521030"/>
                </a:cubicBezTo>
                <a:cubicBezTo>
                  <a:pt x="1350121" y="3441556"/>
                  <a:pt x="1296952" y="3345738"/>
                  <a:pt x="1271854" y="3243947"/>
                </a:cubicBezTo>
                <a:cubicBezTo>
                  <a:pt x="1182651" y="3298700"/>
                  <a:pt x="1077504" y="3328733"/>
                  <a:pt x="965342" y="3328733"/>
                </a:cubicBezTo>
                <a:cubicBezTo>
                  <a:pt x="800782" y="3328733"/>
                  <a:pt x="651319" y="3264084"/>
                  <a:pt x="541812" y="3157915"/>
                </a:cubicBezTo>
                <a:lnTo>
                  <a:pt x="541811" y="3157915"/>
                </a:lnTo>
                <a:cubicBezTo>
                  <a:pt x="435643" y="3048408"/>
                  <a:pt x="370993" y="2898946"/>
                  <a:pt x="370994" y="2734385"/>
                </a:cubicBezTo>
                <a:cubicBezTo>
                  <a:pt x="370994" y="2622223"/>
                  <a:pt x="401028" y="2517075"/>
                  <a:pt x="455781" y="2427871"/>
                </a:cubicBezTo>
                <a:cubicBezTo>
                  <a:pt x="353989" y="2402773"/>
                  <a:pt x="258170" y="2349604"/>
                  <a:pt x="178695" y="2270131"/>
                </a:cubicBezTo>
                <a:cubicBezTo>
                  <a:pt x="62332" y="2153769"/>
                  <a:pt x="2361" y="2002368"/>
                  <a:pt x="0" y="1849863"/>
                </a:cubicBezTo>
                <a:lnTo>
                  <a:pt x="1" y="1849862"/>
                </a:lnTo>
                <a:cubicBezTo>
                  <a:pt x="2361" y="1697357"/>
                  <a:pt x="62333" y="1545957"/>
                  <a:pt x="178695" y="1429596"/>
                </a:cubicBezTo>
                <a:cubicBezTo>
                  <a:pt x="258210" y="1350080"/>
                  <a:pt x="354086" y="1296898"/>
                  <a:pt x="456020" y="1272300"/>
                </a:cubicBezTo>
                <a:cubicBezTo>
                  <a:pt x="401124" y="1182994"/>
                  <a:pt x="370993" y="1077688"/>
                  <a:pt x="370993" y="965346"/>
                </a:cubicBezTo>
                <a:cubicBezTo>
                  <a:pt x="370993" y="800784"/>
                  <a:pt x="435643" y="651322"/>
                  <a:pt x="541811" y="541816"/>
                </a:cubicBezTo>
                <a:lnTo>
                  <a:pt x="541812" y="541815"/>
                </a:lnTo>
                <a:cubicBezTo>
                  <a:pt x="651319" y="435646"/>
                  <a:pt x="800781" y="370998"/>
                  <a:pt x="965341" y="370998"/>
                </a:cubicBezTo>
                <a:cubicBezTo>
                  <a:pt x="1077684" y="370998"/>
                  <a:pt x="1182991" y="401129"/>
                  <a:pt x="1272299" y="456026"/>
                </a:cubicBezTo>
                <a:cubicBezTo>
                  <a:pt x="1296896" y="354089"/>
                  <a:pt x="1350079" y="258211"/>
                  <a:pt x="1429596" y="178695"/>
                </a:cubicBezTo>
                <a:cubicBezTo>
                  <a:pt x="1545957" y="62333"/>
                  <a:pt x="1697356" y="2361"/>
                  <a:pt x="1849862" y="1"/>
                </a:cubicBezTo>
                <a:lnTo>
                  <a:pt x="1849863" y="0"/>
                </a:lnTo>
                <a:cubicBezTo>
                  <a:pt x="2002368" y="2361"/>
                  <a:pt x="2153768" y="62333"/>
                  <a:pt x="2270131" y="178695"/>
                </a:cubicBezTo>
                <a:cubicBezTo>
                  <a:pt x="2349605" y="258170"/>
                  <a:pt x="2402774" y="353990"/>
                  <a:pt x="2427871" y="455782"/>
                </a:cubicBezTo>
                <a:cubicBezTo>
                  <a:pt x="2517074" y="401030"/>
                  <a:pt x="2622221" y="370997"/>
                  <a:pt x="2734382" y="370997"/>
                </a:cubicBezTo>
                <a:cubicBezTo>
                  <a:pt x="2898943" y="370996"/>
                  <a:pt x="3048405" y="435646"/>
                  <a:pt x="3157912" y="541814"/>
                </a:cubicBezTo>
                <a:lnTo>
                  <a:pt x="3157912" y="541815"/>
                </a:lnTo>
                <a:cubicBezTo>
                  <a:pt x="3264081" y="651322"/>
                  <a:pt x="3328730" y="800785"/>
                  <a:pt x="3328730" y="965345"/>
                </a:cubicBezTo>
                <a:cubicBezTo>
                  <a:pt x="3328730" y="1077505"/>
                  <a:pt x="3298697" y="1182652"/>
                  <a:pt x="3243945" y="1271854"/>
                </a:cubicBezTo>
                <a:cubicBezTo>
                  <a:pt x="3345737" y="1296952"/>
                  <a:pt x="3441555" y="1350121"/>
                  <a:pt x="3521030" y="1429594"/>
                </a:cubicBezTo>
                <a:cubicBezTo>
                  <a:pt x="3637392" y="1545956"/>
                  <a:pt x="3697363" y="1697357"/>
                  <a:pt x="3699724" y="1849862"/>
                </a:cubicBezTo>
                <a:lnTo>
                  <a:pt x="3699724" y="1849862"/>
                </a:lnTo>
                <a:cubicBezTo>
                  <a:pt x="3697363" y="2002368"/>
                  <a:pt x="3637392" y="2153768"/>
                  <a:pt x="3521030" y="2270129"/>
                </a:cubicBezTo>
                <a:cubicBezTo>
                  <a:pt x="3441513" y="2349646"/>
                  <a:pt x="3345636" y="2402829"/>
                  <a:pt x="3243700" y="2427426"/>
                </a:cubicBezTo>
                <a:cubicBezTo>
                  <a:pt x="3298598" y="2516734"/>
                  <a:pt x="3328729" y="2622042"/>
                  <a:pt x="3328729" y="2734386"/>
                </a:cubicBezTo>
                <a:cubicBezTo>
                  <a:pt x="3328729" y="2898946"/>
                  <a:pt x="3264081" y="3048408"/>
                  <a:pt x="3157911" y="315791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" name="Teardrop 3"/>
          <p:cNvSpPr/>
          <p:nvPr/>
        </p:nvSpPr>
        <p:spPr>
          <a:xfrm rot="5400000" flipH="1" flipV="1">
            <a:off x="11760002" y="4069935"/>
            <a:ext cx="595781" cy="268215"/>
          </a:xfrm>
          <a:custGeom>
            <a:avLst/>
            <a:gdLst/>
            <a:ahLst/>
            <a:cxnLst/>
            <a:rect l="l" t="t" r="r" b="b"/>
            <a:pathLst>
              <a:path w="595781" h="268215">
                <a:moveTo>
                  <a:pt x="230951" y="239431"/>
                </a:moveTo>
                <a:lnTo>
                  <a:pt x="89396" y="97876"/>
                </a:lnTo>
                <a:cubicBezTo>
                  <a:pt x="74075" y="113887"/>
                  <a:pt x="64809" y="135634"/>
                  <a:pt x="64809" y="159544"/>
                </a:cubicBezTo>
                <a:cubicBezTo>
                  <a:pt x="64809" y="209563"/>
                  <a:pt x="105358" y="250112"/>
                  <a:pt x="155376" y="250112"/>
                </a:cubicBezTo>
                <a:cubicBezTo>
                  <a:pt x="174455" y="249746"/>
                  <a:pt x="198601" y="254980"/>
                  <a:pt x="211458" y="268141"/>
                </a:cubicBezTo>
                <a:cubicBezTo>
                  <a:pt x="215886" y="257686"/>
                  <a:pt x="222436" y="247948"/>
                  <a:pt x="230951" y="239431"/>
                </a:cubicBezTo>
                <a:close/>
                <a:moveTo>
                  <a:pt x="259706" y="219892"/>
                </a:moveTo>
                <a:cubicBezTo>
                  <a:pt x="246546" y="207035"/>
                  <a:pt x="241311" y="182889"/>
                  <a:pt x="241677" y="163811"/>
                </a:cubicBezTo>
                <a:cubicBezTo>
                  <a:pt x="241677" y="113792"/>
                  <a:pt x="201129" y="73244"/>
                  <a:pt x="151110" y="73244"/>
                </a:cubicBezTo>
                <a:cubicBezTo>
                  <a:pt x="127200" y="73244"/>
                  <a:pt x="105453" y="82510"/>
                  <a:pt x="89441" y="97831"/>
                </a:cubicBezTo>
                <a:lnTo>
                  <a:pt x="230996" y="239386"/>
                </a:lnTo>
                <a:cubicBezTo>
                  <a:pt x="239514" y="230871"/>
                  <a:pt x="249252" y="224320"/>
                  <a:pt x="259706" y="219892"/>
                </a:cubicBezTo>
                <a:close/>
                <a:moveTo>
                  <a:pt x="382868" y="82592"/>
                </a:moveTo>
                <a:cubicBezTo>
                  <a:pt x="379825" y="66091"/>
                  <a:pt x="371670" y="50477"/>
                  <a:pt x="358914" y="37722"/>
                </a:cubicBezTo>
                <a:cubicBezTo>
                  <a:pt x="342007" y="20815"/>
                  <a:pt x="320078" y="11989"/>
                  <a:pt x="297922" y="11501"/>
                </a:cubicBezTo>
                <a:lnTo>
                  <a:pt x="297922" y="96667"/>
                </a:lnTo>
                <a:lnTo>
                  <a:pt x="297858" y="96667"/>
                </a:lnTo>
                <a:lnTo>
                  <a:pt x="297858" y="11501"/>
                </a:lnTo>
                <a:cubicBezTo>
                  <a:pt x="275703" y="11990"/>
                  <a:pt x="253774" y="20815"/>
                  <a:pt x="236866" y="37722"/>
                </a:cubicBezTo>
                <a:cubicBezTo>
                  <a:pt x="224105" y="50483"/>
                  <a:pt x="215948" y="66105"/>
                  <a:pt x="212939" y="82613"/>
                </a:cubicBezTo>
                <a:cubicBezTo>
                  <a:pt x="237527" y="100902"/>
                  <a:pt x="253233" y="130241"/>
                  <a:pt x="253233" y="163248"/>
                </a:cubicBezTo>
                <a:cubicBezTo>
                  <a:pt x="252735" y="189232"/>
                  <a:pt x="256525" y="205210"/>
                  <a:pt x="272877" y="215167"/>
                </a:cubicBezTo>
                <a:cubicBezTo>
                  <a:pt x="289126" y="210687"/>
                  <a:pt x="306340" y="210767"/>
                  <a:pt x="322577" y="215380"/>
                </a:cubicBezTo>
                <a:cubicBezTo>
                  <a:pt x="324655" y="214136"/>
                  <a:pt x="326534" y="212797"/>
                  <a:pt x="328229" y="211355"/>
                </a:cubicBezTo>
                <a:cubicBezTo>
                  <a:pt x="340097" y="201263"/>
                  <a:pt x="342986" y="186138"/>
                  <a:pt x="342547" y="163248"/>
                </a:cubicBezTo>
                <a:cubicBezTo>
                  <a:pt x="342547" y="130228"/>
                  <a:pt x="358265" y="100880"/>
                  <a:pt x="382868" y="82592"/>
                </a:cubicBezTo>
                <a:close/>
                <a:moveTo>
                  <a:pt x="506339" y="97830"/>
                </a:moveTo>
                <a:cubicBezTo>
                  <a:pt x="490327" y="82509"/>
                  <a:pt x="468581" y="73244"/>
                  <a:pt x="444670" y="73244"/>
                </a:cubicBezTo>
                <a:cubicBezTo>
                  <a:pt x="394652" y="73244"/>
                  <a:pt x="354103" y="113792"/>
                  <a:pt x="354103" y="163811"/>
                </a:cubicBezTo>
                <a:cubicBezTo>
                  <a:pt x="354470" y="182914"/>
                  <a:pt x="349220" y="207099"/>
                  <a:pt x="336023" y="219944"/>
                </a:cubicBezTo>
                <a:cubicBezTo>
                  <a:pt x="346519" y="224314"/>
                  <a:pt x="356263" y="230867"/>
                  <a:pt x="364783" y="239386"/>
                </a:cubicBezTo>
                <a:close/>
                <a:moveTo>
                  <a:pt x="530971" y="159544"/>
                </a:moveTo>
                <a:cubicBezTo>
                  <a:pt x="530971" y="135634"/>
                  <a:pt x="521705" y="113887"/>
                  <a:pt x="506384" y="97876"/>
                </a:cubicBezTo>
                <a:lnTo>
                  <a:pt x="364828" y="239431"/>
                </a:lnTo>
                <a:cubicBezTo>
                  <a:pt x="373348" y="247952"/>
                  <a:pt x="379901" y="257695"/>
                  <a:pt x="384270" y="268192"/>
                </a:cubicBezTo>
                <a:cubicBezTo>
                  <a:pt x="397115" y="254994"/>
                  <a:pt x="421300" y="249745"/>
                  <a:pt x="440404" y="250111"/>
                </a:cubicBezTo>
                <a:cubicBezTo>
                  <a:pt x="465413" y="250112"/>
                  <a:pt x="488055" y="239974"/>
                  <a:pt x="504444" y="223585"/>
                </a:cubicBezTo>
                <a:cubicBezTo>
                  <a:pt x="520834" y="207196"/>
                  <a:pt x="530971" y="184554"/>
                  <a:pt x="530971" y="159544"/>
                </a:cubicBezTo>
                <a:close/>
                <a:moveTo>
                  <a:pt x="595781" y="268215"/>
                </a:moveTo>
                <a:lnTo>
                  <a:pt x="581969" y="268215"/>
                </a:lnTo>
                <a:cubicBezTo>
                  <a:pt x="578743" y="259654"/>
                  <a:pt x="573266" y="252074"/>
                  <a:pt x="566492" y="245300"/>
                </a:cubicBezTo>
                <a:cubicBezTo>
                  <a:pt x="553737" y="232545"/>
                  <a:pt x="538123" y="224389"/>
                  <a:pt x="521623" y="221347"/>
                </a:cubicBezTo>
                <a:cubicBezTo>
                  <a:pt x="519174" y="225205"/>
                  <a:pt x="516174" y="228633"/>
                  <a:pt x="512960" y="231847"/>
                </a:cubicBezTo>
                <a:cubicBezTo>
                  <a:pt x="494535" y="250272"/>
                  <a:pt x="469082" y="261667"/>
                  <a:pt x="440967" y="261667"/>
                </a:cubicBezTo>
                <a:cubicBezTo>
                  <a:pt x="425629" y="261373"/>
                  <a:pt x="413777" y="262574"/>
                  <a:pt x="405186" y="268215"/>
                </a:cubicBezTo>
                <a:lnTo>
                  <a:pt x="372038" y="268215"/>
                </a:lnTo>
                <a:cubicBezTo>
                  <a:pt x="369178" y="260078"/>
                  <a:pt x="364042" y="252948"/>
                  <a:pt x="357679" y="246581"/>
                </a:cubicBezTo>
                <a:lnTo>
                  <a:pt x="349451" y="254808"/>
                </a:lnTo>
                <a:lnTo>
                  <a:pt x="349428" y="254786"/>
                </a:lnTo>
                <a:cubicBezTo>
                  <a:pt x="349421" y="254779"/>
                  <a:pt x="349413" y="254771"/>
                  <a:pt x="349406" y="254763"/>
                </a:cubicBezTo>
                <a:lnTo>
                  <a:pt x="357634" y="246536"/>
                </a:lnTo>
                <a:cubicBezTo>
                  <a:pt x="324632" y="213554"/>
                  <a:pt x="271148" y="213554"/>
                  <a:pt x="238147" y="246536"/>
                </a:cubicBezTo>
                <a:lnTo>
                  <a:pt x="246374" y="254763"/>
                </a:lnTo>
                <a:cubicBezTo>
                  <a:pt x="246367" y="254771"/>
                  <a:pt x="246360" y="254779"/>
                  <a:pt x="246352" y="254786"/>
                </a:cubicBezTo>
                <a:cubicBezTo>
                  <a:pt x="246345" y="254794"/>
                  <a:pt x="246337" y="254801"/>
                  <a:pt x="246329" y="254808"/>
                </a:cubicBezTo>
                <a:lnTo>
                  <a:pt x="238101" y="246581"/>
                </a:lnTo>
                <a:lnTo>
                  <a:pt x="223742" y="268215"/>
                </a:lnTo>
                <a:lnTo>
                  <a:pt x="190546" y="268215"/>
                </a:lnTo>
                <a:cubicBezTo>
                  <a:pt x="181970" y="262570"/>
                  <a:pt x="170130" y="261374"/>
                  <a:pt x="154813" y="261668"/>
                </a:cubicBezTo>
                <a:cubicBezTo>
                  <a:pt x="121806" y="261668"/>
                  <a:pt x="92467" y="245961"/>
                  <a:pt x="74179" y="221373"/>
                </a:cubicBezTo>
                <a:cubicBezTo>
                  <a:pt x="57671" y="224382"/>
                  <a:pt x="42049" y="232539"/>
                  <a:pt x="29288" y="245300"/>
                </a:cubicBezTo>
                <a:lnTo>
                  <a:pt x="13811" y="268215"/>
                </a:lnTo>
                <a:lnTo>
                  <a:pt x="0" y="268215"/>
                </a:lnTo>
                <a:cubicBezTo>
                  <a:pt x="4705" y="256723"/>
                  <a:pt x="11839" y="246048"/>
                  <a:pt x="21157" y="236731"/>
                </a:cubicBezTo>
                <a:cubicBezTo>
                  <a:pt x="34324" y="223564"/>
                  <a:pt x="50200" y="214757"/>
                  <a:pt x="67080" y="210684"/>
                </a:cubicBezTo>
                <a:cubicBezTo>
                  <a:pt x="57990" y="195895"/>
                  <a:pt x="53000" y="178457"/>
                  <a:pt x="53000" y="159854"/>
                </a:cubicBezTo>
                <a:cubicBezTo>
                  <a:pt x="53000" y="132604"/>
                  <a:pt x="63706" y="107854"/>
                  <a:pt x="81286" y="89721"/>
                </a:cubicBezTo>
                <a:cubicBezTo>
                  <a:pt x="99420" y="72140"/>
                  <a:pt x="124170" y="61435"/>
                  <a:pt x="151420" y="61435"/>
                </a:cubicBezTo>
                <a:cubicBezTo>
                  <a:pt x="170023" y="61435"/>
                  <a:pt x="187461" y="66424"/>
                  <a:pt x="202250" y="75515"/>
                </a:cubicBezTo>
                <a:cubicBezTo>
                  <a:pt x="206323" y="58635"/>
                  <a:pt x="215130" y="42758"/>
                  <a:pt x="228297" y="29591"/>
                </a:cubicBezTo>
                <a:cubicBezTo>
                  <a:pt x="247566" y="10322"/>
                  <a:pt x="272636" y="391"/>
                  <a:pt x="297890" y="0"/>
                </a:cubicBezTo>
                <a:cubicBezTo>
                  <a:pt x="323144" y="391"/>
                  <a:pt x="348215" y="10322"/>
                  <a:pt x="367484" y="29591"/>
                </a:cubicBezTo>
                <a:cubicBezTo>
                  <a:pt x="380644" y="42751"/>
                  <a:pt x="389448" y="58618"/>
                  <a:pt x="393604" y="75474"/>
                </a:cubicBezTo>
                <a:cubicBezTo>
                  <a:pt x="408376" y="66408"/>
                  <a:pt x="425787" y="61434"/>
                  <a:pt x="444360" y="61434"/>
                </a:cubicBezTo>
                <a:cubicBezTo>
                  <a:pt x="471611" y="61434"/>
                  <a:pt x="496360" y="72140"/>
                  <a:pt x="514494" y="89721"/>
                </a:cubicBezTo>
                <a:cubicBezTo>
                  <a:pt x="532075" y="107854"/>
                  <a:pt x="542780" y="132604"/>
                  <a:pt x="542780" y="159854"/>
                </a:cubicBezTo>
                <a:cubicBezTo>
                  <a:pt x="542780" y="178427"/>
                  <a:pt x="537807" y="195839"/>
                  <a:pt x="528740" y="210610"/>
                </a:cubicBezTo>
                <a:cubicBezTo>
                  <a:pt x="545596" y="214766"/>
                  <a:pt x="561463" y="223570"/>
                  <a:pt x="574624" y="236731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" name="Oval 872"/>
          <p:cNvSpPr/>
          <p:nvPr/>
        </p:nvSpPr>
        <p:spPr>
          <a:xfrm>
            <a:off x="708665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" name="Oval 873"/>
          <p:cNvSpPr/>
          <p:nvPr/>
        </p:nvSpPr>
        <p:spPr>
          <a:xfrm>
            <a:off x="34633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" name="Oval 874"/>
          <p:cNvSpPr/>
          <p:nvPr/>
        </p:nvSpPr>
        <p:spPr>
          <a:xfrm>
            <a:off x="118887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" name="Oval 875"/>
          <p:cNvSpPr/>
          <p:nvPr/>
        </p:nvSpPr>
        <p:spPr>
          <a:xfrm>
            <a:off x="203141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" name="Oval 876"/>
          <p:cNvSpPr/>
          <p:nvPr/>
        </p:nvSpPr>
        <p:spPr>
          <a:xfrm>
            <a:off x="287395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" name="Oval 877"/>
          <p:cNvSpPr/>
          <p:nvPr/>
        </p:nvSpPr>
        <p:spPr>
          <a:xfrm>
            <a:off x="371649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" name="Oval 878"/>
          <p:cNvSpPr/>
          <p:nvPr/>
        </p:nvSpPr>
        <p:spPr>
          <a:xfrm>
            <a:off x="455903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" name="Oval 879"/>
          <p:cNvSpPr/>
          <p:nvPr/>
        </p:nvSpPr>
        <p:spPr>
          <a:xfrm>
            <a:off x="540157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" name="Oval 880"/>
          <p:cNvSpPr/>
          <p:nvPr/>
        </p:nvSpPr>
        <p:spPr>
          <a:xfrm>
            <a:off x="624411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" name="Oval 881"/>
          <p:cNvSpPr/>
          <p:nvPr/>
        </p:nvSpPr>
        <p:spPr>
          <a:xfrm>
            <a:off x="877173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" name="Oval 882"/>
          <p:cNvSpPr/>
          <p:nvPr/>
        </p:nvSpPr>
        <p:spPr>
          <a:xfrm>
            <a:off x="792919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" name="Oval 883"/>
          <p:cNvSpPr/>
          <p:nvPr/>
        </p:nvSpPr>
        <p:spPr>
          <a:xfrm>
            <a:off x="1045681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" name="Oval 884"/>
          <p:cNvSpPr/>
          <p:nvPr/>
        </p:nvSpPr>
        <p:spPr>
          <a:xfrm>
            <a:off x="961427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" name="Oval 885"/>
          <p:cNvSpPr/>
          <p:nvPr/>
        </p:nvSpPr>
        <p:spPr>
          <a:xfrm>
            <a:off x="11299353" y="4135371"/>
            <a:ext cx="169751" cy="1697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" name="Teardrop 3"/>
          <p:cNvSpPr/>
          <p:nvPr/>
        </p:nvSpPr>
        <p:spPr>
          <a:xfrm rot="5400000" flipH="1" flipV="1">
            <a:off x="6636142" y="4185695"/>
            <a:ext cx="232840" cy="539773"/>
          </a:xfrm>
          <a:custGeom>
            <a:avLst/>
            <a:gdLst/>
            <a:ahLst/>
            <a:cxnLst/>
            <a:rect l="l" t="t" r="r" b="b"/>
            <a:pathLst>
              <a:path w="232840" h="539773">
                <a:moveTo>
                  <a:pt x="221340" y="269867"/>
                </a:moveTo>
                <a:cubicBezTo>
                  <a:pt x="220851" y="247712"/>
                  <a:pt x="212026" y="225783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3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1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7"/>
                  <a:pt x="157326" y="365540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4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3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4"/>
                </a:lnTo>
                <a:lnTo>
                  <a:pt x="0" y="462727"/>
                </a:lnTo>
                <a:cubicBezTo>
                  <a:pt x="14950" y="487415"/>
                  <a:pt x="42305" y="502981"/>
                  <a:pt x="73296" y="502981"/>
                </a:cubicBezTo>
                <a:cubicBezTo>
                  <a:pt x="97207" y="502981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7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9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90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6"/>
                </a:lnTo>
                <a:cubicBezTo>
                  <a:pt x="118953" y="46085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10"/>
                  <a:pt x="124986" y="35715"/>
                  <a:pt x="143120" y="53296"/>
                </a:cubicBezTo>
                <a:cubicBezTo>
                  <a:pt x="160701" y="71430"/>
                  <a:pt x="171406" y="96180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5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" name="Teardrop 3"/>
          <p:cNvSpPr/>
          <p:nvPr/>
        </p:nvSpPr>
        <p:spPr>
          <a:xfrm rot="5400000" flipH="1" flipV="1">
            <a:off x="22905" y="4316257"/>
            <a:ext cx="232840" cy="278649"/>
          </a:xfrm>
          <a:custGeom>
            <a:avLst/>
            <a:gdLst/>
            <a:ahLst/>
            <a:cxnLst/>
            <a:rect l="l" t="t" r="r" b="b"/>
            <a:pathLst>
              <a:path w="232840" h="278649">
                <a:moveTo>
                  <a:pt x="232840" y="8776"/>
                </a:moveTo>
                <a:cubicBezTo>
                  <a:pt x="232449" y="34030"/>
                  <a:pt x="222519" y="59101"/>
                  <a:pt x="203250" y="78369"/>
                </a:cubicBezTo>
                <a:cubicBezTo>
                  <a:pt x="190082" y="91537"/>
                  <a:pt x="174206" y="100343"/>
                  <a:pt x="157326" y="104416"/>
                </a:cubicBezTo>
                <a:cubicBezTo>
                  <a:pt x="166417" y="119205"/>
                  <a:pt x="171406" y="136643"/>
                  <a:pt x="171406" y="155247"/>
                </a:cubicBezTo>
                <a:cubicBezTo>
                  <a:pt x="171406" y="182497"/>
                  <a:pt x="160701" y="207247"/>
                  <a:pt x="143120" y="225380"/>
                </a:cubicBezTo>
                <a:cubicBezTo>
                  <a:pt x="124986" y="242961"/>
                  <a:pt x="100237" y="253667"/>
                  <a:pt x="72986" y="253667"/>
                </a:cubicBezTo>
                <a:cubicBezTo>
                  <a:pt x="54383" y="253667"/>
                  <a:pt x="36945" y="248677"/>
                  <a:pt x="22156" y="239586"/>
                </a:cubicBezTo>
                <a:lnTo>
                  <a:pt x="0" y="278649"/>
                </a:lnTo>
                <a:lnTo>
                  <a:pt x="0" y="260595"/>
                </a:lnTo>
                <a:cubicBezTo>
                  <a:pt x="5973" y="252057"/>
                  <a:pt x="9654" y="242433"/>
                  <a:pt x="11467" y="232488"/>
                </a:cubicBezTo>
                <a:lnTo>
                  <a:pt x="0" y="218900"/>
                </a:lnTo>
                <a:lnTo>
                  <a:pt x="0" y="201603"/>
                </a:lnTo>
                <a:cubicBezTo>
                  <a:pt x="14950" y="226291"/>
                  <a:pt x="42305" y="241857"/>
                  <a:pt x="73296" y="241857"/>
                </a:cubicBezTo>
                <a:cubicBezTo>
                  <a:pt x="97207" y="241857"/>
                  <a:pt x="118953" y="232592"/>
                  <a:pt x="134965" y="217271"/>
                </a:cubicBezTo>
                <a:lnTo>
                  <a:pt x="0" y="82306"/>
                </a:lnTo>
                <a:lnTo>
                  <a:pt x="0" y="82216"/>
                </a:lnTo>
                <a:lnTo>
                  <a:pt x="135010" y="217225"/>
                </a:lnTo>
                <a:cubicBezTo>
                  <a:pt x="150331" y="201213"/>
                  <a:pt x="159597" y="179467"/>
                  <a:pt x="159597" y="155556"/>
                </a:cubicBezTo>
                <a:cubicBezTo>
                  <a:pt x="159597" y="105538"/>
                  <a:pt x="119048" y="64989"/>
                  <a:pt x="69030" y="64989"/>
                </a:cubicBezTo>
                <a:cubicBezTo>
                  <a:pt x="49952" y="65355"/>
                  <a:pt x="25806" y="60121"/>
                  <a:pt x="12948" y="46961"/>
                </a:cubicBezTo>
                <a:lnTo>
                  <a:pt x="0" y="66032"/>
                </a:lnTo>
                <a:lnTo>
                  <a:pt x="0" y="46474"/>
                </a:lnTo>
                <a:cubicBezTo>
                  <a:pt x="9193" y="32573"/>
                  <a:pt x="11853" y="16060"/>
                  <a:pt x="9334" y="0"/>
                </a:cubicBezTo>
                <a:lnTo>
                  <a:pt x="17529" y="0"/>
                </a:lnTo>
                <a:cubicBezTo>
                  <a:pt x="21671" y="11094"/>
                  <a:pt x="20740" y="22668"/>
                  <a:pt x="17673" y="33790"/>
                </a:cubicBezTo>
                <a:cubicBezTo>
                  <a:pt x="27631" y="50142"/>
                  <a:pt x="43609" y="53932"/>
                  <a:pt x="69593" y="53433"/>
                </a:cubicBezTo>
                <a:cubicBezTo>
                  <a:pt x="102600" y="53434"/>
                  <a:pt x="131938" y="69140"/>
                  <a:pt x="150227" y="93727"/>
                </a:cubicBezTo>
                <a:cubicBezTo>
                  <a:pt x="166735" y="90718"/>
                  <a:pt x="182357" y="82561"/>
                  <a:pt x="195118" y="69800"/>
                </a:cubicBezTo>
                <a:cubicBezTo>
                  <a:pt x="212026" y="52893"/>
                  <a:pt x="220851" y="30964"/>
                  <a:pt x="221339" y="8808"/>
                </a:cubicBezTo>
                <a:lnTo>
                  <a:pt x="136174" y="8808"/>
                </a:lnTo>
                <a:lnTo>
                  <a:pt x="136173" y="8744"/>
                </a:lnTo>
                <a:lnTo>
                  <a:pt x="221340" y="8744"/>
                </a:lnTo>
                <a:lnTo>
                  <a:pt x="219467" y="0"/>
                </a:lnTo>
                <a:lnTo>
                  <a:pt x="231012" y="0"/>
                </a:lnTo>
                <a:cubicBezTo>
                  <a:pt x="232616" y="2826"/>
                  <a:pt x="232794" y="5800"/>
                  <a:pt x="232840" y="8776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" name="Teardrop 3"/>
          <p:cNvSpPr/>
          <p:nvPr/>
        </p:nvSpPr>
        <p:spPr>
          <a:xfrm rot="5400000" flipH="1" flipV="1">
            <a:off x="158090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2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7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3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79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lnTo>
                  <a:pt x="143120" y="53296"/>
                </a:ln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5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" name="Teardrop 3"/>
          <p:cNvSpPr/>
          <p:nvPr/>
        </p:nvSpPr>
        <p:spPr>
          <a:xfrm rot="5400000" flipH="1" flipV="1">
            <a:off x="242344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2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79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09"/>
                  <a:pt x="124986" y="35715"/>
                  <a:pt x="143120" y="53296"/>
                </a:cubicBezTo>
                <a:lnTo>
                  <a:pt x="143120" y="53296"/>
                </a:ln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" name="Teardrop 3"/>
          <p:cNvSpPr/>
          <p:nvPr/>
        </p:nvSpPr>
        <p:spPr>
          <a:xfrm rot="5400000" flipH="1" flipV="1">
            <a:off x="326598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2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79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09"/>
                  <a:pt x="124986" y="35715"/>
                  <a:pt x="143120" y="53296"/>
                </a:cubicBezTo>
                <a:lnTo>
                  <a:pt x="143120" y="53296"/>
                </a:ln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" name="Teardrop 3"/>
          <p:cNvSpPr/>
          <p:nvPr/>
        </p:nvSpPr>
        <p:spPr>
          <a:xfrm rot="5400000" flipH="1" flipV="1">
            <a:off x="4108522" y="4185695"/>
            <a:ext cx="232840" cy="539773"/>
          </a:xfrm>
          <a:custGeom>
            <a:avLst/>
            <a:gdLst/>
            <a:ahLst/>
            <a:cxnLst/>
            <a:rect l="l" t="t" r="r" b="b"/>
            <a:pathLst>
              <a:path w="232840" h="539773">
                <a:moveTo>
                  <a:pt x="221340" y="269867"/>
                </a:moveTo>
                <a:cubicBezTo>
                  <a:pt x="220851" y="247712"/>
                  <a:pt x="212026" y="225782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2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1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7"/>
                  <a:pt x="157326" y="365540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4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3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4"/>
                </a:lnTo>
                <a:lnTo>
                  <a:pt x="0" y="462726"/>
                </a:lnTo>
                <a:cubicBezTo>
                  <a:pt x="14950" y="487415"/>
                  <a:pt x="42305" y="502981"/>
                  <a:pt x="73296" y="502981"/>
                </a:cubicBezTo>
                <a:cubicBezTo>
                  <a:pt x="97207" y="502981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7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9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79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09"/>
                  <a:pt x="124986" y="35715"/>
                  <a:pt x="143120" y="53296"/>
                </a:cubicBezTo>
                <a:lnTo>
                  <a:pt x="143120" y="53296"/>
                </a:ln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" name="Teardrop 3"/>
          <p:cNvSpPr/>
          <p:nvPr/>
        </p:nvSpPr>
        <p:spPr>
          <a:xfrm rot="5400000" flipH="1" flipV="1">
            <a:off x="4951062" y="4185695"/>
            <a:ext cx="232840" cy="539773"/>
          </a:xfrm>
          <a:custGeom>
            <a:avLst/>
            <a:gdLst/>
            <a:ahLst/>
            <a:cxnLst/>
            <a:rect l="l" t="t" r="r" b="b"/>
            <a:pathLst>
              <a:path w="232840" h="539773">
                <a:moveTo>
                  <a:pt x="221340" y="269867"/>
                </a:moveTo>
                <a:cubicBezTo>
                  <a:pt x="220851" y="247712"/>
                  <a:pt x="212026" y="225783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3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1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7"/>
                  <a:pt x="157326" y="365540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4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3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4"/>
                </a:lnTo>
                <a:lnTo>
                  <a:pt x="0" y="462727"/>
                </a:lnTo>
                <a:cubicBezTo>
                  <a:pt x="14950" y="487415"/>
                  <a:pt x="42305" y="502981"/>
                  <a:pt x="73296" y="502981"/>
                </a:cubicBezTo>
                <a:cubicBezTo>
                  <a:pt x="97207" y="502981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7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9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90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6"/>
                </a:lnTo>
                <a:cubicBezTo>
                  <a:pt x="118953" y="46085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10"/>
                  <a:pt x="124986" y="35715"/>
                  <a:pt x="143120" y="53296"/>
                </a:cubicBezTo>
                <a:cubicBezTo>
                  <a:pt x="160701" y="71430"/>
                  <a:pt x="171406" y="96180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5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" name="Teardrop 3"/>
          <p:cNvSpPr/>
          <p:nvPr/>
        </p:nvSpPr>
        <p:spPr>
          <a:xfrm rot="5400000" flipH="1" flipV="1">
            <a:off x="5793602" y="4185695"/>
            <a:ext cx="232840" cy="539773"/>
          </a:xfrm>
          <a:custGeom>
            <a:avLst/>
            <a:gdLst/>
            <a:ahLst/>
            <a:cxnLst/>
            <a:rect l="l" t="t" r="r" b="b"/>
            <a:pathLst>
              <a:path w="232840" h="539773">
                <a:moveTo>
                  <a:pt x="221340" y="269867"/>
                </a:moveTo>
                <a:cubicBezTo>
                  <a:pt x="220851" y="247712"/>
                  <a:pt x="212026" y="225783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3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1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7"/>
                  <a:pt x="157326" y="365540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4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3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4"/>
                </a:lnTo>
                <a:lnTo>
                  <a:pt x="0" y="462727"/>
                </a:lnTo>
                <a:cubicBezTo>
                  <a:pt x="14950" y="487415"/>
                  <a:pt x="42305" y="502981"/>
                  <a:pt x="73296" y="502981"/>
                </a:cubicBezTo>
                <a:cubicBezTo>
                  <a:pt x="97207" y="502981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7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9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90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6"/>
                </a:lnTo>
                <a:cubicBezTo>
                  <a:pt x="118953" y="46085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10"/>
                  <a:pt x="124986" y="35715"/>
                  <a:pt x="143120" y="53296"/>
                </a:cubicBezTo>
                <a:cubicBezTo>
                  <a:pt x="160701" y="71430"/>
                  <a:pt x="171406" y="96180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5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" name="Teardrop 3"/>
          <p:cNvSpPr/>
          <p:nvPr/>
        </p:nvSpPr>
        <p:spPr>
          <a:xfrm rot="5400000" flipH="1" flipV="1">
            <a:off x="832122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2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6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5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09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90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6"/>
                </a:lnTo>
                <a:cubicBezTo>
                  <a:pt x="118953" y="46085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10"/>
                  <a:pt x="124986" y="35715"/>
                  <a:pt x="143120" y="53296"/>
                </a:cubicBezTo>
                <a:cubicBezTo>
                  <a:pt x="160701" y="71430"/>
                  <a:pt x="171406" y="96180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5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" name="Teardrop 3"/>
          <p:cNvSpPr/>
          <p:nvPr/>
        </p:nvSpPr>
        <p:spPr>
          <a:xfrm rot="5400000" flipH="1" flipV="1">
            <a:off x="7478682" y="4185695"/>
            <a:ext cx="232840" cy="539773"/>
          </a:xfrm>
          <a:custGeom>
            <a:avLst/>
            <a:gdLst/>
            <a:ahLst/>
            <a:cxnLst/>
            <a:rect l="l" t="t" r="r" b="b"/>
            <a:pathLst>
              <a:path w="232840" h="539773">
                <a:moveTo>
                  <a:pt x="221340" y="269867"/>
                </a:moveTo>
                <a:cubicBezTo>
                  <a:pt x="220851" y="247712"/>
                  <a:pt x="212026" y="225783"/>
                  <a:pt x="195119" y="208875"/>
                </a:cubicBezTo>
                <a:cubicBezTo>
                  <a:pt x="182363" y="196120"/>
                  <a:pt x="166749" y="187965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3"/>
                </a:cubicBezTo>
                <a:cubicBezTo>
                  <a:pt x="43433" y="224741"/>
                  <a:pt x="27415" y="228586"/>
                  <a:pt x="17461" y="245213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1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7"/>
                  <a:pt x="157326" y="365540"/>
                </a:cubicBezTo>
                <a:cubicBezTo>
                  <a:pt x="166417" y="380328"/>
                  <a:pt x="171406" y="397767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4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3"/>
                </a:lnTo>
                <a:lnTo>
                  <a:pt x="0" y="521718"/>
                </a:lnTo>
                <a:cubicBezTo>
                  <a:pt x="5973" y="513180"/>
                  <a:pt x="9654" y="503556"/>
                  <a:pt x="11467" y="493611"/>
                </a:cubicBezTo>
                <a:lnTo>
                  <a:pt x="0" y="480024"/>
                </a:lnTo>
                <a:lnTo>
                  <a:pt x="0" y="462726"/>
                </a:lnTo>
                <a:cubicBezTo>
                  <a:pt x="14950" y="487415"/>
                  <a:pt x="42305" y="502981"/>
                  <a:pt x="73296" y="502981"/>
                </a:cubicBezTo>
                <a:cubicBezTo>
                  <a:pt x="97207" y="502981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9"/>
                </a:lnTo>
                <a:lnTo>
                  <a:pt x="135010" y="478348"/>
                </a:lnTo>
                <a:cubicBezTo>
                  <a:pt x="150331" y="462337"/>
                  <a:pt x="159597" y="440590"/>
                  <a:pt x="159597" y="416680"/>
                </a:cubicBezTo>
                <a:cubicBezTo>
                  <a:pt x="159597" y="366661"/>
                  <a:pt x="119048" y="326112"/>
                  <a:pt x="69030" y="326113"/>
                </a:cubicBezTo>
                <a:cubicBezTo>
                  <a:pt x="49952" y="326479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3"/>
                  <a:pt x="0" y="230790"/>
                </a:cubicBezTo>
                <a:lnTo>
                  <a:pt x="0" y="212690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7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20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6"/>
                </a:lnTo>
                <a:cubicBezTo>
                  <a:pt x="118953" y="46085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10"/>
                  <a:pt x="72986" y="25010"/>
                </a:cubicBezTo>
                <a:cubicBezTo>
                  <a:pt x="100237" y="25010"/>
                  <a:pt x="124986" y="35715"/>
                  <a:pt x="143120" y="53296"/>
                </a:cubicBezTo>
                <a:cubicBezTo>
                  <a:pt x="160701" y="71430"/>
                  <a:pt x="171406" y="96180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6"/>
                  <a:pt x="203250" y="200306"/>
                </a:cubicBezTo>
                <a:cubicBezTo>
                  <a:pt x="222519" y="219575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" name="Teardrop 3"/>
          <p:cNvSpPr/>
          <p:nvPr/>
        </p:nvSpPr>
        <p:spPr>
          <a:xfrm rot="5400000" flipH="1" flipV="1">
            <a:off x="1000630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2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6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5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09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49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2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09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" name="Teardrop 3"/>
          <p:cNvSpPr/>
          <p:nvPr/>
        </p:nvSpPr>
        <p:spPr>
          <a:xfrm rot="5400000" flipH="1" flipV="1">
            <a:off x="916376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2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6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5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09"/>
                </a:cubicBezTo>
                <a:lnTo>
                  <a:pt x="0" y="539772"/>
                </a:lnTo>
                <a:lnTo>
                  <a:pt x="0" y="521717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49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2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6"/>
                  <a:pt x="5972" y="26608"/>
                  <a:pt x="0" y="18073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09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" name="Teardrop 3"/>
          <p:cNvSpPr/>
          <p:nvPr/>
        </p:nvSpPr>
        <p:spPr>
          <a:xfrm rot="5400000" flipH="1" flipV="1">
            <a:off x="11691380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2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6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5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09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49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2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09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" name="Teardrop 3"/>
          <p:cNvSpPr/>
          <p:nvPr/>
        </p:nvSpPr>
        <p:spPr>
          <a:xfrm rot="5400000" flipH="1" flipV="1">
            <a:off x="10848841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2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6"/>
                </a:cubicBezTo>
                <a:cubicBezTo>
                  <a:pt x="102600" y="314556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5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09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9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49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2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80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6"/>
                  <a:pt x="5972" y="26608"/>
                  <a:pt x="0" y="18073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09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" name="Teardrop 3"/>
          <p:cNvSpPr/>
          <p:nvPr/>
        </p:nvSpPr>
        <p:spPr>
          <a:xfrm rot="5400000" flipH="1" flipV="1">
            <a:off x="733383" y="4185695"/>
            <a:ext cx="232840" cy="539772"/>
          </a:xfrm>
          <a:custGeom>
            <a:avLst/>
            <a:gdLst/>
            <a:ahLst/>
            <a:cxnLst/>
            <a:rect l="l" t="t" r="r" b="b"/>
            <a:pathLst>
              <a:path w="232840" h="539772">
                <a:moveTo>
                  <a:pt x="221340" y="269867"/>
                </a:moveTo>
                <a:cubicBezTo>
                  <a:pt x="220851" y="247711"/>
                  <a:pt x="212026" y="225782"/>
                  <a:pt x="195119" y="208875"/>
                </a:cubicBezTo>
                <a:cubicBezTo>
                  <a:pt x="182363" y="196120"/>
                  <a:pt x="166749" y="187964"/>
                  <a:pt x="150249" y="184922"/>
                </a:cubicBezTo>
                <a:cubicBezTo>
                  <a:pt x="147800" y="188780"/>
                  <a:pt x="144800" y="192208"/>
                  <a:pt x="141586" y="195422"/>
                </a:cubicBezTo>
                <a:cubicBezTo>
                  <a:pt x="123161" y="213847"/>
                  <a:pt x="97708" y="225243"/>
                  <a:pt x="69593" y="225242"/>
                </a:cubicBezTo>
                <a:cubicBezTo>
                  <a:pt x="43433" y="224741"/>
                  <a:pt x="27415" y="228586"/>
                  <a:pt x="17461" y="245212"/>
                </a:cubicBezTo>
                <a:cubicBezTo>
                  <a:pt x="22074" y="261450"/>
                  <a:pt x="22154" y="278664"/>
                  <a:pt x="17673" y="294913"/>
                </a:cubicBezTo>
                <a:cubicBezTo>
                  <a:pt x="27631" y="311265"/>
                  <a:pt x="43609" y="315055"/>
                  <a:pt x="69593" y="314557"/>
                </a:cubicBezTo>
                <a:cubicBezTo>
                  <a:pt x="102600" y="314557"/>
                  <a:pt x="131938" y="330263"/>
                  <a:pt x="150227" y="354850"/>
                </a:cubicBezTo>
                <a:cubicBezTo>
                  <a:pt x="166735" y="351841"/>
                  <a:pt x="182357" y="343684"/>
                  <a:pt x="195118" y="330923"/>
                </a:cubicBezTo>
                <a:cubicBezTo>
                  <a:pt x="212026" y="314016"/>
                  <a:pt x="220851" y="292087"/>
                  <a:pt x="221339" y="269931"/>
                </a:cubicBezTo>
                <a:lnTo>
                  <a:pt x="136174" y="269931"/>
                </a:lnTo>
                <a:lnTo>
                  <a:pt x="136173" y="269867"/>
                </a:lnTo>
                <a:close/>
                <a:moveTo>
                  <a:pt x="232840" y="269899"/>
                </a:moveTo>
                <a:cubicBezTo>
                  <a:pt x="232449" y="295153"/>
                  <a:pt x="222519" y="320224"/>
                  <a:pt x="203250" y="339492"/>
                </a:cubicBezTo>
                <a:cubicBezTo>
                  <a:pt x="190082" y="352660"/>
                  <a:pt x="174206" y="361466"/>
                  <a:pt x="157326" y="365539"/>
                </a:cubicBezTo>
                <a:cubicBezTo>
                  <a:pt x="166417" y="380328"/>
                  <a:pt x="171406" y="397766"/>
                  <a:pt x="171406" y="416370"/>
                </a:cubicBezTo>
                <a:cubicBezTo>
                  <a:pt x="171406" y="443620"/>
                  <a:pt x="160701" y="468370"/>
                  <a:pt x="143120" y="486503"/>
                </a:cubicBezTo>
                <a:lnTo>
                  <a:pt x="143120" y="486503"/>
                </a:lnTo>
                <a:cubicBezTo>
                  <a:pt x="124986" y="504084"/>
                  <a:pt x="100237" y="514790"/>
                  <a:pt x="72986" y="514790"/>
                </a:cubicBezTo>
                <a:cubicBezTo>
                  <a:pt x="54383" y="514790"/>
                  <a:pt x="36945" y="509800"/>
                  <a:pt x="22156" y="500710"/>
                </a:cubicBezTo>
                <a:lnTo>
                  <a:pt x="0" y="539772"/>
                </a:lnTo>
                <a:lnTo>
                  <a:pt x="0" y="521718"/>
                </a:lnTo>
                <a:cubicBezTo>
                  <a:pt x="5973" y="513179"/>
                  <a:pt x="9654" y="503556"/>
                  <a:pt x="11467" y="493611"/>
                </a:cubicBezTo>
                <a:lnTo>
                  <a:pt x="0" y="480023"/>
                </a:lnTo>
                <a:lnTo>
                  <a:pt x="0" y="462726"/>
                </a:lnTo>
                <a:cubicBezTo>
                  <a:pt x="14950" y="487414"/>
                  <a:pt x="42305" y="502980"/>
                  <a:pt x="73296" y="502980"/>
                </a:cubicBezTo>
                <a:cubicBezTo>
                  <a:pt x="97207" y="502980"/>
                  <a:pt x="118953" y="493715"/>
                  <a:pt x="134965" y="478394"/>
                </a:cubicBezTo>
                <a:lnTo>
                  <a:pt x="0" y="343428"/>
                </a:lnTo>
                <a:lnTo>
                  <a:pt x="0" y="343338"/>
                </a:lnTo>
                <a:lnTo>
                  <a:pt x="135010" y="478348"/>
                </a:lnTo>
                <a:cubicBezTo>
                  <a:pt x="150331" y="462336"/>
                  <a:pt x="159597" y="440590"/>
                  <a:pt x="159597" y="416679"/>
                </a:cubicBezTo>
                <a:cubicBezTo>
                  <a:pt x="159597" y="366661"/>
                  <a:pt x="119048" y="326112"/>
                  <a:pt x="69030" y="326112"/>
                </a:cubicBezTo>
                <a:cubicBezTo>
                  <a:pt x="49952" y="326478"/>
                  <a:pt x="25806" y="321244"/>
                  <a:pt x="12948" y="308084"/>
                </a:cubicBezTo>
                <a:lnTo>
                  <a:pt x="0" y="327154"/>
                </a:lnTo>
                <a:lnTo>
                  <a:pt x="0" y="309010"/>
                </a:lnTo>
                <a:cubicBezTo>
                  <a:pt x="14338" y="284867"/>
                  <a:pt x="14338" y="254932"/>
                  <a:pt x="0" y="230790"/>
                </a:cubicBezTo>
                <a:lnTo>
                  <a:pt x="0" y="212689"/>
                </a:lnTo>
                <a:cubicBezTo>
                  <a:pt x="6036" y="217996"/>
                  <a:pt x="9959" y="224711"/>
                  <a:pt x="12896" y="231767"/>
                </a:cubicBezTo>
                <a:cubicBezTo>
                  <a:pt x="25742" y="218569"/>
                  <a:pt x="49927" y="213320"/>
                  <a:pt x="69030" y="213686"/>
                </a:cubicBezTo>
                <a:cubicBezTo>
                  <a:pt x="94039" y="213687"/>
                  <a:pt x="116681" y="203550"/>
                  <a:pt x="133071" y="187160"/>
                </a:cubicBezTo>
                <a:cubicBezTo>
                  <a:pt x="149460" y="170771"/>
                  <a:pt x="159597" y="148129"/>
                  <a:pt x="159597" y="123119"/>
                </a:cubicBezTo>
                <a:cubicBezTo>
                  <a:pt x="159597" y="99209"/>
                  <a:pt x="150331" y="77463"/>
                  <a:pt x="135010" y="61451"/>
                </a:cubicBezTo>
                <a:lnTo>
                  <a:pt x="0" y="196461"/>
                </a:lnTo>
                <a:lnTo>
                  <a:pt x="0" y="196370"/>
                </a:lnTo>
                <a:lnTo>
                  <a:pt x="134965" y="61405"/>
                </a:lnTo>
                <a:cubicBezTo>
                  <a:pt x="118953" y="46084"/>
                  <a:pt x="97207" y="36819"/>
                  <a:pt x="73296" y="36819"/>
                </a:cubicBezTo>
                <a:cubicBezTo>
                  <a:pt x="42305" y="36819"/>
                  <a:pt x="14950" y="52385"/>
                  <a:pt x="0" y="77073"/>
                </a:cubicBezTo>
                <a:lnTo>
                  <a:pt x="0" y="59779"/>
                </a:lnTo>
                <a:cubicBezTo>
                  <a:pt x="2240" y="53717"/>
                  <a:pt x="6698" y="49732"/>
                  <a:pt x="11494" y="46167"/>
                </a:cubicBezTo>
                <a:cubicBezTo>
                  <a:pt x="9661" y="36227"/>
                  <a:pt x="5972" y="26608"/>
                  <a:pt x="0" y="18074"/>
                </a:cubicBezTo>
                <a:lnTo>
                  <a:pt x="0" y="0"/>
                </a:lnTo>
                <a:cubicBezTo>
                  <a:pt x="11637" y="10773"/>
                  <a:pt x="18655" y="24545"/>
                  <a:pt x="22230" y="39049"/>
                </a:cubicBezTo>
                <a:cubicBezTo>
                  <a:pt x="37002" y="29983"/>
                  <a:pt x="54413" y="25009"/>
                  <a:pt x="72986" y="25009"/>
                </a:cubicBezTo>
                <a:cubicBezTo>
                  <a:pt x="100237" y="25009"/>
                  <a:pt x="124986" y="35715"/>
                  <a:pt x="143120" y="53296"/>
                </a:cubicBezTo>
                <a:lnTo>
                  <a:pt x="143120" y="53296"/>
                </a:lnTo>
                <a:cubicBezTo>
                  <a:pt x="160701" y="71429"/>
                  <a:pt x="171406" y="96179"/>
                  <a:pt x="171406" y="123429"/>
                </a:cubicBezTo>
                <a:cubicBezTo>
                  <a:pt x="171406" y="142002"/>
                  <a:pt x="166433" y="159414"/>
                  <a:pt x="157367" y="174185"/>
                </a:cubicBezTo>
                <a:cubicBezTo>
                  <a:pt x="174223" y="178341"/>
                  <a:pt x="190089" y="187145"/>
                  <a:pt x="203250" y="200306"/>
                </a:cubicBezTo>
                <a:cubicBezTo>
                  <a:pt x="222519" y="219574"/>
                  <a:pt x="232449" y="244645"/>
                  <a:pt x="232840" y="26989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" name="Oval 1651"/>
          <p:cNvSpPr/>
          <p:nvPr/>
        </p:nvSpPr>
        <p:spPr>
          <a:xfrm>
            <a:off x="812619" y="4561319"/>
            <a:ext cx="11030995" cy="10682"/>
          </a:xfrm>
          <a:custGeom>
            <a:avLst/>
            <a:gdLst/>
            <a:ahLst/>
            <a:cxnLst/>
            <a:rect l="l" t="t" r="r" b="b"/>
            <a:pathLst>
              <a:path w="11030995" h="10682">
                <a:moveTo>
                  <a:pt x="10992007" y="0"/>
                </a:moveTo>
                <a:cubicBezTo>
                  <a:pt x="11006265" y="0"/>
                  <a:pt x="11019702" y="3516"/>
                  <a:pt x="11030995" y="10682"/>
                </a:cubicBezTo>
                <a:lnTo>
                  <a:pt x="10953019" y="10682"/>
                </a:lnTo>
                <a:cubicBezTo>
                  <a:pt x="10964312" y="3516"/>
                  <a:pt x="10977749" y="0"/>
                  <a:pt x="10992007" y="0"/>
                </a:cubicBezTo>
                <a:close/>
                <a:moveTo>
                  <a:pt x="10149468" y="0"/>
                </a:moveTo>
                <a:cubicBezTo>
                  <a:pt x="10163726" y="0"/>
                  <a:pt x="10177163" y="3516"/>
                  <a:pt x="10188456" y="10682"/>
                </a:cubicBezTo>
                <a:lnTo>
                  <a:pt x="10110480" y="10682"/>
                </a:lnTo>
                <a:cubicBezTo>
                  <a:pt x="10121773" y="3516"/>
                  <a:pt x="10135210" y="0"/>
                  <a:pt x="10149468" y="0"/>
                </a:cubicBezTo>
                <a:close/>
                <a:moveTo>
                  <a:pt x="9306928" y="0"/>
                </a:moveTo>
                <a:cubicBezTo>
                  <a:pt x="9321186" y="0"/>
                  <a:pt x="9334623" y="3516"/>
                  <a:pt x="9345916" y="10682"/>
                </a:cubicBezTo>
                <a:lnTo>
                  <a:pt x="9267940" y="10682"/>
                </a:lnTo>
                <a:cubicBezTo>
                  <a:pt x="9279233" y="3516"/>
                  <a:pt x="9292670" y="0"/>
                  <a:pt x="9306928" y="0"/>
                </a:cubicBezTo>
                <a:close/>
                <a:moveTo>
                  <a:pt x="8464388" y="0"/>
                </a:moveTo>
                <a:cubicBezTo>
                  <a:pt x="8478646" y="0"/>
                  <a:pt x="8492083" y="3516"/>
                  <a:pt x="8503376" y="10682"/>
                </a:cubicBezTo>
                <a:lnTo>
                  <a:pt x="8425400" y="10682"/>
                </a:lnTo>
                <a:cubicBezTo>
                  <a:pt x="8436693" y="3516"/>
                  <a:pt x="8450130" y="0"/>
                  <a:pt x="8464388" y="0"/>
                </a:cubicBezTo>
                <a:close/>
                <a:moveTo>
                  <a:pt x="7621848" y="0"/>
                </a:moveTo>
                <a:cubicBezTo>
                  <a:pt x="7636106" y="0"/>
                  <a:pt x="7649543" y="3516"/>
                  <a:pt x="7660836" y="10682"/>
                </a:cubicBezTo>
                <a:lnTo>
                  <a:pt x="7582860" y="10682"/>
                </a:lnTo>
                <a:cubicBezTo>
                  <a:pt x="7594153" y="3516"/>
                  <a:pt x="7607590" y="0"/>
                  <a:pt x="7621848" y="0"/>
                </a:cubicBezTo>
                <a:close/>
                <a:moveTo>
                  <a:pt x="6779308" y="0"/>
                </a:moveTo>
                <a:cubicBezTo>
                  <a:pt x="6793566" y="0"/>
                  <a:pt x="6807003" y="3516"/>
                  <a:pt x="6818296" y="10682"/>
                </a:cubicBezTo>
                <a:lnTo>
                  <a:pt x="6740320" y="10682"/>
                </a:lnTo>
                <a:cubicBezTo>
                  <a:pt x="6751613" y="3516"/>
                  <a:pt x="6765050" y="0"/>
                  <a:pt x="6779308" y="0"/>
                </a:cubicBezTo>
                <a:close/>
                <a:moveTo>
                  <a:pt x="5936768" y="0"/>
                </a:moveTo>
                <a:cubicBezTo>
                  <a:pt x="5951026" y="0"/>
                  <a:pt x="5964463" y="3516"/>
                  <a:pt x="5975757" y="10682"/>
                </a:cubicBezTo>
                <a:lnTo>
                  <a:pt x="5897780" y="10682"/>
                </a:lnTo>
                <a:cubicBezTo>
                  <a:pt x="5909073" y="3516"/>
                  <a:pt x="5922510" y="0"/>
                  <a:pt x="5936768" y="0"/>
                </a:cubicBezTo>
                <a:close/>
                <a:moveTo>
                  <a:pt x="5094228" y="0"/>
                </a:moveTo>
                <a:cubicBezTo>
                  <a:pt x="5108486" y="0"/>
                  <a:pt x="5121923" y="3516"/>
                  <a:pt x="5133217" y="10682"/>
                </a:cubicBezTo>
                <a:lnTo>
                  <a:pt x="5055240" y="10682"/>
                </a:lnTo>
                <a:cubicBezTo>
                  <a:pt x="5066533" y="3516"/>
                  <a:pt x="5079970" y="0"/>
                  <a:pt x="5094228" y="0"/>
                </a:cubicBezTo>
                <a:close/>
                <a:moveTo>
                  <a:pt x="4251688" y="0"/>
                </a:moveTo>
                <a:cubicBezTo>
                  <a:pt x="4265946" y="0"/>
                  <a:pt x="4279383" y="3516"/>
                  <a:pt x="4290676" y="10682"/>
                </a:cubicBezTo>
                <a:lnTo>
                  <a:pt x="4212700" y="10682"/>
                </a:lnTo>
                <a:cubicBezTo>
                  <a:pt x="4223993" y="3516"/>
                  <a:pt x="4237430" y="0"/>
                  <a:pt x="4251688" y="0"/>
                </a:cubicBezTo>
                <a:close/>
                <a:moveTo>
                  <a:pt x="3409148" y="0"/>
                </a:moveTo>
                <a:cubicBezTo>
                  <a:pt x="3423406" y="0"/>
                  <a:pt x="3436843" y="3516"/>
                  <a:pt x="3448136" y="10682"/>
                </a:cubicBezTo>
                <a:lnTo>
                  <a:pt x="3370160" y="10682"/>
                </a:lnTo>
                <a:cubicBezTo>
                  <a:pt x="3381453" y="3516"/>
                  <a:pt x="3394890" y="0"/>
                  <a:pt x="3409148" y="0"/>
                </a:cubicBezTo>
                <a:close/>
                <a:moveTo>
                  <a:pt x="2566608" y="0"/>
                </a:moveTo>
                <a:cubicBezTo>
                  <a:pt x="2580866" y="0"/>
                  <a:pt x="2594303" y="3516"/>
                  <a:pt x="2605596" y="10682"/>
                </a:cubicBezTo>
                <a:lnTo>
                  <a:pt x="2527620" y="10682"/>
                </a:lnTo>
                <a:cubicBezTo>
                  <a:pt x="2538913" y="3516"/>
                  <a:pt x="2552350" y="0"/>
                  <a:pt x="2566608" y="0"/>
                </a:cubicBezTo>
                <a:close/>
                <a:moveTo>
                  <a:pt x="1724068" y="0"/>
                </a:moveTo>
                <a:cubicBezTo>
                  <a:pt x="1738326" y="0"/>
                  <a:pt x="1751763" y="3516"/>
                  <a:pt x="1763056" y="10682"/>
                </a:cubicBezTo>
                <a:lnTo>
                  <a:pt x="1685080" y="10682"/>
                </a:lnTo>
                <a:cubicBezTo>
                  <a:pt x="1696373" y="3516"/>
                  <a:pt x="1709810" y="0"/>
                  <a:pt x="1724068" y="0"/>
                </a:cubicBezTo>
                <a:close/>
                <a:moveTo>
                  <a:pt x="881528" y="0"/>
                </a:moveTo>
                <a:cubicBezTo>
                  <a:pt x="895786" y="0"/>
                  <a:pt x="909223" y="3516"/>
                  <a:pt x="920516" y="10682"/>
                </a:cubicBezTo>
                <a:lnTo>
                  <a:pt x="842540" y="10682"/>
                </a:lnTo>
                <a:cubicBezTo>
                  <a:pt x="853833" y="3516"/>
                  <a:pt x="867270" y="0"/>
                  <a:pt x="881528" y="0"/>
                </a:cubicBezTo>
                <a:close/>
                <a:moveTo>
                  <a:pt x="38988" y="0"/>
                </a:moveTo>
                <a:cubicBezTo>
                  <a:pt x="53246" y="0"/>
                  <a:pt x="66683" y="3516"/>
                  <a:pt x="77976" y="10682"/>
                </a:cubicBezTo>
                <a:lnTo>
                  <a:pt x="0" y="10682"/>
                </a:lnTo>
                <a:cubicBezTo>
                  <a:pt x="11293" y="3516"/>
                  <a:pt x="24730" y="0"/>
                  <a:pt x="389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" name="Oval 902"/>
          <p:cNvSpPr/>
          <p:nvPr/>
        </p:nvSpPr>
        <p:spPr>
          <a:xfrm>
            <a:off x="712049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04" name="Oval 903"/>
          <p:cNvSpPr/>
          <p:nvPr/>
        </p:nvSpPr>
        <p:spPr>
          <a:xfrm>
            <a:off x="37745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05" name="Oval 904"/>
          <p:cNvSpPr/>
          <p:nvPr/>
        </p:nvSpPr>
        <p:spPr>
          <a:xfrm>
            <a:off x="122033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06" name="Oval 905"/>
          <p:cNvSpPr/>
          <p:nvPr/>
        </p:nvSpPr>
        <p:spPr>
          <a:xfrm>
            <a:off x="206321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07" name="Oval 906"/>
          <p:cNvSpPr/>
          <p:nvPr/>
        </p:nvSpPr>
        <p:spPr>
          <a:xfrm>
            <a:off x="290609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08" name="Oval 907"/>
          <p:cNvSpPr/>
          <p:nvPr/>
        </p:nvSpPr>
        <p:spPr>
          <a:xfrm>
            <a:off x="374897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09" name="Oval 908"/>
          <p:cNvSpPr/>
          <p:nvPr/>
        </p:nvSpPr>
        <p:spPr>
          <a:xfrm>
            <a:off x="459185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10" name="Oval 909"/>
          <p:cNvSpPr/>
          <p:nvPr/>
        </p:nvSpPr>
        <p:spPr>
          <a:xfrm>
            <a:off x="543473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11" name="Oval 910"/>
          <p:cNvSpPr/>
          <p:nvPr/>
        </p:nvSpPr>
        <p:spPr>
          <a:xfrm>
            <a:off x="627761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12" name="Oval 911"/>
          <p:cNvSpPr/>
          <p:nvPr/>
        </p:nvSpPr>
        <p:spPr>
          <a:xfrm>
            <a:off x="880625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13" name="Oval 912"/>
          <p:cNvSpPr/>
          <p:nvPr/>
        </p:nvSpPr>
        <p:spPr>
          <a:xfrm>
            <a:off x="796337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14" name="Oval 913"/>
          <p:cNvSpPr/>
          <p:nvPr/>
        </p:nvSpPr>
        <p:spPr>
          <a:xfrm>
            <a:off x="1049201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15" name="Oval 914"/>
          <p:cNvSpPr/>
          <p:nvPr/>
        </p:nvSpPr>
        <p:spPr>
          <a:xfrm>
            <a:off x="964913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16" name="Oval 915"/>
          <p:cNvSpPr/>
          <p:nvPr/>
        </p:nvSpPr>
        <p:spPr>
          <a:xfrm>
            <a:off x="11334899" y="365858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17" name="Oval 916"/>
          <p:cNvSpPr/>
          <p:nvPr/>
        </p:nvSpPr>
        <p:spPr>
          <a:xfrm>
            <a:off x="712049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18" name="Oval 917"/>
          <p:cNvSpPr/>
          <p:nvPr/>
        </p:nvSpPr>
        <p:spPr>
          <a:xfrm>
            <a:off x="37745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19" name="Oval 918"/>
          <p:cNvSpPr/>
          <p:nvPr/>
        </p:nvSpPr>
        <p:spPr>
          <a:xfrm>
            <a:off x="122033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20" name="Oval 919"/>
          <p:cNvSpPr/>
          <p:nvPr/>
        </p:nvSpPr>
        <p:spPr>
          <a:xfrm>
            <a:off x="206321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21" name="Oval 920"/>
          <p:cNvSpPr/>
          <p:nvPr/>
        </p:nvSpPr>
        <p:spPr>
          <a:xfrm>
            <a:off x="290609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22" name="Oval 921"/>
          <p:cNvSpPr/>
          <p:nvPr/>
        </p:nvSpPr>
        <p:spPr>
          <a:xfrm>
            <a:off x="374897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23" name="Oval 922"/>
          <p:cNvSpPr/>
          <p:nvPr/>
        </p:nvSpPr>
        <p:spPr>
          <a:xfrm>
            <a:off x="459185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24" name="Oval 923"/>
          <p:cNvSpPr/>
          <p:nvPr/>
        </p:nvSpPr>
        <p:spPr>
          <a:xfrm>
            <a:off x="543473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25" name="Oval 924"/>
          <p:cNvSpPr/>
          <p:nvPr/>
        </p:nvSpPr>
        <p:spPr>
          <a:xfrm>
            <a:off x="627761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26" name="Oval 925"/>
          <p:cNvSpPr/>
          <p:nvPr/>
        </p:nvSpPr>
        <p:spPr>
          <a:xfrm>
            <a:off x="880625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27" name="Oval 926"/>
          <p:cNvSpPr/>
          <p:nvPr/>
        </p:nvSpPr>
        <p:spPr>
          <a:xfrm>
            <a:off x="796337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28" name="Oval 927"/>
          <p:cNvSpPr/>
          <p:nvPr/>
        </p:nvSpPr>
        <p:spPr>
          <a:xfrm>
            <a:off x="1049201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29" name="Oval 928"/>
          <p:cNvSpPr/>
          <p:nvPr/>
        </p:nvSpPr>
        <p:spPr>
          <a:xfrm>
            <a:off x="964913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30" name="Oval 929"/>
          <p:cNvSpPr/>
          <p:nvPr/>
        </p:nvSpPr>
        <p:spPr>
          <a:xfrm>
            <a:off x="11334899" y="121135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31" name="Oval 930"/>
          <p:cNvSpPr/>
          <p:nvPr/>
        </p:nvSpPr>
        <p:spPr>
          <a:xfrm>
            <a:off x="712049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32" name="Oval 931"/>
          <p:cNvSpPr/>
          <p:nvPr/>
        </p:nvSpPr>
        <p:spPr>
          <a:xfrm>
            <a:off x="37745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33" name="Oval 932"/>
          <p:cNvSpPr/>
          <p:nvPr/>
        </p:nvSpPr>
        <p:spPr>
          <a:xfrm>
            <a:off x="122033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34" name="Oval 933"/>
          <p:cNvSpPr/>
          <p:nvPr/>
        </p:nvSpPr>
        <p:spPr>
          <a:xfrm>
            <a:off x="206321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35" name="Oval 934"/>
          <p:cNvSpPr/>
          <p:nvPr/>
        </p:nvSpPr>
        <p:spPr>
          <a:xfrm>
            <a:off x="290609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36" name="Oval 935"/>
          <p:cNvSpPr/>
          <p:nvPr/>
        </p:nvSpPr>
        <p:spPr>
          <a:xfrm>
            <a:off x="374897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37" name="Oval 936"/>
          <p:cNvSpPr/>
          <p:nvPr/>
        </p:nvSpPr>
        <p:spPr>
          <a:xfrm>
            <a:off x="459185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38" name="Oval 937"/>
          <p:cNvSpPr/>
          <p:nvPr/>
        </p:nvSpPr>
        <p:spPr>
          <a:xfrm>
            <a:off x="543473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39" name="Oval 938"/>
          <p:cNvSpPr/>
          <p:nvPr/>
        </p:nvSpPr>
        <p:spPr>
          <a:xfrm>
            <a:off x="627761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40" name="Oval 939"/>
          <p:cNvSpPr/>
          <p:nvPr/>
        </p:nvSpPr>
        <p:spPr>
          <a:xfrm>
            <a:off x="880625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41" name="Oval 940"/>
          <p:cNvSpPr/>
          <p:nvPr/>
        </p:nvSpPr>
        <p:spPr>
          <a:xfrm>
            <a:off x="796337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42" name="Oval 941"/>
          <p:cNvSpPr/>
          <p:nvPr/>
        </p:nvSpPr>
        <p:spPr>
          <a:xfrm>
            <a:off x="1049201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43" name="Oval 942"/>
          <p:cNvSpPr/>
          <p:nvPr/>
        </p:nvSpPr>
        <p:spPr>
          <a:xfrm>
            <a:off x="964913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44" name="Oval 943"/>
          <p:cNvSpPr/>
          <p:nvPr/>
        </p:nvSpPr>
        <p:spPr>
          <a:xfrm>
            <a:off x="11334899" y="2053953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45" name="Oval 944"/>
          <p:cNvSpPr/>
          <p:nvPr/>
        </p:nvSpPr>
        <p:spPr>
          <a:xfrm>
            <a:off x="712049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46" name="Oval 945"/>
          <p:cNvSpPr/>
          <p:nvPr/>
        </p:nvSpPr>
        <p:spPr>
          <a:xfrm>
            <a:off x="37745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47" name="Oval 946"/>
          <p:cNvSpPr/>
          <p:nvPr/>
        </p:nvSpPr>
        <p:spPr>
          <a:xfrm>
            <a:off x="122033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48" name="Oval 947"/>
          <p:cNvSpPr/>
          <p:nvPr/>
        </p:nvSpPr>
        <p:spPr>
          <a:xfrm>
            <a:off x="206321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49" name="Oval 948"/>
          <p:cNvSpPr/>
          <p:nvPr/>
        </p:nvSpPr>
        <p:spPr>
          <a:xfrm>
            <a:off x="290609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50" name="Oval 949"/>
          <p:cNvSpPr/>
          <p:nvPr/>
        </p:nvSpPr>
        <p:spPr>
          <a:xfrm>
            <a:off x="374897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51" name="Oval 950"/>
          <p:cNvSpPr/>
          <p:nvPr/>
        </p:nvSpPr>
        <p:spPr>
          <a:xfrm>
            <a:off x="459185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52" name="Oval 951"/>
          <p:cNvSpPr/>
          <p:nvPr/>
        </p:nvSpPr>
        <p:spPr>
          <a:xfrm>
            <a:off x="543473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53" name="Oval 952"/>
          <p:cNvSpPr/>
          <p:nvPr/>
        </p:nvSpPr>
        <p:spPr>
          <a:xfrm>
            <a:off x="627761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54" name="Oval 953"/>
          <p:cNvSpPr/>
          <p:nvPr/>
        </p:nvSpPr>
        <p:spPr>
          <a:xfrm>
            <a:off x="880625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55" name="Oval 954"/>
          <p:cNvSpPr/>
          <p:nvPr/>
        </p:nvSpPr>
        <p:spPr>
          <a:xfrm>
            <a:off x="796337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56" name="Oval 955"/>
          <p:cNvSpPr/>
          <p:nvPr/>
        </p:nvSpPr>
        <p:spPr>
          <a:xfrm>
            <a:off x="1049201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57" name="Oval 956"/>
          <p:cNvSpPr/>
          <p:nvPr/>
        </p:nvSpPr>
        <p:spPr>
          <a:xfrm>
            <a:off x="964913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58" name="Oval 957"/>
          <p:cNvSpPr/>
          <p:nvPr/>
        </p:nvSpPr>
        <p:spPr>
          <a:xfrm>
            <a:off x="11334899" y="2902626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59" name="Oval 958"/>
          <p:cNvSpPr/>
          <p:nvPr/>
        </p:nvSpPr>
        <p:spPr>
          <a:xfrm>
            <a:off x="712049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60" name="Oval 959"/>
          <p:cNvSpPr/>
          <p:nvPr/>
        </p:nvSpPr>
        <p:spPr>
          <a:xfrm>
            <a:off x="37745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61" name="Oval 960"/>
          <p:cNvSpPr/>
          <p:nvPr/>
        </p:nvSpPr>
        <p:spPr>
          <a:xfrm>
            <a:off x="122033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62" name="Oval 961"/>
          <p:cNvSpPr/>
          <p:nvPr/>
        </p:nvSpPr>
        <p:spPr>
          <a:xfrm>
            <a:off x="206321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63" name="Oval 962"/>
          <p:cNvSpPr/>
          <p:nvPr/>
        </p:nvSpPr>
        <p:spPr>
          <a:xfrm>
            <a:off x="290609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64" name="Oval 963"/>
          <p:cNvSpPr/>
          <p:nvPr/>
        </p:nvSpPr>
        <p:spPr>
          <a:xfrm>
            <a:off x="374897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65" name="Oval 964"/>
          <p:cNvSpPr/>
          <p:nvPr/>
        </p:nvSpPr>
        <p:spPr>
          <a:xfrm>
            <a:off x="459185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66" name="Oval 965"/>
          <p:cNvSpPr/>
          <p:nvPr/>
        </p:nvSpPr>
        <p:spPr>
          <a:xfrm>
            <a:off x="543473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67" name="Oval 966"/>
          <p:cNvSpPr/>
          <p:nvPr/>
        </p:nvSpPr>
        <p:spPr>
          <a:xfrm>
            <a:off x="627761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68" name="Oval 967"/>
          <p:cNvSpPr/>
          <p:nvPr/>
        </p:nvSpPr>
        <p:spPr>
          <a:xfrm>
            <a:off x="880625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69" name="Oval 968"/>
          <p:cNvSpPr/>
          <p:nvPr/>
        </p:nvSpPr>
        <p:spPr>
          <a:xfrm>
            <a:off x="796337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70" name="Oval 969"/>
          <p:cNvSpPr/>
          <p:nvPr/>
        </p:nvSpPr>
        <p:spPr>
          <a:xfrm>
            <a:off x="1049201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71" name="Oval 970"/>
          <p:cNvSpPr/>
          <p:nvPr/>
        </p:nvSpPr>
        <p:spPr>
          <a:xfrm>
            <a:off x="964913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972" name="Oval 971"/>
          <p:cNvSpPr/>
          <p:nvPr/>
        </p:nvSpPr>
        <p:spPr>
          <a:xfrm>
            <a:off x="11334899" y="3746805"/>
            <a:ext cx="100015" cy="100014"/>
          </a:xfrm>
          <a:prstGeom prst="ellipse">
            <a:avLst/>
          </a:prstGeom>
          <a:solidFill>
            <a:schemeClr val="bg1"/>
          </a:solidFill>
          <a:ln w="1397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tIns="45720" rIns="91440" bIns="4572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6094499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8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55417139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3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89320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89320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65851304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82768726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75968483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9945223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95387510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3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55174808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09419873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0" y="762000"/>
            <a:ext cx="75819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28382280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3" name="Rectangle 12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blipFill dpi="0" rotWithShape="1">
            <a:blip r:embed="rId2">
              <a:duotone>
                <a:schemeClr val="accent2">
                  <a:shade val="45000"/>
                  <a:satMod val="135000"/>
                </a:schemeClr>
                <a:prstClr val="white"/>
              </a:duotone>
            </a:blip>
            <a:srcRect/>
            <a:tile tx="-393700" ty="-82550" sx="35000" sy="35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4" name="Straight Connector 13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98114137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90891172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0" y="0"/>
            <a:ext cx="12192000" cy="4572000"/>
          </a:xfrm>
          <a:prstGeom prst="rect">
            <a:avLst/>
          </a:prstGeom>
          <a:blipFill dpi="0" rotWithShape="1">
            <a:blip r:embed="rId2"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-393700" ty="-82550" sx="35000" sy="35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530235148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7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51254939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2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9088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9088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40701944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82517144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1478719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1498604"/>
            <a:ext cx="3854528" cy="1278466"/>
          </a:xfrm>
        </p:spPr>
        <p:txBody>
          <a:bodyPr anchor="b"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0461" y="514924"/>
            <a:ext cx="4513541" cy="552643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2777069"/>
            <a:ext cx="3854528" cy="258444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0341738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42841967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2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21053369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5932828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1" y="762000"/>
            <a:ext cx="75819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1939431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3" name="Rectangle 12"/>
          <p:cNvSpPr/>
          <p:nvPr/>
        </p:nvSpPr>
        <p:spPr>
          <a:xfrm>
            <a:off x="0" y="-1"/>
            <a:ext cx="12192000" cy="4572001"/>
          </a:xfrm>
          <a:prstGeom prst="rect">
            <a:avLst/>
          </a:prstGeom>
          <a:blipFill dpi="0" rotWithShape="1">
            <a:blip r:embed="rId2"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25400" ty="6350" sx="71000" sy="71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4" name="Straight Connector 13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60538938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69888500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0" name="Rectangle 9"/>
          <p:cNvSpPr/>
          <p:nvPr/>
        </p:nvSpPr>
        <p:spPr>
          <a:xfrm>
            <a:off x="0" y="-1"/>
            <a:ext cx="12192000" cy="4572000"/>
          </a:xfrm>
          <a:prstGeom prst="rect">
            <a:avLst/>
          </a:prstGeom>
          <a:blipFill dpi="0" rotWithShape="1">
            <a:blip r:embed="rId2">
              <a:duotone>
                <a:schemeClr val="accent3">
                  <a:shade val="45000"/>
                  <a:satMod val="135000"/>
                </a:schemeClr>
                <a:prstClr val="white"/>
              </a:duotone>
            </a:blip>
            <a:srcRect/>
            <a:tile tx="25400" ty="6350" sx="71000" sy="71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2" name="Straight Connector 11"/>
          <p:cNvCxnSpPr/>
          <p:nvPr/>
        </p:nvCxnSpPr>
        <p:spPr>
          <a:xfrm flipV="1">
            <a:off x="8386842" y="5264106"/>
            <a:ext cx="0" cy="91440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92987331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7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77677256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9088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9088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9323485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5579898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4800600"/>
            <a:ext cx="859666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77334" y="609600"/>
            <a:ext cx="8596668" cy="3845718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5367338"/>
            <a:ext cx="8596667" cy="67402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28528068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48299916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26367405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1"/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17043586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62908848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1" y="762000"/>
            <a:ext cx="7581900" cy="541020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4014853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0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13155993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marL="0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55444123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35131646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9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46307931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6701860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609600"/>
            <a:ext cx="8596668" cy="3403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91207219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62620437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92138560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27456229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264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blipFill>
            <a:blip r:embed="rId2"/>
            <a:stretch>
              <a:fillRect/>
            </a:stretch>
          </a:blipFill>
        </p:spPr>
        <p:txBody>
          <a:bodyPr lIns="457200" tIns="457200" anchor="t"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3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39997561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86575125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4778"/>
            <a:ext cx="2628900" cy="575742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4778"/>
            <a:ext cx="7734300" cy="5757422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86074763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2513546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54214035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21372014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770459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366139" y="3632200"/>
            <a:ext cx="722452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0" name="TextBox 19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</a:rPr>
              <a:t>”</a:t>
            </a:r>
            <a:endParaRPr lang="en-US" dirty="0">
              <a:solidFill>
                <a:schemeClr val="accent1">
                  <a:lumMod val="60000"/>
                  <a:lumOff val="40000"/>
                </a:scheme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8551225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86838922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02872240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28330590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31254886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68618976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51688681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36503793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2847163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85157966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817328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1931988"/>
            <a:ext cx="8596668" cy="2595460"/>
          </a:xfrm>
        </p:spPr>
        <p:txBody>
          <a:bodyPr anchor="b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76602043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8180259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55701563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21660571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39466705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81771898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19754591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2971162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69279189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6380552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2449962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052487009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1975547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5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08093287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>
                    <a:lumMod val="9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>
                    <a:lumMod val="9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18484935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36340207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20361728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0"/>
            <a:ext cx="4050791" cy="6858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70099405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tIns="0" bIns="0" anchor="b">
            <a:noAutofit/>
          </a:bodyPr>
          <a:lstStyle>
            <a:lvl1pPr>
              <a:defRPr sz="3600" b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1">
              <a:lumMod val="50000"/>
              <a:lumOff val="5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38444227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72892366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29838455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" y="6334316"/>
            <a:ext cx="12192000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1283936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99" y="609600"/>
            <a:ext cx="8588203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05788229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28045217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41265534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80" y="1845734"/>
            <a:ext cx="4937760" cy="402335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22574279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5"/>
            <a:ext cx="4937760" cy="32867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2867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95034792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48501731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22815277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86326725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tIns="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09399776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02756325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7031770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45754110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7332960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39032135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56178903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53245630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9214893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27987748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48171035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57254571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43406034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754055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25" name="Straight Connector 24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193429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67673" y="609599"/>
            <a:ext cx="1304743" cy="5251451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7335" y="609600"/>
            <a:ext cx="7060150" cy="525145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06084500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80354115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5519839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93957284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4873405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90524009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86238552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8042131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65976996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95327319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2938269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19" name="Straight Connector 18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accent1">
                  <a:alpha val="7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accent1">
                  <a:alpha val="7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6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2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Isosceles Triangle 22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  <a:alpha val="5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lumMod val="50000"/>
                <a:alpha val="66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Isosceles Triangle 28"/>
            <p:cNvSpPr/>
            <p:nvPr/>
          </p:nvSpPr>
          <p:spPr>
            <a:xfrm rot="10800000">
              <a:off x="0" y="0"/>
              <a:ext cx="842596" cy="5666154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7067" y="2404534"/>
            <a:ext cx="7766936" cy="1646302"/>
          </a:xfrm>
        </p:spPr>
        <p:txBody>
          <a:bodyPr anchor="b">
            <a:noAutofit/>
          </a:bodyPr>
          <a:lstStyle>
            <a:lvl1pPr algn="r">
              <a:defRPr sz="5400">
                <a:solidFill>
                  <a:schemeClr val="accent1">
                    <a:lumMod val="7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7067" y="4050833"/>
            <a:ext cx="7766936" cy="1096899"/>
          </a:xfrm>
        </p:spPr>
        <p:txBody>
          <a:bodyPr anchor="t"/>
          <a:lstStyle>
            <a:lvl1pPr marL="0" indent="0" algn="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06626657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83439176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78968031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5150275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54181371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1649537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3600120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72773857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86591429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57909906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4033672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01616117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54866305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97869040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06746746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4212" y="685799"/>
            <a:ext cx="8001000" cy="2971801"/>
          </a:xfrm>
        </p:spPr>
        <p:txBody>
          <a:bodyPr anchor="b">
            <a:normAutofit/>
          </a:bodyPr>
          <a:lstStyle>
            <a:lvl1pPr algn="l">
              <a:defRPr sz="48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4212" y="3843867"/>
            <a:ext cx="6400800" cy="1947333"/>
          </a:xfrm>
        </p:spPr>
        <p:txBody>
          <a:bodyPr anchor="t">
            <a:normAutofit/>
          </a:bodyPr>
          <a:lstStyle>
            <a:lvl1pPr marL="0" indent="0" algn="l">
              <a:buNone/>
              <a:defRPr sz="21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8228012" y="8467"/>
            <a:ext cx="3810000" cy="3810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6108170" y="91545"/>
            <a:ext cx="6080655" cy="608065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7235825" y="228600"/>
            <a:ext cx="4953000" cy="4953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7335837" y="32278"/>
            <a:ext cx="4852989" cy="4852989"/>
          </a:xfrm>
          <a:prstGeom prst="line">
            <a:avLst/>
          </a:prstGeom>
          <a:ln w="317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H="1">
            <a:off x="7845426" y="609601"/>
            <a:ext cx="4343399" cy="4343399"/>
          </a:xfrm>
          <a:prstGeom prst="line">
            <a:avLst/>
          </a:prstGeom>
          <a:ln w="317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8161572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4262974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1" y="2006600"/>
            <a:ext cx="8534401" cy="2281600"/>
          </a:xfrm>
        </p:spPr>
        <p:txBody>
          <a:bodyPr anchor="b">
            <a:normAutofit/>
          </a:bodyPr>
          <a:lstStyle>
            <a:lvl1pPr algn="l">
              <a:defRPr sz="36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3" y="4495800"/>
            <a:ext cx="8534400" cy="14986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93547389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4211" y="685800"/>
            <a:ext cx="4937655" cy="361526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08133" y="685801"/>
            <a:ext cx="4934479" cy="3615266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35045469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72080" y="685800"/>
            <a:ext cx="4649787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4211" y="1270529"/>
            <a:ext cx="4937655" cy="3030538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079066" y="685800"/>
            <a:ext cx="466513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806545" y="1262062"/>
            <a:ext cx="4929188" cy="3030538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07211050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10115678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4197277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2700867"/>
            <a:ext cx="8596668" cy="1826581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87196578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85012" y="685800"/>
            <a:ext cx="3657600" cy="1371600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4212" y="685800"/>
            <a:ext cx="5943601" cy="5308600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085012" y="2209799"/>
            <a:ext cx="3657600" cy="2091267"/>
          </a:xfrm>
        </p:spPr>
        <p:txBody>
          <a:bodyPr anchor="t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2625756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2812" y="1447800"/>
            <a:ext cx="6019800" cy="1143000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89012" y="914400"/>
            <a:ext cx="3280974" cy="4572000"/>
          </a:xfrm>
          <a:prstGeom prst="snip2DiagRect">
            <a:avLst>
              <a:gd name="adj1" fmla="val 10815"/>
              <a:gd name="adj2" fmla="val 0"/>
            </a:avLst>
          </a:prstGeom>
          <a:ln w="15875">
            <a:solidFill>
              <a:schemeClr val="tx1">
                <a:alpha val="40000"/>
              </a:schemeClr>
            </a:soli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2812" y="2777066"/>
            <a:ext cx="6021388" cy="2048933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79966535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3"/>
          </p:nvPr>
        </p:nvSpPr>
        <p:spPr>
          <a:xfrm>
            <a:off x="685800" y="533400"/>
            <a:ext cx="10818812" cy="3124200"/>
          </a:xfrm>
          <a:prstGeom prst="snip2DiagRect">
            <a:avLst>
              <a:gd name="adj1" fmla="val 10815"/>
              <a:gd name="adj2" fmla="val 0"/>
            </a:avLst>
          </a:prstGeom>
          <a:ln w="15875">
            <a:solidFill>
              <a:schemeClr val="tx1">
                <a:alpha val="40000"/>
              </a:schemeClr>
            </a:soli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2" y="3843867"/>
            <a:ext cx="8304210" cy="457200"/>
          </a:xfrm>
        </p:spPr>
        <p:txBody>
          <a:bodyPr anchor="t">
            <a:normAutofit/>
          </a:bodyPr>
          <a:lstStyle>
            <a:lvl1pPr marL="0" indent="0">
              <a:buFontTx/>
              <a:buNone/>
              <a:defRPr sz="16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393101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10058400" cy="2743200"/>
          </a:xfrm>
        </p:spPr>
        <p:txBody>
          <a:bodyPr anchor="ctr">
            <a:normAutofit/>
          </a:bodyPr>
          <a:lstStyle>
            <a:lvl1pPr algn="l">
              <a:defRPr sz="32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2" y="4114800"/>
            <a:ext cx="8535988" cy="187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12055311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85800"/>
            <a:ext cx="9144001" cy="2743200"/>
          </a:xfrm>
        </p:spPr>
        <p:txBody>
          <a:bodyPr anchor="ctr">
            <a:normAutofit/>
          </a:bodyPr>
          <a:lstStyle>
            <a:lvl1pPr algn="l">
              <a:defRPr sz="3200" b="0" cap="all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446212" y="3429000"/>
            <a:ext cx="8534400" cy="381000"/>
          </a:xfrm>
        </p:spPr>
        <p:txBody>
          <a:bodyPr anchor="ctr"/>
          <a:lstStyle>
            <a:lvl1pPr marL="0" indent="0">
              <a:buFontTx/>
              <a:buNone/>
              <a:defRPr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3" y="4301067"/>
            <a:ext cx="8534400" cy="1684865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531812" y="81222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285412" y="276860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362142819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2" y="3429000"/>
            <a:ext cx="8534400" cy="1697400"/>
          </a:xfrm>
        </p:spPr>
        <p:txBody>
          <a:bodyPr anchor="b">
            <a:normAutofit/>
          </a:bodyPr>
          <a:lstStyle>
            <a:lvl1pPr algn="l">
              <a:defRPr sz="32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5132981"/>
            <a:ext cx="8535990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39015135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85800"/>
            <a:ext cx="9144000" cy="2743200"/>
          </a:xfrm>
        </p:spPr>
        <p:txBody>
          <a:bodyPr anchor="ctr">
            <a:normAutofit/>
          </a:bodyPr>
          <a:lstStyle>
            <a:lvl1pPr algn="l">
              <a:defRPr sz="3200" b="0" cap="all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4212" y="3928534"/>
            <a:ext cx="8534401" cy="1049866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400" b="0" cap="all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4978400"/>
            <a:ext cx="8534401" cy="10160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531812" y="81222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0285412" y="276860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195190156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10058400" cy="2743200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4212" y="3928534"/>
            <a:ext cx="8534400" cy="838200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400" b="0" cap="all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4766732"/>
            <a:ext cx="8534401" cy="12276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04600564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11319241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5212" y="685800"/>
            <a:ext cx="2057400" cy="4572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85800"/>
            <a:ext cx="7823200" cy="5308600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648250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7334" y="2160589"/>
            <a:ext cx="4184035" cy="38807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89970" y="2160589"/>
            <a:ext cx="4184034" cy="388077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47371129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4212" y="685799"/>
            <a:ext cx="8001000" cy="2971801"/>
          </a:xfrm>
        </p:spPr>
        <p:txBody>
          <a:bodyPr anchor="b">
            <a:normAutofit/>
          </a:bodyPr>
          <a:lstStyle>
            <a:lvl1pPr algn="l">
              <a:defRPr sz="48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4212" y="3843867"/>
            <a:ext cx="6400800" cy="1947333"/>
          </a:xfrm>
        </p:spPr>
        <p:txBody>
          <a:bodyPr anchor="t">
            <a:normAutofit/>
          </a:bodyPr>
          <a:lstStyle>
            <a:lvl1pPr marL="0" indent="0" algn="l">
              <a:buNone/>
              <a:defRPr sz="21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8228012" y="8467"/>
            <a:ext cx="3810000" cy="3810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6108170" y="91545"/>
            <a:ext cx="6080655" cy="608065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7235825" y="228600"/>
            <a:ext cx="4953000" cy="4953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7335837" y="32278"/>
            <a:ext cx="4852989" cy="4852989"/>
          </a:xfrm>
          <a:prstGeom prst="line">
            <a:avLst/>
          </a:prstGeom>
          <a:ln w="317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H="1">
            <a:off x="7845426" y="609601"/>
            <a:ext cx="4343399" cy="4343399"/>
          </a:xfrm>
          <a:prstGeom prst="line">
            <a:avLst/>
          </a:prstGeom>
          <a:ln w="317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1668190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34156866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1" y="2006600"/>
            <a:ext cx="8534401" cy="2281600"/>
          </a:xfrm>
        </p:spPr>
        <p:txBody>
          <a:bodyPr anchor="b">
            <a:normAutofit/>
          </a:bodyPr>
          <a:lstStyle>
            <a:lvl1pPr algn="l">
              <a:defRPr sz="36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3" y="4495800"/>
            <a:ext cx="8534400" cy="14986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53656659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4211" y="685800"/>
            <a:ext cx="4937655" cy="361526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08133" y="685801"/>
            <a:ext cx="4934479" cy="3615266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59799686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72080" y="685800"/>
            <a:ext cx="4649787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4211" y="1270529"/>
            <a:ext cx="4937655" cy="3030538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079066" y="685800"/>
            <a:ext cx="466513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806545" y="1262062"/>
            <a:ext cx="4929188" cy="3030538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35928818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36171466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70059963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85012" y="685800"/>
            <a:ext cx="3657600" cy="1371600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4212" y="685800"/>
            <a:ext cx="5943601" cy="5308600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085012" y="2209799"/>
            <a:ext cx="3657600" cy="2091267"/>
          </a:xfrm>
        </p:spPr>
        <p:txBody>
          <a:bodyPr anchor="t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59770715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2812" y="1447800"/>
            <a:ext cx="6019800" cy="1143000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989012" y="914400"/>
            <a:ext cx="3280974" cy="4572000"/>
          </a:xfrm>
          <a:prstGeom prst="snip2DiagRect">
            <a:avLst>
              <a:gd name="adj1" fmla="val 10815"/>
              <a:gd name="adj2" fmla="val 0"/>
            </a:avLst>
          </a:prstGeom>
          <a:ln w="15875">
            <a:solidFill>
              <a:schemeClr val="tx1">
                <a:alpha val="40000"/>
              </a:schemeClr>
            </a:soli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2812" y="2777066"/>
            <a:ext cx="6021388" cy="2048933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04705731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3"/>
          </p:nvPr>
        </p:nvSpPr>
        <p:spPr>
          <a:xfrm>
            <a:off x="685800" y="533400"/>
            <a:ext cx="10818812" cy="3124200"/>
          </a:xfrm>
          <a:prstGeom prst="snip2DiagRect">
            <a:avLst>
              <a:gd name="adj1" fmla="val 10815"/>
              <a:gd name="adj2" fmla="val 0"/>
            </a:avLst>
          </a:prstGeom>
          <a:ln w="15875">
            <a:solidFill>
              <a:schemeClr val="tx1">
                <a:alpha val="40000"/>
              </a:schemeClr>
            </a:solidFill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2" y="3843867"/>
            <a:ext cx="8304210" cy="457200"/>
          </a:xfrm>
        </p:spPr>
        <p:txBody>
          <a:bodyPr anchor="t">
            <a:normAutofit/>
          </a:bodyPr>
          <a:lstStyle>
            <a:lvl1pPr marL="0" indent="0">
              <a:buFontTx/>
              <a:buNone/>
              <a:defRPr sz="16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4143061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745" y="2160983"/>
            <a:ext cx="418562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5745" y="2737245"/>
            <a:ext cx="4185623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88383" y="2160983"/>
            <a:ext cx="418561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88384" y="2737245"/>
            <a:ext cx="4185617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95284456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10058400" cy="2743200"/>
          </a:xfrm>
        </p:spPr>
        <p:txBody>
          <a:bodyPr anchor="ctr">
            <a:normAutofit/>
          </a:bodyPr>
          <a:lstStyle>
            <a:lvl1pPr algn="l">
              <a:defRPr sz="32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2" y="4114800"/>
            <a:ext cx="8535988" cy="1879600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67064158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85800"/>
            <a:ext cx="9144001" cy="2743200"/>
          </a:xfrm>
        </p:spPr>
        <p:txBody>
          <a:bodyPr anchor="ctr">
            <a:normAutofit/>
          </a:bodyPr>
          <a:lstStyle>
            <a:lvl1pPr algn="l">
              <a:defRPr sz="3200" b="0" cap="all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446212" y="3429000"/>
            <a:ext cx="8534400" cy="381000"/>
          </a:xfrm>
        </p:spPr>
        <p:txBody>
          <a:bodyPr anchor="ctr"/>
          <a:lstStyle>
            <a:lvl1pPr marL="0" indent="0">
              <a:buFontTx/>
              <a:buNone/>
              <a:defRPr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3" y="4301067"/>
            <a:ext cx="8534400" cy="1684865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531812" y="81222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285412" y="276860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08010886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2" y="3429000"/>
            <a:ext cx="8534400" cy="1697400"/>
          </a:xfrm>
        </p:spPr>
        <p:txBody>
          <a:bodyPr anchor="b">
            <a:normAutofit/>
          </a:bodyPr>
          <a:lstStyle>
            <a:lvl1pPr algn="l">
              <a:defRPr sz="3200" b="0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5132981"/>
            <a:ext cx="8535990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19403852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85800"/>
            <a:ext cx="9144000" cy="2743200"/>
          </a:xfrm>
        </p:spPr>
        <p:txBody>
          <a:bodyPr anchor="ctr">
            <a:normAutofit/>
          </a:bodyPr>
          <a:lstStyle>
            <a:lvl1pPr algn="l">
              <a:defRPr sz="3200" b="0" cap="all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4212" y="3928534"/>
            <a:ext cx="8534401" cy="1049866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400" b="0" cap="all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4978400"/>
            <a:ext cx="8534401" cy="10160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531812" y="81222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0285412" y="276860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123655583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10058400" cy="2743200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84212" y="3928534"/>
            <a:ext cx="8534400" cy="838200"/>
          </a:xfrm>
        </p:spPr>
        <p:txBody>
          <a:bodyPr vert="horz" lIns="91440" tIns="45720" rIns="91440" bIns="45720" rtlCol="0" anchor="b">
            <a:normAutofit/>
          </a:bodyPr>
          <a:lstStyle>
            <a:lvl1pPr>
              <a:buNone/>
              <a:defRPr lang="en-US" sz="2400" b="0" cap="all" dirty="0">
                <a:ln w="3175" cmpd="sng">
                  <a:noFill/>
                </a:ln>
                <a:solidFill>
                  <a:schemeClr val="tx1"/>
                </a:solidFill>
                <a:effectLst/>
              </a:defRPr>
            </a:lvl1pPr>
          </a:lstStyle>
          <a:p>
            <a:pPr marL="0" lvl="0">
              <a:spcBef>
                <a:spcPct val="0"/>
              </a:spcBef>
              <a:buNone/>
            </a:pPr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1" y="4766732"/>
            <a:ext cx="8534401" cy="12276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82003246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39465047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85212" y="685800"/>
            <a:ext cx="2057400" cy="4572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85800"/>
            <a:ext cx="7823200" cy="5308600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52370765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 title="scalloped circle"/>
          <p:cNvSpPr/>
          <p:nvPr/>
        </p:nvSpPr>
        <p:spPr bwMode="auto">
          <a:xfrm>
            <a:off x="3557016" y="630936"/>
            <a:ext cx="5235575" cy="5229225"/>
          </a:xfrm>
          <a:custGeom>
            <a:avLst/>
            <a:gdLst/>
            <a:ahLst/>
            <a:cxnLst/>
            <a:rect l="0" t="0" r="r" b="b"/>
            <a:pathLst>
              <a:path w="3298" h="3294">
                <a:moveTo>
                  <a:pt x="1649" y="0"/>
                </a:moveTo>
                <a:lnTo>
                  <a:pt x="1681" y="3"/>
                </a:lnTo>
                <a:lnTo>
                  <a:pt x="1712" y="11"/>
                </a:lnTo>
                <a:lnTo>
                  <a:pt x="1742" y="23"/>
                </a:lnTo>
                <a:lnTo>
                  <a:pt x="1773" y="38"/>
                </a:lnTo>
                <a:lnTo>
                  <a:pt x="1802" y="55"/>
                </a:lnTo>
                <a:lnTo>
                  <a:pt x="1832" y="73"/>
                </a:lnTo>
                <a:lnTo>
                  <a:pt x="1862" y="89"/>
                </a:lnTo>
                <a:lnTo>
                  <a:pt x="1892" y="105"/>
                </a:lnTo>
                <a:lnTo>
                  <a:pt x="1921" y="117"/>
                </a:lnTo>
                <a:lnTo>
                  <a:pt x="1953" y="125"/>
                </a:lnTo>
                <a:lnTo>
                  <a:pt x="1984" y="129"/>
                </a:lnTo>
                <a:lnTo>
                  <a:pt x="2017" y="129"/>
                </a:lnTo>
                <a:lnTo>
                  <a:pt x="2051" y="127"/>
                </a:lnTo>
                <a:lnTo>
                  <a:pt x="2085" y="123"/>
                </a:lnTo>
                <a:lnTo>
                  <a:pt x="2119" y="118"/>
                </a:lnTo>
                <a:lnTo>
                  <a:pt x="2153" y="114"/>
                </a:lnTo>
                <a:lnTo>
                  <a:pt x="2187" y="111"/>
                </a:lnTo>
                <a:lnTo>
                  <a:pt x="2219" y="112"/>
                </a:lnTo>
                <a:lnTo>
                  <a:pt x="2250" y="116"/>
                </a:lnTo>
                <a:lnTo>
                  <a:pt x="2280" y="125"/>
                </a:lnTo>
                <a:lnTo>
                  <a:pt x="2305" y="138"/>
                </a:lnTo>
                <a:lnTo>
                  <a:pt x="2329" y="155"/>
                </a:lnTo>
                <a:lnTo>
                  <a:pt x="2350" y="175"/>
                </a:lnTo>
                <a:lnTo>
                  <a:pt x="2371" y="198"/>
                </a:lnTo>
                <a:lnTo>
                  <a:pt x="2390" y="222"/>
                </a:lnTo>
                <a:lnTo>
                  <a:pt x="2409" y="247"/>
                </a:lnTo>
                <a:lnTo>
                  <a:pt x="2428" y="272"/>
                </a:lnTo>
                <a:lnTo>
                  <a:pt x="2447" y="296"/>
                </a:lnTo>
                <a:lnTo>
                  <a:pt x="2467" y="319"/>
                </a:lnTo>
                <a:lnTo>
                  <a:pt x="2490" y="339"/>
                </a:lnTo>
                <a:lnTo>
                  <a:pt x="2512" y="357"/>
                </a:lnTo>
                <a:lnTo>
                  <a:pt x="2537" y="371"/>
                </a:lnTo>
                <a:lnTo>
                  <a:pt x="2564" y="383"/>
                </a:lnTo>
                <a:lnTo>
                  <a:pt x="2593" y="393"/>
                </a:lnTo>
                <a:lnTo>
                  <a:pt x="2623" y="402"/>
                </a:lnTo>
                <a:lnTo>
                  <a:pt x="2653" y="410"/>
                </a:lnTo>
                <a:lnTo>
                  <a:pt x="2684" y="418"/>
                </a:lnTo>
                <a:lnTo>
                  <a:pt x="2713" y="427"/>
                </a:lnTo>
                <a:lnTo>
                  <a:pt x="2742" y="437"/>
                </a:lnTo>
                <a:lnTo>
                  <a:pt x="2769" y="449"/>
                </a:lnTo>
                <a:lnTo>
                  <a:pt x="2793" y="464"/>
                </a:lnTo>
                <a:lnTo>
                  <a:pt x="2815" y="482"/>
                </a:lnTo>
                <a:lnTo>
                  <a:pt x="2833" y="504"/>
                </a:lnTo>
                <a:lnTo>
                  <a:pt x="2848" y="528"/>
                </a:lnTo>
                <a:lnTo>
                  <a:pt x="2860" y="555"/>
                </a:lnTo>
                <a:lnTo>
                  <a:pt x="2870" y="584"/>
                </a:lnTo>
                <a:lnTo>
                  <a:pt x="2879" y="613"/>
                </a:lnTo>
                <a:lnTo>
                  <a:pt x="2887" y="644"/>
                </a:lnTo>
                <a:lnTo>
                  <a:pt x="2895" y="674"/>
                </a:lnTo>
                <a:lnTo>
                  <a:pt x="2904" y="704"/>
                </a:lnTo>
                <a:lnTo>
                  <a:pt x="2914" y="733"/>
                </a:lnTo>
                <a:lnTo>
                  <a:pt x="2926" y="760"/>
                </a:lnTo>
                <a:lnTo>
                  <a:pt x="2940" y="785"/>
                </a:lnTo>
                <a:lnTo>
                  <a:pt x="2958" y="807"/>
                </a:lnTo>
                <a:lnTo>
                  <a:pt x="2978" y="830"/>
                </a:lnTo>
                <a:lnTo>
                  <a:pt x="3001" y="850"/>
                </a:lnTo>
                <a:lnTo>
                  <a:pt x="3025" y="869"/>
                </a:lnTo>
                <a:lnTo>
                  <a:pt x="3051" y="888"/>
                </a:lnTo>
                <a:lnTo>
                  <a:pt x="3076" y="907"/>
                </a:lnTo>
                <a:lnTo>
                  <a:pt x="3100" y="926"/>
                </a:lnTo>
                <a:lnTo>
                  <a:pt x="3123" y="947"/>
                </a:lnTo>
                <a:lnTo>
                  <a:pt x="3143" y="968"/>
                </a:lnTo>
                <a:lnTo>
                  <a:pt x="3160" y="992"/>
                </a:lnTo>
                <a:lnTo>
                  <a:pt x="3173" y="1017"/>
                </a:lnTo>
                <a:lnTo>
                  <a:pt x="3182" y="1047"/>
                </a:lnTo>
                <a:lnTo>
                  <a:pt x="3186" y="1078"/>
                </a:lnTo>
                <a:lnTo>
                  <a:pt x="3187" y="1110"/>
                </a:lnTo>
                <a:lnTo>
                  <a:pt x="3184" y="1144"/>
                </a:lnTo>
                <a:lnTo>
                  <a:pt x="3180" y="1178"/>
                </a:lnTo>
                <a:lnTo>
                  <a:pt x="3175" y="1212"/>
                </a:lnTo>
                <a:lnTo>
                  <a:pt x="3171" y="1246"/>
                </a:lnTo>
                <a:lnTo>
                  <a:pt x="3169" y="1280"/>
                </a:lnTo>
                <a:lnTo>
                  <a:pt x="3169" y="1313"/>
                </a:lnTo>
                <a:lnTo>
                  <a:pt x="3173" y="1344"/>
                </a:lnTo>
                <a:lnTo>
                  <a:pt x="3181" y="1375"/>
                </a:lnTo>
                <a:lnTo>
                  <a:pt x="3193" y="1404"/>
                </a:lnTo>
                <a:lnTo>
                  <a:pt x="3209" y="1434"/>
                </a:lnTo>
                <a:lnTo>
                  <a:pt x="3225" y="1464"/>
                </a:lnTo>
                <a:lnTo>
                  <a:pt x="3243" y="1494"/>
                </a:lnTo>
                <a:lnTo>
                  <a:pt x="3260" y="1523"/>
                </a:lnTo>
                <a:lnTo>
                  <a:pt x="3275" y="1554"/>
                </a:lnTo>
                <a:lnTo>
                  <a:pt x="3287" y="1584"/>
                </a:lnTo>
                <a:lnTo>
                  <a:pt x="3295" y="1615"/>
                </a:lnTo>
                <a:lnTo>
                  <a:pt x="3298" y="1647"/>
                </a:lnTo>
                <a:lnTo>
                  <a:pt x="3295" y="1679"/>
                </a:lnTo>
                <a:lnTo>
                  <a:pt x="3287" y="1710"/>
                </a:lnTo>
                <a:lnTo>
                  <a:pt x="3275" y="1740"/>
                </a:lnTo>
                <a:lnTo>
                  <a:pt x="3260" y="1771"/>
                </a:lnTo>
                <a:lnTo>
                  <a:pt x="3243" y="1800"/>
                </a:lnTo>
                <a:lnTo>
                  <a:pt x="3225" y="1830"/>
                </a:lnTo>
                <a:lnTo>
                  <a:pt x="3209" y="1860"/>
                </a:lnTo>
                <a:lnTo>
                  <a:pt x="3193" y="1890"/>
                </a:lnTo>
                <a:lnTo>
                  <a:pt x="3181" y="1919"/>
                </a:lnTo>
                <a:lnTo>
                  <a:pt x="3173" y="1950"/>
                </a:lnTo>
                <a:lnTo>
                  <a:pt x="3169" y="1981"/>
                </a:lnTo>
                <a:lnTo>
                  <a:pt x="3169" y="2014"/>
                </a:lnTo>
                <a:lnTo>
                  <a:pt x="3171" y="2048"/>
                </a:lnTo>
                <a:lnTo>
                  <a:pt x="3175" y="2082"/>
                </a:lnTo>
                <a:lnTo>
                  <a:pt x="3180" y="2116"/>
                </a:lnTo>
                <a:lnTo>
                  <a:pt x="3184" y="2150"/>
                </a:lnTo>
                <a:lnTo>
                  <a:pt x="3187" y="2184"/>
                </a:lnTo>
                <a:lnTo>
                  <a:pt x="3186" y="2216"/>
                </a:lnTo>
                <a:lnTo>
                  <a:pt x="3182" y="2247"/>
                </a:lnTo>
                <a:lnTo>
                  <a:pt x="3173" y="2277"/>
                </a:lnTo>
                <a:lnTo>
                  <a:pt x="3160" y="2302"/>
                </a:lnTo>
                <a:lnTo>
                  <a:pt x="3143" y="2326"/>
                </a:lnTo>
                <a:lnTo>
                  <a:pt x="3123" y="2347"/>
                </a:lnTo>
                <a:lnTo>
                  <a:pt x="3100" y="2368"/>
                </a:lnTo>
                <a:lnTo>
                  <a:pt x="3076" y="2387"/>
                </a:lnTo>
                <a:lnTo>
                  <a:pt x="3051" y="2406"/>
                </a:lnTo>
                <a:lnTo>
                  <a:pt x="3025" y="2425"/>
                </a:lnTo>
                <a:lnTo>
                  <a:pt x="3001" y="2444"/>
                </a:lnTo>
                <a:lnTo>
                  <a:pt x="2978" y="2464"/>
                </a:lnTo>
                <a:lnTo>
                  <a:pt x="2958" y="2487"/>
                </a:lnTo>
                <a:lnTo>
                  <a:pt x="2940" y="2509"/>
                </a:lnTo>
                <a:lnTo>
                  <a:pt x="2926" y="2534"/>
                </a:lnTo>
                <a:lnTo>
                  <a:pt x="2914" y="2561"/>
                </a:lnTo>
                <a:lnTo>
                  <a:pt x="2904" y="2590"/>
                </a:lnTo>
                <a:lnTo>
                  <a:pt x="2895" y="2620"/>
                </a:lnTo>
                <a:lnTo>
                  <a:pt x="2887" y="2650"/>
                </a:lnTo>
                <a:lnTo>
                  <a:pt x="2879" y="2681"/>
                </a:lnTo>
                <a:lnTo>
                  <a:pt x="2870" y="2710"/>
                </a:lnTo>
                <a:lnTo>
                  <a:pt x="2860" y="2739"/>
                </a:lnTo>
                <a:lnTo>
                  <a:pt x="2848" y="2766"/>
                </a:lnTo>
                <a:lnTo>
                  <a:pt x="2833" y="2790"/>
                </a:lnTo>
                <a:lnTo>
                  <a:pt x="2815" y="2812"/>
                </a:lnTo>
                <a:lnTo>
                  <a:pt x="2793" y="2830"/>
                </a:lnTo>
                <a:lnTo>
                  <a:pt x="2769" y="2845"/>
                </a:lnTo>
                <a:lnTo>
                  <a:pt x="2742" y="2857"/>
                </a:lnTo>
                <a:lnTo>
                  <a:pt x="2713" y="2867"/>
                </a:lnTo>
                <a:lnTo>
                  <a:pt x="2684" y="2876"/>
                </a:lnTo>
                <a:lnTo>
                  <a:pt x="2653" y="2884"/>
                </a:lnTo>
                <a:lnTo>
                  <a:pt x="2623" y="2892"/>
                </a:lnTo>
                <a:lnTo>
                  <a:pt x="2593" y="2901"/>
                </a:lnTo>
                <a:lnTo>
                  <a:pt x="2564" y="2911"/>
                </a:lnTo>
                <a:lnTo>
                  <a:pt x="2537" y="2923"/>
                </a:lnTo>
                <a:lnTo>
                  <a:pt x="2512" y="2937"/>
                </a:lnTo>
                <a:lnTo>
                  <a:pt x="2490" y="2955"/>
                </a:lnTo>
                <a:lnTo>
                  <a:pt x="2467" y="2975"/>
                </a:lnTo>
                <a:lnTo>
                  <a:pt x="2447" y="2998"/>
                </a:lnTo>
                <a:lnTo>
                  <a:pt x="2428" y="3022"/>
                </a:lnTo>
                <a:lnTo>
                  <a:pt x="2409" y="3047"/>
                </a:lnTo>
                <a:lnTo>
                  <a:pt x="2390" y="3072"/>
                </a:lnTo>
                <a:lnTo>
                  <a:pt x="2371" y="3096"/>
                </a:lnTo>
                <a:lnTo>
                  <a:pt x="2350" y="3119"/>
                </a:lnTo>
                <a:lnTo>
                  <a:pt x="2329" y="3139"/>
                </a:lnTo>
                <a:lnTo>
                  <a:pt x="2305" y="3156"/>
                </a:lnTo>
                <a:lnTo>
                  <a:pt x="2280" y="3169"/>
                </a:lnTo>
                <a:lnTo>
                  <a:pt x="2250" y="3178"/>
                </a:lnTo>
                <a:lnTo>
                  <a:pt x="2219" y="3182"/>
                </a:lnTo>
                <a:lnTo>
                  <a:pt x="2187" y="3183"/>
                </a:lnTo>
                <a:lnTo>
                  <a:pt x="2153" y="3180"/>
                </a:lnTo>
                <a:lnTo>
                  <a:pt x="2119" y="3176"/>
                </a:lnTo>
                <a:lnTo>
                  <a:pt x="2085" y="3171"/>
                </a:lnTo>
                <a:lnTo>
                  <a:pt x="2051" y="3167"/>
                </a:lnTo>
                <a:lnTo>
                  <a:pt x="2017" y="3165"/>
                </a:lnTo>
                <a:lnTo>
                  <a:pt x="1984" y="3165"/>
                </a:lnTo>
                <a:lnTo>
                  <a:pt x="1953" y="3169"/>
                </a:lnTo>
                <a:lnTo>
                  <a:pt x="1921" y="3177"/>
                </a:lnTo>
                <a:lnTo>
                  <a:pt x="1892" y="3189"/>
                </a:lnTo>
                <a:lnTo>
                  <a:pt x="1862" y="3205"/>
                </a:lnTo>
                <a:lnTo>
                  <a:pt x="1832" y="3221"/>
                </a:lnTo>
                <a:lnTo>
                  <a:pt x="1802" y="3239"/>
                </a:lnTo>
                <a:lnTo>
                  <a:pt x="1773" y="3256"/>
                </a:lnTo>
                <a:lnTo>
                  <a:pt x="1742" y="3271"/>
                </a:lnTo>
                <a:lnTo>
                  <a:pt x="1712" y="3283"/>
                </a:lnTo>
                <a:lnTo>
                  <a:pt x="1681" y="3291"/>
                </a:lnTo>
                <a:lnTo>
                  <a:pt x="1649" y="3294"/>
                </a:lnTo>
                <a:lnTo>
                  <a:pt x="1617" y="3291"/>
                </a:lnTo>
                <a:lnTo>
                  <a:pt x="1586" y="3283"/>
                </a:lnTo>
                <a:lnTo>
                  <a:pt x="1556" y="3271"/>
                </a:lnTo>
                <a:lnTo>
                  <a:pt x="1525" y="3256"/>
                </a:lnTo>
                <a:lnTo>
                  <a:pt x="1496" y="3239"/>
                </a:lnTo>
                <a:lnTo>
                  <a:pt x="1466" y="3221"/>
                </a:lnTo>
                <a:lnTo>
                  <a:pt x="1436" y="3205"/>
                </a:lnTo>
                <a:lnTo>
                  <a:pt x="1406" y="3189"/>
                </a:lnTo>
                <a:lnTo>
                  <a:pt x="1376" y="3177"/>
                </a:lnTo>
                <a:lnTo>
                  <a:pt x="1345" y="3169"/>
                </a:lnTo>
                <a:lnTo>
                  <a:pt x="1314" y="3165"/>
                </a:lnTo>
                <a:lnTo>
                  <a:pt x="1281" y="3165"/>
                </a:lnTo>
                <a:lnTo>
                  <a:pt x="1247" y="3167"/>
                </a:lnTo>
                <a:lnTo>
                  <a:pt x="1213" y="3171"/>
                </a:lnTo>
                <a:lnTo>
                  <a:pt x="1179" y="3176"/>
                </a:lnTo>
                <a:lnTo>
                  <a:pt x="1145" y="3180"/>
                </a:lnTo>
                <a:lnTo>
                  <a:pt x="1111" y="3183"/>
                </a:lnTo>
                <a:lnTo>
                  <a:pt x="1079" y="3182"/>
                </a:lnTo>
                <a:lnTo>
                  <a:pt x="1048" y="3178"/>
                </a:lnTo>
                <a:lnTo>
                  <a:pt x="1018" y="3169"/>
                </a:lnTo>
                <a:lnTo>
                  <a:pt x="993" y="3156"/>
                </a:lnTo>
                <a:lnTo>
                  <a:pt x="969" y="3139"/>
                </a:lnTo>
                <a:lnTo>
                  <a:pt x="948" y="3119"/>
                </a:lnTo>
                <a:lnTo>
                  <a:pt x="927" y="3096"/>
                </a:lnTo>
                <a:lnTo>
                  <a:pt x="908" y="3072"/>
                </a:lnTo>
                <a:lnTo>
                  <a:pt x="889" y="3047"/>
                </a:lnTo>
                <a:lnTo>
                  <a:pt x="870" y="3022"/>
                </a:lnTo>
                <a:lnTo>
                  <a:pt x="851" y="2998"/>
                </a:lnTo>
                <a:lnTo>
                  <a:pt x="831" y="2975"/>
                </a:lnTo>
                <a:lnTo>
                  <a:pt x="808" y="2955"/>
                </a:lnTo>
                <a:lnTo>
                  <a:pt x="786" y="2937"/>
                </a:lnTo>
                <a:lnTo>
                  <a:pt x="761" y="2923"/>
                </a:lnTo>
                <a:lnTo>
                  <a:pt x="734" y="2911"/>
                </a:lnTo>
                <a:lnTo>
                  <a:pt x="705" y="2901"/>
                </a:lnTo>
                <a:lnTo>
                  <a:pt x="675" y="2892"/>
                </a:lnTo>
                <a:lnTo>
                  <a:pt x="645" y="2884"/>
                </a:lnTo>
                <a:lnTo>
                  <a:pt x="614" y="2876"/>
                </a:lnTo>
                <a:lnTo>
                  <a:pt x="585" y="2867"/>
                </a:lnTo>
                <a:lnTo>
                  <a:pt x="556" y="2857"/>
                </a:lnTo>
                <a:lnTo>
                  <a:pt x="529" y="2845"/>
                </a:lnTo>
                <a:lnTo>
                  <a:pt x="505" y="2830"/>
                </a:lnTo>
                <a:lnTo>
                  <a:pt x="483" y="2812"/>
                </a:lnTo>
                <a:lnTo>
                  <a:pt x="465" y="2790"/>
                </a:lnTo>
                <a:lnTo>
                  <a:pt x="450" y="2766"/>
                </a:lnTo>
                <a:lnTo>
                  <a:pt x="438" y="2739"/>
                </a:lnTo>
                <a:lnTo>
                  <a:pt x="428" y="2710"/>
                </a:lnTo>
                <a:lnTo>
                  <a:pt x="419" y="2681"/>
                </a:lnTo>
                <a:lnTo>
                  <a:pt x="411" y="2650"/>
                </a:lnTo>
                <a:lnTo>
                  <a:pt x="403" y="2620"/>
                </a:lnTo>
                <a:lnTo>
                  <a:pt x="394" y="2590"/>
                </a:lnTo>
                <a:lnTo>
                  <a:pt x="384" y="2561"/>
                </a:lnTo>
                <a:lnTo>
                  <a:pt x="372" y="2534"/>
                </a:lnTo>
                <a:lnTo>
                  <a:pt x="358" y="2509"/>
                </a:lnTo>
                <a:lnTo>
                  <a:pt x="340" y="2487"/>
                </a:lnTo>
                <a:lnTo>
                  <a:pt x="320" y="2464"/>
                </a:lnTo>
                <a:lnTo>
                  <a:pt x="297" y="2444"/>
                </a:lnTo>
                <a:lnTo>
                  <a:pt x="272" y="2425"/>
                </a:lnTo>
                <a:lnTo>
                  <a:pt x="247" y="2406"/>
                </a:lnTo>
                <a:lnTo>
                  <a:pt x="222" y="2387"/>
                </a:lnTo>
                <a:lnTo>
                  <a:pt x="198" y="2368"/>
                </a:lnTo>
                <a:lnTo>
                  <a:pt x="175" y="2347"/>
                </a:lnTo>
                <a:lnTo>
                  <a:pt x="155" y="2326"/>
                </a:lnTo>
                <a:lnTo>
                  <a:pt x="138" y="2302"/>
                </a:lnTo>
                <a:lnTo>
                  <a:pt x="125" y="2277"/>
                </a:lnTo>
                <a:lnTo>
                  <a:pt x="116" y="2247"/>
                </a:lnTo>
                <a:lnTo>
                  <a:pt x="112" y="2216"/>
                </a:lnTo>
                <a:lnTo>
                  <a:pt x="111" y="2184"/>
                </a:lnTo>
                <a:lnTo>
                  <a:pt x="114" y="2150"/>
                </a:lnTo>
                <a:lnTo>
                  <a:pt x="118" y="2116"/>
                </a:lnTo>
                <a:lnTo>
                  <a:pt x="123" y="2082"/>
                </a:lnTo>
                <a:lnTo>
                  <a:pt x="127" y="2048"/>
                </a:lnTo>
                <a:lnTo>
                  <a:pt x="129" y="2014"/>
                </a:lnTo>
                <a:lnTo>
                  <a:pt x="129" y="1981"/>
                </a:lnTo>
                <a:lnTo>
                  <a:pt x="125" y="1950"/>
                </a:lnTo>
                <a:lnTo>
                  <a:pt x="117" y="1919"/>
                </a:lnTo>
                <a:lnTo>
                  <a:pt x="105" y="1890"/>
                </a:lnTo>
                <a:lnTo>
                  <a:pt x="90" y="1860"/>
                </a:lnTo>
                <a:lnTo>
                  <a:pt x="73" y="1830"/>
                </a:lnTo>
                <a:lnTo>
                  <a:pt x="55" y="1800"/>
                </a:lnTo>
                <a:lnTo>
                  <a:pt x="38" y="1771"/>
                </a:lnTo>
                <a:lnTo>
                  <a:pt x="23" y="1740"/>
                </a:lnTo>
                <a:lnTo>
                  <a:pt x="11" y="1710"/>
                </a:lnTo>
                <a:lnTo>
                  <a:pt x="3" y="1679"/>
                </a:lnTo>
                <a:lnTo>
                  <a:pt x="0" y="1647"/>
                </a:lnTo>
                <a:lnTo>
                  <a:pt x="3" y="1615"/>
                </a:lnTo>
                <a:lnTo>
                  <a:pt x="11" y="1584"/>
                </a:lnTo>
                <a:lnTo>
                  <a:pt x="23" y="1554"/>
                </a:lnTo>
                <a:lnTo>
                  <a:pt x="38" y="1523"/>
                </a:lnTo>
                <a:lnTo>
                  <a:pt x="55" y="1494"/>
                </a:lnTo>
                <a:lnTo>
                  <a:pt x="73" y="1464"/>
                </a:lnTo>
                <a:lnTo>
                  <a:pt x="90" y="1434"/>
                </a:lnTo>
                <a:lnTo>
                  <a:pt x="105" y="1404"/>
                </a:lnTo>
                <a:lnTo>
                  <a:pt x="117" y="1375"/>
                </a:lnTo>
                <a:lnTo>
                  <a:pt x="125" y="1344"/>
                </a:lnTo>
                <a:lnTo>
                  <a:pt x="129" y="1313"/>
                </a:lnTo>
                <a:lnTo>
                  <a:pt x="129" y="1280"/>
                </a:lnTo>
                <a:lnTo>
                  <a:pt x="127" y="1246"/>
                </a:lnTo>
                <a:lnTo>
                  <a:pt x="123" y="1212"/>
                </a:lnTo>
                <a:lnTo>
                  <a:pt x="118" y="1178"/>
                </a:lnTo>
                <a:lnTo>
                  <a:pt x="114" y="1144"/>
                </a:lnTo>
                <a:lnTo>
                  <a:pt x="111" y="1110"/>
                </a:lnTo>
                <a:lnTo>
                  <a:pt x="112" y="1078"/>
                </a:lnTo>
                <a:lnTo>
                  <a:pt x="116" y="1047"/>
                </a:lnTo>
                <a:lnTo>
                  <a:pt x="125" y="1017"/>
                </a:lnTo>
                <a:lnTo>
                  <a:pt x="138" y="992"/>
                </a:lnTo>
                <a:lnTo>
                  <a:pt x="155" y="968"/>
                </a:lnTo>
                <a:lnTo>
                  <a:pt x="175" y="947"/>
                </a:lnTo>
                <a:lnTo>
                  <a:pt x="198" y="926"/>
                </a:lnTo>
                <a:lnTo>
                  <a:pt x="222" y="907"/>
                </a:lnTo>
                <a:lnTo>
                  <a:pt x="247" y="888"/>
                </a:lnTo>
                <a:lnTo>
                  <a:pt x="272" y="869"/>
                </a:lnTo>
                <a:lnTo>
                  <a:pt x="297" y="850"/>
                </a:lnTo>
                <a:lnTo>
                  <a:pt x="320" y="830"/>
                </a:lnTo>
                <a:lnTo>
                  <a:pt x="340" y="807"/>
                </a:lnTo>
                <a:lnTo>
                  <a:pt x="358" y="785"/>
                </a:lnTo>
                <a:lnTo>
                  <a:pt x="372" y="760"/>
                </a:lnTo>
                <a:lnTo>
                  <a:pt x="384" y="733"/>
                </a:lnTo>
                <a:lnTo>
                  <a:pt x="394" y="704"/>
                </a:lnTo>
                <a:lnTo>
                  <a:pt x="403" y="674"/>
                </a:lnTo>
                <a:lnTo>
                  <a:pt x="411" y="644"/>
                </a:lnTo>
                <a:lnTo>
                  <a:pt x="419" y="613"/>
                </a:lnTo>
                <a:lnTo>
                  <a:pt x="428" y="584"/>
                </a:lnTo>
                <a:lnTo>
                  <a:pt x="438" y="555"/>
                </a:lnTo>
                <a:lnTo>
                  <a:pt x="450" y="528"/>
                </a:lnTo>
                <a:lnTo>
                  <a:pt x="465" y="504"/>
                </a:lnTo>
                <a:lnTo>
                  <a:pt x="483" y="482"/>
                </a:lnTo>
                <a:lnTo>
                  <a:pt x="505" y="464"/>
                </a:lnTo>
                <a:lnTo>
                  <a:pt x="529" y="449"/>
                </a:lnTo>
                <a:lnTo>
                  <a:pt x="556" y="437"/>
                </a:lnTo>
                <a:lnTo>
                  <a:pt x="585" y="427"/>
                </a:lnTo>
                <a:lnTo>
                  <a:pt x="614" y="418"/>
                </a:lnTo>
                <a:lnTo>
                  <a:pt x="645" y="410"/>
                </a:lnTo>
                <a:lnTo>
                  <a:pt x="675" y="402"/>
                </a:lnTo>
                <a:lnTo>
                  <a:pt x="705" y="393"/>
                </a:lnTo>
                <a:lnTo>
                  <a:pt x="734" y="383"/>
                </a:lnTo>
                <a:lnTo>
                  <a:pt x="761" y="371"/>
                </a:lnTo>
                <a:lnTo>
                  <a:pt x="786" y="357"/>
                </a:lnTo>
                <a:lnTo>
                  <a:pt x="808" y="339"/>
                </a:lnTo>
                <a:lnTo>
                  <a:pt x="831" y="319"/>
                </a:lnTo>
                <a:lnTo>
                  <a:pt x="851" y="296"/>
                </a:lnTo>
                <a:lnTo>
                  <a:pt x="870" y="272"/>
                </a:lnTo>
                <a:lnTo>
                  <a:pt x="889" y="247"/>
                </a:lnTo>
                <a:lnTo>
                  <a:pt x="908" y="222"/>
                </a:lnTo>
                <a:lnTo>
                  <a:pt x="927" y="198"/>
                </a:lnTo>
                <a:lnTo>
                  <a:pt x="948" y="175"/>
                </a:lnTo>
                <a:lnTo>
                  <a:pt x="969" y="155"/>
                </a:lnTo>
                <a:lnTo>
                  <a:pt x="993" y="138"/>
                </a:lnTo>
                <a:lnTo>
                  <a:pt x="1018" y="125"/>
                </a:lnTo>
                <a:lnTo>
                  <a:pt x="1048" y="116"/>
                </a:lnTo>
                <a:lnTo>
                  <a:pt x="1079" y="112"/>
                </a:lnTo>
                <a:lnTo>
                  <a:pt x="1111" y="111"/>
                </a:lnTo>
                <a:lnTo>
                  <a:pt x="1145" y="114"/>
                </a:lnTo>
                <a:lnTo>
                  <a:pt x="1179" y="118"/>
                </a:lnTo>
                <a:lnTo>
                  <a:pt x="1213" y="123"/>
                </a:lnTo>
                <a:lnTo>
                  <a:pt x="1247" y="127"/>
                </a:lnTo>
                <a:lnTo>
                  <a:pt x="1281" y="129"/>
                </a:lnTo>
                <a:lnTo>
                  <a:pt x="1314" y="129"/>
                </a:lnTo>
                <a:lnTo>
                  <a:pt x="1345" y="125"/>
                </a:lnTo>
                <a:lnTo>
                  <a:pt x="1376" y="117"/>
                </a:lnTo>
                <a:lnTo>
                  <a:pt x="1406" y="105"/>
                </a:lnTo>
                <a:lnTo>
                  <a:pt x="1436" y="89"/>
                </a:lnTo>
                <a:lnTo>
                  <a:pt x="1466" y="73"/>
                </a:lnTo>
                <a:lnTo>
                  <a:pt x="1496" y="55"/>
                </a:lnTo>
                <a:lnTo>
                  <a:pt x="1525" y="38"/>
                </a:lnTo>
                <a:lnTo>
                  <a:pt x="1556" y="23"/>
                </a:lnTo>
                <a:lnTo>
                  <a:pt x="1586" y="11"/>
                </a:lnTo>
                <a:lnTo>
                  <a:pt x="1617" y="3"/>
                </a:lnTo>
                <a:lnTo>
                  <a:pt x="1649" y="0"/>
                </a:lnTo>
                <a:close/>
              </a:path>
            </a:pathLst>
          </a:custGeom>
          <a:solidFill>
            <a:schemeClr val="bg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8523" y="1098388"/>
            <a:ext cx="10318418" cy="4394988"/>
          </a:xfrm>
        </p:spPr>
        <p:txBody>
          <a:bodyPr anchor="ctr">
            <a:noAutofit/>
          </a:bodyPr>
          <a:lstStyle>
            <a:lvl1pPr algn="ctr">
              <a:defRPr sz="10000" spc="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15045" y="5979196"/>
            <a:ext cx="8045373" cy="742279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2000" b="1" i="0" cap="all" spc="400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78523" y="6375679"/>
            <a:ext cx="2329722" cy="348462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80332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067218" y="6375679"/>
            <a:ext cx="2329723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3" name="Rectangle 12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706952015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88827286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42929" y="1073888"/>
            <a:ext cx="8187071" cy="4064627"/>
          </a:xfrm>
        </p:spPr>
        <p:txBody>
          <a:bodyPr anchor="b">
            <a:normAutofit/>
          </a:bodyPr>
          <a:lstStyle>
            <a:lvl1pPr>
              <a:defRPr sz="8400" spc="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42930" y="5159781"/>
            <a:ext cx="7017488" cy="951135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None/>
              <a:defRPr sz="2000" b="1" i="0" cap="all" spc="4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236546" y="6375679"/>
            <a:ext cx="1493947" cy="348462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279064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942434" y="6375679"/>
            <a:ext cx="1487566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7" name="Group 6" title="left scallop shape"/>
          <p:cNvGrpSpPr/>
          <p:nvPr/>
        </p:nvGrpSpPr>
        <p:grpSpPr>
          <a:xfrm>
            <a:off x="0" y="0"/>
            <a:ext cx="2814638" cy="6858000"/>
            <a:chOff x="0" y="0"/>
            <a:chExt cx="2814638" cy="6858000"/>
          </a:xfrm>
        </p:grpSpPr>
        <p:sp>
          <p:nvSpPr>
            <p:cNvPr id="11" name="Freeform 6" title="left scallop shape"/>
            <p:cNvSpPr/>
            <p:nvPr/>
          </p:nvSpPr>
          <p:spPr bwMode="auto">
            <a:xfrm>
              <a:off x="0" y="0"/>
              <a:ext cx="2814638" cy="6858000"/>
            </a:xfrm>
            <a:custGeom>
              <a:avLst/>
              <a:gdLst/>
              <a:ahLst/>
              <a:cxnLst/>
              <a:rect l="0" t="0" r="r" b="b"/>
              <a:pathLst>
                <a:path w="1773" h="4320">
                  <a:moveTo>
                    <a:pt x="0" y="0"/>
                  </a:moveTo>
                  <a:lnTo>
                    <a:pt x="891" y="0"/>
                  </a:lnTo>
                  <a:lnTo>
                    <a:pt x="906" y="56"/>
                  </a:lnTo>
                  <a:lnTo>
                    <a:pt x="921" y="111"/>
                  </a:lnTo>
                  <a:lnTo>
                    <a:pt x="938" y="165"/>
                  </a:lnTo>
                  <a:lnTo>
                    <a:pt x="957" y="217"/>
                  </a:lnTo>
                  <a:lnTo>
                    <a:pt x="980" y="266"/>
                  </a:lnTo>
                  <a:lnTo>
                    <a:pt x="1007" y="312"/>
                  </a:lnTo>
                  <a:lnTo>
                    <a:pt x="1036" y="351"/>
                  </a:lnTo>
                  <a:lnTo>
                    <a:pt x="1069" y="387"/>
                  </a:lnTo>
                  <a:lnTo>
                    <a:pt x="1105" y="422"/>
                  </a:lnTo>
                  <a:lnTo>
                    <a:pt x="1145" y="456"/>
                  </a:lnTo>
                  <a:lnTo>
                    <a:pt x="1185" y="487"/>
                  </a:lnTo>
                  <a:lnTo>
                    <a:pt x="1227" y="520"/>
                  </a:lnTo>
                  <a:lnTo>
                    <a:pt x="1270" y="551"/>
                  </a:lnTo>
                  <a:lnTo>
                    <a:pt x="1311" y="584"/>
                  </a:lnTo>
                  <a:lnTo>
                    <a:pt x="1352" y="617"/>
                  </a:lnTo>
                  <a:lnTo>
                    <a:pt x="1390" y="651"/>
                  </a:lnTo>
                  <a:lnTo>
                    <a:pt x="1425" y="687"/>
                  </a:lnTo>
                  <a:lnTo>
                    <a:pt x="1456" y="725"/>
                  </a:lnTo>
                  <a:lnTo>
                    <a:pt x="1484" y="765"/>
                  </a:lnTo>
                  <a:lnTo>
                    <a:pt x="1505" y="808"/>
                  </a:lnTo>
                  <a:lnTo>
                    <a:pt x="1521" y="856"/>
                  </a:lnTo>
                  <a:lnTo>
                    <a:pt x="1530" y="907"/>
                  </a:lnTo>
                  <a:lnTo>
                    <a:pt x="1534" y="960"/>
                  </a:lnTo>
                  <a:lnTo>
                    <a:pt x="1534" y="1013"/>
                  </a:lnTo>
                  <a:lnTo>
                    <a:pt x="1530" y="1068"/>
                  </a:lnTo>
                  <a:lnTo>
                    <a:pt x="1523" y="1125"/>
                  </a:lnTo>
                  <a:lnTo>
                    <a:pt x="1515" y="1181"/>
                  </a:lnTo>
                  <a:lnTo>
                    <a:pt x="1508" y="1237"/>
                  </a:lnTo>
                  <a:lnTo>
                    <a:pt x="1501" y="1293"/>
                  </a:lnTo>
                  <a:lnTo>
                    <a:pt x="1496" y="1350"/>
                  </a:lnTo>
                  <a:lnTo>
                    <a:pt x="1494" y="1405"/>
                  </a:lnTo>
                  <a:lnTo>
                    <a:pt x="1497" y="1458"/>
                  </a:lnTo>
                  <a:lnTo>
                    <a:pt x="1504" y="1511"/>
                  </a:lnTo>
                  <a:lnTo>
                    <a:pt x="1517" y="1560"/>
                  </a:lnTo>
                  <a:lnTo>
                    <a:pt x="1535" y="1610"/>
                  </a:lnTo>
                  <a:lnTo>
                    <a:pt x="1557" y="1659"/>
                  </a:lnTo>
                  <a:lnTo>
                    <a:pt x="1583" y="1708"/>
                  </a:lnTo>
                  <a:lnTo>
                    <a:pt x="1611" y="1757"/>
                  </a:lnTo>
                  <a:lnTo>
                    <a:pt x="1640" y="1807"/>
                  </a:lnTo>
                  <a:lnTo>
                    <a:pt x="1669" y="1855"/>
                  </a:lnTo>
                  <a:lnTo>
                    <a:pt x="1696" y="1905"/>
                  </a:lnTo>
                  <a:lnTo>
                    <a:pt x="1721" y="1954"/>
                  </a:lnTo>
                  <a:lnTo>
                    <a:pt x="1742" y="2006"/>
                  </a:lnTo>
                  <a:lnTo>
                    <a:pt x="1759" y="2057"/>
                  </a:lnTo>
                  <a:lnTo>
                    <a:pt x="1769" y="2108"/>
                  </a:lnTo>
                  <a:lnTo>
                    <a:pt x="1773" y="2160"/>
                  </a:lnTo>
                  <a:lnTo>
                    <a:pt x="1769" y="2212"/>
                  </a:lnTo>
                  <a:lnTo>
                    <a:pt x="1759" y="2263"/>
                  </a:lnTo>
                  <a:lnTo>
                    <a:pt x="1742" y="2314"/>
                  </a:lnTo>
                  <a:lnTo>
                    <a:pt x="1721" y="2366"/>
                  </a:lnTo>
                  <a:lnTo>
                    <a:pt x="1696" y="2415"/>
                  </a:lnTo>
                  <a:lnTo>
                    <a:pt x="1669" y="2465"/>
                  </a:lnTo>
                  <a:lnTo>
                    <a:pt x="1640" y="2513"/>
                  </a:lnTo>
                  <a:lnTo>
                    <a:pt x="1611" y="2563"/>
                  </a:lnTo>
                  <a:lnTo>
                    <a:pt x="1583" y="2612"/>
                  </a:lnTo>
                  <a:lnTo>
                    <a:pt x="1557" y="2661"/>
                  </a:lnTo>
                  <a:lnTo>
                    <a:pt x="1535" y="2710"/>
                  </a:lnTo>
                  <a:lnTo>
                    <a:pt x="1517" y="2760"/>
                  </a:lnTo>
                  <a:lnTo>
                    <a:pt x="1504" y="2809"/>
                  </a:lnTo>
                  <a:lnTo>
                    <a:pt x="1497" y="2862"/>
                  </a:lnTo>
                  <a:lnTo>
                    <a:pt x="1494" y="2915"/>
                  </a:lnTo>
                  <a:lnTo>
                    <a:pt x="1496" y="2970"/>
                  </a:lnTo>
                  <a:lnTo>
                    <a:pt x="1501" y="3027"/>
                  </a:lnTo>
                  <a:lnTo>
                    <a:pt x="1508" y="3083"/>
                  </a:lnTo>
                  <a:lnTo>
                    <a:pt x="1515" y="3139"/>
                  </a:lnTo>
                  <a:lnTo>
                    <a:pt x="1523" y="3195"/>
                  </a:lnTo>
                  <a:lnTo>
                    <a:pt x="1530" y="3252"/>
                  </a:lnTo>
                  <a:lnTo>
                    <a:pt x="1534" y="3307"/>
                  </a:lnTo>
                  <a:lnTo>
                    <a:pt x="1534" y="3360"/>
                  </a:lnTo>
                  <a:lnTo>
                    <a:pt x="1530" y="3413"/>
                  </a:lnTo>
                  <a:lnTo>
                    <a:pt x="1521" y="3464"/>
                  </a:lnTo>
                  <a:lnTo>
                    <a:pt x="1505" y="3512"/>
                  </a:lnTo>
                  <a:lnTo>
                    <a:pt x="1484" y="3555"/>
                  </a:lnTo>
                  <a:lnTo>
                    <a:pt x="1456" y="3595"/>
                  </a:lnTo>
                  <a:lnTo>
                    <a:pt x="1425" y="3633"/>
                  </a:lnTo>
                  <a:lnTo>
                    <a:pt x="1390" y="3669"/>
                  </a:lnTo>
                  <a:lnTo>
                    <a:pt x="1352" y="3703"/>
                  </a:lnTo>
                  <a:lnTo>
                    <a:pt x="1311" y="3736"/>
                  </a:lnTo>
                  <a:lnTo>
                    <a:pt x="1270" y="3769"/>
                  </a:lnTo>
                  <a:lnTo>
                    <a:pt x="1227" y="3800"/>
                  </a:lnTo>
                  <a:lnTo>
                    <a:pt x="1185" y="3833"/>
                  </a:lnTo>
                  <a:lnTo>
                    <a:pt x="1145" y="3864"/>
                  </a:lnTo>
                  <a:lnTo>
                    <a:pt x="1105" y="3898"/>
                  </a:lnTo>
                  <a:lnTo>
                    <a:pt x="1069" y="3933"/>
                  </a:lnTo>
                  <a:lnTo>
                    <a:pt x="1036" y="3969"/>
                  </a:lnTo>
                  <a:lnTo>
                    <a:pt x="1007" y="4008"/>
                  </a:lnTo>
                  <a:lnTo>
                    <a:pt x="980" y="4054"/>
                  </a:lnTo>
                  <a:lnTo>
                    <a:pt x="957" y="4103"/>
                  </a:lnTo>
                  <a:lnTo>
                    <a:pt x="938" y="4155"/>
                  </a:lnTo>
                  <a:lnTo>
                    <a:pt x="921" y="4209"/>
                  </a:lnTo>
                  <a:lnTo>
                    <a:pt x="906" y="4264"/>
                  </a:lnTo>
                  <a:lnTo>
                    <a:pt x="891" y="4320"/>
                  </a:lnTo>
                  <a:lnTo>
                    <a:pt x="0" y="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6" name="Freeform 11" title="left scallop inline"/>
            <p:cNvSpPr/>
            <p:nvPr/>
          </p:nvSpPr>
          <p:spPr bwMode="auto">
            <a:xfrm>
              <a:off x="874382" y="0"/>
              <a:ext cx="1646238" cy="6858000"/>
            </a:xfrm>
            <a:custGeom>
              <a:avLst/>
              <a:gdLst/>
              <a:ahLst/>
              <a:cxnLst/>
              <a:rect l="0" t="0" r="r" b="b"/>
              <a:pathLst>
                <a:path w="1037" h="4320">
                  <a:moveTo>
                    <a:pt x="0" y="0"/>
                  </a:moveTo>
                  <a:lnTo>
                    <a:pt x="171" y="0"/>
                  </a:lnTo>
                  <a:lnTo>
                    <a:pt x="188" y="55"/>
                  </a:lnTo>
                  <a:lnTo>
                    <a:pt x="204" y="110"/>
                  </a:lnTo>
                  <a:lnTo>
                    <a:pt x="220" y="166"/>
                  </a:lnTo>
                  <a:lnTo>
                    <a:pt x="234" y="223"/>
                  </a:lnTo>
                  <a:lnTo>
                    <a:pt x="251" y="278"/>
                  </a:lnTo>
                  <a:lnTo>
                    <a:pt x="269" y="331"/>
                  </a:lnTo>
                  <a:lnTo>
                    <a:pt x="292" y="381"/>
                  </a:lnTo>
                  <a:lnTo>
                    <a:pt x="319" y="427"/>
                  </a:lnTo>
                  <a:lnTo>
                    <a:pt x="349" y="466"/>
                  </a:lnTo>
                  <a:lnTo>
                    <a:pt x="382" y="503"/>
                  </a:lnTo>
                  <a:lnTo>
                    <a:pt x="420" y="537"/>
                  </a:lnTo>
                  <a:lnTo>
                    <a:pt x="460" y="571"/>
                  </a:lnTo>
                  <a:lnTo>
                    <a:pt x="502" y="603"/>
                  </a:lnTo>
                  <a:lnTo>
                    <a:pt x="544" y="635"/>
                  </a:lnTo>
                  <a:lnTo>
                    <a:pt x="587" y="668"/>
                  </a:lnTo>
                  <a:lnTo>
                    <a:pt x="628" y="700"/>
                  </a:lnTo>
                  <a:lnTo>
                    <a:pt x="667" y="734"/>
                  </a:lnTo>
                  <a:lnTo>
                    <a:pt x="703" y="771"/>
                  </a:lnTo>
                  <a:lnTo>
                    <a:pt x="736" y="808"/>
                  </a:lnTo>
                  <a:lnTo>
                    <a:pt x="763" y="848"/>
                  </a:lnTo>
                  <a:lnTo>
                    <a:pt x="786" y="893"/>
                  </a:lnTo>
                  <a:lnTo>
                    <a:pt x="800" y="937"/>
                  </a:lnTo>
                  <a:lnTo>
                    <a:pt x="809" y="986"/>
                  </a:lnTo>
                  <a:lnTo>
                    <a:pt x="813" y="1034"/>
                  </a:lnTo>
                  <a:lnTo>
                    <a:pt x="812" y="1085"/>
                  </a:lnTo>
                  <a:lnTo>
                    <a:pt x="808" y="1136"/>
                  </a:lnTo>
                  <a:lnTo>
                    <a:pt x="803" y="1189"/>
                  </a:lnTo>
                  <a:lnTo>
                    <a:pt x="796" y="1242"/>
                  </a:lnTo>
                  <a:lnTo>
                    <a:pt x="788" y="1295"/>
                  </a:lnTo>
                  <a:lnTo>
                    <a:pt x="782" y="1348"/>
                  </a:lnTo>
                  <a:lnTo>
                    <a:pt x="778" y="1401"/>
                  </a:lnTo>
                  <a:lnTo>
                    <a:pt x="775" y="1452"/>
                  </a:lnTo>
                  <a:lnTo>
                    <a:pt x="778" y="1502"/>
                  </a:lnTo>
                  <a:lnTo>
                    <a:pt x="784" y="1551"/>
                  </a:lnTo>
                  <a:lnTo>
                    <a:pt x="797" y="1602"/>
                  </a:lnTo>
                  <a:lnTo>
                    <a:pt x="817" y="1652"/>
                  </a:lnTo>
                  <a:lnTo>
                    <a:pt x="841" y="1702"/>
                  </a:lnTo>
                  <a:lnTo>
                    <a:pt x="868" y="1752"/>
                  </a:lnTo>
                  <a:lnTo>
                    <a:pt x="896" y="1801"/>
                  </a:lnTo>
                  <a:lnTo>
                    <a:pt x="926" y="1851"/>
                  </a:lnTo>
                  <a:lnTo>
                    <a:pt x="953" y="1901"/>
                  </a:lnTo>
                  <a:lnTo>
                    <a:pt x="980" y="1952"/>
                  </a:lnTo>
                  <a:lnTo>
                    <a:pt x="1003" y="2003"/>
                  </a:lnTo>
                  <a:lnTo>
                    <a:pt x="1021" y="2054"/>
                  </a:lnTo>
                  <a:lnTo>
                    <a:pt x="1031" y="2106"/>
                  </a:lnTo>
                  <a:lnTo>
                    <a:pt x="1037" y="2160"/>
                  </a:lnTo>
                  <a:lnTo>
                    <a:pt x="1031" y="2214"/>
                  </a:lnTo>
                  <a:lnTo>
                    <a:pt x="1021" y="2266"/>
                  </a:lnTo>
                  <a:lnTo>
                    <a:pt x="1003" y="2317"/>
                  </a:lnTo>
                  <a:lnTo>
                    <a:pt x="980" y="2368"/>
                  </a:lnTo>
                  <a:lnTo>
                    <a:pt x="953" y="2419"/>
                  </a:lnTo>
                  <a:lnTo>
                    <a:pt x="926" y="2469"/>
                  </a:lnTo>
                  <a:lnTo>
                    <a:pt x="896" y="2519"/>
                  </a:lnTo>
                  <a:lnTo>
                    <a:pt x="868" y="2568"/>
                  </a:lnTo>
                  <a:lnTo>
                    <a:pt x="841" y="2618"/>
                  </a:lnTo>
                  <a:lnTo>
                    <a:pt x="817" y="2668"/>
                  </a:lnTo>
                  <a:lnTo>
                    <a:pt x="797" y="2718"/>
                  </a:lnTo>
                  <a:lnTo>
                    <a:pt x="784" y="2769"/>
                  </a:lnTo>
                  <a:lnTo>
                    <a:pt x="778" y="2818"/>
                  </a:lnTo>
                  <a:lnTo>
                    <a:pt x="775" y="2868"/>
                  </a:lnTo>
                  <a:lnTo>
                    <a:pt x="778" y="2919"/>
                  </a:lnTo>
                  <a:lnTo>
                    <a:pt x="782" y="2972"/>
                  </a:lnTo>
                  <a:lnTo>
                    <a:pt x="788" y="3025"/>
                  </a:lnTo>
                  <a:lnTo>
                    <a:pt x="796" y="3078"/>
                  </a:lnTo>
                  <a:lnTo>
                    <a:pt x="803" y="3131"/>
                  </a:lnTo>
                  <a:lnTo>
                    <a:pt x="808" y="3184"/>
                  </a:lnTo>
                  <a:lnTo>
                    <a:pt x="812" y="3235"/>
                  </a:lnTo>
                  <a:lnTo>
                    <a:pt x="813" y="3286"/>
                  </a:lnTo>
                  <a:lnTo>
                    <a:pt x="809" y="3334"/>
                  </a:lnTo>
                  <a:lnTo>
                    <a:pt x="800" y="3383"/>
                  </a:lnTo>
                  <a:lnTo>
                    <a:pt x="786" y="3427"/>
                  </a:lnTo>
                  <a:lnTo>
                    <a:pt x="763" y="3472"/>
                  </a:lnTo>
                  <a:lnTo>
                    <a:pt x="736" y="3512"/>
                  </a:lnTo>
                  <a:lnTo>
                    <a:pt x="703" y="3549"/>
                  </a:lnTo>
                  <a:lnTo>
                    <a:pt x="667" y="3586"/>
                  </a:lnTo>
                  <a:lnTo>
                    <a:pt x="628" y="3620"/>
                  </a:lnTo>
                  <a:lnTo>
                    <a:pt x="587" y="3652"/>
                  </a:lnTo>
                  <a:lnTo>
                    <a:pt x="544" y="3685"/>
                  </a:lnTo>
                  <a:lnTo>
                    <a:pt x="502" y="3717"/>
                  </a:lnTo>
                  <a:lnTo>
                    <a:pt x="460" y="3749"/>
                  </a:lnTo>
                  <a:lnTo>
                    <a:pt x="420" y="3783"/>
                  </a:lnTo>
                  <a:lnTo>
                    <a:pt x="382" y="3817"/>
                  </a:lnTo>
                  <a:lnTo>
                    <a:pt x="349" y="3854"/>
                  </a:lnTo>
                  <a:lnTo>
                    <a:pt x="319" y="3893"/>
                  </a:lnTo>
                  <a:lnTo>
                    <a:pt x="292" y="3939"/>
                  </a:lnTo>
                  <a:lnTo>
                    <a:pt x="269" y="3989"/>
                  </a:lnTo>
                  <a:lnTo>
                    <a:pt x="251" y="4042"/>
                  </a:lnTo>
                  <a:lnTo>
                    <a:pt x="234" y="4097"/>
                  </a:lnTo>
                  <a:lnTo>
                    <a:pt x="220" y="4154"/>
                  </a:lnTo>
                  <a:lnTo>
                    <a:pt x="204" y="4210"/>
                  </a:lnTo>
                  <a:lnTo>
                    <a:pt x="188" y="4265"/>
                  </a:lnTo>
                  <a:lnTo>
                    <a:pt x="171" y="4320"/>
                  </a:lnTo>
                  <a:lnTo>
                    <a:pt x="0" y="4320"/>
                  </a:lnTo>
                  <a:lnTo>
                    <a:pt x="17" y="4278"/>
                  </a:lnTo>
                  <a:lnTo>
                    <a:pt x="33" y="4232"/>
                  </a:lnTo>
                  <a:lnTo>
                    <a:pt x="46" y="4183"/>
                  </a:lnTo>
                  <a:lnTo>
                    <a:pt x="60" y="4131"/>
                  </a:lnTo>
                  <a:lnTo>
                    <a:pt x="75" y="4075"/>
                  </a:lnTo>
                  <a:lnTo>
                    <a:pt x="90" y="4019"/>
                  </a:lnTo>
                  <a:lnTo>
                    <a:pt x="109" y="3964"/>
                  </a:lnTo>
                  <a:lnTo>
                    <a:pt x="129" y="3909"/>
                  </a:lnTo>
                  <a:lnTo>
                    <a:pt x="156" y="3855"/>
                  </a:lnTo>
                  <a:lnTo>
                    <a:pt x="186" y="3804"/>
                  </a:lnTo>
                  <a:lnTo>
                    <a:pt x="222" y="3756"/>
                  </a:lnTo>
                  <a:lnTo>
                    <a:pt x="261" y="3713"/>
                  </a:lnTo>
                  <a:lnTo>
                    <a:pt x="303" y="3672"/>
                  </a:lnTo>
                  <a:lnTo>
                    <a:pt x="348" y="3634"/>
                  </a:lnTo>
                  <a:lnTo>
                    <a:pt x="392" y="3599"/>
                  </a:lnTo>
                  <a:lnTo>
                    <a:pt x="438" y="3565"/>
                  </a:lnTo>
                  <a:lnTo>
                    <a:pt x="482" y="3531"/>
                  </a:lnTo>
                  <a:lnTo>
                    <a:pt x="523" y="3499"/>
                  </a:lnTo>
                  <a:lnTo>
                    <a:pt x="561" y="3466"/>
                  </a:lnTo>
                  <a:lnTo>
                    <a:pt x="594" y="3434"/>
                  </a:lnTo>
                  <a:lnTo>
                    <a:pt x="620" y="3400"/>
                  </a:lnTo>
                  <a:lnTo>
                    <a:pt x="638" y="3367"/>
                  </a:lnTo>
                  <a:lnTo>
                    <a:pt x="647" y="3336"/>
                  </a:lnTo>
                  <a:lnTo>
                    <a:pt x="652" y="3302"/>
                  </a:lnTo>
                  <a:lnTo>
                    <a:pt x="654" y="3265"/>
                  </a:lnTo>
                  <a:lnTo>
                    <a:pt x="651" y="3224"/>
                  </a:lnTo>
                  <a:lnTo>
                    <a:pt x="647" y="3181"/>
                  </a:lnTo>
                  <a:lnTo>
                    <a:pt x="642" y="3137"/>
                  </a:lnTo>
                  <a:lnTo>
                    <a:pt x="637" y="3091"/>
                  </a:lnTo>
                  <a:lnTo>
                    <a:pt x="626" y="3021"/>
                  </a:lnTo>
                  <a:lnTo>
                    <a:pt x="620" y="2952"/>
                  </a:lnTo>
                  <a:lnTo>
                    <a:pt x="616" y="2881"/>
                  </a:lnTo>
                  <a:lnTo>
                    <a:pt x="618" y="2809"/>
                  </a:lnTo>
                  <a:lnTo>
                    <a:pt x="628" y="2737"/>
                  </a:lnTo>
                  <a:lnTo>
                    <a:pt x="642" y="2681"/>
                  </a:lnTo>
                  <a:lnTo>
                    <a:pt x="661" y="2626"/>
                  </a:lnTo>
                  <a:lnTo>
                    <a:pt x="685" y="2574"/>
                  </a:lnTo>
                  <a:lnTo>
                    <a:pt x="711" y="2521"/>
                  </a:lnTo>
                  <a:lnTo>
                    <a:pt x="739" y="2472"/>
                  </a:lnTo>
                  <a:lnTo>
                    <a:pt x="767" y="2423"/>
                  </a:lnTo>
                  <a:lnTo>
                    <a:pt x="791" y="2381"/>
                  </a:lnTo>
                  <a:lnTo>
                    <a:pt x="813" y="2342"/>
                  </a:lnTo>
                  <a:lnTo>
                    <a:pt x="834" y="2303"/>
                  </a:lnTo>
                  <a:lnTo>
                    <a:pt x="851" y="2265"/>
                  </a:lnTo>
                  <a:lnTo>
                    <a:pt x="864" y="2228"/>
                  </a:lnTo>
                  <a:lnTo>
                    <a:pt x="873" y="2194"/>
                  </a:lnTo>
                  <a:lnTo>
                    <a:pt x="876" y="2160"/>
                  </a:lnTo>
                  <a:lnTo>
                    <a:pt x="873" y="2126"/>
                  </a:lnTo>
                  <a:lnTo>
                    <a:pt x="864" y="2092"/>
                  </a:lnTo>
                  <a:lnTo>
                    <a:pt x="851" y="2055"/>
                  </a:lnTo>
                  <a:lnTo>
                    <a:pt x="834" y="2017"/>
                  </a:lnTo>
                  <a:lnTo>
                    <a:pt x="813" y="1978"/>
                  </a:lnTo>
                  <a:lnTo>
                    <a:pt x="791" y="1939"/>
                  </a:lnTo>
                  <a:lnTo>
                    <a:pt x="767" y="1897"/>
                  </a:lnTo>
                  <a:lnTo>
                    <a:pt x="739" y="1848"/>
                  </a:lnTo>
                  <a:lnTo>
                    <a:pt x="711" y="1799"/>
                  </a:lnTo>
                  <a:lnTo>
                    <a:pt x="685" y="1746"/>
                  </a:lnTo>
                  <a:lnTo>
                    <a:pt x="661" y="1694"/>
                  </a:lnTo>
                  <a:lnTo>
                    <a:pt x="642" y="1639"/>
                  </a:lnTo>
                  <a:lnTo>
                    <a:pt x="628" y="1583"/>
                  </a:lnTo>
                  <a:lnTo>
                    <a:pt x="618" y="1511"/>
                  </a:lnTo>
                  <a:lnTo>
                    <a:pt x="616" y="1439"/>
                  </a:lnTo>
                  <a:lnTo>
                    <a:pt x="620" y="1368"/>
                  </a:lnTo>
                  <a:lnTo>
                    <a:pt x="626" y="1299"/>
                  </a:lnTo>
                  <a:lnTo>
                    <a:pt x="637" y="1229"/>
                  </a:lnTo>
                  <a:lnTo>
                    <a:pt x="642" y="1183"/>
                  </a:lnTo>
                  <a:lnTo>
                    <a:pt x="647" y="1139"/>
                  </a:lnTo>
                  <a:lnTo>
                    <a:pt x="651" y="1096"/>
                  </a:lnTo>
                  <a:lnTo>
                    <a:pt x="654" y="1055"/>
                  </a:lnTo>
                  <a:lnTo>
                    <a:pt x="652" y="1018"/>
                  </a:lnTo>
                  <a:lnTo>
                    <a:pt x="647" y="984"/>
                  </a:lnTo>
                  <a:lnTo>
                    <a:pt x="638" y="953"/>
                  </a:lnTo>
                  <a:lnTo>
                    <a:pt x="620" y="920"/>
                  </a:lnTo>
                  <a:lnTo>
                    <a:pt x="594" y="886"/>
                  </a:lnTo>
                  <a:lnTo>
                    <a:pt x="561" y="854"/>
                  </a:lnTo>
                  <a:lnTo>
                    <a:pt x="523" y="822"/>
                  </a:lnTo>
                  <a:lnTo>
                    <a:pt x="482" y="789"/>
                  </a:lnTo>
                  <a:lnTo>
                    <a:pt x="438" y="755"/>
                  </a:lnTo>
                  <a:lnTo>
                    <a:pt x="392" y="721"/>
                  </a:lnTo>
                  <a:lnTo>
                    <a:pt x="348" y="686"/>
                  </a:lnTo>
                  <a:lnTo>
                    <a:pt x="303" y="648"/>
                  </a:lnTo>
                  <a:lnTo>
                    <a:pt x="261" y="607"/>
                  </a:lnTo>
                  <a:lnTo>
                    <a:pt x="222" y="564"/>
                  </a:lnTo>
                  <a:lnTo>
                    <a:pt x="186" y="516"/>
                  </a:lnTo>
                  <a:lnTo>
                    <a:pt x="156" y="465"/>
                  </a:lnTo>
                  <a:lnTo>
                    <a:pt x="129" y="411"/>
                  </a:lnTo>
                  <a:lnTo>
                    <a:pt x="109" y="356"/>
                  </a:lnTo>
                  <a:lnTo>
                    <a:pt x="90" y="301"/>
                  </a:lnTo>
                  <a:lnTo>
                    <a:pt x="75" y="245"/>
                  </a:lnTo>
                  <a:lnTo>
                    <a:pt x="60" y="189"/>
                  </a:lnTo>
                  <a:lnTo>
                    <a:pt x="46" y="137"/>
                  </a:lnTo>
                  <a:lnTo>
                    <a:pt x="33" y="88"/>
                  </a:lnTo>
                  <a:lnTo>
                    <a:pt x="17" y="4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3258173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77577134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47796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55371826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2728" y="381000"/>
            <a:ext cx="10172700" cy="149351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7300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633864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633864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26405796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28853776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3020650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4" y="457199"/>
            <a:ext cx="3092115" cy="1196671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cap="all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5051" y="920377"/>
            <a:ext cx="6158418" cy="498512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5" y="1741336"/>
            <a:ext cx="3092115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051" y="6375679"/>
            <a:ext cx="1233355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0" y="6375679"/>
            <a:ext cx="3482179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91014" y="6375679"/>
            <a:ext cx="1232456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8" name="Rectangle 7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33950619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696">
          <p15:clr>
            <a:srgbClr val="FBAE40"/>
          </p15:clr>
        </p15:guide>
      </p15:sldGuideLst>
    </p:ext>
  </p:extLst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83464" y="0"/>
            <a:ext cx="7355585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3" y="457200"/>
            <a:ext cx="3092117" cy="1196670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3" y="1741336"/>
            <a:ext cx="3092117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950" y="6375679"/>
            <a:ext cx="1232456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1" y="6375679"/>
            <a:ext cx="3482178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87568" y="6375679"/>
            <a:ext cx="1234440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42299052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96434772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066321" y="382386"/>
            <a:ext cx="1492132" cy="560040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0" y="382385"/>
            <a:ext cx="8392585" cy="560040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37956221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28403" y="945913"/>
            <a:ext cx="8637073" cy="2618554"/>
          </a:xfrm>
        </p:spPr>
        <p:txBody>
          <a:bodyPr bIns="0" anchor="b">
            <a:normAutofit/>
          </a:bodyPr>
          <a:lstStyle>
            <a:lvl1pPr algn="l"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28404" y="3564467"/>
            <a:ext cx="8637072" cy="1071095"/>
          </a:xfrm>
        </p:spPr>
        <p:txBody>
          <a:bodyPr tIns="91440" bIns="91440">
            <a:norm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127124" y="329307"/>
            <a:ext cx="5943668" cy="309201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924392" y="134930"/>
            <a:ext cx="811019" cy="503578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6" name="Picture 15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96747749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z="1200"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z="1200"/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24" name="Picture 23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2590643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47027795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9167" y="1756129"/>
            <a:ext cx="8619060" cy="2050065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1129166" y="3806195"/>
            <a:ext cx="8619060" cy="1012929"/>
          </a:xfrm>
        </p:spPr>
        <p:txBody>
          <a:bodyPr tIns="91440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6" name="Picture 15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66865101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31052" y="958037"/>
            <a:ext cx="9605635" cy="105930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9166" y="2165621"/>
            <a:ext cx="4645152" cy="329385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5606" y="2171769"/>
            <a:ext cx="4645152" cy="328709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6" name="Picture 15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18111612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9166" y="953336"/>
            <a:ext cx="9607661" cy="10563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29166" y="2169727"/>
            <a:ext cx="4645152" cy="801943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800" b="0" cap="none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29166" y="2974448"/>
            <a:ext cx="4645152" cy="249387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094337" y="2173181"/>
            <a:ext cx="4645152" cy="8022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800" b="0" cap="none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094337" y="2971669"/>
            <a:ext cx="4645152" cy="248719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8" name="Picture 17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58386690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4" name="Picture 13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87238563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62075722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4291" y="952578"/>
            <a:ext cx="3275013" cy="2322176"/>
          </a:xfrm>
        </p:spPr>
        <p:txBody>
          <a:bodyPr anchor="b">
            <a:normAutofit/>
          </a:bodyPr>
          <a:lstStyle>
            <a:lvl1pPr algn="l"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23334" y="952578"/>
            <a:ext cx="6012470" cy="4505221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24291" y="3274754"/>
            <a:ext cx="3275013" cy="2178918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6" name="Picture 15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96707032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7477387" y="482170"/>
            <a:ext cx="4074533" cy="5149101"/>
            <a:chOff x="7477387" y="482170"/>
            <a:chExt cx="4074533" cy="5149101"/>
          </a:xfrm>
        </p:grpSpPr>
        <p:sp>
          <p:nvSpPr>
            <p:cNvPr id="18" name="Rectangle 17"/>
            <p:cNvSpPr/>
            <p:nvPr/>
          </p:nvSpPr>
          <p:spPr>
            <a:xfrm>
              <a:off x="7477387" y="482170"/>
              <a:ext cx="4074533" cy="5149101"/>
            </a:xfrm>
            <a:prstGeom prst="rect">
              <a:avLst/>
            </a:pr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</a:grad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14300" prst="artDeco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Rectangle 18"/>
            <p:cNvSpPr/>
            <p:nvPr/>
          </p:nvSpPr>
          <p:spPr>
            <a:xfrm>
              <a:off x="7790446" y="812506"/>
              <a:ext cx="3450289" cy="4466452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50800" cmpd="sng">
              <a:solidFill>
                <a:srgbClr val="191919"/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9124" y="1129513"/>
            <a:ext cx="5854872" cy="1924208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124389" y="1122542"/>
            <a:ext cx="2791171" cy="3866327"/>
          </a:xfrm>
          <a:solidFill>
            <a:schemeClr val="bg1">
              <a:lumMod val="85000"/>
            </a:schemeClr>
          </a:solidFill>
          <a:ln w="9525" cap="sq">
            <a:noFill/>
            <a:miter lim="800000"/>
          </a:ln>
          <a:effectLst/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28247" y="3053721"/>
            <a:ext cx="5846486" cy="2096013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125300" y="5469856"/>
            <a:ext cx="5849605" cy="320123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125300" y="318640"/>
            <a:ext cx="4877818" cy="320931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176794" y="137408"/>
            <a:ext cx="811019" cy="503578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22" name="Picture 21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6" t="474" r="48549" b="36564"/>
          <a:stretch/>
        </p:blipFill>
        <p:spPr>
          <a:xfrm>
            <a:off x="1125460" y="643464"/>
            <a:ext cx="5879592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2420946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5" name="Picture 14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56727649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24709" y="798973"/>
            <a:ext cx="1615742" cy="465988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30270" y="798973"/>
            <a:ext cx="7828830" cy="46598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7" name="Picture 16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59215" b="36435"/>
          <a:stretch/>
        </p:blipFill>
        <p:spPr>
          <a:xfrm rot="5400000">
            <a:off x="8642279" y="3046916"/>
            <a:ext cx="4663440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31546882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0" y="0"/>
            <a:ext cx="12188825" cy="6872226"/>
            <a:chOff x="0" y="0"/>
            <a:chExt cx="12188825" cy="6872226"/>
          </a:xfrm>
        </p:grpSpPr>
        <p:pic>
          <p:nvPicPr>
            <p:cNvPr id="9" name="Picture 8" descr="HD-PanelTitle-V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0"/>
              <a:ext cx="12188825" cy="6856214"/>
            </a:xfrm>
            <a:prstGeom prst="rect">
              <a:avLst/>
            </a:prstGeom>
          </p:spPr>
        </p:pic>
        <p:sp>
          <p:nvSpPr>
            <p:cNvPr id="26" name="Rectangle 25"/>
            <p:cNvSpPr/>
            <p:nvPr/>
          </p:nvSpPr>
          <p:spPr>
            <a:xfrm>
              <a:off x="2328332" y="1540931"/>
              <a:ext cx="7543802" cy="3835401"/>
            </a:xfrm>
            <a:prstGeom prst="rect">
              <a:avLst/>
            </a:prstGeom>
            <a:noFill/>
            <a:ln w="15875">
              <a:miter lim="800000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pic>
          <p:nvPicPr>
            <p:cNvPr id="17" name="Picture 16" descr="HDRibbonTitle-UniformTrim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" r="47673"/>
            <a:stretch/>
          </p:blipFill>
          <p:spPr>
            <a:xfrm rot="5400000">
              <a:off x="5245268" y="530352"/>
              <a:ext cx="1673352" cy="612648"/>
            </a:xfrm>
            <a:prstGeom prst="rect">
              <a:avLst/>
            </a:prstGeom>
          </p:spPr>
        </p:pic>
        <p:pic>
          <p:nvPicPr>
            <p:cNvPr id="18" name="Picture 17" descr="HDRibbonTitle-UniformTrim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8819"/>
            <a:stretch/>
          </p:blipFill>
          <p:spPr>
            <a:xfrm rot="5400000">
              <a:off x="5263556" y="5747514"/>
              <a:ext cx="1636776" cy="612648"/>
            </a:xfrm>
            <a:prstGeom prst="rect">
              <a:avLst/>
            </a:prstGeom>
          </p:spPr>
        </p:pic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692398" y="1871131"/>
            <a:ext cx="6815669" cy="1515533"/>
          </a:xfrm>
        </p:spPr>
        <p:txBody>
          <a:bodyPr anchor="b">
            <a:noAutofit/>
          </a:bodyPr>
          <a:lstStyle>
            <a:lvl1pPr algn="ctr">
              <a:defRPr sz="54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92398" y="3657597"/>
            <a:ext cx="6815669" cy="1320802"/>
          </a:xfrm>
        </p:spPr>
        <p:txBody>
          <a:bodyPr anchor="t">
            <a:normAutofit/>
          </a:bodyPr>
          <a:lstStyle>
            <a:lvl1pPr marL="0" indent="0" algn="ctr">
              <a:buNone/>
              <a:defRPr sz="21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983232" y="5037663"/>
            <a:ext cx="897467" cy="279400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692397" y="5037663"/>
            <a:ext cx="5214635" cy="279400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956900" y="5037663"/>
            <a:ext cx="551167" cy="279400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2692399" y="3522131"/>
            <a:ext cx="6815668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228886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1498604"/>
            <a:ext cx="3854528" cy="1278466"/>
          </a:xfrm>
        </p:spPr>
        <p:txBody>
          <a:bodyPr anchor="b"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0461" y="514924"/>
            <a:ext cx="4513541" cy="552643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2777069"/>
            <a:ext cx="3854528" cy="258444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99592026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52572245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5069" y="1752606"/>
            <a:ext cx="8158688" cy="1822514"/>
          </a:xfrm>
        </p:spPr>
        <p:txBody>
          <a:bodyPr anchor="b">
            <a:normAutofit/>
          </a:bodyPr>
          <a:lstStyle>
            <a:lvl1pPr algn="ctr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15067" y="3846051"/>
            <a:ext cx="8158690" cy="954547"/>
          </a:xfrm>
        </p:spPr>
        <p:txBody>
          <a:bodyPr anchor="t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2012723" y="3710585"/>
            <a:ext cx="8163380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362943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98448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1344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15973804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95400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80671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80671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8" name="Straight Connector 1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19634171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2677683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94288162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3811" y="1388534"/>
            <a:ext cx="3718455" cy="1371600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18668" y="982131"/>
            <a:ext cx="5469466" cy="4893735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3811" y="3031065"/>
            <a:ext cx="3718455" cy="2438404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1396169" y="2912533"/>
            <a:ext cx="35144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2346082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399" y="1883832"/>
            <a:ext cx="6241816" cy="1371600"/>
          </a:xfrm>
        </p:spPr>
        <p:txBody>
          <a:bodyPr anchor="b">
            <a:normAutofit/>
          </a:bodyPr>
          <a:lstStyle>
            <a:lvl1pPr algn="ctr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094831" y="1041400"/>
            <a:ext cx="3063347" cy="4775200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399" y="3255432"/>
            <a:ext cx="6241816" cy="1828800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44770513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4815415"/>
            <a:ext cx="9609666" cy="566738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041427" y="1041399"/>
            <a:ext cx="10105972" cy="3335869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401" y="5382153"/>
            <a:ext cx="9609666" cy="493712"/>
          </a:xfrm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36623700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03868" y="982132"/>
            <a:ext cx="9592732" cy="2954868"/>
          </a:xfrm>
        </p:spPr>
        <p:txBody>
          <a:bodyPr anchor="ctr">
            <a:normAutofit/>
          </a:bodyPr>
          <a:lstStyle>
            <a:lvl1pPr algn="ctr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03868" y="4343399"/>
            <a:ext cx="9592732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47025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4800600"/>
            <a:ext cx="859666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77334" y="609600"/>
            <a:ext cx="8596668" cy="3845718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5367338"/>
            <a:ext cx="8596667" cy="67402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81161147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370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674812" y="3352800"/>
            <a:ext cx="8839202" cy="584200"/>
          </a:xfrm>
        </p:spPr>
        <p:txBody>
          <a:bodyPr anchor="ctr">
            <a:normAutofit/>
          </a:bodyPr>
          <a:lstStyle>
            <a:lvl1pPr marL="0" indent="0" algn="r">
              <a:buFontTx/>
              <a:buNone/>
              <a:defRPr sz="20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343399"/>
            <a:ext cx="9609666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600267" y="282787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41425987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2" y="3308581"/>
            <a:ext cx="9609668" cy="1468800"/>
          </a:xfrm>
        </p:spPr>
        <p:txBody>
          <a:bodyPr anchor="b">
            <a:normAutofit/>
          </a:bodyPr>
          <a:lstStyle>
            <a:lvl1pPr algn="l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777381"/>
            <a:ext cx="9609668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74016404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243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6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9312"/>
            <a:ext cx="9609668" cy="88696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529667"/>
            <a:ext cx="9609668" cy="13462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2" name="TextBox 11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00267" y="25992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26" name="Straight Connector 25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8278512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982132"/>
            <a:ext cx="9609666" cy="2243668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0168"/>
            <a:ext cx="9609668" cy="84124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4470399"/>
            <a:ext cx="9609670" cy="14054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9410991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44341086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9356" y="982131"/>
            <a:ext cx="1890895" cy="489373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95398" y="982132"/>
            <a:ext cx="7433025" cy="4893734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8863890" y="990600"/>
            <a:ext cx="0" cy="487680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69163441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PanelTitle-GrommetsCombine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692398" y="1871131"/>
            <a:ext cx="6815669" cy="1515533"/>
          </a:xfrm>
        </p:spPr>
        <p:txBody>
          <a:bodyPr anchor="b">
            <a:noAutofit/>
          </a:bodyPr>
          <a:lstStyle>
            <a:lvl1pPr algn="ctr">
              <a:defRPr sz="54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92398" y="3657597"/>
            <a:ext cx="6815669" cy="1320802"/>
          </a:xfrm>
        </p:spPr>
        <p:txBody>
          <a:bodyPr anchor="t">
            <a:normAutofit/>
          </a:bodyPr>
          <a:lstStyle>
            <a:lvl1pPr marL="0" indent="0" algn="ctr">
              <a:buNone/>
              <a:defRPr sz="21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983232" y="5037663"/>
            <a:ext cx="897467" cy="279400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692397" y="5037663"/>
            <a:ext cx="5214635" cy="279400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956900" y="5037663"/>
            <a:ext cx="551167" cy="279400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2692399" y="3522131"/>
            <a:ext cx="6815668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9519569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6773271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5069" y="1752606"/>
            <a:ext cx="8158688" cy="1822514"/>
          </a:xfrm>
        </p:spPr>
        <p:txBody>
          <a:bodyPr anchor="b">
            <a:normAutofit/>
          </a:bodyPr>
          <a:lstStyle>
            <a:lvl1pPr algn="ctr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15067" y="3846051"/>
            <a:ext cx="8158690" cy="954547"/>
          </a:xfrm>
        </p:spPr>
        <p:txBody>
          <a:bodyPr anchor="t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2012723" y="3710585"/>
            <a:ext cx="8163380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9505433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98448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1344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707615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7583668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609600"/>
            <a:ext cx="8596668" cy="3403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02840425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95400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80671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80671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8" name="Straight Connector 1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20364786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2262644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57900941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3811" y="1388534"/>
            <a:ext cx="3718455" cy="1371600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18668" y="982131"/>
            <a:ext cx="5469466" cy="4893735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3811" y="3031065"/>
            <a:ext cx="3718455" cy="2438404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1396169" y="2912533"/>
            <a:ext cx="35144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96015613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399" y="1883832"/>
            <a:ext cx="6241816" cy="1371600"/>
          </a:xfrm>
        </p:spPr>
        <p:txBody>
          <a:bodyPr anchor="b">
            <a:normAutofit/>
          </a:bodyPr>
          <a:lstStyle>
            <a:lvl1pPr algn="ctr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094831" y="1041400"/>
            <a:ext cx="3063347" cy="4775200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399" y="3255432"/>
            <a:ext cx="6241816" cy="1828800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32071626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4815415"/>
            <a:ext cx="9609666" cy="566738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041427" y="1041399"/>
            <a:ext cx="10105972" cy="3335869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401" y="5382153"/>
            <a:ext cx="9609666" cy="493712"/>
          </a:xfrm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76552000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03868" y="982132"/>
            <a:ext cx="9592732" cy="2954868"/>
          </a:xfrm>
        </p:spPr>
        <p:txBody>
          <a:bodyPr anchor="ctr">
            <a:normAutofit/>
          </a:bodyPr>
          <a:lstStyle>
            <a:lvl1pPr algn="ctr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03868" y="4343399"/>
            <a:ext cx="9592732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36524585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370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674812" y="3352800"/>
            <a:ext cx="8839202" cy="584200"/>
          </a:xfrm>
        </p:spPr>
        <p:txBody>
          <a:bodyPr anchor="ctr">
            <a:normAutofit/>
          </a:bodyPr>
          <a:lstStyle>
            <a:lvl1pPr marL="0" indent="0" algn="r">
              <a:buFontTx/>
              <a:buNone/>
              <a:defRPr sz="20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343399"/>
            <a:ext cx="9609666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600267" y="282787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39278968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2" y="3308581"/>
            <a:ext cx="9609668" cy="1468800"/>
          </a:xfrm>
        </p:spPr>
        <p:txBody>
          <a:bodyPr anchor="b">
            <a:normAutofit/>
          </a:bodyPr>
          <a:lstStyle>
            <a:lvl1pPr algn="l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777381"/>
            <a:ext cx="9609668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99878950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243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9312"/>
            <a:ext cx="9609668" cy="88696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529667"/>
            <a:ext cx="9609668" cy="13462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2" name="TextBox 11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00267" y="25992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26" name="Straight Connector 25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4296660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366139" y="3632200"/>
            <a:ext cx="722452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526961986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982132"/>
            <a:ext cx="9609666" cy="2243668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0168"/>
            <a:ext cx="9609668" cy="84124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4470399"/>
            <a:ext cx="9609670" cy="14054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0743428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9262219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9356" y="982131"/>
            <a:ext cx="1890895" cy="489373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95398" y="982132"/>
            <a:ext cx="7433025" cy="4893734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8863890" y="990600"/>
            <a:ext cx="0" cy="4876800"/>
          </a:xfrm>
          <a:prstGeom prst="line">
            <a:avLst/>
          </a:prstGeom>
          <a:ln w="158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87694083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93105" y="802298"/>
            <a:ext cx="8561747" cy="2541431"/>
          </a:xfrm>
        </p:spPr>
        <p:txBody>
          <a:bodyPr bIns="0" anchor="b">
            <a:normAutofit/>
          </a:bodyPr>
          <a:lstStyle>
            <a:lvl1pPr algn="l"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493106" y="3531204"/>
            <a:ext cx="8561746" cy="977621"/>
          </a:xfrm>
        </p:spPr>
        <p:txBody>
          <a:bodyPr tIns="91440" bIns="91440">
            <a:normAutofit/>
          </a:bodyPr>
          <a:lstStyle>
            <a:lvl1pPr marL="0" indent="0" algn="l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493105" y="329307"/>
            <a:ext cx="4897310" cy="309201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437664" y="798973"/>
            <a:ext cx="811019" cy="503578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2334637" y="798973"/>
            <a:ext cx="0" cy="2544756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5169606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371687" y="798973"/>
            <a:ext cx="0" cy="1067168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14526328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4813" y="1756130"/>
            <a:ext cx="8562580" cy="1887950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34695" y="3806195"/>
            <a:ext cx="8549990" cy="1012929"/>
          </a:xfrm>
        </p:spPr>
        <p:txBody>
          <a:bodyPr tIns="91440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371687" y="798973"/>
            <a:ext cx="0" cy="2845107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57631511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4695" y="804889"/>
            <a:ext cx="9520157" cy="105930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34695" y="2010878"/>
            <a:ext cx="4608576" cy="343814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54793" y="2017343"/>
            <a:ext cx="4604130" cy="344152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371687" y="798973"/>
            <a:ext cx="0" cy="1067168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14711251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4695" y="804163"/>
            <a:ext cx="9520157" cy="10563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34695" y="2019549"/>
            <a:ext cx="4608576" cy="801943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534695" y="2824269"/>
            <a:ext cx="4608576" cy="264445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54791" y="2023003"/>
            <a:ext cx="4608576" cy="8022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54792" y="2821491"/>
            <a:ext cx="4608576" cy="263737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1" name="Straight Connector 10"/>
          <p:cNvCxnSpPr/>
          <p:nvPr/>
        </p:nvCxnSpPr>
        <p:spPr>
          <a:xfrm>
            <a:off x="1371687" y="798973"/>
            <a:ext cx="0" cy="1067168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45465738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>
            <a:off x="1371687" y="798973"/>
            <a:ext cx="0" cy="1067168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13793571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0331187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1931988"/>
            <a:ext cx="8596668" cy="2595460"/>
          </a:xfrm>
        </p:spPr>
        <p:txBody>
          <a:bodyPr anchor="b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89310446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4642" y="798973"/>
            <a:ext cx="3183128" cy="2247117"/>
          </a:xfrm>
        </p:spPr>
        <p:txBody>
          <a:bodyPr anchor="b">
            <a:normAutofit/>
          </a:bodyPr>
          <a:lstStyle>
            <a:lvl1pPr algn="l"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43714" y="798974"/>
            <a:ext cx="6012470" cy="4658826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534695" y="3205491"/>
            <a:ext cx="3184989" cy="2248181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371687" y="798973"/>
            <a:ext cx="0" cy="2247117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27161392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7477387" y="482170"/>
            <a:ext cx="4074533" cy="5149101"/>
            <a:chOff x="7477387" y="482170"/>
            <a:chExt cx="4074533" cy="5149101"/>
          </a:xfrm>
        </p:grpSpPr>
        <p:sp>
          <p:nvSpPr>
            <p:cNvPr id="18" name="Rectangle 17"/>
            <p:cNvSpPr/>
            <p:nvPr/>
          </p:nvSpPr>
          <p:spPr>
            <a:xfrm>
              <a:off x="7477387" y="482170"/>
              <a:ext cx="4074533" cy="5149101"/>
            </a:xfrm>
            <a:prstGeom prst="rect">
              <a:avLst/>
            </a:prstGeom>
            <a:gradFill>
              <a:gsLst>
                <a:gs pos="0">
                  <a:schemeClr val="bg2">
                    <a:lumMod val="10000"/>
                  </a:schemeClr>
                </a:gs>
                <a:gs pos="100000">
                  <a:schemeClr val="bg2">
                    <a:lumMod val="10000"/>
                  </a:schemeClr>
                </a:gs>
              </a:gsLst>
            </a:grad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>
              <a:bevelT w="133350" h="50800" prst="divo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Rectangle 18"/>
            <p:cNvSpPr/>
            <p:nvPr/>
          </p:nvSpPr>
          <p:spPr>
            <a:xfrm>
              <a:off x="7790446" y="812506"/>
              <a:ext cx="3450289" cy="4466452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50800" cmpd="sng">
              <a:solidFill>
                <a:srgbClr val="191919"/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35694" y="1129513"/>
            <a:ext cx="5447840" cy="1830584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124389" y="1122542"/>
            <a:ext cx="2791171" cy="3866327"/>
          </a:xfrm>
          <a:solidFill>
            <a:schemeClr val="bg1">
              <a:lumMod val="85000"/>
            </a:schemeClr>
          </a:solidFill>
          <a:ln w="9525" cap="sq">
            <a:noFill/>
            <a:miter lim="800000"/>
          </a:ln>
          <a:effectLst/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534695" y="3145992"/>
            <a:ext cx="5440037" cy="2003742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534695" y="5469856"/>
            <a:ext cx="5440038" cy="320123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534910" y="318640"/>
            <a:ext cx="5453475" cy="320931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71687" y="798973"/>
            <a:ext cx="0" cy="2161124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30267017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>
            <a:off x="1371687" y="798973"/>
            <a:ext cx="0" cy="1067168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7537595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439111" y="883863"/>
            <a:ext cx="1615742" cy="457499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534694" y="883863"/>
            <a:ext cx="7738807" cy="457499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9439111" y="719272"/>
            <a:ext cx="1615742" cy="0"/>
          </a:xfrm>
          <a:prstGeom prst="line">
            <a:avLst/>
          </a:prstGeom>
          <a:ln w="38100" cmpd="sng">
            <a:solidFill>
              <a:schemeClr val="accent1"/>
            </a:solidFill>
            <a:prstDash val="solid"/>
            <a:tailEnd type="non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5938805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774423" y="802298"/>
            <a:ext cx="8637073" cy="2920713"/>
          </a:xfrm>
        </p:spPr>
        <p:txBody>
          <a:bodyPr bIns="0" anchor="b">
            <a:normAutofit/>
          </a:bodyPr>
          <a:lstStyle>
            <a:lvl1pPr algn="ctr"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74424" y="3724074"/>
            <a:ext cx="8637072" cy="977621"/>
          </a:xfrm>
        </p:spPr>
        <p:txBody>
          <a:bodyPr tIns="91440" bIns="91440">
            <a:normAutofit/>
          </a:bodyPr>
          <a:lstStyle>
            <a:lvl1pPr marL="0" indent="0" algn="ctr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451579" y="329307"/>
            <a:ext cx="5626774" cy="309201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76834" y="798973"/>
            <a:ext cx="811019" cy="503578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90453942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84026742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74423" y="1756130"/>
            <a:ext cx="8643154" cy="1969007"/>
          </a:xfrm>
        </p:spPr>
        <p:txBody>
          <a:bodyPr anchor="b">
            <a:normAutofit/>
          </a:bodyPr>
          <a:lstStyle>
            <a:lvl1pPr algn="ct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774423" y="3725137"/>
            <a:ext cx="8643154" cy="1093987"/>
          </a:xfrm>
        </p:spPr>
        <p:txBody>
          <a:bodyPr tIns="91440">
            <a:norm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77713133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9217" y="804889"/>
            <a:ext cx="9293577" cy="105930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47331" y="2010878"/>
            <a:ext cx="4488654" cy="344859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54140" y="2017343"/>
            <a:ext cx="4488654" cy="344152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66600739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7191" y="804163"/>
            <a:ext cx="9295603" cy="10563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47191" y="2019549"/>
            <a:ext cx="4488794" cy="801943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47191" y="2824269"/>
            <a:ext cx="4488794" cy="264445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56025" y="2023003"/>
            <a:ext cx="4488794" cy="8022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56025" y="2821491"/>
            <a:ext cx="4488794" cy="263737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28947446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2134694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139412924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9677607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4671" y="798973"/>
            <a:ext cx="2961967" cy="2406518"/>
          </a:xfrm>
        </p:spPr>
        <p:txBody>
          <a:bodyPr anchor="b">
            <a:normAutofit/>
          </a:bodyPr>
          <a:lstStyle>
            <a:lvl1pPr algn="l"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30324" y="798974"/>
            <a:ext cx="6012470" cy="4658826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44671" y="3205491"/>
            <a:ext cx="2961967" cy="2248181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31934918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7477387" y="482170"/>
            <a:ext cx="4074533" cy="5149101"/>
            <a:chOff x="7477387" y="482170"/>
            <a:chExt cx="4074533" cy="5149101"/>
          </a:xfrm>
        </p:grpSpPr>
        <p:sp>
          <p:nvSpPr>
            <p:cNvPr id="18" name="Rectangle 17"/>
            <p:cNvSpPr/>
            <p:nvPr/>
          </p:nvSpPr>
          <p:spPr>
            <a:xfrm>
              <a:off x="7477387" y="482170"/>
              <a:ext cx="4074533" cy="5149101"/>
            </a:xfrm>
            <a:prstGeom prst="rect">
              <a:avLst/>
            </a:prstGeom>
            <a:blipFill dpi="0" rotWithShape="1">
              <a:blip r:embed="rId2">
                <a:alphaModFix amt="30000"/>
              </a:blip>
              <a:srcRect/>
              <a:tile tx="0" ty="0" sx="100000" sy="100000" flip="none" algn="ctr"/>
            </a:blip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 extrusionH="76200" contourW="12700" prstMaterial="matte">
              <a:bevelT w="152400" h="50800" prst="softRound"/>
              <a:extrusionClr>
                <a:schemeClr val="tx2"/>
              </a:extrusionClr>
              <a:contourClr>
                <a:schemeClr val="bg2"/>
              </a:contourClr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Rectangle 18"/>
            <p:cNvSpPr/>
            <p:nvPr/>
          </p:nvSpPr>
          <p:spPr>
            <a:xfrm>
              <a:off x="7790446" y="812506"/>
              <a:ext cx="3450289" cy="4466452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38100" cmpd="sng">
              <a:solidFill>
                <a:schemeClr val="tx2">
                  <a:lumMod val="25000"/>
                </a:schemeClr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1206" y="1129512"/>
            <a:ext cx="5532328" cy="1922299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124389" y="1122542"/>
            <a:ext cx="2791171" cy="3866327"/>
          </a:xfrm>
          <a:solidFill>
            <a:schemeClr val="bg1">
              <a:lumMod val="50000"/>
              <a:lumOff val="50000"/>
              <a:alpha val="80000"/>
            </a:schemeClr>
          </a:solidFill>
          <a:ln w="9525" cap="sq">
            <a:noFill/>
            <a:miter lim="800000"/>
          </a:ln>
          <a:effectLst/>
        </p:spPr>
        <p:txBody>
          <a:bodyPr vert="horz" lIns="91440" tIns="45720" rIns="91440" bIns="45720" rtlCol="0" anchor="t">
            <a:normAutofit/>
          </a:bodyPr>
          <a:lstStyle>
            <a:lvl1pPr>
              <a:defRPr lang="en-US" sz="3200" dirty="0"/>
            </a:lvl1pPr>
          </a:lstStyle>
          <a:p>
            <a:pPr lvl="0" algn="ctr"/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50329" y="3059600"/>
            <a:ext cx="5524404" cy="2090134"/>
          </a:xfrm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447382" y="5469856"/>
            <a:ext cx="5527351" cy="320123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447382" y="318640"/>
            <a:ext cx="5541004" cy="320931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55771461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23503530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27052" y="798973"/>
            <a:ext cx="1615742" cy="465988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4672" y="798973"/>
            <a:ext cx="7518654" cy="465988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47128105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PanelTitle-GrommetsCombine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692398" y="1871131"/>
            <a:ext cx="6815669" cy="1515533"/>
          </a:xfrm>
        </p:spPr>
        <p:txBody>
          <a:bodyPr anchor="b">
            <a:noAutofit/>
          </a:bodyPr>
          <a:lstStyle>
            <a:lvl1pPr algn="ctr">
              <a:defRPr sz="5400">
                <a:effectLst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92398" y="3657597"/>
            <a:ext cx="6815669" cy="1320802"/>
          </a:xfrm>
        </p:spPr>
        <p:txBody>
          <a:bodyPr anchor="t">
            <a:normAutofit/>
          </a:bodyPr>
          <a:lstStyle>
            <a:lvl1pPr marL="0" indent="0" algn="ctr">
              <a:buNone/>
              <a:defRPr sz="21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983232" y="5037663"/>
            <a:ext cx="897467" cy="279400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692397" y="5037663"/>
            <a:ext cx="5214635" cy="279400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956900" y="5037663"/>
            <a:ext cx="551167" cy="279400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2692399" y="3522131"/>
            <a:ext cx="6815668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4884727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88155442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5069" y="1752606"/>
            <a:ext cx="8158688" cy="1822514"/>
          </a:xfrm>
        </p:spPr>
        <p:txBody>
          <a:bodyPr anchor="b">
            <a:normAutofit/>
          </a:bodyPr>
          <a:lstStyle>
            <a:lvl1pPr algn="ctr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15067" y="3846051"/>
            <a:ext cx="8158690" cy="954547"/>
          </a:xfrm>
        </p:spPr>
        <p:txBody>
          <a:bodyPr anchor="t">
            <a:normAutofit/>
          </a:bodyPr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2012723" y="3710585"/>
            <a:ext cx="8163380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7698005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98448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1344" y="2560320"/>
            <a:ext cx="4718304" cy="3310128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74854922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95400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80671" y="2658533"/>
            <a:ext cx="4718304" cy="576262"/>
          </a:xfrm>
        </p:spPr>
        <p:txBody>
          <a:bodyPr anchor="b">
            <a:noAutofit/>
          </a:bodyPr>
          <a:lstStyle>
            <a:lvl1pPr marL="0" indent="0">
              <a:buNone/>
              <a:defRPr sz="28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80671" y="3243262"/>
            <a:ext cx="4718304" cy="2632605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8" name="Straight Connector 17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2045842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99" y="609600"/>
            <a:ext cx="8588203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3281773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15925264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20356041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3811" y="1388534"/>
            <a:ext cx="3718455" cy="1371600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18668" y="982131"/>
            <a:ext cx="5469466" cy="4893735"/>
          </a:xfrm>
        </p:spPr>
        <p:txBody>
          <a:bodyPr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3811" y="3031065"/>
            <a:ext cx="3718455" cy="2438404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6" name="Straight Connector 15"/>
          <p:cNvCxnSpPr/>
          <p:nvPr/>
        </p:nvCxnSpPr>
        <p:spPr>
          <a:xfrm>
            <a:off x="1396169" y="2912533"/>
            <a:ext cx="35144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56421609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399" y="1883832"/>
            <a:ext cx="6241816" cy="1371600"/>
          </a:xfrm>
        </p:spPr>
        <p:txBody>
          <a:bodyPr anchor="b">
            <a:normAutofit/>
          </a:bodyPr>
          <a:lstStyle>
            <a:lvl1pPr algn="ctr">
              <a:defRPr sz="28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7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094831" y="1041400"/>
            <a:ext cx="3063347" cy="4775200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399" y="3255432"/>
            <a:ext cx="6241816" cy="1828800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62154236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4815415"/>
            <a:ext cx="9609666" cy="566738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041427" y="1041399"/>
            <a:ext cx="10105972" cy="3335869"/>
          </a:xfrm>
          <a:prstGeom prst="roundRect">
            <a:avLst>
              <a:gd name="adj" fmla="val 0"/>
            </a:avLst>
          </a:prstGeom>
          <a:ln w="57150" cmpd="thickThin">
            <a:solidFill>
              <a:schemeClr val="tx1">
                <a:lumMod val="50000"/>
                <a:lumOff val="50000"/>
              </a:schemeClr>
            </a:solidFill>
            <a:miter lim="800000"/>
          </a:ln>
          <a:effectLst>
            <a:innerShdw blurRad="57150" dist="38100" dir="14460000">
              <a:srgbClr val="000000">
                <a:alpha val="70000"/>
              </a:srgbClr>
            </a:inn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95401" y="5382153"/>
            <a:ext cx="9609666" cy="493712"/>
          </a:xfrm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64334750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03868" y="982132"/>
            <a:ext cx="9592732" cy="2954868"/>
          </a:xfrm>
        </p:spPr>
        <p:txBody>
          <a:bodyPr anchor="ctr">
            <a:normAutofit/>
          </a:bodyPr>
          <a:lstStyle>
            <a:lvl1pPr algn="ctr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03868" y="4343399"/>
            <a:ext cx="9592732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0189505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370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674812" y="3352800"/>
            <a:ext cx="8839202" cy="584200"/>
          </a:xfrm>
        </p:spPr>
        <p:txBody>
          <a:bodyPr anchor="ctr">
            <a:normAutofit/>
          </a:bodyPr>
          <a:lstStyle>
            <a:lvl1pPr marL="0" indent="0" algn="r">
              <a:buFontTx/>
              <a:buNone/>
              <a:defRPr sz="2000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343399"/>
            <a:ext cx="9609666" cy="1532467"/>
          </a:xfrm>
        </p:spPr>
        <p:txBody>
          <a:bodyPr anchor="ctr">
            <a:normAutofit/>
          </a:bodyPr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600267" y="2827870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1396169" y="4140199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30235390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2" y="3308581"/>
            <a:ext cx="9609668" cy="1468800"/>
          </a:xfrm>
        </p:spPr>
        <p:txBody>
          <a:bodyPr anchor="b">
            <a:normAutofit/>
          </a:bodyPr>
          <a:lstStyle>
            <a:lvl1pPr algn="l">
              <a:defRPr sz="32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777381"/>
            <a:ext cx="9609668" cy="860400"/>
          </a:xfrm>
        </p:spPr>
        <p:txBody>
          <a:bodyPr anchor="t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1176292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3" y="982132"/>
            <a:ext cx="9296398" cy="2243668"/>
          </a:xfrm>
        </p:spPr>
        <p:txBody>
          <a:bodyPr anchor="ctr">
            <a:normAutofit/>
          </a:bodyPr>
          <a:lstStyle>
            <a:lvl1pPr algn="ctr">
              <a:defRPr sz="3200" b="0" cap="none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9312"/>
            <a:ext cx="9609668" cy="88696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4529667"/>
            <a:ext cx="9609668" cy="1346200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2" name="TextBox 11"/>
          <p:cNvSpPr txBox="1"/>
          <p:nvPr/>
        </p:nvSpPr>
        <p:spPr>
          <a:xfrm>
            <a:off x="862013" y="8799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00267" y="2599261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  <p:cxnSp>
        <p:nvCxnSpPr>
          <p:cNvPr id="26" name="Straight Connector 25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13209301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982132"/>
            <a:ext cx="9609666" cy="2243668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 b="0" dirty="0"/>
            </a:lvl1pPr>
          </a:lstStyle>
          <a:p>
            <a:pPr marL="0" lvl="0"/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Placeholder 2"/>
          <p:cNvSpPr>
            <a:spLocks noGrp="1"/>
          </p:cNvSpPr>
          <p:nvPr>
            <p:ph type="body" idx="13"/>
          </p:nvPr>
        </p:nvSpPr>
        <p:spPr>
          <a:xfrm>
            <a:off x="1295401" y="3630168"/>
            <a:ext cx="9609668" cy="84124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None/>
              <a:defRPr sz="2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0" y="4470399"/>
            <a:ext cx="9609670" cy="1405467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5" name="Straight Connector 14"/>
          <p:cNvCxnSpPr/>
          <p:nvPr/>
        </p:nvCxnSpPr>
        <p:spPr>
          <a:xfrm>
            <a:off x="1396169" y="3429000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647476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70908611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1396169" y="2421466"/>
            <a:ext cx="9407298" cy="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5319402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9356" y="982131"/>
            <a:ext cx="1890895" cy="489373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95398" y="982132"/>
            <a:ext cx="7433025" cy="4893734"/>
          </a:xfrm>
        </p:spPr>
        <p:txBody>
          <a:bodyPr vert="eaVert"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4" name="Straight Connector 13"/>
          <p:cNvCxnSpPr/>
          <p:nvPr/>
        </p:nvCxnSpPr>
        <p:spPr>
          <a:xfrm>
            <a:off x="8863890" y="990600"/>
            <a:ext cx="0" cy="4876800"/>
          </a:xfrm>
          <a:prstGeom prst="line">
            <a:avLst/>
          </a:prstGeom>
          <a:ln w="15875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8321536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62585838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28295843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3533070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58858350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20421685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98865793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07156274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7183741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67673" y="609599"/>
            <a:ext cx="1304743" cy="5251451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7335" y="609600"/>
            <a:ext cx="7060150" cy="525145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40591535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19665151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89872152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18923797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4654808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00462716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33447442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54382509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9757814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73884535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1170278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85000"/>
                  <a:lumOff val="1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  <a:lumOff val="1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0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1" name="Isosceles Triangle 30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Isosceles Triangle 18"/>
            <p:cNvSpPr/>
            <p:nvPr/>
          </p:nvSpPr>
          <p:spPr>
            <a:xfrm rot="10800000">
              <a:off x="0" y="0"/>
              <a:ext cx="842596" cy="5666154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7067" y="2404534"/>
            <a:ext cx="7766936" cy="1646302"/>
          </a:xfrm>
        </p:spPr>
        <p:txBody>
          <a:bodyPr anchor="b">
            <a:noAutofit/>
          </a:bodyPr>
          <a:lstStyle>
            <a:lvl1pPr algn="r">
              <a:defRPr sz="5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7067" y="4050833"/>
            <a:ext cx="7766936" cy="1096899"/>
          </a:xfrm>
        </p:spPr>
        <p:txBody>
          <a:bodyPr anchor="t"/>
          <a:lstStyle>
            <a:lvl1pPr marL="0" indent="0" algn="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21876070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84420014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14229638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69402804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67694863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" y="6334316"/>
            <a:ext cx="12192000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37221391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61028447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72546360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80" y="1845734"/>
            <a:ext cx="4937760" cy="402335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92813610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5"/>
            <a:ext cx="4937760" cy="32867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2867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82843195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0771410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31572044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21505632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16905614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tIns="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71068466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2183748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07054116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5170394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30323673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7206642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71571290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7573430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2700867"/>
            <a:ext cx="8596668" cy="1826581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78112524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19388283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73894019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88585843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45170857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49590383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82878746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88912168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31911642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04535972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73214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4671" y="798973"/>
            <a:ext cx="3273099" cy="2247117"/>
          </a:xfrm>
        </p:spPr>
        <p:txBody>
          <a:bodyPr anchor="b">
            <a:normAutofit/>
          </a:bodyPr>
          <a:lstStyle>
            <a:lvl1pPr algn="l"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43714" y="798974"/>
            <a:ext cx="6012470" cy="4658826"/>
          </a:xfr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44671" y="3205491"/>
            <a:ext cx="3275013" cy="2248181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7" name="Straight Connector 16"/>
          <p:cNvCxnSpPr/>
          <p:nvPr/>
        </p:nvCxnSpPr>
        <p:spPr>
          <a:xfrm>
            <a:off x="1448280" y="3205491"/>
            <a:ext cx="3269490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646610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7334" y="2160589"/>
            <a:ext cx="4184035" cy="38807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89970" y="2160589"/>
            <a:ext cx="4184034" cy="388077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37201974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49128032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06472301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88414031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30070192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16789323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32542507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62425031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52397783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10933833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5147533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745" y="2160983"/>
            <a:ext cx="418562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5745" y="2737245"/>
            <a:ext cx="4185623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88383" y="2160983"/>
            <a:ext cx="418561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88384" y="2737245"/>
            <a:ext cx="4185617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0298564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99107284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31399344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68892493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43988480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3" y="1447800"/>
            <a:ext cx="3401064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3" y="3129280"/>
            <a:ext cx="3401063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11201987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32816589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800"/>
            <a:ext cx="8825658" cy="3640666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93248983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44074111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1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4"/>
          </p:nvPr>
        </p:nvSpPr>
        <p:spPr>
          <a:xfrm>
            <a:off x="1930400" y="3771174"/>
            <a:ext cx="7279649" cy="342174"/>
          </a:xfrm>
        </p:spPr>
        <p:txBody>
          <a:bodyPr vert="horz" lIns="91440" tIns="45720" rIns="91440" bIns="45720" rtlCol="0"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bg2">
                    <a:lumMod val="40000"/>
                    <a:lumOff val="60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>
              <a:buNone/>
            </a:pPr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2" name="TextBox 11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922674644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60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4" y="4777381"/>
            <a:ext cx="8825659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3383762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74552355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15320101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36678645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75994388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87633732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accent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91665200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05820502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33730455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46311454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44519873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1008446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75491732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20719383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3401064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129280"/>
            <a:ext cx="3401063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22847958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66897176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800"/>
            <a:ext cx="8825658" cy="3640666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00661260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75703324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1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3"/>
          </p:nvPr>
        </p:nvSpPr>
        <p:spPr>
          <a:xfrm>
            <a:off x="1930400" y="3771174"/>
            <a:ext cx="7279649" cy="342174"/>
          </a:xfrm>
        </p:spPr>
        <p:txBody>
          <a:bodyPr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TextBox 8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accent1"/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accent1"/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152703644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60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4" y="4777381"/>
            <a:ext cx="8825659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19262791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53463044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69045834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7835516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1498604"/>
            <a:ext cx="3854528" cy="1278466"/>
          </a:xfrm>
        </p:spPr>
        <p:txBody>
          <a:bodyPr anchor="b"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0461" y="514924"/>
            <a:ext cx="4513541" cy="552643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2777069"/>
            <a:ext cx="3854528" cy="258444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20549092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3782932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75087862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16341483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77219850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39875740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63475942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16558001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61233217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3401063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5" y="3129280"/>
            <a:ext cx="3401062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90894440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3951445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4800600"/>
            <a:ext cx="859666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77334" y="609600"/>
            <a:ext cx="8596668" cy="3845718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5367338"/>
            <a:ext cx="8596667" cy="67402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94444484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799"/>
            <a:ext cx="8825658" cy="3640667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43296478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50069775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0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3"/>
          </p:nvPr>
        </p:nvSpPr>
        <p:spPr>
          <a:xfrm>
            <a:off x="1930400" y="3771174"/>
            <a:ext cx="7279649" cy="342174"/>
          </a:xfrm>
        </p:spPr>
        <p:txBody>
          <a:bodyPr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2" name="TextBox 11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2200" b="0" i="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  <a:ea typeface="+mj-ea"/>
                <a:cs typeface="+mj-cs"/>
              </a:rPr>
              <a:t>“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2200" b="0" i="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  <a:ea typeface="+mj-ea"/>
                <a:cs typeface="+mj-cs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445736701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59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16915451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42684973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88710645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45368690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70436093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accent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7020985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3157295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609600"/>
            <a:ext cx="8596668" cy="3403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33929122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94965765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41852471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678825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70241714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77936630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3401064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129280"/>
            <a:ext cx="3401063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56573370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52132659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800"/>
            <a:ext cx="8825658" cy="3640666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03858107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54964101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1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3"/>
          </p:nvPr>
        </p:nvSpPr>
        <p:spPr>
          <a:xfrm>
            <a:off x="1930400" y="3771174"/>
            <a:ext cx="7385828" cy="342174"/>
          </a:xfrm>
        </p:spPr>
        <p:txBody>
          <a:bodyPr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TextBox 10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accent1"/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accent1"/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87512248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366139" y="3632200"/>
            <a:ext cx="722452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0" name="TextBox 19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849942852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59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49094773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87343787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accent1"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01107920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77520765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65325172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55621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3862283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4250865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453128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/>
          <p:cNvCxnSpPr/>
          <p:nvPr/>
        </p:nvCxnSpPr>
        <p:spPr>
          <a:xfrm>
            <a:off x="1207658" y="4343400"/>
            <a:ext cx="987552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8251648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8" y="1845734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18690877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846052"/>
            <a:ext cx="4937760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2582334"/>
            <a:ext cx="4937760" cy="33782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2063672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1931988"/>
            <a:ext cx="8596668" cy="2595460"/>
          </a:xfrm>
        </p:spPr>
        <p:txBody>
          <a:bodyPr anchor="b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11708126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96342123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10441104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46402374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lIns="91440" tIns="0" rIns="9144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61533771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2260007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72322770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 title="scalloped circle"/>
          <p:cNvSpPr/>
          <p:nvPr/>
        </p:nvSpPr>
        <p:spPr bwMode="auto">
          <a:xfrm>
            <a:off x="3557016" y="630936"/>
            <a:ext cx="5235575" cy="5229225"/>
          </a:xfrm>
          <a:custGeom>
            <a:avLst/>
            <a:gdLst/>
            <a:ahLst/>
            <a:cxnLst/>
            <a:rect l="0" t="0" r="r" b="b"/>
            <a:pathLst>
              <a:path w="3298" h="3294">
                <a:moveTo>
                  <a:pt x="1649" y="0"/>
                </a:moveTo>
                <a:lnTo>
                  <a:pt x="1681" y="3"/>
                </a:lnTo>
                <a:lnTo>
                  <a:pt x="1712" y="11"/>
                </a:lnTo>
                <a:lnTo>
                  <a:pt x="1742" y="23"/>
                </a:lnTo>
                <a:lnTo>
                  <a:pt x="1773" y="38"/>
                </a:lnTo>
                <a:lnTo>
                  <a:pt x="1802" y="55"/>
                </a:lnTo>
                <a:lnTo>
                  <a:pt x="1832" y="73"/>
                </a:lnTo>
                <a:lnTo>
                  <a:pt x="1862" y="89"/>
                </a:lnTo>
                <a:lnTo>
                  <a:pt x="1892" y="105"/>
                </a:lnTo>
                <a:lnTo>
                  <a:pt x="1921" y="117"/>
                </a:lnTo>
                <a:lnTo>
                  <a:pt x="1953" y="125"/>
                </a:lnTo>
                <a:lnTo>
                  <a:pt x="1984" y="129"/>
                </a:lnTo>
                <a:lnTo>
                  <a:pt x="2017" y="129"/>
                </a:lnTo>
                <a:lnTo>
                  <a:pt x="2051" y="127"/>
                </a:lnTo>
                <a:lnTo>
                  <a:pt x="2085" y="123"/>
                </a:lnTo>
                <a:lnTo>
                  <a:pt x="2119" y="118"/>
                </a:lnTo>
                <a:lnTo>
                  <a:pt x="2153" y="114"/>
                </a:lnTo>
                <a:lnTo>
                  <a:pt x="2187" y="111"/>
                </a:lnTo>
                <a:lnTo>
                  <a:pt x="2219" y="112"/>
                </a:lnTo>
                <a:lnTo>
                  <a:pt x="2250" y="116"/>
                </a:lnTo>
                <a:lnTo>
                  <a:pt x="2280" y="125"/>
                </a:lnTo>
                <a:lnTo>
                  <a:pt x="2305" y="138"/>
                </a:lnTo>
                <a:lnTo>
                  <a:pt x="2329" y="155"/>
                </a:lnTo>
                <a:lnTo>
                  <a:pt x="2350" y="175"/>
                </a:lnTo>
                <a:lnTo>
                  <a:pt x="2371" y="198"/>
                </a:lnTo>
                <a:lnTo>
                  <a:pt x="2390" y="222"/>
                </a:lnTo>
                <a:lnTo>
                  <a:pt x="2409" y="247"/>
                </a:lnTo>
                <a:lnTo>
                  <a:pt x="2428" y="272"/>
                </a:lnTo>
                <a:lnTo>
                  <a:pt x="2447" y="296"/>
                </a:lnTo>
                <a:lnTo>
                  <a:pt x="2467" y="319"/>
                </a:lnTo>
                <a:lnTo>
                  <a:pt x="2490" y="339"/>
                </a:lnTo>
                <a:lnTo>
                  <a:pt x="2512" y="357"/>
                </a:lnTo>
                <a:lnTo>
                  <a:pt x="2537" y="371"/>
                </a:lnTo>
                <a:lnTo>
                  <a:pt x="2564" y="383"/>
                </a:lnTo>
                <a:lnTo>
                  <a:pt x="2593" y="393"/>
                </a:lnTo>
                <a:lnTo>
                  <a:pt x="2623" y="402"/>
                </a:lnTo>
                <a:lnTo>
                  <a:pt x="2653" y="410"/>
                </a:lnTo>
                <a:lnTo>
                  <a:pt x="2684" y="418"/>
                </a:lnTo>
                <a:lnTo>
                  <a:pt x="2713" y="427"/>
                </a:lnTo>
                <a:lnTo>
                  <a:pt x="2742" y="437"/>
                </a:lnTo>
                <a:lnTo>
                  <a:pt x="2769" y="449"/>
                </a:lnTo>
                <a:lnTo>
                  <a:pt x="2793" y="464"/>
                </a:lnTo>
                <a:lnTo>
                  <a:pt x="2815" y="482"/>
                </a:lnTo>
                <a:lnTo>
                  <a:pt x="2833" y="504"/>
                </a:lnTo>
                <a:lnTo>
                  <a:pt x="2848" y="528"/>
                </a:lnTo>
                <a:lnTo>
                  <a:pt x="2860" y="555"/>
                </a:lnTo>
                <a:lnTo>
                  <a:pt x="2870" y="584"/>
                </a:lnTo>
                <a:lnTo>
                  <a:pt x="2879" y="613"/>
                </a:lnTo>
                <a:lnTo>
                  <a:pt x="2887" y="644"/>
                </a:lnTo>
                <a:lnTo>
                  <a:pt x="2895" y="674"/>
                </a:lnTo>
                <a:lnTo>
                  <a:pt x="2904" y="704"/>
                </a:lnTo>
                <a:lnTo>
                  <a:pt x="2914" y="733"/>
                </a:lnTo>
                <a:lnTo>
                  <a:pt x="2926" y="760"/>
                </a:lnTo>
                <a:lnTo>
                  <a:pt x="2940" y="785"/>
                </a:lnTo>
                <a:lnTo>
                  <a:pt x="2958" y="807"/>
                </a:lnTo>
                <a:lnTo>
                  <a:pt x="2978" y="830"/>
                </a:lnTo>
                <a:lnTo>
                  <a:pt x="3001" y="850"/>
                </a:lnTo>
                <a:lnTo>
                  <a:pt x="3025" y="869"/>
                </a:lnTo>
                <a:lnTo>
                  <a:pt x="3051" y="888"/>
                </a:lnTo>
                <a:lnTo>
                  <a:pt x="3076" y="907"/>
                </a:lnTo>
                <a:lnTo>
                  <a:pt x="3100" y="926"/>
                </a:lnTo>
                <a:lnTo>
                  <a:pt x="3123" y="947"/>
                </a:lnTo>
                <a:lnTo>
                  <a:pt x="3143" y="968"/>
                </a:lnTo>
                <a:lnTo>
                  <a:pt x="3160" y="992"/>
                </a:lnTo>
                <a:lnTo>
                  <a:pt x="3173" y="1017"/>
                </a:lnTo>
                <a:lnTo>
                  <a:pt x="3182" y="1047"/>
                </a:lnTo>
                <a:lnTo>
                  <a:pt x="3186" y="1078"/>
                </a:lnTo>
                <a:lnTo>
                  <a:pt x="3187" y="1110"/>
                </a:lnTo>
                <a:lnTo>
                  <a:pt x="3184" y="1144"/>
                </a:lnTo>
                <a:lnTo>
                  <a:pt x="3180" y="1178"/>
                </a:lnTo>
                <a:lnTo>
                  <a:pt x="3175" y="1212"/>
                </a:lnTo>
                <a:lnTo>
                  <a:pt x="3171" y="1246"/>
                </a:lnTo>
                <a:lnTo>
                  <a:pt x="3169" y="1280"/>
                </a:lnTo>
                <a:lnTo>
                  <a:pt x="3169" y="1313"/>
                </a:lnTo>
                <a:lnTo>
                  <a:pt x="3173" y="1344"/>
                </a:lnTo>
                <a:lnTo>
                  <a:pt x="3181" y="1375"/>
                </a:lnTo>
                <a:lnTo>
                  <a:pt x="3193" y="1404"/>
                </a:lnTo>
                <a:lnTo>
                  <a:pt x="3209" y="1434"/>
                </a:lnTo>
                <a:lnTo>
                  <a:pt x="3225" y="1464"/>
                </a:lnTo>
                <a:lnTo>
                  <a:pt x="3243" y="1494"/>
                </a:lnTo>
                <a:lnTo>
                  <a:pt x="3260" y="1523"/>
                </a:lnTo>
                <a:lnTo>
                  <a:pt x="3275" y="1554"/>
                </a:lnTo>
                <a:lnTo>
                  <a:pt x="3287" y="1584"/>
                </a:lnTo>
                <a:lnTo>
                  <a:pt x="3295" y="1615"/>
                </a:lnTo>
                <a:lnTo>
                  <a:pt x="3298" y="1647"/>
                </a:lnTo>
                <a:lnTo>
                  <a:pt x="3295" y="1679"/>
                </a:lnTo>
                <a:lnTo>
                  <a:pt x="3287" y="1710"/>
                </a:lnTo>
                <a:lnTo>
                  <a:pt x="3275" y="1740"/>
                </a:lnTo>
                <a:lnTo>
                  <a:pt x="3260" y="1771"/>
                </a:lnTo>
                <a:lnTo>
                  <a:pt x="3243" y="1800"/>
                </a:lnTo>
                <a:lnTo>
                  <a:pt x="3225" y="1830"/>
                </a:lnTo>
                <a:lnTo>
                  <a:pt x="3209" y="1860"/>
                </a:lnTo>
                <a:lnTo>
                  <a:pt x="3193" y="1890"/>
                </a:lnTo>
                <a:lnTo>
                  <a:pt x="3181" y="1919"/>
                </a:lnTo>
                <a:lnTo>
                  <a:pt x="3173" y="1950"/>
                </a:lnTo>
                <a:lnTo>
                  <a:pt x="3169" y="1981"/>
                </a:lnTo>
                <a:lnTo>
                  <a:pt x="3169" y="2014"/>
                </a:lnTo>
                <a:lnTo>
                  <a:pt x="3171" y="2048"/>
                </a:lnTo>
                <a:lnTo>
                  <a:pt x="3175" y="2082"/>
                </a:lnTo>
                <a:lnTo>
                  <a:pt x="3180" y="2116"/>
                </a:lnTo>
                <a:lnTo>
                  <a:pt x="3184" y="2150"/>
                </a:lnTo>
                <a:lnTo>
                  <a:pt x="3187" y="2184"/>
                </a:lnTo>
                <a:lnTo>
                  <a:pt x="3186" y="2216"/>
                </a:lnTo>
                <a:lnTo>
                  <a:pt x="3182" y="2247"/>
                </a:lnTo>
                <a:lnTo>
                  <a:pt x="3173" y="2277"/>
                </a:lnTo>
                <a:lnTo>
                  <a:pt x="3160" y="2302"/>
                </a:lnTo>
                <a:lnTo>
                  <a:pt x="3143" y="2326"/>
                </a:lnTo>
                <a:lnTo>
                  <a:pt x="3123" y="2347"/>
                </a:lnTo>
                <a:lnTo>
                  <a:pt x="3100" y="2368"/>
                </a:lnTo>
                <a:lnTo>
                  <a:pt x="3076" y="2387"/>
                </a:lnTo>
                <a:lnTo>
                  <a:pt x="3051" y="2406"/>
                </a:lnTo>
                <a:lnTo>
                  <a:pt x="3025" y="2425"/>
                </a:lnTo>
                <a:lnTo>
                  <a:pt x="3001" y="2444"/>
                </a:lnTo>
                <a:lnTo>
                  <a:pt x="2978" y="2464"/>
                </a:lnTo>
                <a:lnTo>
                  <a:pt x="2958" y="2487"/>
                </a:lnTo>
                <a:lnTo>
                  <a:pt x="2940" y="2509"/>
                </a:lnTo>
                <a:lnTo>
                  <a:pt x="2926" y="2534"/>
                </a:lnTo>
                <a:lnTo>
                  <a:pt x="2914" y="2561"/>
                </a:lnTo>
                <a:lnTo>
                  <a:pt x="2904" y="2590"/>
                </a:lnTo>
                <a:lnTo>
                  <a:pt x="2895" y="2620"/>
                </a:lnTo>
                <a:lnTo>
                  <a:pt x="2887" y="2650"/>
                </a:lnTo>
                <a:lnTo>
                  <a:pt x="2879" y="2681"/>
                </a:lnTo>
                <a:lnTo>
                  <a:pt x="2870" y="2710"/>
                </a:lnTo>
                <a:lnTo>
                  <a:pt x="2860" y="2739"/>
                </a:lnTo>
                <a:lnTo>
                  <a:pt x="2848" y="2766"/>
                </a:lnTo>
                <a:lnTo>
                  <a:pt x="2833" y="2790"/>
                </a:lnTo>
                <a:lnTo>
                  <a:pt x="2815" y="2812"/>
                </a:lnTo>
                <a:lnTo>
                  <a:pt x="2793" y="2830"/>
                </a:lnTo>
                <a:lnTo>
                  <a:pt x="2769" y="2845"/>
                </a:lnTo>
                <a:lnTo>
                  <a:pt x="2742" y="2857"/>
                </a:lnTo>
                <a:lnTo>
                  <a:pt x="2713" y="2867"/>
                </a:lnTo>
                <a:lnTo>
                  <a:pt x="2684" y="2876"/>
                </a:lnTo>
                <a:lnTo>
                  <a:pt x="2653" y="2884"/>
                </a:lnTo>
                <a:lnTo>
                  <a:pt x="2623" y="2892"/>
                </a:lnTo>
                <a:lnTo>
                  <a:pt x="2593" y="2901"/>
                </a:lnTo>
                <a:lnTo>
                  <a:pt x="2564" y="2911"/>
                </a:lnTo>
                <a:lnTo>
                  <a:pt x="2537" y="2923"/>
                </a:lnTo>
                <a:lnTo>
                  <a:pt x="2512" y="2937"/>
                </a:lnTo>
                <a:lnTo>
                  <a:pt x="2490" y="2955"/>
                </a:lnTo>
                <a:lnTo>
                  <a:pt x="2467" y="2975"/>
                </a:lnTo>
                <a:lnTo>
                  <a:pt x="2447" y="2998"/>
                </a:lnTo>
                <a:lnTo>
                  <a:pt x="2428" y="3022"/>
                </a:lnTo>
                <a:lnTo>
                  <a:pt x="2409" y="3047"/>
                </a:lnTo>
                <a:lnTo>
                  <a:pt x="2390" y="3072"/>
                </a:lnTo>
                <a:lnTo>
                  <a:pt x="2371" y="3096"/>
                </a:lnTo>
                <a:lnTo>
                  <a:pt x="2350" y="3119"/>
                </a:lnTo>
                <a:lnTo>
                  <a:pt x="2329" y="3139"/>
                </a:lnTo>
                <a:lnTo>
                  <a:pt x="2305" y="3156"/>
                </a:lnTo>
                <a:lnTo>
                  <a:pt x="2280" y="3169"/>
                </a:lnTo>
                <a:lnTo>
                  <a:pt x="2250" y="3178"/>
                </a:lnTo>
                <a:lnTo>
                  <a:pt x="2219" y="3182"/>
                </a:lnTo>
                <a:lnTo>
                  <a:pt x="2187" y="3183"/>
                </a:lnTo>
                <a:lnTo>
                  <a:pt x="2153" y="3180"/>
                </a:lnTo>
                <a:lnTo>
                  <a:pt x="2119" y="3176"/>
                </a:lnTo>
                <a:lnTo>
                  <a:pt x="2085" y="3171"/>
                </a:lnTo>
                <a:lnTo>
                  <a:pt x="2051" y="3167"/>
                </a:lnTo>
                <a:lnTo>
                  <a:pt x="2017" y="3165"/>
                </a:lnTo>
                <a:lnTo>
                  <a:pt x="1984" y="3165"/>
                </a:lnTo>
                <a:lnTo>
                  <a:pt x="1953" y="3169"/>
                </a:lnTo>
                <a:lnTo>
                  <a:pt x="1921" y="3177"/>
                </a:lnTo>
                <a:lnTo>
                  <a:pt x="1892" y="3189"/>
                </a:lnTo>
                <a:lnTo>
                  <a:pt x="1862" y="3205"/>
                </a:lnTo>
                <a:lnTo>
                  <a:pt x="1832" y="3221"/>
                </a:lnTo>
                <a:lnTo>
                  <a:pt x="1802" y="3239"/>
                </a:lnTo>
                <a:lnTo>
                  <a:pt x="1773" y="3256"/>
                </a:lnTo>
                <a:lnTo>
                  <a:pt x="1742" y="3271"/>
                </a:lnTo>
                <a:lnTo>
                  <a:pt x="1712" y="3283"/>
                </a:lnTo>
                <a:lnTo>
                  <a:pt x="1681" y="3291"/>
                </a:lnTo>
                <a:lnTo>
                  <a:pt x="1649" y="3294"/>
                </a:lnTo>
                <a:lnTo>
                  <a:pt x="1617" y="3291"/>
                </a:lnTo>
                <a:lnTo>
                  <a:pt x="1586" y="3283"/>
                </a:lnTo>
                <a:lnTo>
                  <a:pt x="1556" y="3271"/>
                </a:lnTo>
                <a:lnTo>
                  <a:pt x="1525" y="3256"/>
                </a:lnTo>
                <a:lnTo>
                  <a:pt x="1496" y="3239"/>
                </a:lnTo>
                <a:lnTo>
                  <a:pt x="1466" y="3221"/>
                </a:lnTo>
                <a:lnTo>
                  <a:pt x="1436" y="3205"/>
                </a:lnTo>
                <a:lnTo>
                  <a:pt x="1406" y="3189"/>
                </a:lnTo>
                <a:lnTo>
                  <a:pt x="1376" y="3177"/>
                </a:lnTo>
                <a:lnTo>
                  <a:pt x="1345" y="3169"/>
                </a:lnTo>
                <a:lnTo>
                  <a:pt x="1314" y="3165"/>
                </a:lnTo>
                <a:lnTo>
                  <a:pt x="1281" y="3165"/>
                </a:lnTo>
                <a:lnTo>
                  <a:pt x="1247" y="3167"/>
                </a:lnTo>
                <a:lnTo>
                  <a:pt x="1213" y="3171"/>
                </a:lnTo>
                <a:lnTo>
                  <a:pt x="1179" y="3176"/>
                </a:lnTo>
                <a:lnTo>
                  <a:pt x="1145" y="3180"/>
                </a:lnTo>
                <a:lnTo>
                  <a:pt x="1111" y="3183"/>
                </a:lnTo>
                <a:lnTo>
                  <a:pt x="1079" y="3182"/>
                </a:lnTo>
                <a:lnTo>
                  <a:pt x="1048" y="3178"/>
                </a:lnTo>
                <a:lnTo>
                  <a:pt x="1018" y="3169"/>
                </a:lnTo>
                <a:lnTo>
                  <a:pt x="993" y="3156"/>
                </a:lnTo>
                <a:lnTo>
                  <a:pt x="969" y="3139"/>
                </a:lnTo>
                <a:lnTo>
                  <a:pt x="948" y="3119"/>
                </a:lnTo>
                <a:lnTo>
                  <a:pt x="927" y="3096"/>
                </a:lnTo>
                <a:lnTo>
                  <a:pt x="908" y="3072"/>
                </a:lnTo>
                <a:lnTo>
                  <a:pt x="889" y="3047"/>
                </a:lnTo>
                <a:lnTo>
                  <a:pt x="870" y="3022"/>
                </a:lnTo>
                <a:lnTo>
                  <a:pt x="851" y="2998"/>
                </a:lnTo>
                <a:lnTo>
                  <a:pt x="831" y="2975"/>
                </a:lnTo>
                <a:lnTo>
                  <a:pt x="808" y="2955"/>
                </a:lnTo>
                <a:lnTo>
                  <a:pt x="786" y="2937"/>
                </a:lnTo>
                <a:lnTo>
                  <a:pt x="761" y="2923"/>
                </a:lnTo>
                <a:lnTo>
                  <a:pt x="734" y="2911"/>
                </a:lnTo>
                <a:lnTo>
                  <a:pt x="705" y="2901"/>
                </a:lnTo>
                <a:lnTo>
                  <a:pt x="675" y="2892"/>
                </a:lnTo>
                <a:lnTo>
                  <a:pt x="645" y="2884"/>
                </a:lnTo>
                <a:lnTo>
                  <a:pt x="614" y="2876"/>
                </a:lnTo>
                <a:lnTo>
                  <a:pt x="585" y="2867"/>
                </a:lnTo>
                <a:lnTo>
                  <a:pt x="556" y="2857"/>
                </a:lnTo>
                <a:lnTo>
                  <a:pt x="529" y="2845"/>
                </a:lnTo>
                <a:lnTo>
                  <a:pt x="505" y="2830"/>
                </a:lnTo>
                <a:lnTo>
                  <a:pt x="483" y="2812"/>
                </a:lnTo>
                <a:lnTo>
                  <a:pt x="465" y="2790"/>
                </a:lnTo>
                <a:lnTo>
                  <a:pt x="450" y="2766"/>
                </a:lnTo>
                <a:lnTo>
                  <a:pt x="438" y="2739"/>
                </a:lnTo>
                <a:lnTo>
                  <a:pt x="428" y="2710"/>
                </a:lnTo>
                <a:lnTo>
                  <a:pt x="419" y="2681"/>
                </a:lnTo>
                <a:lnTo>
                  <a:pt x="411" y="2650"/>
                </a:lnTo>
                <a:lnTo>
                  <a:pt x="403" y="2620"/>
                </a:lnTo>
                <a:lnTo>
                  <a:pt x="394" y="2590"/>
                </a:lnTo>
                <a:lnTo>
                  <a:pt x="384" y="2561"/>
                </a:lnTo>
                <a:lnTo>
                  <a:pt x="372" y="2534"/>
                </a:lnTo>
                <a:lnTo>
                  <a:pt x="358" y="2509"/>
                </a:lnTo>
                <a:lnTo>
                  <a:pt x="340" y="2487"/>
                </a:lnTo>
                <a:lnTo>
                  <a:pt x="320" y="2464"/>
                </a:lnTo>
                <a:lnTo>
                  <a:pt x="297" y="2444"/>
                </a:lnTo>
                <a:lnTo>
                  <a:pt x="272" y="2425"/>
                </a:lnTo>
                <a:lnTo>
                  <a:pt x="247" y="2406"/>
                </a:lnTo>
                <a:lnTo>
                  <a:pt x="222" y="2387"/>
                </a:lnTo>
                <a:lnTo>
                  <a:pt x="198" y="2368"/>
                </a:lnTo>
                <a:lnTo>
                  <a:pt x="175" y="2347"/>
                </a:lnTo>
                <a:lnTo>
                  <a:pt x="155" y="2326"/>
                </a:lnTo>
                <a:lnTo>
                  <a:pt x="138" y="2302"/>
                </a:lnTo>
                <a:lnTo>
                  <a:pt x="125" y="2277"/>
                </a:lnTo>
                <a:lnTo>
                  <a:pt x="116" y="2247"/>
                </a:lnTo>
                <a:lnTo>
                  <a:pt x="112" y="2216"/>
                </a:lnTo>
                <a:lnTo>
                  <a:pt x="111" y="2184"/>
                </a:lnTo>
                <a:lnTo>
                  <a:pt x="114" y="2150"/>
                </a:lnTo>
                <a:lnTo>
                  <a:pt x="118" y="2116"/>
                </a:lnTo>
                <a:lnTo>
                  <a:pt x="123" y="2082"/>
                </a:lnTo>
                <a:lnTo>
                  <a:pt x="127" y="2048"/>
                </a:lnTo>
                <a:lnTo>
                  <a:pt x="129" y="2014"/>
                </a:lnTo>
                <a:lnTo>
                  <a:pt x="129" y="1981"/>
                </a:lnTo>
                <a:lnTo>
                  <a:pt x="125" y="1950"/>
                </a:lnTo>
                <a:lnTo>
                  <a:pt x="117" y="1919"/>
                </a:lnTo>
                <a:lnTo>
                  <a:pt x="105" y="1890"/>
                </a:lnTo>
                <a:lnTo>
                  <a:pt x="90" y="1860"/>
                </a:lnTo>
                <a:lnTo>
                  <a:pt x="73" y="1830"/>
                </a:lnTo>
                <a:lnTo>
                  <a:pt x="55" y="1800"/>
                </a:lnTo>
                <a:lnTo>
                  <a:pt x="38" y="1771"/>
                </a:lnTo>
                <a:lnTo>
                  <a:pt x="23" y="1740"/>
                </a:lnTo>
                <a:lnTo>
                  <a:pt x="11" y="1710"/>
                </a:lnTo>
                <a:lnTo>
                  <a:pt x="3" y="1679"/>
                </a:lnTo>
                <a:lnTo>
                  <a:pt x="0" y="1647"/>
                </a:lnTo>
                <a:lnTo>
                  <a:pt x="3" y="1615"/>
                </a:lnTo>
                <a:lnTo>
                  <a:pt x="11" y="1584"/>
                </a:lnTo>
                <a:lnTo>
                  <a:pt x="23" y="1554"/>
                </a:lnTo>
                <a:lnTo>
                  <a:pt x="38" y="1523"/>
                </a:lnTo>
                <a:lnTo>
                  <a:pt x="55" y="1494"/>
                </a:lnTo>
                <a:lnTo>
                  <a:pt x="73" y="1464"/>
                </a:lnTo>
                <a:lnTo>
                  <a:pt x="90" y="1434"/>
                </a:lnTo>
                <a:lnTo>
                  <a:pt x="105" y="1404"/>
                </a:lnTo>
                <a:lnTo>
                  <a:pt x="117" y="1375"/>
                </a:lnTo>
                <a:lnTo>
                  <a:pt x="125" y="1344"/>
                </a:lnTo>
                <a:lnTo>
                  <a:pt x="129" y="1313"/>
                </a:lnTo>
                <a:lnTo>
                  <a:pt x="129" y="1280"/>
                </a:lnTo>
                <a:lnTo>
                  <a:pt x="127" y="1246"/>
                </a:lnTo>
                <a:lnTo>
                  <a:pt x="123" y="1212"/>
                </a:lnTo>
                <a:lnTo>
                  <a:pt x="118" y="1178"/>
                </a:lnTo>
                <a:lnTo>
                  <a:pt x="114" y="1144"/>
                </a:lnTo>
                <a:lnTo>
                  <a:pt x="111" y="1110"/>
                </a:lnTo>
                <a:lnTo>
                  <a:pt x="112" y="1078"/>
                </a:lnTo>
                <a:lnTo>
                  <a:pt x="116" y="1047"/>
                </a:lnTo>
                <a:lnTo>
                  <a:pt x="125" y="1017"/>
                </a:lnTo>
                <a:lnTo>
                  <a:pt x="138" y="992"/>
                </a:lnTo>
                <a:lnTo>
                  <a:pt x="155" y="968"/>
                </a:lnTo>
                <a:lnTo>
                  <a:pt x="175" y="947"/>
                </a:lnTo>
                <a:lnTo>
                  <a:pt x="198" y="926"/>
                </a:lnTo>
                <a:lnTo>
                  <a:pt x="222" y="907"/>
                </a:lnTo>
                <a:lnTo>
                  <a:pt x="247" y="888"/>
                </a:lnTo>
                <a:lnTo>
                  <a:pt x="272" y="869"/>
                </a:lnTo>
                <a:lnTo>
                  <a:pt x="297" y="850"/>
                </a:lnTo>
                <a:lnTo>
                  <a:pt x="320" y="830"/>
                </a:lnTo>
                <a:lnTo>
                  <a:pt x="340" y="807"/>
                </a:lnTo>
                <a:lnTo>
                  <a:pt x="358" y="785"/>
                </a:lnTo>
                <a:lnTo>
                  <a:pt x="372" y="760"/>
                </a:lnTo>
                <a:lnTo>
                  <a:pt x="384" y="733"/>
                </a:lnTo>
                <a:lnTo>
                  <a:pt x="394" y="704"/>
                </a:lnTo>
                <a:lnTo>
                  <a:pt x="403" y="674"/>
                </a:lnTo>
                <a:lnTo>
                  <a:pt x="411" y="644"/>
                </a:lnTo>
                <a:lnTo>
                  <a:pt x="419" y="613"/>
                </a:lnTo>
                <a:lnTo>
                  <a:pt x="428" y="584"/>
                </a:lnTo>
                <a:lnTo>
                  <a:pt x="438" y="555"/>
                </a:lnTo>
                <a:lnTo>
                  <a:pt x="450" y="528"/>
                </a:lnTo>
                <a:lnTo>
                  <a:pt x="465" y="504"/>
                </a:lnTo>
                <a:lnTo>
                  <a:pt x="483" y="482"/>
                </a:lnTo>
                <a:lnTo>
                  <a:pt x="505" y="464"/>
                </a:lnTo>
                <a:lnTo>
                  <a:pt x="529" y="449"/>
                </a:lnTo>
                <a:lnTo>
                  <a:pt x="556" y="437"/>
                </a:lnTo>
                <a:lnTo>
                  <a:pt x="585" y="427"/>
                </a:lnTo>
                <a:lnTo>
                  <a:pt x="614" y="418"/>
                </a:lnTo>
                <a:lnTo>
                  <a:pt x="645" y="410"/>
                </a:lnTo>
                <a:lnTo>
                  <a:pt x="675" y="402"/>
                </a:lnTo>
                <a:lnTo>
                  <a:pt x="705" y="393"/>
                </a:lnTo>
                <a:lnTo>
                  <a:pt x="734" y="383"/>
                </a:lnTo>
                <a:lnTo>
                  <a:pt x="761" y="371"/>
                </a:lnTo>
                <a:lnTo>
                  <a:pt x="786" y="357"/>
                </a:lnTo>
                <a:lnTo>
                  <a:pt x="808" y="339"/>
                </a:lnTo>
                <a:lnTo>
                  <a:pt x="831" y="319"/>
                </a:lnTo>
                <a:lnTo>
                  <a:pt x="851" y="296"/>
                </a:lnTo>
                <a:lnTo>
                  <a:pt x="870" y="272"/>
                </a:lnTo>
                <a:lnTo>
                  <a:pt x="889" y="247"/>
                </a:lnTo>
                <a:lnTo>
                  <a:pt x="908" y="222"/>
                </a:lnTo>
                <a:lnTo>
                  <a:pt x="927" y="198"/>
                </a:lnTo>
                <a:lnTo>
                  <a:pt x="948" y="175"/>
                </a:lnTo>
                <a:lnTo>
                  <a:pt x="969" y="155"/>
                </a:lnTo>
                <a:lnTo>
                  <a:pt x="993" y="138"/>
                </a:lnTo>
                <a:lnTo>
                  <a:pt x="1018" y="125"/>
                </a:lnTo>
                <a:lnTo>
                  <a:pt x="1048" y="116"/>
                </a:lnTo>
                <a:lnTo>
                  <a:pt x="1079" y="112"/>
                </a:lnTo>
                <a:lnTo>
                  <a:pt x="1111" y="111"/>
                </a:lnTo>
                <a:lnTo>
                  <a:pt x="1145" y="114"/>
                </a:lnTo>
                <a:lnTo>
                  <a:pt x="1179" y="118"/>
                </a:lnTo>
                <a:lnTo>
                  <a:pt x="1213" y="123"/>
                </a:lnTo>
                <a:lnTo>
                  <a:pt x="1247" y="127"/>
                </a:lnTo>
                <a:lnTo>
                  <a:pt x="1281" y="129"/>
                </a:lnTo>
                <a:lnTo>
                  <a:pt x="1314" y="129"/>
                </a:lnTo>
                <a:lnTo>
                  <a:pt x="1345" y="125"/>
                </a:lnTo>
                <a:lnTo>
                  <a:pt x="1376" y="117"/>
                </a:lnTo>
                <a:lnTo>
                  <a:pt x="1406" y="105"/>
                </a:lnTo>
                <a:lnTo>
                  <a:pt x="1436" y="89"/>
                </a:lnTo>
                <a:lnTo>
                  <a:pt x="1466" y="73"/>
                </a:lnTo>
                <a:lnTo>
                  <a:pt x="1496" y="55"/>
                </a:lnTo>
                <a:lnTo>
                  <a:pt x="1525" y="38"/>
                </a:lnTo>
                <a:lnTo>
                  <a:pt x="1556" y="23"/>
                </a:lnTo>
                <a:lnTo>
                  <a:pt x="1586" y="11"/>
                </a:lnTo>
                <a:lnTo>
                  <a:pt x="1617" y="3"/>
                </a:lnTo>
                <a:lnTo>
                  <a:pt x="1649" y="0"/>
                </a:lnTo>
                <a:close/>
              </a:path>
            </a:pathLst>
          </a:custGeom>
          <a:solidFill>
            <a:schemeClr val="bg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8523" y="1098388"/>
            <a:ext cx="10318418" cy="4394988"/>
          </a:xfrm>
        </p:spPr>
        <p:txBody>
          <a:bodyPr anchor="ctr">
            <a:noAutofit/>
          </a:bodyPr>
          <a:lstStyle>
            <a:lvl1pPr algn="ctr">
              <a:defRPr sz="10000" spc="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15045" y="5979196"/>
            <a:ext cx="8045373" cy="742279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2000" b="1" i="0" cap="all" spc="400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78523" y="6375679"/>
            <a:ext cx="2329722" cy="348462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80332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067218" y="6375679"/>
            <a:ext cx="2329723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3" name="Rectangle 12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827807862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80745193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42929" y="1073888"/>
            <a:ext cx="8187071" cy="4064627"/>
          </a:xfrm>
        </p:spPr>
        <p:txBody>
          <a:bodyPr anchor="b">
            <a:normAutofit/>
          </a:bodyPr>
          <a:lstStyle>
            <a:lvl1pPr>
              <a:defRPr sz="8400" spc="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42930" y="5159781"/>
            <a:ext cx="7017488" cy="951135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None/>
              <a:defRPr sz="2000" b="1" i="0" cap="all" spc="4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236546" y="6375679"/>
            <a:ext cx="1493947" cy="348462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279064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942434" y="6375679"/>
            <a:ext cx="1487566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7" name="Group 6" title="left scallop shape"/>
          <p:cNvGrpSpPr/>
          <p:nvPr/>
        </p:nvGrpSpPr>
        <p:grpSpPr>
          <a:xfrm>
            <a:off x="0" y="0"/>
            <a:ext cx="2814638" cy="6858000"/>
            <a:chOff x="0" y="0"/>
            <a:chExt cx="2814638" cy="6858000"/>
          </a:xfrm>
        </p:grpSpPr>
        <p:sp>
          <p:nvSpPr>
            <p:cNvPr id="11" name="Freeform 6" title="left scallop shape"/>
            <p:cNvSpPr/>
            <p:nvPr/>
          </p:nvSpPr>
          <p:spPr bwMode="auto">
            <a:xfrm>
              <a:off x="0" y="0"/>
              <a:ext cx="2814638" cy="6858000"/>
            </a:xfrm>
            <a:custGeom>
              <a:avLst/>
              <a:gdLst/>
              <a:ahLst/>
              <a:cxnLst/>
              <a:rect l="0" t="0" r="r" b="b"/>
              <a:pathLst>
                <a:path w="1773" h="4320">
                  <a:moveTo>
                    <a:pt x="0" y="0"/>
                  </a:moveTo>
                  <a:lnTo>
                    <a:pt x="891" y="0"/>
                  </a:lnTo>
                  <a:lnTo>
                    <a:pt x="906" y="56"/>
                  </a:lnTo>
                  <a:lnTo>
                    <a:pt x="921" y="111"/>
                  </a:lnTo>
                  <a:lnTo>
                    <a:pt x="938" y="165"/>
                  </a:lnTo>
                  <a:lnTo>
                    <a:pt x="957" y="217"/>
                  </a:lnTo>
                  <a:lnTo>
                    <a:pt x="980" y="266"/>
                  </a:lnTo>
                  <a:lnTo>
                    <a:pt x="1007" y="312"/>
                  </a:lnTo>
                  <a:lnTo>
                    <a:pt x="1036" y="351"/>
                  </a:lnTo>
                  <a:lnTo>
                    <a:pt x="1069" y="387"/>
                  </a:lnTo>
                  <a:lnTo>
                    <a:pt x="1105" y="422"/>
                  </a:lnTo>
                  <a:lnTo>
                    <a:pt x="1145" y="456"/>
                  </a:lnTo>
                  <a:lnTo>
                    <a:pt x="1185" y="487"/>
                  </a:lnTo>
                  <a:lnTo>
                    <a:pt x="1227" y="520"/>
                  </a:lnTo>
                  <a:lnTo>
                    <a:pt x="1270" y="551"/>
                  </a:lnTo>
                  <a:lnTo>
                    <a:pt x="1311" y="584"/>
                  </a:lnTo>
                  <a:lnTo>
                    <a:pt x="1352" y="617"/>
                  </a:lnTo>
                  <a:lnTo>
                    <a:pt x="1390" y="651"/>
                  </a:lnTo>
                  <a:lnTo>
                    <a:pt x="1425" y="687"/>
                  </a:lnTo>
                  <a:lnTo>
                    <a:pt x="1456" y="725"/>
                  </a:lnTo>
                  <a:lnTo>
                    <a:pt x="1484" y="765"/>
                  </a:lnTo>
                  <a:lnTo>
                    <a:pt x="1505" y="808"/>
                  </a:lnTo>
                  <a:lnTo>
                    <a:pt x="1521" y="856"/>
                  </a:lnTo>
                  <a:lnTo>
                    <a:pt x="1530" y="907"/>
                  </a:lnTo>
                  <a:lnTo>
                    <a:pt x="1534" y="960"/>
                  </a:lnTo>
                  <a:lnTo>
                    <a:pt x="1534" y="1013"/>
                  </a:lnTo>
                  <a:lnTo>
                    <a:pt x="1530" y="1068"/>
                  </a:lnTo>
                  <a:lnTo>
                    <a:pt x="1523" y="1125"/>
                  </a:lnTo>
                  <a:lnTo>
                    <a:pt x="1515" y="1181"/>
                  </a:lnTo>
                  <a:lnTo>
                    <a:pt x="1508" y="1237"/>
                  </a:lnTo>
                  <a:lnTo>
                    <a:pt x="1501" y="1293"/>
                  </a:lnTo>
                  <a:lnTo>
                    <a:pt x="1496" y="1350"/>
                  </a:lnTo>
                  <a:lnTo>
                    <a:pt x="1494" y="1405"/>
                  </a:lnTo>
                  <a:lnTo>
                    <a:pt x="1497" y="1458"/>
                  </a:lnTo>
                  <a:lnTo>
                    <a:pt x="1504" y="1511"/>
                  </a:lnTo>
                  <a:lnTo>
                    <a:pt x="1517" y="1560"/>
                  </a:lnTo>
                  <a:lnTo>
                    <a:pt x="1535" y="1610"/>
                  </a:lnTo>
                  <a:lnTo>
                    <a:pt x="1557" y="1659"/>
                  </a:lnTo>
                  <a:lnTo>
                    <a:pt x="1583" y="1708"/>
                  </a:lnTo>
                  <a:lnTo>
                    <a:pt x="1611" y="1757"/>
                  </a:lnTo>
                  <a:lnTo>
                    <a:pt x="1640" y="1807"/>
                  </a:lnTo>
                  <a:lnTo>
                    <a:pt x="1669" y="1855"/>
                  </a:lnTo>
                  <a:lnTo>
                    <a:pt x="1696" y="1905"/>
                  </a:lnTo>
                  <a:lnTo>
                    <a:pt x="1721" y="1954"/>
                  </a:lnTo>
                  <a:lnTo>
                    <a:pt x="1742" y="2006"/>
                  </a:lnTo>
                  <a:lnTo>
                    <a:pt x="1759" y="2057"/>
                  </a:lnTo>
                  <a:lnTo>
                    <a:pt x="1769" y="2108"/>
                  </a:lnTo>
                  <a:lnTo>
                    <a:pt x="1773" y="2160"/>
                  </a:lnTo>
                  <a:lnTo>
                    <a:pt x="1769" y="2212"/>
                  </a:lnTo>
                  <a:lnTo>
                    <a:pt x="1759" y="2263"/>
                  </a:lnTo>
                  <a:lnTo>
                    <a:pt x="1742" y="2314"/>
                  </a:lnTo>
                  <a:lnTo>
                    <a:pt x="1721" y="2366"/>
                  </a:lnTo>
                  <a:lnTo>
                    <a:pt x="1696" y="2415"/>
                  </a:lnTo>
                  <a:lnTo>
                    <a:pt x="1669" y="2465"/>
                  </a:lnTo>
                  <a:lnTo>
                    <a:pt x="1640" y="2513"/>
                  </a:lnTo>
                  <a:lnTo>
                    <a:pt x="1611" y="2563"/>
                  </a:lnTo>
                  <a:lnTo>
                    <a:pt x="1583" y="2612"/>
                  </a:lnTo>
                  <a:lnTo>
                    <a:pt x="1557" y="2661"/>
                  </a:lnTo>
                  <a:lnTo>
                    <a:pt x="1535" y="2710"/>
                  </a:lnTo>
                  <a:lnTo>
                    <a:pt x="1517" y="2760"/>
                  </a:lnTo>
                  <a:lnTo>
                    <a:pt x="1504" y="2809"/>
                  </a:lnTo>
                  <a:lnTo>
                    <a:pt x="1497" y="2862"/>
                  </a:lnTo>
                  <a:lnTo>
                    <a:pt x="1494" y="2915"/>
                  </a:lnTo>
                  <a:lnTo>
                    <a:pt x="1496" y="2970"/>
                  </a:lnTo>
                  <a:lnTo>
                    <a:pt x="1501" y="3027"/>
                  </a:lnTo>
                  <a:lnTo>
                    <a:pt x="1508" y="3083"/>
                  </a:lnTo>
                  <a:lnTo>
                    <a:pt x="1515" y="3139"/>
                  </a:lnTo>
                  <a:lnTo>
                    <a:pt x="1523" y="3195"/>
                  </a:lnTo>
                  <a:lnTo>
                    <a:pt x="1530" y="3252"/>
                  </a:lnTo>
                  <a:lnTo>
                    <a:pt x="1534" y="3307"/>
                  </a:lnTo>
                  <a:lnTo>
                    <a:pt x="1534" y="3360"/>
                  </a:lnTo>
                  <a:lnTo>
                    <a:pt x="1530" y="3413"/>
                  </a:lnTo>
                  <a:lnTo>
                    <a:pt x="1521" y="3464"/>
                  </a:lnTo>
                  <a:lnTo>
                    <a:pt x="1505" y="3512"/>
                  </a:lnTo>
                  <a:lnTo>
                    <a:pt x="1484" y="3555"/>
                  </a:lnTo>
                  <a:lnTo>
                    <a:pt x="1456" y="3595"/>
                  </a:lnTo>
                  <a:lnTo>
                    <a:pt x="1425" y="3633"/>
                  </a:lnTo>
                  <a:lnTo>
                    <a:pt x="1390" y="3669"/>
                  </a:lnTo>
                  <a:lnTo>
                    <a:pt x="1352" y="3703"/>
                  </a:lnTo>
                  <a:lnTo>
                    <a:pt x="1311" y="3736"/>
                  </a:lnTo>
                  <a:lnTo>
                    <a:pt x="1270" y="3769"/>
                  </a:lnTo>
                  <a:lnTo>
                    <a:pt x="1227" y="3800"/>
                  </a:lnTo>
                  <a:lnTo>
                    <a:pt x="1185" y="3833"/>
                  </a:lnTo>
                  <a:lnTo>
                    <a:pt x="1145" y="3864"/>
                  </a:lnTo>
                  <a:lnTo>
                    <a:pt x="1105" y="3898"/>
                  </a:lnTo>
                  <a:lnTo>
                    <a:pt x="1069" y="3933"/>
                  </a:lnTo>
                  <a:lnTo>
                    <a:pt x="1036" y="3969"/>
                  </a:lnTo>
                  <a:lnTo>
                    <a:pt x="1007" y="4008"/>
                  </a:lnTo>
                  <a:lnTo>
                    <a:pt x="980" y="4054"/>
                  </a:lnTo>
                  <a:lnTo>
                    <a:pt x="957" y="4103"/>
                  </a:lnTo>
                  <a:lnTo>
                    <a:pt x="938" y="4155"/>
                  </a:lnTo>
                  <a:lnTo>
                    <a:pt x="921" y="4209"/>
                  </a:lnTo>
                  <a:lnTo>
                    <a:pt x="906" y="4264"/>
                  </a:lnTo>
                  <a:lnTo>
                    <a:pt x="891" y="4320"/>
                  </a:lnTo>
                  <a:lnTo>
                    <a:pt x="0" y="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6" name="Freeform 11" title="left scallop inline"/>
            <p:cNvSpPr/>
            <p:nvPr/>
          </p:nvSpPr>
          <p:spPr bwMode="auto">
            <a:xfrm>
              <a:off x="874382" y="0"/>
              <a:ext cx="1646238" cy="6858000"/>
            </a:xfrm>
            <a:custGeom>
              <a:avLst/>
              <a:gdLst/>
              <a:ahLst/>
              <a:cxnLst/>
              <a:rect l="0" t="0" r="r" b="b"/>
              <a:pathLst>
                <a:path w="1037" h="4320">
                  <a:moveTo>
                    <a:pt x="0" y="0"/>
                  </a:moveTo>
                  <a:lnTo>
                    <a:pt x="171" y="0"/>
                  </a:lnTo>
                  <a:lnTo>
                    <a:pt x="188" y="55"/>
                  </a:lnTo>
                  <a:lnTo>
                    <a:pt x="204" y="110"/>
                  </a:lnTo>
                  <a:lnTo>
                    <a:pt x="220" y="166"/>
                  </a:lnTo>
                  <a:lnTo>
                    <a:pt x="234" y="223"/>
                  </a:lnTo>
                  <a:lnTo>
                    <a:pt x="251" y="278"/>
                  </a:lnTo>
                  <a:lnTo>
                    <a:pt x="269" y="331"/>
                  </a:lnTo>
                  <a:lnTo>
                    <a:pt x="292" y="381"/>
                  </a:lnTo>
                  <a:lnTo>
                    <a:pt x="319" y="427"/>
                  </a:lnTo>
                  <a:lnTo>
                    <a:pt x="349" y="466"/>
                  </a:lnTo>
                  <a:lnTo>
                    <a:pt x="382" y="503"/>
                  </a:lnTo>
                  <a:lnTo>
                    <a:pt x="420" y="537"/>
                  </a:lnTo>
                  <a:lnTo>
                    <a:pt x="460" y="571"/>
                  </a:lnTo>
                  <a:lnTo>
                    <a:pt x="502" y="603"/>
                  </a:lnTo>
                  <a:lnTo>
                    <a:pt x="544" y="635"/>
                  </a:lnTo>
                  <a:lnTo>
                    <a:pt x="587" y="668"/>
                  </a:lnTo>
                  <a:lnTo>
                    <a:pt x="628" y="700"/>
                  </a:lnTo>
                  <a:lnTo>
                    <a:pt x="667" y="734"/>
                  </a:lnTo>
                  <a:lnTo>
                    <a:pt x="703" y="771"/>
                  </a:lnTo>
                  <a:lnTo>
                    <a:pt x="736" y="808"/>
                  </a:lnTo>
                  <a:lnTo>
                    <a:pt x="763" y="848"/>
                  </a:lnTo>
                  <a:lnTo>
                    <a:pt x="786" y="893"/>
                  </a:lnTo>
                  <a:lnTo>
                    <a:pt x="800" y="937"/>
                  </a:lnTo>
                  <a:lnTo>
                    <a:pt x="809" y="986"/>
                  </a:lnTo>
                  <a:lnTo>
                    <a:pt x="813" y="1034"/>
                  </a:lnTo>
                  <a:lnTo>
                    <a:pt x="812" y="1085"/>
                  </a:lnTo>
                  <a:lnTo>
                    <a:pt x="808" y="1136"/>
                  </a:lnTo>
                  <a:lnTo>
                    <a:pt x="803" y="1189"/>
                  </a:lnTo>
                  <a:lnTo>
                    <a:pt x="796" y="1242"/>
                  </a:lnTo>
                  <a:lnTo>
                    <a:pt x="788" y="1295"/>
                  </a:lnTo>
                  <a:lnTo>
                    <a:pt x="782" y="1348"/>
                  </a:lnTo>
                  <a:lnTo>
                    <a:pt x="778" y="1401"/>
                  </a:lnTo>
                  <a:lnTo>
                    <a:pt x="775" y="1452"/>
                  </a:lnTo>
                  <a:lnTo>
                    <a:pt x="778" y="1502"/>
                  </a:lnTo>
                  <a:lnTo>
                    <a:pt x="784" y="1551"/>
                  </a:lnTo>
                  <a:lnTo>
                    <a:pt x="797" y="1602"/>
                  </a:lnTo>
                  <a:lnTo>
                    <a:pt x="817" y="1652"/>
                  </a:lnTo>
                  <a:lnTo>
                    <a:pt x="841" y="1702"/>
                  </a:lnTo>
                  <a:lnTo>
                    <a:pt x="868" y="1752"/>
                  </a:lnTo>
                  <a:lnTo>
                    <a:pt x="896" y="1801"/>
                  </a:lnTo>
                  <a:lnTo>
                    <a:pt x="926" y="1851"/>
                  </a:lnTo>
                  <a:lnTo>
                    <a:pt x="953" y="1901"/>
                  </a:lnTo>
                  <a:lnTo>
                    <a:pt x="980" y="1952"/>
                  </a:lnTo>
                  <a:lnTo>
                    <a:pt x="1003" y="2003"/>
                  </a:lnTo>
                  <a:lnTo>
                    <a:pt x="1021" y="2054"/>
                  </a:lnTo>
                  <a:lnTo>
                    <a:pt x="1031" y="2106"/>
                  </a:lnTo>
                  <a:lnTo>
                    <a:pt x="1037" y="2160"/>
                  </a:lnTo>
                  <a:lnTo>
                    <a:pt x="1031" y="2214"/>
                  </a:lnTo>
                  <a:lnTo>
                    <a:pt x="1021" y="2266"/>
                  </a:lnTo>
                  <a:lnTo>
                    <a:pt x="1003" y="2317"/>
                  </a:lnTo>
                  <a:lnTo>
                    <a:pt x="980" y="2368"/>
                  </a:lnTo>
                  <a:lnTo>
                    <a:pt x="953" y="2419"/>
                  </a:lnTo>
                  <a:lnTo>
                    <a:pt x="926" y="2469"/>
                  </a:lnTo>
                  <a:lnTo>
                    <a:pt x="896" y="2519"/>
                  </a:lnTo>
                  <a:lnTo>
                    <a:pt x="868" y="2568"/>
                  </a:lnTo>
                  <a:lnTo>
                    <a:pt x="841" y="2618"/>
                  </a:lnTo>
                  <a:lnTo>
                    <a:pt x="817" y="2668"/>
                  </a:lnTo>
                  <a:lnTo>
                    <a:pt x="797" y="2718"/>
                  </a:lnTo>
                  <a:lnTo>
                    <a:pt x="784" y="2769"/>
                  </a:lnTo>
                  <a:lnTo>
                    <a:pt x="778" y="2818"/>
                  </a:lnTo>
                  <a:lnTo>
                    <a:pt x="775" y="2868"/>
                  </a:lnTo>
                  <a:lnTo>
                    <a:pt x="778" y="2919"/>
                  </a:lnTo>
                  <a:lnTo>
                    <a:pt x="782" y="2972"/>
                  </a:lnTo>
                  <a:lnTo>
                    <a:pt x="788" y="3025"/>
                  </a:lnTo>
                  <a:lnTo>
                    <a:pt x="796" y="3078"/>
                  </a:lnTo>
                  <a:lnTo>
                    <a:pt x="803" y="3131"/>
                  </a:lnTo>
                  <a:lnTo>
                    <a:pt x="808" y="3184"/>
                  </a:lnTo>
                  <a:lnTo>
                    <a:pt x="812" y="3235"/>
                  </a:lnTo>
                  <a:lnTo>
                    <a:pt x="813" y="3286"/>
                  </a:lnTo>
                  <a:lnTo>
                    <a:pt x="809" y="3334"/>
                  </a:lnTo>
                  <a:lnTo>
                    <a:pt x="800" y="3383"/>
                  </a:lnTo>
                  <a:lnTo>
                    <a:pt x="786" y="3427"/>
                  </a:lnTo>
                  <a:lnTo>
                    <a:pt x="763" y="3472"/>
                  </a:lnTo>
                  <a:lnTo>
                    <a:pt x="736" y="3512"/>
                  </a:lnTo>
                  <a:lnTo>
                    <a:pt x="703" y="3549"/>
                  </a:lnTo>
                  <a:lnTo>
                    <a:pt x="667" y="3586"/>
                  </a:lnTo>
                  <a:lnTo>
                    <a:pt x="628" y="3620"/>
                  </a:lnTo>
                  <a:lnTo>
                    <a:pt x="587" y="3652"/>
                  </a:lnTo>
                  <a:lnTo>
                    <a:pt x="544" y="3685"/>
                  </a:lnTo>
                  <a:lnTo>
                    <a:pt x="502" y="3717"/>
                  </a:lnTo>
                  <a:lnTo>
                    <a:pt x="460" y="3749"/>
                  </a:lnTo>
                  <a:lnTo>
                    <a:pt x="420" y="3783"/>
                  </a:lnTo>
                  <a:lnTo>
                    <a:pt x="382" y="3817"/>
                  </a:lnTo>
                  <a:lnTo>
                    <a:pt x="349" y="3854"/>
                  </a:lnTo>
                  <a:lnTo>
                    <a:pt x="319" y="3893"/>
                  </a:lnTo>
                  <a:lnTo>
                    <a:pt x="292" y="3939"/>
                  </a:lnTo>
                  <a:lnTo>
                    <a:pt x="269" y="3989"/>
                  </a:lnTo>
                  <a:lnTo>
                    <a:pt x="251" y="4042"/>
                  </a:lnTo>
                  <a:lnTo>
                    <a:pt x="234" y="4097"/>
                  </a:lnTo>
                  <a:lnTo>
                    <a:pt x="220" y="4154"/>
                  </a:lnTo>
                  <a:lnTo>
                    <a:pt x="204" y="4210"/>
                  </a:lnTo>
                  <a:lnTo>
                    <a:pt x="188" y="4265"/>
                  </a:lnTo>
                  <a:lnTo>
                    <a:pt x="171" y="4320"/>
                  </a:lnTo>
                  <a:lnTo>
                    <a:pt x="0" y="4320"/>
                  </a:lnTo>
                  <a:lnTo>
                    <a:pt x="17" y="4278"/>
                  </a:lnTo>
                  <a:lnTo>
                    <a:pt x="33" y="4232"/>
                  </a:lnTo>
                  <a:lnTo>
                    <a:pt x="46" y="4183"/>
                  </a:lnTo>
                  <a:lnTo>
                    <a:pt x="60" y="4131"/>
                  </a:lnTo>
                  <a:lnTo>
                    <a:pt x="75" y="4075"/>
                  </a:lnTo>
                  <a:lnTo>
                    <a:pt x="90" y="4019"/>
                  </a:lnTo>
                  <a:lnTo>
                    <a:pt x="109" y="3964"/>
                  </a:lnTo>
                  <a:lnTo>
                    <a:pt x="129" y="3909"/>
                  </a:lnTo>
                  <a:lnTo>
                    <a:pt x="156" y="3855"/>
                  </a:lnTo>
                  <a:lnTo>
                    <a:pt x="186" y="3804"/>
                  </a:lnTo>
                  <a:lnTo>
                    <a:pt x="222" y="3756"/>
                  </a:lnTo>
                  <a:lnTo>
                    <a:pt x="261" y="3713"/>
                  </a:lnTo>
                  <a:lnTo>
                    <a:pt x="303" y="3672"/>
                  </a:lnTo>
                  <a:lnTo>
                    <a:pt x="348" y="3634"/>
                  </a:lnTo>
                  <a:lnTo>
                    <a:pt x="392" y="3599"/>
                  </a:lnTo>
                  <a:lnTo>
                    <a:pt x="438" y="3565"/>
                  </a:lnTo>
                  <a:lnTo>
                    <a:pt x="482" y="3531"/>
                  </a:lnTo>
                  <a:lnTo>
                    <a:pt x="523" y="3499"/>
                  </a:lnTo>
                  <a:lnTo>
                    <a:pt x="561" y="3466"/>
                  </a:lnTo>
                  <a:lnTo>
                    <a:pt x="594" y="3434"/>
                  </a:lnTo>
                  <a:lnTo>
                    <a:pt x="620" y="3400"/>
                  </a:lnTo>
                  <a:lnTo>
                    <a:pt x="638" y="3367"/>
                  </a:lnTo>
                  <a:lnTo>
                    <a:pt x="647" y="3336"/>
                  </a:lnTo>
                  <a:lnTo>
                    <a:pt x="652" y="3302"/>
                  </a:lnTo>
                  <a:lnTo>
                    <a:pt x="654" y="3265"/>
                  </a:lnTo>
                  <a:lnTo>
                    <a:pt x="651" y="3224"/>
                  </a:lnTo>
                  <a:lnTo>
                    <a:pt x="647" y="3181"/>
                  </a:lnTo>
                  <a:lnTo>
                    <a:pt x="642" y="3137"/>
                  </a:lnTo>
                  <a:lnTo>
                    <a:pt x="637" y="3091"/>
                  </a:lnTo>
                  <a:lnTo>
                    <a:pt x="626" y="3021"/>
                  </a:lnTo>
                  <a:lnTo>
                    <a:pt x="620" y="2952"/>
                  </a:lnTo>
                  <a:lnTo>
                    <a:pt x="616" y="2881"/>
                  </a:lnTo>
                  <a:lnTo>
                    <a:pt x="618" y="2809"/>
                  </a:lnTo>
                  <a:lnTo>
                    <a:pt x="628" y="2737"/>
                  </a:lnTo>
                  <a:lnTo>
                    <a:pt x="642" y="2681"/>
                  </a:lnTo>
                  <a:lnTo>
                    <a:pt x="661" y="2626"/>
                  </a:lnTo>
                  <a:lnTo>
                    <a:pt x="685" y="2574"/>
                  </a:lnTo>
                  <a:lnTo>
                    <a:pt x="711" y="2521"/>
                  </a:lnTo>
                  <a:lnTo>
                    <a:pt x="739" y="2472"/>
                  </a:lnTo>
                  <a:lnTo>
                    <a:pt x="767" y="2423"/>
                  </a:lnTo>
                  <a:lnTo>
                    <a:pt x="791" y="2381"/>
                  </a:lnTo>
                  <a:lnTo>
                    <a:pt x="813" y="2342"/>
                  </a:lnTo>
                  <a:lnTo>
                    <a:pt x="834" y="2303"/>
                  </a:lnTo>
                  <a:lnTo>
                    <a:pt x="851" y="2265"/>
                  </a:lnTo>
                  <a:lnTo>
                    <a:pt x="864" y="2228"/>
                  </a:lnTo>
                  <a:lnTo>
                    <a:pt x="873" y="2194"/>
                  </a:lnTo>
                  <a:lnTo>
                    <a:pt x="876" y="2160"/>
                  </a:lnTo>
                  <a:lnTo>
                    <a:pt x="873" y="2126"/>
                  </a:lnTo>
                  <a:lnTo>
                    <a:pt x="864" y="2092"/>
                  </a:lnTo>
                  <a:lnTo>
                    <a:pt x="851" y="2055"/>
                  </a:lnTo>
                  <a:lnTo>
                    <a:pt x="834" y="2017"/>
                  </a:lnTo>
                  <a:lnTo>
                    <a:pt x="813" y="1978"/>
                  </a:lnTo>
                  <a:lnTo>
                    <a:pt x="791" y="1939"/>
                  </a:lnTo>
                  <a:lnTo>
                    <a:pt x="767" y="1897"/>
                  </a:lnTo>
                  <a:lnTo>
                    <a:pt x="739" y="1848"/>
                  </a:lnTo>
                  <a:lnTo>
                    <a:pt x="711" y="1799"/>
                  </a:lnTo>
                  <a:lnTo>
                    <a:pt x="685" y="1746"/>
                  </a:lnTo>
                  <a:lnTo>
                    <a:pt x="661" y="1694"/>
                  </a:lnTo>
                  <a:lnTo>
                    <a:pt x="642" y="1639"/>
                  </a:lnTo>
                  <a:lnTo>
                    <a:pt x="628" y="1583"/>
                  </a:lnTo>
                  <a:lnTo>
                    <a:pt x="618" y="1511"/>
                  </a:lnTo>
                  <a:lnTo>
                    <a:pt x="616" y="1439"/>
                  </a:lnTo>
                  <a:lnTo>
                    <a:pt x="620" y="1368"/>
                  </a:lnTo>
                  <a:lnTo>
                    <a:pt x="626" y="1299"/>
                  </a:lnTo>
                  <a:lnTo>
                    <a:pt x="637" y="1229"/>
                  </a:lnTo>
                  <a:lnTo>
                    <a:pt x="642" y="1183"/>
                  </a:lnTo>
                  <a:lnTo>
                    <a:pt x="647" y="1139"/>
                  </a:lnTo>
                  <a:lnTo>
                    <a:pt x="651" y="1096"/>
                  </a:lnTo>
                  <a:lnTo>
                    <a:pt x="654" y="1055"/>
                  </a:lnTo>
                  <a:lnTo>
                    <a:pt x="652" y="1018"/>
                  </a:lnTo>
                  <a:lnTo>
                    <a:pt x="647" y="984"/>
                  </a:lnTo>
                  <a:lnTo>
                    <a:pt x="638" y="953"/>
                  </a:lnTo>
                  <a:lnTo>
                    <a:pt x="620" y="920"/>
                  </a:lnTo>
                  <a:lnTo>
                    <a:pt x="594" y="886"/>
                  </a:lnTo>
                  <a:lnTo>
                    <a:pt x="561" y="854"/>
                  </a:lnTo>
                  <a:lnTo>
                    <a:pt x="523" y="822"/>
                  </a:lnTo>
                  <a:lnTo>
                    <a:pt x="482" y="789"/>
                  </a:lnTo>
                  <a:lnTo>
                    <a:pt x="438" y="755"/>
                  </a:lnTo>
                  <a:lnTo>
                    <a:pt x="392" y="721"/>
                  </a:lnTo>
                  <a:lnTo>
                    <a:pt x="348" y="686"/>
                  </a:lnTo>
                  <a:lnTo>
                    <a:pt x="303" y="648"/>
                  </a:lnTo>
                  <a:lnTo>
                    <a:pt x="261" y="607"/>
                  </a:lnTo>
                  <a:lnTo>
                    <a:pt x="222" y="564"/>
                  </a:lnTo>
                  <a:lnTo>
                    <a:pt x="186" y="516"/>
                  </a:lnTo>
                  <a:lnTo>
                    <a:pt x="156" y="465"/>
                  </a:lnTo>
                  <a:lnTo>
                    <a:pt x="129" y="411"/>
                  </a:lnTo>
                  <a:lnTo>
                    <a:pt x="109" y="356"/>
                  </a:lnTo>
                  <a:lnTo>
                    <a:pt x="90" y="301"/>
                  </a:lnTo>
                  <a:lnTo>
                    <a:pt x="75" y="245"/>
                  </a:lnTo>
                  <a:lnTo>
                    <a:pt x="60" y="189"/>
                  </a:lnTo>
                  <a:lnTo>
                    <a:pt x="46" y="137"/>
                  </a:lnTo>
                  <a:lnTo>
                    <a:pt x="33" y="88"/>
                  </a:lnTo>
                  <a:lnTo>
                    <a:pt x="17" y="4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40555020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47796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6477658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/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235697542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2728" y="381000"/>
            <a:ext cx="10172700" cy="149351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7300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633864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633864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44034417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02451420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01305026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4" y="457199"/>
            <a:ext cx="3092115" cy="1196671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cap="all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5051" y="920377"/>
            <a:ext cx="6158418" cy="498512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5" y="1741336"/>
            <a:ext cx="3092115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051" y="6375679"/>
            <a:ext cx="1233355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0" y="6375679"/>
            <a:ext cx="3482179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91014" y="6375679"/>
            <a:ext cx="1232456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8" name="Rectangle 7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75073546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696">
          <p15:clr>
            <a:srgbClr val="FBAE40"/>
          </p15:clr>
        </p15:guide>
      </p15:sldGuideLst>
    </p:ext>
  </p:extLst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83464" y="0"/>
            <a:ext cx="7355585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3" y="457200"/>
            <a:ext cx="3092117" cy="1196670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3" y="1741336"/>
            <a:ext cx="3092117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950" y="6375679"/>
            <a:ext cx="1232456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1" y="6375679"/>
            <a:ext cx="3482178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87568" y="6375679"/>
            <a:ext cx="1234440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13604293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78649030"/>
      </p:ext>
    </p:extLst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066321" y="382386"/>
            <a:ext cx="1492132" cy="560040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0" y="382385"/>
            <a:ext cx="8392585" cy="560040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84515535"/>
      </p:ext>
    </p:extLst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 title="scalloped circle"/>
          <p:cNvSpPr/>
          <p:nvPr/>
        </p:nvSpPr>
        <p:spPr bwMode="auto">
          <a:xfrm>
            <a:off x="3557016" y="630936"/>
            <a:ext cx="5235575" cy="5229225"/>
          </a:xfrm>
          <a:custGeom>
            <a:avLst/>
            <a:gdLst/>
            <a:ahLst/>
            <a:cxnLst/>
            <a:rect l="0" t="0" r="r" b="b"/>
            <a:pathLst>
              <a:path w="3298" h="3294">
                <a:moveTo>
                  <a:pt x="1649" y="0"/>
                </a:moveTo>
                <a:lnTo>
                  <a:pt x="1681" y="3"/>
                </a:lnTo>
                <a:lnTo>
                  <a:pt x="1712" y="11"/>
                </a:lnTo>
                <a:lnTo>
                  <a:pt x="1742" y="23"/>
                </a:lnTo>
                <a:lnTo>
                  <a:pt x="1773" y="38"/>
                </a:lnTo>
                <a:lnTo>
                  <a:pt x="1802" y="55"/>
                </a:lnTo>
                <a:lnTo>
                  <a:pt x="1832" y="73"/>
                </a:lnTo>
                <a:lnTo>
                  <a:pt x="1862" y="89"/>
                </a:lnTo>
                <a:lnTo>
                  <a:pt x="1892" y="105"/>
                </a:lnTo>
                <a:lnTo>
                  <a:pt x="1921" y="117"/>
                </a:lnTo>
                <a:lnTo>
                  <a:pt x="1953" y="125"/>
                </a:lnTo>
                <a:lnTo>
                  <a:pt x="1984" y="129"/>
                </a:lnTo>
                <a:lnTo>
                  <a:pt x="2017" y="129"/>
                </a:lnTo>
                <a:lnTo>
                  <a:pt x="2051" y="127"/>
                </a:lnTo>
                <a:lnTo>
                  <a:pt x="2085" y="123"/>
                </a:lnTo>
                <a:lnTo>
                  <a:pt x="2119" y="118"/>
                </a:lnTo>
                <a:lnTo>
                  <a:pt x="2153" y="114"/>
                </a:lnTo>
                <a:lnTo>
                  <a:pt x="2187" y="111"/>
                </a:lnTo>
                <a:lnTo>
                  <a:pt x="2219" y="112"/>
                </a:lnTo>
                <a:lnTo>
                  <a:pt x="2250" y="116"/>
                </a:lnTo>
                <a:lnTo>
                  <a:pt x="2280" y="125"/>
                </a:lnTo>
                <a:lnTo>
                  <a:pt x="2305" y="138"/>
                </a:lnTo>
                <a:lnTo>
                  <a:pt x="2329" y="155"/>
                </a:lnTo>
                <a:lnTo>
                  <a:pt x="2350" y="175"/>
                </a:lnTo>
                <a:lnTo>
                  <a:pt x="2371" y="198"/>
                </a:lnTo>
                <a:lnTo>
                  <a:pt x="2390" y="222"/>
                </a:lnTo>
                <a:lnTo>
                  <a:pt x="2409" y="247"/>
                </a:lnTo>
                <a:lnTo>
                  <a:pt x="2428" y="272"/>
                </a:lnTo>
                <a:lnTo>
                  <a:pt x="2447" y="296"/>
                </a:lnTo>
                <a:lnTo>
                  <a:pt x="2467" y="319"/>
                </a:lnTo>
                <a:lnTo>
                  <a:pt x="2490" y="339"/>
                </a:lnTo>
                <a:lnTo>
                  <a:pt x="2512" y="357"/>
                </a:lnTo>
                <a:lnTo>
                  <a:pt x="2537" y="371"/>
                </a:lnTo>
                <a:lnTo>
                  <a:pt x="2564" y="383"/>
                </a:lnTo>
                <a:lnTo>
                  <a:pt x="2593" y="393"/>
                </a:lnTo>
                <a:lnTo>
                  <a:pt x="2623" y="402"/>
                </a:lnTo>
                <a:lnTo>
                  <a:pt x="2653" y="410"/>
                </a:lnTo>
                <a:lnTo>
                  <a:pt x="2684" y="418"/>
                </a:lnTo>
                <a:lnTo>
                  <a:pt x="2713" y="427"/>
                </a:lnTo>
                <a:lnTo>
                  <a:pt x="2742" y="437"/>
                </a:lnTo>
                <a:lnTo>
                  <a:pt x="2769" y="449"/>
                </a:lnTo>
                <a:lnTo>
                  <a:pt x="2793" y="464"/>
                </a:lnTo>
                <a:lnTo>
                  <a:pt x="2815" y="482"/>
                </a:lnTo>
                <a:lnTo>
                  <a:pt x="2833" y="504"/>
                </a:lnTo>
                <a:lnTo>
                  <a:pt x="2848" y="528"/>
                </a:lnTo>
                <a:lnTo>
                  <a:pt x="2860" y="555"/>
                </a:lnTo>
                <a:lnTo>
                  <a:pt x="2870" y="584"/>
                </a:lnTo>
                <a:lnTo>
                  <a:pt x="2879" y="613"/>
                </a:lnTo>
                <a:lnTo>
                  <a:pt x="2887" y="644"/>
                </a:lnTo>
                <a:lnTo>
                  <a:pt x="2895" y="674"/>
                </a:lnTo>
                <a:lnTo>
                  <a:pt x="2904" y="704"/>
                </a:lnTo>
                <a:lnTo>
                  <a:pt x="2914" y="733"/>
                </a:lnTo>
                <a:lnTo>
                  <a:pt x="2926" y="760"/>
                </a:lnTo>
                <a:lnTo>
                  <a:pt x="2940" y="785"/>
                </a:lnTo>
                <a:lnTo>
                  <a:pt x="2958" y="807"/>
                </a:lnTo>
                <a:lnTo>
                  <a:pt x="2978" y="830"/>
                </a:lnTo>
                <a:lnTo>
                  <a:pt x="3001" y="850"/>
                </a:lnTo>
                <a:lnTo>
                  <a:pt x="3025" y="869"/>
                </a:lnTo>
                <a:lnTo>
                  <a:pt x="3051" y="888"/>
                </a:lnTo>
                <a:lnTo>
                  <a:pt x="3076" y="907"/>
                </a:lnTo>
                <a:lnTo>
                  <a:pt x="3100" y="926"/>
                </a:lnTo>
                <a:lnTo>
                  <a:pt x="3123" y="947"/>
                </a:lnTo>
                <a:lnTo>
                  <a:pt x="3143" y="968"/>
                </a:lnTo>
                <a:lnTo>
                  <a:pt x="3160" y="992"/>
                </a:lnTo>
                <a:lnTo>
                  <a:pt x="3173" y="1017"/>
                </a:lnTo>
                <a:lnTo>
                  <a:pt x="3182" y="1047"/>
                </a:lnTo>
                <a:lnTo>
                  <a:pt x="3186" y="1078"/>
                </a:lnTo>
                <a:lnTo>
                  <a:pt x="3187" y="1110"/>
                </a:lnTo>
                <a:lnTo>
                  <a:pt x="3184" y="1144"/>
                </a:lnTo>
                <a:lnTo>
                  <a:pt x="3180" y="1178"/>
                </a:lnTo>
                <a:lnTo>
                  <a:pt x="3175" y="1212"/>
                </a:lnTo>
                <a:lnTo>
                  <a:pt x="3171" y="1246"/>
                </a:lnTo>
                <a:lnTo>
                  <a:pt x="3169" y="1280"/>
                </a:lnTo>
                <a:lnTo>
                  <a:pt x="3169" y="1313"/>
                </a:lnTo>
                <a:lnTo>
                  <a:pt x="3173" y="1344"/>
                </a:lnTo>
                <a:lnTo>
                  <a:pt x="3181" y="1375"/>
                </a:lnTo>
                <a:lnTo>
                  <a:pt x="3193" y="1404"/>
                </a:lnTo>
                <a:lnTo>
                  <a:pt x="3209" y="1434"/>
                </a:lnTo>
                <a:lnTo>
                  <a:pt x="3225" y="1464"/>
                </a:lnTo>
                <a:lnTo>
                  <a:pt x="3243" y="1494"/>
                </a:lnTo>
                <a:lnTo>
                  <a:pt x="3260" y="1523"/>
                </a:lnTo>
                <a:lnTo>
                  <a:pt x="3275" y="1554"/>
                </a:lnTo>
                <a:lnTo>
                  <a:pt x="3287" y="1584"/>
                </a:lnTo>
                <a:lnTo>
                  <a:pt x="3295" y="1615"/>
                </a:lnTo>
                <a:lnTo>
                  <a:pt x="3298" y="1647"/>
                </a:lnTo>
                <a:lnTo>
                  <a:pt x="3295" y="1679"/>
                </a:lnTo>
                <a:lnTo>
                  <a:pt x="3287" y="1710"/>
                </a:lnTo>
                <a:lnTo>
                  <a:pt x="3275" y="1740"/>
                </a:lnTo>
                <a:lnTo>
                  <a:pt x="3260" y="1771"/>
                </a:lnTo>
                <a:lnTo>
                  <a:pt x="3243" y="1800"/>
                </a:lnTo>
                <a:lnTo>
                  <a:pt x="3225" y="1830"/>
                </a:lnTo>
                <a:lnTo>
                  <a:pt x="3209" y="1860"/>
                </a:lnTo>
                <a:lnTo>
                  <a:pt x="3193" y="1890"/>
                </a:lnTo>
                <a:lnTo>
                  <a:pt x="3181" y="1919"/>
                </a:lnTo>
                <a:lnTo>
                  <a:pt x="3173" y="1950"/>
                </a:lnTo>
                <a:lnTo>
                  <a:pt x="3169" y="1981"/>
                </a:lnTo>
                <a:lnTo>
                  <a:pt x="3169" y="2014"/>
                </a:lnTo>
                <a:lnTo>
                  <a:pt x="3171" y="2048"/>
                </a:lnTo>
                <a:lnTo>
                  <a:pt x="3175" y="2082"/>
                </a:lnTo>
                <a:lnTo>
                  <a:pt x="3180" y="2116"/>
                </a:lnTo>
                <a:lnTo>
                  <a:pt x="3184" y="2150"/>
                </a:lnTo>
                <a:lnTo>
                  <a:pt x="3187" y="2184"/>
                </a:lnTo>
                <a:lnTo>
                  <a:pt x="3186" y="2216"/>
                </a:lnTo>
                <a:lnTo>
                  <a:pt x="3182" y="2247"/>
                </a:lnTo>
                <a:lnTo>
                  <a:pt x="3173" y="2277"/>
                </a:lnTo>
                <a:lnTo>
                  <a:pt x="3160" y="2302"/>
                </a:lnTo>
                <a:lnTo>
                  <a:pt x="3143" y="2326"/>
                </a:lnTo>
                <a:lnTo>
                  <a:pt x="3123" y="2347"/>
                </a:lnTo>
                <a:lnTo>
                  <a:pt x="3100" y="2368"/>
                </a:lnTo>
                <a:lnTo>
                  <a:pt x="3076" y="2387"/>
                </a:lnTo>
                <a:lnTo>
                  <a:pt x="3051" y="2406"/>
                </a:lnTo>
                <a:lnTo>
                  <a:pt x="3025" y="2425"/>
                </a:lnTo>
                <a:lnTo>
                  <a:pt x="3001" y="2444"/>
                </a:lnTo>
                <a:lnTo>
                  <a:pt x="2978" y="2464"/>
                </a:lnTo>
                <a:lnTo>
                  <a:pt x="2958" y="2487"/>
                </a:lnTo>
                <a:lnTo>
                  <a:pt x="2940" y="2509"/>
                </a:lnTo>
                <a:lnTo>
                  <a:pt x="2926" y="2534"/>
                </a:lnTo>
                <a:lnTo>
                  <a:pt x="2914" y="2561"/>
                </a:lnTo>
                <a:lnTo>
                  <a:pt x="2904" y="2590"/>
                </a:lnTo>
                <a:lnTo>
                  <a:pt x="2895" y="2620"/>
                </a:lnTo>
                <a:lnTo>
                  <a:pt x="2887" y="2650"/>
                </a:lnTo>
                <a:lnTo>
                  <a:pt x="2879" y="2681"/>
                </a:lnTo>
                <a:lnTo>
                  <a:pt x="2870" y="2710"/>
                </a:lnTo>
                <a:lnTo>
                  <a:pt x="2860" y="2739"/>
                </a:lnTo>
                <a:lnTo>
                  <a:pt x="2848" y="2766"/>
                </a:lnTo>
                <a:lnTo>
                  <a:pt x="2833" y="2790"/>
                </a:lnTo>
                <a:lnTo>
                  <a:pt x="2815" y="2812"/>
                </a:lnTo>
                <a:lnTo>
                  <a:pt x="2793" y="2830"/>
                </a:lnTo>
                <a:lnTo>
                  <a:pt x="2769" y="2845"/>
                </a:lnTo>
                <a:lnTo>
                  <a:pt x="2742" y="2857"/>
                </a:lnTo>
                <a:lnTo>
                  <a:pt x="2713" y="2867"/>
                </a:lnTo>
                <a:lnTo>
                  <a:pt x="2684" y="2876"/>
                </a:lnTo>
                <a:lnTo>
                  <a:pt x="2653" y="2884"/>
                </a:lnTo>
                <a:lnTo>
                  <a:pt x="2623" y="2892"/>
                </a:lnTo>
                <a:lnTo>
                  <a:pt x="2593" y="2901"/>
                </a:lnTo>
                <a:lnTo>
                  <a:pt x="2564" y="2911"/>
                </a:lnTo>
                <a:lnTo>
                  <a:pt x="2537" y="2923"/>
                </a:lnTo>
                <a:lnTo>
                  <a:pt x="2512" y="2937"/>
                </a:lnTo>
                <a:lnTo>
                  <a:pt x="2490" y="2955"/>
                </a:lnTo>
                <a:lnTo>
                  <a:pt x="2467" y="2975"/>
                </a:lnTo>
                <a:lnTo>
                  <a:pt x="2447" y="2998"/>
                </a:lnTo>
                <a:lnTo>
                  <a:pt x="2428" y="3022"/>
                </a:lnTo>
                <a:lnTo>
                  <a:pt x="2409" y="3047"/>
                </a:lnTo>
                <a:lnTo>
                  <a:pt x="2390" y="3072"/>
                </a:lnTo>
                <a:lnTo>
                  <a:pt x="2371" y="3096"/>
                </a:lnTo>
                <a:lnTo>
                  <a:pt x="2350" y="3119"/>
                </a:lnTo>
                <a:lnTo>
                  <a:pt x="2329" y="3139"/>
                </a:lnTo>
                <a:lnTo>
                  <a:pt x="2305" y="3156"/>
                </a:lnTo>
                <a:lnTo>
                  <a:pt x="2280" y="3169"/>
                </a:lnTo>
                <a:lnTo>
                  <a:pt x="2250" y="3178"/>
                </a:lnTo>
                <a:lnTo>
                  <a:pt x="2219" y="3182"/>
                </a:lnTo>
                <a:lnTo>
                  <a:pt x="2187" y="3183"/>
                </a:lnTo>
                <a:lnTo>
                  <a:pt x="2153" y="3180"/>
                </a:lnTo>
                <a:lnTo>
                  <a:pt x="2119" y="3176"/>
                </a:lnTo>
                <a:lnTo>
                  <a:pt x="2085" y="3171"/>
                </a:lnTo>
                <a:lnTo>
                  <a:pt x="2051" y="3167"/>
                </a:lnTo>
                <a:lnTo>
                  <a:pt x="2017" y="3165"/>
                </a:lnTo>
                <a:lnTo>
                  <a:pt x="1984" y="3165"/>
                </a:lnTo>
                <a:lnTo>
                  <a:pt x="1953" y="3169"/>
                </a:lnTo>
                <a:lnTo>
                  <a:pt x="1921" y="3177"/>
                </a:lnTo>
                <a:lnTo>
                  <a:pt x="1892" y="3189"/>
                </a:lnTo>
                <a:lnTo>
                  <a:pt x="1862" y="3205"/>
                </a:lnTo>
                <a:lnTo>
                  <a:pt x="1832" y="3221"/>
                </a:lnTo>
                <a:lnTo>
                  <a:pt x="1802" y="3239"/>
                </a:lnTo>
                <a:lnTo>
                  <a:pt x="1773" y="3256"/>
                </a:lnTo>
                <a:lnTo>
                  <a:pt x="1742" y="3271"/>
                </a:lnTo>
                <a:lnTo>
                  <a:pt x="1712" y="3283"/>
                </a:lnTo>
                <a:lnTo>
                  <a:pt x="1681" y="3291"/>
                </a:lnTo>
                <a:lnTo>
                  <a:pt x="1649" y="3294"/>
                </a:lnTo>
                <a:lnTo>
                  <a:pt x="1617" y="3291"/>
                </a:lnTo>
                <a:lnTo>
                  <a:pt x="1586" y="3283"/>
                </a:lnTo>
                <a:lnTo>
                  <a:pt x="1556" y="3271"/>
                </a:lnTo>
                <a:lnTo>
                  <a:pt x="1525" y="3256"/>
                </a:lnTo>
                <a:lnTo>
                  <a:pt x="1496" y="3239"/>
                </a:lnTo>
                <a:lnTo>
                  <a:pt x="1466" y="3221"/>
                </a:lnTo>
                <a:lnTo>
                  <a:pt x="1436" y="3205"/>
                </a:lnTo>
                <a:lnTo>
                  <a:pt x="1406" y="3189"/>
                </a:lnTo>
                <a:lnTo>
                  <a:pt x="1376" y="3177"/>
                </a:lnTo>
                <a:lnTo>
                  <a:pt x="1345" y="3169"/>
                </a:lnTo>
                <a:lnTo>
                  <a:pt x="1314" y="3165"/>
                </a:lnTo>
                <a:lnTo>
                  <a:pt x="1281" y="3165"/>
                </a:lnTo>
                <a:lnTo>
                  <a:pt x="1247" y="3167"/>
                </a:lnTo>
                <a:lnTo>
                  <a:pt x="1213" y="3171"/>
                </a:lnTo>
                <a:lnTo>
                  <a:pt x="1179" y="3176"/>
                </a:lnTo>
                <a:lnTo>
                  <a:pt x="1145" y="3180"/>
                </a:lnTo>
                <a:lnTo>
                  <a:pt x="1111" y="3183"/>
                </a:lnTo>
                <a:lnTo>
                  <a:pt x="1079" y="3182"/>
                </a:lnTo>
                <a:lnTo>
                  <a:pt x="1048" y="3178"/>
                </a:lnTo>
                <a:lnTo>
                  <a:pt x="1018" y="3169"/>
                </a:lnTo>
                <a:lnTo>
                  <a:pt x="993" y="3156"/>
                </a:lnTo>
                <a:lnTo>
                  <a:pt x="969" y="3139"/>
                </a:lnTo>
                <a:lnTo>
                  <a:pt x="948" y="3119"/>
                </a:lnTo>
                <a:lnTo>
                  <a:pt x="927" y="3096"/>
                </a:lnTo>
                <a:lnTo>
                  <a:pt x="908" y="3072"/>
                </a:lnTo>
                <a:lnTo>
                  <a:pt x="889" y="3047"/>
                </a:lnTo>
                <a:lnTo>
                  <a:pt x="870" y="3022"/>
                </a:lnTo>
                <a:lnTo>
                  <a:pt x="851" y="2998"/>
                </a:lnTo>
                <a:lnTo>
                  <a:pt x="831" y="2975"/>
                </a:lnTo>
                <a:lnTo>
                  <a:pt x="808" y="2955"/>
                </a:lnTo>
                <a:lnTo>
                  <a:pt x="786" y="2937"/>
                </a:lnTo>
                <a:lnTo>
                  <a:pt x="761" y="2923"/>
                </a:lnTo>
                <a:lnTo>
                  <a:pt x="734" y="2911"/>
                </a:lnTo>
                <a:lnTo>
                  <a:pt x="705" y="2901"/>
                </a:lnTo>
                <a:lnTo>
                  <a:pt x="675" y="2892"/>
                </a:lnTo>
                <a:lnTo>
                  <a:pt x="645" y="2884"/>
                </a:lnTo>
                <a:lnTo>
                  <a:pt x="614" y="2876"/>
                </a:lnTo>
                <a:lnTo>
                  <a:pt x="585" y="2867"/>
                </a:lnTo>
                <a:lnTo>
                  <a:pt x="556" y="2857"/>
                </a:lnTo>
                <a:lnTo>
                  <a:pt x="529" y="2845"/>
                </a:lnTo>
                <a:lnTo>
                  <a:pt x="505" y="2830"/>
                </a:lnTo>
                <a:lnTo>
                  <a:pt x="483" y="2812"/>
                </a:lnTo>
                <a:lnTo>
                  <a:pt x="465" y="2790"/>
                </a:lnTo>
                <a:lnTo>
                  <a:pt x="450" y="2766"/>
                </a:lnTo>
                <a:lnTo>
                  <a:pt x="438" y="2739"/>
                </a:lnTo>
                <a:lnTo>
                  <a:pt x="428" y="2710"/>
                </a:lnTo>
                <a:lnTo>
                  <a:pt x="419" y="2681"/>
                </a:lnTo>
                <a:lnTo>
                  <a:pt x="411" y="2650"/>
                </a:lnTo>
                <a:lnTo>
                  <a:pt x="403" y="2620"/>
                </a:lnTo>
                <a:lnTo>
                  <a:pt x="394" y="2590"/>
                </a:lnTo>
                <a:lnTo>
                  <a:pt x="384" y="2561"/>
                </a:lnTo>
                <a:lnTo>
                  <a:pt x="372" y="2534"/>
                </a:lnTo>
                <a:lnTo>
                  <a:pt x="358" y="2509"/>
                </a:lnTo>
                <a:lnTo>
                  <a:pt x="340" y="2487"/>
                </a:lnTo>
                <a:lnTo>
                  <a:pt x="320" y="2464"/>
                </a:lnTo>
                <a:lnTo>
                  <a:pt x="297" y="2444"/>
                </a:lnTo>
                <a:lnTo>
                  <a:pt x="272" y="2425"/>
                </a:lnTo>
                <a:lnTo>
                  <a:pt x="247" y="2406"/>
                </a:lnTo>
                <a:lnTo>
                  <a:pt x="222" y="2387"/>
                </a:lnTo>
                <a:lnTo>
                  <a:pt x="198" y="2368"/>
                </a:lnTo>
                <a:lnTo>
                  <a:pt x="175" y="2347"/>
                </a:lnTo>
                <a:lnTo>
                  <a:pt x="155" y="2326"/>
                </a:lnTo>
                <a:lnTo>
                  <a:pt x="138" y="2302"/>
                </a:lnTo>
                <a:lnTo>
                  <a:pt x="125" y="2277"/>
                </a:lnTo>
                <a:lnTo>
                  <a:pt x="116" y="2247"/>
                </a:lnTo>
                <a:lnTo>
                  <a:pt x="112" y="2216"/>
                </a:lnTo>
                <a:lnTo>
                  <a:pt x="111" y="2184"/>
                </a:lnTo>
                <a:lnTo>
                  <a:pt x="114" y="2150"/>
                </a:lnTo>
                <a:lnTo>
                  <a:pt x="118" y="2116"/>
                </a:lnTo>
                <a:lnTo>
                  <a:pt x="123" y="2082"/>
                </a:lnTo>
                <a:lnTo>
                  <a:pt x="127" y="2048"/>
                </a:lnTo>
                <a:lnTo>
                  <a:pt x="129" y="2014"/>
                </a:lnTo>
                <a:lnTo>
                  <a:pt x="129" y="1981"/>
                </a:lnTo>
                <a:lnTo>
                  <a:pt x="125" y="1950"/>
                </a:lnTo>
                <a:lnTo>
                  <a:pt x="117" y="1919"/>
                </a:lnTo>
                <a:lnTo>
                  <a:pt x="105" y="1890"/>
                </a:lnTo>
                <a:lnTo>
                  <a:pt x="90" y="1860"/>
                </a:lnTo>
                <a:lnTo>
                  <a:pt x="73" y="1830"/>
                </a:lnTo>
                <a:lnTo>
                  <a:pt x="55" y="1800"/>
                </a:lnTo>
                <a:lnTo>
                  <a:pt x="38" y="1771"/>
                </a:lnTo>
                <a:lnTo>
                  <a:pt x="23" y="1740"/>
                </a:lnTo>
                <a:lnTo>
                  <a:pt x="11" y="1710"/>
                </a:lnTo>
                <a:lnTo>
                  <a:pt x="3" y="1679"/>
                </a:lnTo>
                <a:lnTo>
                  <a:pt x="0" y="1647"/>
                </a:lnTo>
                <a:lnTo>
                  <a:pt x="3" y="1615"/>
                </a:lnTo>
                <a:lnTo>
                  <a:pt x="11" y="1584"/>
                </a:lnTo>
                <a:lnTo>
                  <a:pt x="23" y="1554"/>
                </a:lnTo>
                <a:lnTo>
                  <a:pt x="38" y="1523"/>
                </a:lnTo>
                <a:lnTo>
                  <a:pt x="55" y="1494"/>
                </a:lnTo>
                <a:lnTo>
                  <a:pt x="73" y="1464"/>
                </a:lnTo>
                <a:lnTo>
                  <a:pt x="90" y="1434"/>
                </a:lnTo>
                <a:lnTo>
                  <a:pt x="105" y="1404"/>
                </a:lnTo>
                <a:lnTo>
                  <a:pt x="117" y="1375"/>
                </a:lnTo>
                <a:lnTo>
                  <a:pt x="125" y="1344"/>
                </a:lnTo>
                <a:lnTo>
                  <a:pt x="129" y="1313"/>
                </a:lnTo>
                <a:lnTo>
                  <a:pt x="129" y="1280"/>
                </a:lnTo>
                <a:lnTo>
                  <a:pt x="127" y="1246"/>
                </a:lnTo>
                <a:lnTo>
                  <a:pt x="123" y="1212"/>
                </a:lnTo>
                <a:lnTo>
                  <a:pt x="118" y="1178"/>
                </a:lnTo>
                <a:lnTo>
                  <a:pt x="114" y="1144"/>
                </a:lnTo>
                <a:lnTo>
                  <a:pt x="111" y="1110"/>
                </a:lnTo>
                <a:lnTo>
                  <a:pt x="112" y="1078"/>
                </a:lnTo>
                <a:lnTo>
                  <a:pt x="116" y="1047"/>
                </a:lnTo>
                <a:lnTo>
                  <a:pt x="125" y="1017"/>
                </a:lnTo>
                <a:lnTo>
                  <a:pt x="138" y="992"/>
                </a:lnTo>
                <a:lnTo>
                  <a:pt x="155" y="968"/>
                </a:lnTo>
                <a:lnTo>
                  <a:pt x="175" y="947"/>
                </a:lnTo>
                <a:lnTo>
                  <a:pt x="198" y="926"/>
                </a:lnTo>
                <a:lnTo>
                  <a:pt x="222" y="907"/>
                </a:lnTo>
                <a:lnTo>
                  <a:pt x="247" y="888"/>
                </a:lnTo>
                <a:lnTo>
                  <a:pt x="272" y="869"/>
                </a:lnTo>
                <a:lnTo>
                  <a:pt x="297" y="850"/>
                </a:lnTo>
                <a:lnTo>
                  <a:pt x="320" y="830"/>
                </a:lnTo>
                <a:lnTo>
                  <a:pt x="340" y="807"/>
                </a:lnTo>
                <a:lnTo>
                  <a:pt x="358" y="785"/>
                </a:lnTo>
                <a:lnTo>
                  <a:pt x="372" y="760"/>
                </a:lnTo>
                <a:lnTo>
                  <a:pt x="384" y="733"/>
                </a:lnTo>
                <a:lnTo>
                  <a:pt x="394" y="704"/>
                </a:lnTo>
                <a:lnTo>
                  <a:pt x="403" y="674"/>
                </a:lnTo>
                <a:lnTo>
                  <a:pt x="411" y="644"/>
                </a:lnTo>
                <a:lnTo>
                  <a:pt x="419" y="613"/>
                </a:lnTo>
                <a:lnTo>
                  <a:pt x="428" y="584"/>
                </a:lnTo>
                <a:lnTo>
                  <a:pt x="438" y="555"/>
                </a:lnTo>
                <a:lnTo>
                  <a:pt x="450" y="528"/>
                </a:lnTo>
                <a:lnTo>
                  <a:pt x="465" y="504"/>
                </a:lnTo>
                <a:lnTo>
                  <a:pt x="483" y="482"/>
                </a:lnTo>
                <a:lnTo>
                  <a:pt x="505" y="464"/>
                </a:lnTo>
                <a:lnTo>
                  <a:pt x="529" y="449"/>
                </a:lnTo>
                <a:lnTo>
                  <a:pt x="556" y="437"/>
                </a:lnTo>
                <a:lnTo>
                  <a:pt x="585" y="427"/>
                </a:lnTo>
                <a:lnTo>
                  <a:pt x="614" y="418"/>
                </a:lnTo>
                <a:lnTo>
                  <a:pt x="645" y="410"/>
                </a:lnTo>
                <a:lnTo>
                  <a:pt x="675" y="402"/>
                </a:lnTo>
                <a:lnTo>
                  <a:pt x="705" y="393"/>
                </a:lnTo>
                <a:lnTo>
                  <a:pt x="734" y="383"/>
                </a:lnTo>
                <a:lnTo>
                  <a:pt x="761" y="371"/>
                </a:lnTo>
                <a:lnTo>
                  <a:pt x="786" y="357"/>
                </a:lnTo>
                <a:lnTo>
                  <a:pt x="808" y="339"/>
                </a:lnTo>
                <a:lnTo>
                  <a:pt x="831" y="319"/>
                </a:lnTo>
                <a:lnTo>
                  <a:pt x="851" y="296"/>
                </a:lnTo>
                <a:lnTo>
                  <a:pt x="870" y="272"/>
                </a:lnTo>
                <a:lnTo>
                  <a:pt x="889" y="247"/>
                </a:lnTo>
                <a:lnTo>
                  <a:pt x="908" y="222"/>
                </a:lnTo>
                <a:lnTo>
                  <a:pt x="927" y="198"/>
                </a:lnTo>
                <a:lnTo>
                  <a:pt x="948" y="175"/>
                </a:lnTo>
                <a:lnTo>
                  <a:pt x="969" y="155"/>
                </a:lnTo>
                <a:lnTo>
                  <a:pt x="993" y="138"/>
                </a:lnTo>
                <a:lnTo>
                  <a:pt x="1018" y="125"/>
                </a:lnTo>
                <a:lnTo>
                  <a:pt x="1048" y="116"/>
                </a:lnTo>
                <a:lnTo>
                  <a:pt x="1079" y="112"/>
                </a:lnTo>
                <a:lnTo>
                  <a:pt x="1111" y="111"/>
                </a:lnTo>
                <a:lnTo>
                  <a:pt x="1145" y="114"/>
                </a:lnTo>
                <a:lnTo>
                  <a:pt x="1179" y="118"/>
                </a:lnTo>
                <a:lnTo>
                  <a:pt x="1213" y="123"/>
                </a:lnTo>
                <a:lnTo>
                  <a:pt x="1247" y="127"/>
                </a:lnTo>
                <a:lnTo>
                  <a:pt x="1281" y="129"/>
                </a:lnTo>
                <a:lnTo>
                  <a:pt x="1314" y="129"/>
                </a:lnTo>
                <a:lnTo>
                  <a:pt x="1345" y="125"/>
                </a:lnTo>
                <a:lnTo>
                  <a:pt x="1376" y="117"/>
                </a:lnTo>
                <a:lnTo>
                  <a:pt x="1406" y="105"/>
                </a:lnTo>
                <a:lnTo>
                  <a:pt x="1436" y="89"/>
                </a:lnTo>
                <a:lnTo>
                  <a:pt x="1466" y="73"/>
                </a:lnTo>
                <a:lnTo>
                  <a:pt x="1496" y="55"/>
                </a:lnTo>
                <a:lnTo>
                  <a:pt x="1525" y="38"/>
                </a:lnTo>
                <a:lnTo>
                  <a:pt x="1556" y="23"/>
                </a:lnTo>
                <a:lnTo>
                  <a:pt x="1586" y="11"/>
                </a:lnTo>
                <a:lnTo>
                  <a:pt x="1617" y="3"/>
                </a:lnTo>
                <a:lnTo>
                  <a:pt x="1649" y="0"/>
                </a:lnTo>
                <a:close/>
              </a:path>
            </a:pathLst>
          </a:custGeom>
          <a:solidFill>
            <a:schemeClr val="bg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8523" y="1098388"/>
            <a:ext cx="10318418" cy="4394988"/>
          </a:xfrm>
        </p:spPr>
        <p:txBody>
          <a:bodyPr anchor="ctr">
            <a:noAutofit/>
          </a:bodyPr>
          <a:lstStyle>
            <a:lvl1pPr algn="ctr">
              <a:defRPr sz="10000" spc="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15045" y="5979196"/>
            <a:ext cx="8045373" cy="742279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2000" b="1" i="0" cap="all" spc="400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78523" y="6375679"/>
            <a:ext cx="2329722" cy="348462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80332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067218" y="6375679"/>
            <a:ext cx="2329723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3" name="Rectangle 12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795788724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01504596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42929" y="1073888"/>
            <a:ext cx="8187071" cy="4064627"/>
          </a:xfrm>
        </p:spPr>
        <p:txBody>
          <a:bodyPr anchor="b">
            <a:normAutofit/>
          </a:bodyPr>
          <a:lstStyle>
            <a:lvl1pPr>
              <a:defRPr sz="8400" spc="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42930" y="5159781"/>
            <a:ext cx="7017488" cy="951135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None/>
              <a:defRPr sz="2000" b="1" i="0" cap="all" spc="4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236546" y="6375679"/>
            <a:ext cx="1493947" cy="348462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279064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942434" y="6375679"/>
            <a:ext cx="1487566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7" name="Group 6" title="left scallop shape"/>
          <p:cNvGrpSpPr/>
          <p:nvPr/>
        </p:nvGrpSpPr>
        <p:grpSpPr>
          <a:xfrm>
            <a:off x="0" y="0"/>
            <a:ext cx="2814638" cy="6858000"/>
            <a:chOff x="0" y="0"/>
            <a:chExt cx="2814638" cy="6858000"/>
          </a:xfrm>
        </p:grpSpPr>
        <p:sp>
          <p:nvSpPr>
            <p:cNvPr id="11" name="Freeform 6" title="left scallop shape"/>
            <p:cNvSpPr/>
            <p:nvPr/>
          </p:nvSpPr>
          <p:spPr bwMode="auto">
            <a:xfrm>
              <a:off x="0" y="0"/>
              <a:ext cx="2814638" cy="6858000"/>
            </a:xfrm>
            <a:custGeom>
              <a:avLst/>
              <a:gdLst/>
              <a:ahLst/>
              <a:cxnLst/>
              <a:rect l="0" t="0" r="r" b="b"/>
              <a:pathLst>
                <a:path w="1773" h="4320">
                  <a:moveTo>
                    <a:pt x="0" y="0"/>
                  </a:moveTo>
                  <a:lnTo>
                    <a:pt x="891" y="0"/>
                  </a:lnTo>
                  <a:lnTo>
                    <a:pt x="906" y="56"/>
                  </a:lnTo>
                  <a:lnTo>
                    <a:pt x="921" y="111"/>
                  </a:lnTo>
                  <a:lnTo>
                    <a:pt x="938" y="165"/>
                  </a:lnTo>
                  <a:lnTo>
                    <a:pt x="957" y="217"/>
                  </a:lnTo>
                  <a:lnTo>
                    <a:pt x="980" y="266"/>
                  </a:lnTo>
                  <a:lnTo>
                    <a:pt x="1007" y="312"/>
                  </a:lnTo>
                  <a:lnTo>
                    <a:pt x="1036" y="351"/>
                  </a:lnTo>
                  <a:lnTo>
                    <a:pt x="1069" y="387"/>
                  </a:lnTo>
                  <a:lnTo>
                    <a:pt x="1105" y="422"/>
                  </a:lnTo>
                  <a:lnTo>
                    <a:pt x="1145" y="456"/>
                  </a:lnTo>
                  <a:lnTo>
                    <a:pt x="1185" y="487"/>
                  </a:lnTo>
                  <a:lnTo>
                    <a:pt x="1227" y="520"/>
                  </a:lnTo>
                  <a:lnTo>
                    <a:pt x="1270" y="551"/>
                  </a:lnTo>
                  <a:lnTo>
                    <a:pt x="1311" y="584"/>
                  </a:lnTo>
                  <a:lnTo>
                    <a:pt x="1352" y="617"/>
                  </a:lnTo>
                  <a:lnTo>
                    <a:pt x="1390" y="651"/>
                  </a:lnTo>
                  <a:lnTo>
                    <a:pt x="1425" y="687"/>
                  </a:lnTo>
                  <a:lnTo>
                    <a:pt x="1456" y="725"/>
                  </a:lnTo>
                  <a:lnTo>
                    <a:pt x="1484" y="765"/>
                  </a:lnTo>
                  <a:lnTo>
                    <a:pt x="1505" y="808"/>
                  </a:lnTo>
                  <a:lnTo>
                    <a:pt x="1521" y="856"/>
                  </a:lnTo>
                  <a:lnTo>
                    <a:pt x="1530" y="907"/>
                  </a:lnTo>
                  <a:lnTo>
                    <a:pt x="1534" y="960"/>
                  </a:lnTo>
                  <a:lnTo>
                    <a:pt x="1534" y="1013"/>
                  </a:lnTo>
                  <a:lnTo>
                    <a:pt x="1530" y="1068"/>
                  </a:lnTo>
                  <a:lnTo>
                    <a:pt x="1523" y="1125"/>
                  </a:lnTo>
                  <a:lnTo>
                    <a:pt x="1515" y="1181"/>
                  </a:lnTo>
                  <a:lnTo>
                    <a:pt x="1508" y="1237"/>
                  </a:lnTo>
                  <a:lnTo>
                    <a:pt x="1501" y="1293"/>
                  </a:lnTo>
                  <a:lnTo>
                    <a:pt x="1496" y="1350"/>
                  </a:lnTo>
                  <a:lnTo>
                    <a:pt x="1494" y="1405"/>
                  </a:lnTo>
                  <a:lnTo>
                    <a:pt x="1497" y="1458"/>
                  </a:lnTo>
                  <a:lnTo>
                    <a:pt x="1504" y="1511"/>
                  </a:lnTo>
                  <a:lnTo>
                    <a:pt x="1517" y="1560"/>
                  </a:lnTo>
                  <a:lnTo>
                    <a:pt x="1535" y="1610"/>
                  </a:lnTo>
                  <a:lnTo>
                    <a:pt x="1557" y="1659"/>
                  </a:lnTo>
                  <a:lnTo>
                    <a:pt x="1583" y="1708"/>
                  </a:lnTo>
                  <a:lnTo>
                    <a:pt x="1611" y="1757"/>
                  </a:lnTo>
                  <a:lnTo>
                    <a:pt x="1640" y="1807"/>
                  </a:lnTo>
                  <a:lnTo>
                    <a:pt x="1669" y="1855"/>
                  </a:lnTo>
                  <a:lnTo>
                    <a:pt x="1696" y="1905"/>
                  </a:lnTo>
                  <a:lnTo>
                    <a:pt x="1721" y="1954"/>
                  </a:lnTo>
                  <a:lnTo>
                    <a:pt x="1742" y="2006"/>
                  </a:lnTo>
                  <a:lnTo>
                    <a:pt x="1759" y="2057"/>
                  </a:lnTo>
                  <a:lnTo>
                    <a:pt x="1769" y="2108"/>
                  </a:lnTo>
                  <a:lnTo>
                    <a:pt x="1773" y="2160"/>
                  </a:lnTo>
                  <a:lnTo>
                    <a:pt x="1769" y="2212"/>
                  </a:lnTo>
                  <a:lnTo>
                    <a:pt x="1759" y="2263"/>
                  </a:lnTo>
                  <a:lnTo>
                    <a:pt x="1742" y="2314"/>
                  </a:lnTo>
                  <a:lnTo>
                    <a:pt x="1721" y="2366"/>
                  </a:lnTo>
                  <a:lnTo>
                    <a:pt x="1696" y="2415"/>
                  </a:lnTo>
                  <a:lnTo>
                    <a:pt x="1669" y="2465"/>
                  </a:lnTo>
                  <a:lnTo>
                    <a:pt x="1640" y="2513"/>
                  </a:lnTo>
                  <a:lnTo>
                    <a:pt x="1611" y="2563"/>
                  </a:lnTo>
                  <a:lnTo>
                    <a:pt x="1583" y="2612"/>
                  </a:lnTo>
                  <a:lnTo>
                    <a:pt x="1557" y="2661"/>
                  </a:lnTo>
                  <a:lnTo>
                    <a:pt x="1535" y="2710"/>
                  </a:lnTo>
                  <a:lnTo>
                    <a:pt x="1517" y="2760"/>
                  </a:lnTo>
                  <a:lnTo>
                    <a:pt x="1504" y="2809"/>
                  </a:lnTo>
                  <a:lnTo>
                    <a:pt x="1497" y="2862"/>
                  </a:lnTo>
                  <a:lnTo>
                    <a:pt x="1494" y="2915"/>
                  </a:lnTo>
                  <a:lnTo>
                    <a:pt x="1496" y="2970"/>
                  </a:lnTo>
                  <a:lnTo>
                    <a:pt x="1501" y="3027"/>
                  </a:lnTo>
                  <a:lnTo>
                    <a:pt x="1508" y="3083"/>
                  </a:lnTo>
                  <a:lnTo>
                    <a:pt x="1515" y="3139"/>
                  </a:lnTo>
                  <a:lnTo>
                    <a:pt x="1523" y="3195"/>
                  </a:lnTo>
                  <a:lnTo>
                    <a:pt x="1530" y="3252"/>
                  </a:lnTo>
                  <a:lnTo>
                    <a:pt x="1534" y="3307"/>
                  </a:lnTo>
                  <a:lnTo>
                    <a:pt x="1534" y="3360"/>
                  </a:lnTo>
                  <a:lnTo>
                    <a:pt x="1530" y="3413"/>
                  </a:lnTo>
                  <a:lnTo>
                    <a:pt x="1521" y="3464"/>
                  </a:lnTo>
                  <a:lnTo>
                    <a:pt x="1505" y="3512"/>
                  </a:lnTo>
                  <a:lnTo>
                    <a:pt x="1484" y="3555"/>
                  </a:lnTo>
                  <a:lnTo>
                    <a:pt x="1456" y="3595"/>
                  </a:lnTo>
                  <a:lnTo>
                    <a:pt x="1425" y="3633"/>
                  </a:lnTo>
                  <a:lnTo>
                    <a:pt x="1390" y="3669"/>
                  </a:lnTo>
                  <a:lnTo>
                    <a:pt x="1352" y="3703"/>
                  </a:lnTo>
                  <a:lnTo>
                    <a:pt x="1311" y="3736"/>
                  </a:lnTo>
                  <a:lnTo>
                    <a:pt x="1270" y="3769"/>
                  </a:lnTo>
                  <a:lnTo>
                    <a:pt x="1227" y="3800"/>
                  </a:lnTo>
                  <a:lnTo>
                    <a:pt x="1185" y="3833"/>
                  </a:lnTo>
                  <a:lnTo>
                    <a:pt x="1145" y="3864"/>
                  </a:lnTo>
                  <a:lnTo>
                    <a:pt x="1105" y="3898"/>
                  </a:lnTo>
                  <a:lnTo>
                    <a:pt x="1069" y="3933"/>
                  </a:lnTo>
                  <a:lnTo>
                    <a:pt x="1036" y="3969"/>
                  </a:lnTo>
                  <a:lnTo>
                    <a:pt x="1007" y="4008"/>
                  </a:lnTo>
                  <a:lnTo>
                    <a:pt x="980" y="4054"/>
                  </a:lnTo>
                  <a:lnTo>
                    <a:pt x="957" y="4103"/>
                  </a:lnTo>
                  <a:lnTo>
                    <a:pt x="938" y="4155"/>
                  </a:lnTo>
                  <a:lnTo>
                    <a:pt x="921" y="4209"/>
                  </a:lnTo>
                  <a:lnTo>
                    <a:pt x="906" y="4264"/>
                  </a:lnTo>
                  <a:lnTo>
                    <a:pt x="891" y="4320"/>
                  </a:lnTo>
                  <a:lnTo>
                    <a:pt x="0" y="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6" name="Freeform 11" title="left scallop inline"/>
            <p:cNvSpPr/>
            <p:nvPr/>
          </p:nvSpPr>
          <p:spPr bwMode="auto">
            <a:xfrm>
              <a:off x="874382" y="0"/>
              <a:ext cx="1646238" cy="6858000"/>
            </a:xfrm>
            <a:custGeom>
              <a:avLst/>
              <a:gdLst/>
              <a:ahLst/>
              <a:cxnLst/>
              <a:rect l="0" t="0" r="r" b="b"/>
              <a:pathLst>
                <a:path w="1037" h="4320">
                  <a:moveTo>
                    <a:pt x="0" y="0"/>
                  </a:moveTo>
                  <a:lnTo>
                    <a:pt x="171" y="0"/>
                  </a:lnTo>
                  <a:lnTo>
                    <a:pt x="188" y="55"/>
                  </a:lnTo>
                  <a:lnTo>
                    <a:pt x="204" y="110"/>
                  </a:lnTo>
                  <a:lnTo>
                    <a:pt x="220" y="166"/>
                  </a:lnTo>
                  <a:lnTo>
                    <a:pt x="234" y="223"/>
                  </a:lnTo>
                  <a:lnTo>
                    <a:pt x="251" y="278"/>
                  </a:lnTo>
                  <a:lnTo>
                    <a:pt x="269" y="331"/>
                  </a:lnTo>
                  <a:lnTo>
                    <a:pt x="292" y="381"/>
                  </a:lnTo>
                  <a:lnTo>
                    <a:pt x="319" y="427"/>
                  </a:lnTo>
                  <a:lnTo>
                    <a:pt x="349" y="466"/>
                  </a:lnTo>
                  <a:lnTo>
                    <a:pt x="382" y="503"/>
                  </a:lnTo>
                  <a:lnTo>
                    <a:pt x="420" y="537"/>
                  </a:lnTo>
                  <a:lnTo>
                    <a:pt x="460" y="571"/>
                  </a:lnTo>
                  <a:lnTo>
                    <a:pt x="502" y="603"/>
                  </a:lnTo>
                  <a:lnTo>
                    <a:pt x="544" y="635"/>
                  </a:lnTo>
                  <a:lnTo>
                    <a:pt x="587" y="668"/>
                  </a:lnTo>
                  <a:lnTo>
                    <a:pt x="628" y="700"/>
                  </a:lnTo>
                  <a:lnTo>
                    <a:pt x="667" y="734"/>
                  </a:lnTo>
                  <a:lnTo>
                    <a:pt x="703" y="771"/>
                  </a:lnTo>
                  <a:lnTo>
                    <a:pt x="736" y="808"/>
                  </a:lnTo>
                  <a:lnTo>
                    <a:pt x="763" y="848"/>
                  </a:lnTo>
                  <a:lnTo>
                    <a:pt x="786" y="893"/>
                  </a:lnTo>
                  <a:lnTo>
                    <a:pt x="800" y="937"/>
                  </a:lnTo>
                  <a:lnTo>
                    <a:pt x="809" y="986"/>
                  </a:lnTo>
                  <a:lnTo>
                    <a:pt x="813" y="1034"/>
                  </a:lnTo>
                  <a:lnTo>
                    <a:pt x="812" y="1085"/>
                  </a:lnTo>
                  <a:lnTo>
                    <a:pt x="808" y="1136"/>
                  </a:lnTo>
                  <a:lnTo>
                    <a:pt x="803" y="1189"/>
                  </a:lnTo>
                  <a:lnTo>
                    <a:pt x="796" y="1242"/>
                  </a:lnTo>
                  <a:lnTo>
                    <a:pt x="788" y="1295"/>
                  </a:lnTo>
                  <a:lnTo>
                    <a:pt x="782" y="1348"/>
                  </a:lnTo>
                  <a:lnTo>
                    <a:pt x="778" y="1401"/>
                  </a:lnTo>
                  <a:lnTo>
                    <a:pt x="775" y="1452"/>
                  </a:lnTo>
                  <a:lnTo>
                    <a:pt x="778" y="1502"/>
                  </a:lnTo>
                  <a:lnTo>
                    <a:pt x="784" y="1551"/>
                  </a:lnTo>
                  <a:lnTo>
                    <a:pt x="797" y="1602"/>
                  </a:lnTo>
                  <a:lnTo>
                    <a:pt x="817" y="1652"/>
                  </a:lnTo>
                  <a:lnTo>
                    <a:pt x="841" y="1702"/>
                  </a:lnTo>
                  <a:lnTo>
                    <a:pt x="868" y="1752"/>
                  </a:lnTo>
                  <a:lnTo>
                    <a:pt x="896" y="1801"/>
                  </a:lnTo>
                  <a:lnTo>
                    <a:pt x="926" y="1851"/>
                  </a:lnTo>
                  <a:lnTo>
                    <a:pt x="953" y="1901"/>
                  </a:lnTo>
                  <a:lnTo>
                    <a:pt x="980" y="1952"/>
                  </a:lnTo>
                  <a:lnTo>
                    <a:pt x="1003" y="2003"/>
                  </a:lnTo>
                  <a:lnTo>
                    <a:pt x="1021" y="2054"/>
                  </a:lnTo>
                  <a:lnTo>
                    <a:pt x="1031" y="2106"/>
                  </a:lnTo>
                  <a:lnTo>
                    <a:pt x="1037" y="2160"/>
                  </a:lnTo>
                  <a:lnTo>
                    <a:pt x="1031" y="2214"/>
                  </a:lnTo>
                  <a:lnTo>
                    <a:pt x="1021" y="2266"/>
                  </a:lnTo>
                  <a:lnTo>
                    <a:pt x="1003" y="2317"/>
                  </a:lnTo>
                  <a:lnTo>
                    <a:pt x="980" y="2368"/>
                  </a:lnTo>
                  <a:lnTo>
                    <a:pt x="953" y="2419"/>
                  </a:lnTo>
                  <a:lnTo>
                    <a:pt x="926" y="2469"/>
                  </a:lnTo>
                  <a:lnTo>
                    <a:pt x="896" y="2519"/>
                  </a:lnTo>
                  <a:lnTo>
                    <a:pt x="868" y="2568"/>
                  </a:lnTo>
                  <a:lnTo>
                    <a:pt x="841" y="2618"/>
                  </a:lnTo>
                  <a:lnTo>
                    <a:pt x="817" y="2668"/>
                  </a:lnTo>
                  <a:lnTo>
                    <a:pt x="797" y="2718"/>
                  </a:lnTo>
                  <a:lnTo>
                    <a:pt x="784" y="2769"/>
                  </a:lnTo>
                  <a:lnTo>
                    <a:pt x="778" y="2818"/>
                  </a:lnTo>
                  <a:lnTo>
                    <a:pt x="775" y="2868"/>
                  </a:lnTo>
                  <a:lnTo>
                    <a:pt x="778" y="2919"/>
                  </a:lnTo>
                  <a:lnTo>
                    <a:pt x="782" y="2972"/>
                  </a:lnTo>
                  <a:lnTo>
                    <a:pt x="788" y="3025"/>
                  </a:lnTo>
                  <a:lnTo>
                    <a:pt x="796" y="3078"/>
                  </a:lnTo>
                  <a:lnTo>
                    <a:pt x="803" y="3131"/>
                  </a:lnTo>
                  <a:lnTo>
                    <a:pt x="808" y="3184"/>
                  </a:lnTo>
                  <a:lnTo>
                    <a:pt x="812" y="3235"/>
                  </a:lnTo>
                  <a:lnTo>
                    <a:pt x="813" y="3286"/>
                  </a:lnTo>
                  <a:lnTo>
                    <a:pt x="809" y="3334"/>
                  </a:lnTo>
                  <a:lnTo>
                    <a:pt x="800" y="3383"/>
                  </a:lnTo>
                  <a:lnTo>
                    <a:pt x="786" y="3427"/>
                  </a:lnTo>
                  <a:lnTo>
                    <a:pt x="763" y="3472"/>
                  </a:lnTo>
                  <a:lnTo>
                    <a:pt x="736" y="3512"/>
                  </a:lnTo>
                  <a:lnTo>
                    <a:pt x="703" y="3549"/>
                  </a:lnTo>
                  <a:lnTo>
                    <a:pt x="667" y="3586"/>
                  </a:lnTo>
                  <a:lnTo>
                    <a:pt x="628" y="3620"/>
                  </a:lnTo>
                  <a:lnTo>
                    <a:pt x="587" y="3652"/>
                  </a:lnTo>
                  <a:lnTo>
                    <a:pt x="544" y="3685"/>
                  </a:lnTo>
                  <a:lnTo>
                    <a:pt x="502" y="3717"/>
                  </a:lnTo>
                  <a:lnTo>
                    <a:pt x="460" y="3749"/>
                  </a:lnTo>
                  <a:lnTo>
                    <a:pt x="420" y="3783"/>
                  </a:lnTo>
                  <a:lnTo>
                    <a:pt x="382" y="3817"/>
                  </a:lnTo>
                  <a:lnTo>
                    <a:pt x="349" y="3854"/>
                  </a:lnTo>
                  <a:lnTo>
                    <a:pt x="319" y="3893"/>
                  </a:lnTo>
                  <a:lnTo>
                    <a:pt x="292" y="3939"/>
                  </a:lnTo>
                  <a:lnTo>
                    <a:pt x="269" y="3989"/>
                  </a:lnTo>
                  <a:lnTo>
                    <a:pt x="251" y="4042"/>
                  </a:lnTo>
                  <a:lnTo>
                    <a:pt x="234" y="4097"/>
                  </a:lnTo>
                  <a:lnTo>
                    <a:pt x="220" y="4154"/>
                  </a:lnTo>
                  <a:lnTo>
                    <a:pt x="204" y="4210"/>
                  </a:lnTo>
                  <a:lnTo>
                    <a:pt x="188" y="4265"/>
                  </a:lnTo>
                  <a:lnTo>
                    <a:pt x="171" y="4320"/>
                  </a:lnTo>
                  <a:lnTo>
                    <a:pt x="0" y="4320"/>
                  </a:lnTo>
                  <a:lnTo>
                    <a:pt x="17" y="4278"/>
                  </a:lnTo>
                  <a:lnTo>
                    <a:pt x="33" y="4232"/>
                  </a:lnTo>
                  <a:lnTo>
                    <a:pt x="46" y="4183"/>
                  </a:lnTo>
                  <a:lnTo>
                    <a:pt x="60" y="4131"/>
                  </a:lnTo>
                  <a:lnTo>
                    <a:pt x="75" y="4075"/>
                  </a:lnTo>
                  <a:lnTo>
                    <a:pt x="90" y="4019"/>
                  </a:lnTo>
                  <a:lnTo>
                    <a:pt x="109" y="3964"/>
                  </a:lnTo>
                  <a:lnTo>
                    <a:pt x="129" y="3909"/>
                  </a:lnTo>
                  <a:lnTo>
                    <a:pt x="156" y="3855"/>
                  </a:lnTo>
                  <a:lnTo>
                    <a:pt x="186" y="3804"/>
                  </a:lnTo>
                  <a:lnTo>
                    <a:pt x="222" y="3756"/>
                  </a:lnTo>
                  <a:lnTo>
                    <a:pt x="261" y="3713"/>
                  </a:lnTo>
                  <a:lnTo>
                    <a:pt x="303" y="3672"/>
                  </a:lnTo>
                  <a:lnTo>
                    <a:pt x="348" y="3634"/>
                  </a:lnTo>
                  <a:lnTo>
                    <a:pt x="392" y="3599"/>
                  </a:lnTo>
                  <a:lnTo>
                    <a:pt x="438" y="3565"/>
                  </a:lnTo>
                  <a:lnTo>
                    <a:pt x="482" y="3531"/>
                  </a:lnTo>
                  <a:lnTo>
                    <a:pt x="523" y="3499"/>
                  </a:lnTo>
                  <a:lnTo>
                    <a:pt x="561" y="3466"/>
                  </a:lnTo>
                  <a:lnTo>
                    <a:pt x="594" y="3434"/>
                  </a:lnTo>
                  <a:lnTo>
                    <a:pt x="620" y="3400"/>
                  </a:lnTo>
                  <a:lnTo>
                    <a:pt x="638" y="3367"/>
                  </a:lnTo>
                  <a:lnTo>
                    <a:pt x="647" y="3336"/>
                  </a:lnTo>
                  <a:lnTo>
                    <a:pt x="652" y="3302"/>
                  </a:lnTo>
                  <a:lnTo>
                    <a:pt x="654" y="3265"/>
                  </a:lnTo>
                  <a:lnTo>
                    <a:pt x="651" y="3224"/>
                  </a:lnTo>
                  <a:lnTo>
                    <a:pt x="647" y="3181"/>
                  </a:lnTo>
                  <a:lnTo>
                    <a:pt x="642" y="3137"/>
                  </a:lnTo>
                  <a:lnTo>
                    <a:pt x="637" y="3091"/>
                  </a:lnTo>
                  <a:lnTo>
                    <a:pt x="626" y="3021"/>
                  </a:lnTo>
                  <a:lnTo>
                    <a:pt x="620" y="2952"/>
                  </a:lnTo>
                  <a:lnTo>
                    <a:pt x="616" y="2881"/>
                  </a:lnTo>
                  <a:lnTo>
                    <a:pt x="618" y="2809"/>
                  </a:lnTo>
                  <a:lnTo>
                    <a:pt x="628" y="2737"/>
                  </a:lnTo>
                  <a:lnTo>
                    <a:pt x="642" y="2681"/>
                  </a:lnTo>
                  <a:lnTo>
                    <a:pt x="661" y="2626"/>
                  </a:lnTo>
                  <a:lnTo>
                    <a:pt x="685" y="2574"/>
                  </a:lnTo>
                  <a:lnTo>
                    <a:pt x="711" y="2521"/>
                  </a:lnTo>
                  <a:lnTo>
                    <a:pt x="739" y="2472"/>
                  </a:lnTo>
                  <a:lnTo>
                    <a:pt x="767" y="2423"/>
                  </a:lnTo>
                  <a:lnTo>
                    <a:pt x="791" y="2381"/>
                  </a:lnTo>
                  <a:lnTo>
                    <a:pt x="813" y="2342"/>
                  </a:lnTo>
                  <a:lnTo>
                    <a:pt x="834" y="2303"/>
                  </a:lnTo>
                  <a:lnTo>
                    <a:pt x="851" y="2265"/>
                  </a:lnTo>
                  <a:lnTo>
                    <a:pt x="864" y="2228"/>
                  </a:lnTo>
                  <a:lnTo>
                    <a:pt x="873" y="2194"/>
                  </a:lnTo>
                  <a:lnTo>
                    <a:pt x="876" y="2160"/>
                  </a:lnTo>
                  <a:lnTo>
                    <a:pt x="873" y="2126"/>
                  </a:lnTo>
                  <a:lnTo>
                    <a:pt x="864" y="2092"/>
                  </a:lnTo>
                  <a:lnTo>
                    <a:pt x="851" y="2055"/>
                  </a:lnTo>
                  <a:lnTo>
                    <a:pt x="834" y="2017"/>
                  </a:lnTo>
                  <a:lnTo>
                    <a:pt x="813" y="1978"/>
                  </a:lnTo>
                  <a:lnTo>
                    <a:pt x="791" y="1939"/>
                  </a:lnTo>
                  <a:lnTo>
                    <a:pt x="767" y="1897"/>
                  </a:lnTo>
                  <a:lnTo>
                    <a:pt x="739" y="1848"/>
                  </a:lnTo>
                  <a:lnTo>
                    <a:pt x="711" y="1799"/>
                  </a:lnTo>
                  <a:lnTo>
                    <a:pt x="685" y="1746"/>
                  </a:lnTo>
                  <a:lnTo>
                    <a:pt x="661" y="1694"/>
                  </a:lnTo>
                  <a:lnTo>
                    <a:pt x="642" y="1639"/>
                  </a:lnTo>
                  <a:lnTo>
                    <a:pt x="628" y="1583"/>
                  </a:lnTo>
                  <a:lnTo>
                    <a:pt x="618" y="1511"/>
                  </a:lnTo>
                  <a:lnTo>
                    <a:pt x="616" y="1439"/>
                  </a:lnTo>
                  <a:lnTo>
                    <a:pt x="620" y="1368"/>
                  </a:lnTo>
                  <a:lnTo>
                    <a:pt x="626" y="1299"/>
                  </a:lnTo>
                  <a:lnTo>
                    <a:pt x="637" y="1229"/>
                  </a:lnTo>
                  <a:lnTo>
                    <a:pt x="642" y="1183"/>
                  </a:lnTo>
                  <a:lnTo>
                    <a:pt x="647" y="1139"/>
                  </a:lnTo>
                  <a:lnTo>
                    <a:pt x="651" y="1096"/>
                  </a:lnTo>
                  <a:lnTo>
                    <a:pt x="654" y="1055"/>
                  </a:lnTo>
                  <a:lnTo>
                    <a:pt x="652" y="1018"/>
                  </a:lnTo>
                  <a:lnTo>
                    <a:pt x="647" y="984"/>
                  </a:lnTo>
                  <a:lnTo>
                    <a:pt x="638" y="953"/>
                  </a:lnTo>
                  <a:lnTo>
                    <a:pt x="620" y="920"/>
                  </a:lnTo>
                  <a:lnTo>
                    <a:pt x="594" y="886"/>
                  </a:lnTo>
                  <a:lnTo>
                    <a:pt x="561" y="854"/>
                  </a:lnTo>
                  <a:lnTo>
                    <a:pt x="523" y="822"/>
                  </a:lnTo>
                  <a:lnTo>
                    <a:pt x="482" y="789"/>
                  </a:lnTo>
                  <a:lnTo>
                    <a:pt x="438" y="755"/>
                  </a:lnTo>
                  <a:lnTo>
                    <a:pt x="392" y="721"/>
                  </a:lnTo>
                  <a:lnTo>
                    <a:pt x="348" y="686"/>
                  </a:lnTo>
                  <a:lnTo>
                    <a:pt x="303" y="648"/>
                  </a:lnTo>
                  <a:lnTo>
                    <a:pt x="261" y="607"/>
                  </a:lnTo>
                  <a:lnTo>
                    <a:pt x="222" y="564"/>
                  </a:lnTo>
                  <a:lnTo>
                    <a:pt x="186" y="516"/>
                  </a:lnTo>
                  <a:lnTo>
                    <a:pt x="156" y="465"/>
                  </a:lnTo>
                  <a:lnTo>
                    <a:pt x="129" y="411"/>
                  </a:lnTo>
                  <a:lnTo>
                    <a:pt x="109" y="356"/>
                  </a:lnTo>
                  <a:lnTo>
                    <a:pt x="90" y="301"/>
                  </a:lnTo>
                  <a:lnTo>
                    <a:pt x="75" y="245"/>
                  </a:lnTo>
                  <a:lnTo>
                    <a:pt x="60" y="189"/>
                  </a:lnTo>
                  <a:lnTo>
                    <a:pt x="46" y="137"/>
                  </a:lnTo>
                  <a:lnTo>
                    <a:pt x="33" y="88"/>
                  </a:lnTo>
                  <a:lnTo>
                    <a:pt x="17" y="4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301973153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7477387" y="482170"/>
            <a:ext cx="4074533" cy="5149101"/>
            <a:chOff x="7477387" y="482170"/>
            <a:chExt cx="4074533" cy="5149101"/>
          </a:xfrm>
        </p:grpSpPr>
        <p:sp>
          <p:nvSpPr>
            <p:cNvPr id="18" name="Rectangle 17"/>
            <p:cNvSpPr/>
            <p:nvPr/>
          </p:nvSpPr>
          <p:spPr bwMode="black">
            <a:xfrm>
              <a:off x="7477387" y="482170"/>
              <a:ext cx="4074533" cy="5149101"/>
            </a:xfrm>
            <a:prstGeom prst="rect">
              <a:avLst/>
            </a:prstGeom>
            <a:gradFill>
              <a:gsLst>
                <a:gs pos="0">
                  <a:srgbClr val="000001"/>
                </a:gs>
                <a:gs pos="100000">
                  <a:srgbClr val="191919"/>
                </a:gs>
              </a:gsLst>
            </a:grad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Rectangle 18"/>
            <p:cNvSpPr/>
            <p:nvPr/>
          </p:nvSpPr>
          <p:spPr bwMode="blackWhite">
            <a:xfrm>
              <a:off x="7790446" y="812506"/>
              <a:ext cx="3450289" cy="4466452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50800" cmpd="sng">
              <a:solidFill>
                <a:srgbClr val="191919"/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1206" y="1129513"/>
            <a:ext cx="5532328" cy="1830584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124389" y="1122542"/>
            <a:ext cx="2791171" cy="3866327"/>
          </a:xfrm>
          <a:solidFill>
            <a:schemeClr val="bg1">
              <a:lumMod val="85000"/>
            </a:schemeClr>
          </a:solidFill>
          <a:ln w="9525" cap="sq">
            <a:noFill/>
            <a:miter lim="800000"/>
          </a:ln>
          <a:effectLst/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50329" y="3145992"/>
            <a:ext cx="5524404" cy="2003742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447382" y="5469856"/>
            <a:ext cx="5527351" cy="320123"/>
          </a:xfrm>
        </p:spPr>
        <p:txBody>
          <a:bodyPr/>
          <a:lstStyle>
            <a:lvl1pPr algn="l">
              <a:defRPr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447382" y="318640"/>
            <a:ext cx="5541004" cy="320931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31" name="Straight Connector 30"/>
          <p:cNvCxnSpPr/>
          <p:nvPr/>
        </p:nvCxnSpPr>
        <p:spPr>
          <a:xfrm>
            <a:off x="1447382" y="3143605"/>
            <a:ext cx="5527351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595100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99" y="609600"/>
            <a:ext cx="8588203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69208506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47796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3763382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2728" y="381000"/>
            <a:ext cx="10172700" cy="149351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7300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633864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633864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41730439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65208981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40957513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4" y="457199"/>
            <a:ext cx="3092115" cy="1196671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cap="all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5051" y="920377"/>
            <a:ext cx="6158418" cy="498512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5" y="1741336"/>
            <a:ext cx="3092115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051" y="6375679"/>
            <a:ext cx="1233355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0" y="6375679"/>
            <a:ext cx="3482179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91014" y="6375679"/>
            <a:ext cx="1232456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8" name="Rectangle 7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13602682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696">
          <p15:clr>
            <a:srgbClr val="FBAE40"/>
          </p15:clr>
        </p15:guide>
      </p15:sldGuideLst>
    </p:ext>
  </p:extLst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83464" y="0"/>
            <a:ext cx="7355585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3" y="457200"/>
            <a:ext cx="3092117" cy="1196670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3" y="1741336"/>
            <a:ext cx="3092117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950" y="6375679"/>
            <a:ext cx="1232456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1" y="6375679"/>
            <a:ext cx="3482178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87568" y="6375679"/>
            <a:ext cx="1234440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01765431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10751096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066321" y="382386"/>
            <a:ext cx="1492132" cy="560040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0" y="382385"/>
            <a:ext cx="8392585" cy="560040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32945579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 title="scalloped circle"/>
          <p:cNvSpPr/>
          <p:nvPr/>
        </p:nvSpPr>
        <p:spPr bwMode="auto">
          <a:xfrm>
            <a:off x="3557016" y="630936"/>
            <a:ext cx="5235575" cy="5229225"/>
          </a:xfrm>
          <a:custGeom>
            <a:avLst/>
            <a:gdLst/>
            <a:ahLst/>
            <a:cxnLst/>
            <a:rect l="0" t="0" r="r" b="b"/>
            <a:pathLst>
              <a:path w="3298" h="3294">
                <a:moveTo>
                  <a:pt x="1649" y="0"/>
                </a:moveTo>
                <a:lnTo>
                  <a:pt x="1681" y="3"/>
                </a:lnTo>
                <a:lnTo>
                  <a:pt x="1712" y="11"/>
                </a:lnTo>
                <a:lnTo>
                  <a:pt x="1742" y="23"/>
                </a:lnTo>
                <a:lnTo>
                  <a:pt x="1773" y="38"/>
                </a:lnTo>
                <a:lnTo>
                  <a:pt x="1802" y="55"/>
                </a:lnTo>
                <a:lnTo>
                  <a:pt x="1832" y="73"/>
                </a:lnTo>
                <a:lnTo>
                  <a:pt x="1862" y="89"/>
                </a:lnTo>
                <a:lnTo>
                  <a:pt x="1892" y="105"/>
                </a:lnTo>
                <a:lnTo>
                  <a:pt x="1921" y="117"/>
                </a:lnTo>
                <a:lnTo>
                  <a:pt x="1953" y="125"/>
                </a:lnTo>
                <a:lnTo>
                  <a:pt x="1984" y="129"/>
                </a:lnTo>
                <a:lnTo>
                  <a:pt x="2017" y="129"/>
                </a:lnTo>
                <a:lnTo>
                  <a:pt x="2051" y="127"/>
                </a:lnTo>
                <a:lnTo>
                  <a:pt x="2085" y="123"/>
                </a:lnTo>
                <a:lnTo>
                  <a:pt x="2119" y="118"/>
                </a:lnTo>
                <a:lnTo>
                  <a:pt x="2153" y="114"/>
                </a:lnTo>
                <a:lnTo>
                  <a:pt x="2187" y="111"/>
                </a:lnTo>
                <a:lnTo>
                  <a:pt x="2219" y="112"/>
                </a:lnTo>
                <a:lnTo>
                  <a:pt x="2250" y="116"/>
                </a:lnTo>
                <a:lnTo>
                  <a:pt x="2280" y="125"/>
                </a:lnTo>
                <a:lnTo>
                  <a:pt x="2305" y="138"/>
                </a:lnTo>
                <a:lnTo>
                  <a:pt x="2329" y="155"/>
                </a:lnTo>
                <a:lnTo>
                  <a:pt x="2350" y="175"/>
                </a:lnTo>
                <a:lnTo>
                  <a:pt x="2371" y="198"/>
                </a:lnTo>
                <a:lnTo>
                  <a:pt x="2390" y="222"/>
                </a:lnTo>
                <a:lnTo>
                  <a:pt x="2409" y="247"/>
                </a:lnTo>
                <a:lnTo>
                  <a:pt x="2428" y="272"/>
                </a:lnTo>
                <a:lnTo>
                  <a:pt x="2447" y="296"/>
                </a:lnTo>
                <a:lnTo>
                  <a:pt x="2467" y="319"/>
                </a:lnTo>
                <a:lnTo>
                  <a:pt x="2490" y="339"/>
                </a:lnTo>
                <a:lnTo>
                  <a:pt x="2512" y="357"/>
                </a:lnTo>
                <a:lnTo>
                  <a:pt x="2537" y="371"/>
                </a:lnTo>
                <a:lnTo>
                  <a:pt x="2564" y="383"/>
                </a:lnTo>
                <a:lnTo>
                  <a:pt x="2593" y="393"/>
                </a:lnTo>
                <a:lnTo>
                  <a:pt x="2623" y="402"/>
                </a:lnTo>
                <a:lnTo>
                  <a:pt x="2653" y="410"/>
                </a:lnTo>
                <a:lnTo>
                  <a:pt x="2684" y="418"/>
                </a:lnTo>
                <a:lnTo>
                  <a:pt x="2713" y="427"/>
                </a:lnTo>
                <a:lnTo>
                  <a:pt x="2742" y="437"/>
                </a:lnTo>
                <a:lnTo>
                  <a:pt x="2769" y="449"/>
                </a:lnTo>
                <a:lnTo>
                  <a:pt x="2793" y="464"/>
                </a:lnTo>
                <a:lnTo>
                  <a:pt x="2815" y="482"/>
                </a:lnTo>
                <a:lnTo>
                  <a:pt x="2833" y="504"/>
                </a:lnTo>
                <a:lnTo>
                  <a:pt x="2848" y="528"/>
                </a:lnTo>
                <a:lnTo>
                  <a:pt x="2860" y="555"/>
                </a:lnTo>
                <a:lnTo>
                  <a:pt x="2870" y="584"/>
                </a:lnTo>
                <a:lnTo>
                  <a:pt x="2879" y="613"/>
                </a:lnTo>
                <a:lnTo>
                  <a:pt x="2887" y="644"/>
                </a:lnTo>
                <a:lnTo>
                  <a:pt x="2895" y="674"/>
                </a:lnTo>
                <a:lnTo>
                  <a:pt x="2904" y="704"/>
                </a:lnTo>
                <a:lnTo>
                  <a:pt x="2914" y="733"/>
                </a:lnTo>
                <a:lnTo>
                  <a:pt x="2926" y="760"/>
                </a:lnTo>
                <a:lnTo>
                  <a:pt x="2940" y="785"/>
                </a:lnTo>
                <a:lnTo>
                  <a:pt x="2958" y="807"/>
                </a:lnTo>
                <a:lnTo>
                  <a:pt x="2978" y="830"/>
                </a:lnTo>
                <a:lnTo>
                  <a:pt x="3001" y="850"/>
                </a:lnTo>
                <a:lnTo>
                  <a:pt x="3025" y="869"/>
                </a:lnTo>
                <a:lnTo>
                  <a:pt x="3051" y="888"/>
                </a:lnTo>
                <a:lnTo>
                  <a:pt x="3076" y="907"/>
                </a:lnTo>
                <a:lnTo>
                  <a:pt x="3100" y="926"/>
                </a:lnTo>
                <a:lnTo>
                  <a:pt x="3123" y="947"/>
                </a:lnTo>
                <a:lnTo>
                  <a:pt x="3143" y="968"/>
                </a:lnTo>
                <a:lnTo>
                  <a:pt x="3160" y="992"/>
                </a:lnTo>
                <a:lnTo>
                  <a:pt x="3173" y="1017"/>
                </a:lnTo>
                <a:lnTo>
                  <a:pt x="3182" y="1047"/>
                </a:lnTo>
                <a:lnTo>
                  <a:pt x="3186" y="1078"/>
                </a:lnTo>
                <a:lnTo>
                  <a:pt x="3187" y="1110"/>
                </a:lnTo>
                <a:lnTo>
                  <a:pt x="3184" y="1144"/>
                </a:lnTo>
                <a:lnTo>
                  <a:pt x="3180" y="1178"/>
                </a:lnTo>
                <a:lnTo>
                  <a:pt x="3175" y="1212"/>
                </a:lnTo>
                <a:lnTo>
                  <a:pt x="3171" y="1246"/>
                </a:lnTo>
                <a:lnTo>
                  <a:pt x="3169" y="1280"/>
                </a:lnTo>
                <a:lnTo>
                  <a:pt x="3169" y="1313"/>
                </a:lnTo>
                <a:lnTo>
                  <a:pt x="3173" y="1344"/>
                </a:lnTo>
                <a:lnTo>
                  <a:pt x="3181" y="1375"/>
                </a:lnTo>
                <a:lnTo>
                  <a:pt x="3193" y="1404"/>
                </a:lnTo>
                <a:lnTo>
                  <a:pt x="3209" y="1434"/>
                </a:lnTo>
                <a:lnTo>
                  <a:pt x="3225" y="1464"/>
                </a:lnTo>
                <a:lnTo>
                  <a:pt x="3243" y="1494"/>
                </a:lnTo>
                <a:lnTo>
                  <a:pt x="3260" y="1523"/>
                </a:lnTo>
                <a:lnTo>
                  <a:pt x="3275" y="1554"/>
                </a:lnTo>
                <a:lnTo>
                  <a:pt x="3287" y="1584"/>
                </a:lnTo>
                <a:lnTo>
                  <a:pt x="3295" y="1615"/>
                </a:lnTo>
                <a:lnTo>
                  <a:pt x="3298" y="1647"/>
                </a:lnTo>
                <a:lnTo>
                  <a:pt x="3295" y="1679"/>
                </a:lnTo>
                <a:lnTo>
                  <a:pt x="3287" y="1710"/>
                </a:lnTo>
                <a:lnTo>
                  <a:pt x="3275" y="1740"/>
                </a:lnTo>
                <a:lnTo>
                  <a:pt x="3260" y="1771"/>
                </a:lnTo>
                <a:lnTo>
                  <a:pt x="3243" y="1800"/>
                </a:lnTo>
                <a:lnTo>
                  <a:pt x="3225" y="1830"/>
                </a:lnTo>
                <a:lnTo>
                  <a:pt x="3209" y="1860"/>
                </a:lnTo>
                <a:lnTo>
                  <a:pt x="3193" y="1890"/>
                </a:lnTo>
                <a:lnTo>
                  <a:pt x="3181" y="1919"/>
                </a:lnTo>
                <a:lnTo>
                  <a:pt x="3173" y="1950"/>
                </a:lnTo>
                <a:lnTo>
                  <a:pt x="3169" y="1981"/>
                </a:lnTo>
                <a:lnTo>
                  <a:pt x="3169" y="2014"/>
                </a:lnTo>
                <a:lnTo>
                  <a:pt x="3171" y="2048"/>
                </a:lnTo>
                <a:lnTo>
                  <a:pt x="3175" y="2082"/>
                </a:lnTo>
                <a:lnTo>
                  <a:pt x="3180" y="2116"/>
                </a:lnTo>
                <a:lnTo>
                  <a:pt x="3184" y="2150"/>
                </a:lnTo>
                <a:lnTo>
                  <a:pt x="3187" y="2184"/>
                </a:lnTo>
                <a:lnTo>
                  <a:pt x="3186" y="2216"/>
                </a:lnTo>
                <a:lnTo>
                  <a:pt x="3182" y="2247"/>
                </a:lnTo>
                <a:lnTo>
                  <a:pt x="3173" y="2277"/>
                </a:lnTo>
                <a:lnTo>
                  <a:pt x="3160" y="2302"/>
                </a:lnTo>
                <a:lnTo>
                  <a:pt x="3143" y="2326"/>
                </a:lnTo>
                <a:lnTo>
                  <a:pt x="3123" y="2347"/>
                </a:lnTo>
                <a:lnTo>
                  <a:pt x="3100" y="2368"/>
                </a:lnTo>
                <a:lnTo>
                  <a:pt x="3076" y="2387"/>
                </a:lnTo>
                <a:lnTo>
                  <a:pt x="3051" y="2406"/>
                </a:lnTo>
                <a:lnTo>
                  <a:pt x="3025" y="2425"/>
                </a:lnTo>
                <a:lnTo>
                  <a:pt x="3001" y="2444"/>
                </a:lnTo>
                <a:lnTo>
                  <a:pt x="2978" y="2464"/>
                </a:lnTo>
                <a:lnTo>
                  <a:pt x="2958" y="2487"/>
                </a:lnTo>
                <a:lnTo>
                  <a:pt x="2940" y="2509"/>
                </a:lnTo>
                <a:lnTo>
                  <a:pt x="2926" y="2534"/>
                </a:lnTo>
                <a:lnTo>
                  <a:pt x="2914" y="2561"/>
                </a:lnTo>
                <a:lnTo>
                  <a:pt x="2904" y="2590"/>
                </a:lnTo>
                <a:lnTo>
                  <a:pt x="2895" y="2620"/>
                </a:lnTo>
                <a:lnTo>
                  <a:pt x="2887" y="2650"/>
                </a:lnTo>
                <a:lnTo>
                  <a:pt x="2879" y="2681"/>
                </a:lnTo>
                <a:lnTo>
                  <a:pt x="2870" y="2710"/>
                </a:lnTo>
                <a:lnTo>
                  <a:pt x="2860" y="2739"/>
                </a:lnTo>
                <a:lnTo>
                  <a:pt x="2848" y="2766"/>
                </a:lnTo>
                <a:lnTo>
                  <a:pt x="2833" y="2790"/>
                </a:lnTo>
                <a:lnTo>
                  <a:pt x="2815" y="2812"/>
                </a:lnTo>
                <a:lnTo>
                  <a:pt x="2793" y="2830"/>
                </a:lnTo>
                <a:lnTo>
                  <a:pt x="2769" y="2845"/>
                </a:lnTo>
                <a:lnTo>
                  <a:pt x="2742" y="2857"/>
                </a:lnTo>
                <a:lnTo>
                  <a:pt x="2713" y="2867"/>
                </a:lnTo>
                <a:lnTo>
                  <a:pt x="2684" y="2876"/>
                </a:lnTo>
                <a:lnTo>
                  <a:pt x="2653" y="2884"/>
                </a:lnTo>
                <a:lnTo>
                  <a:pt x="2623" y="2892"/>
                </a:lnTo>
                <a:lnTo>
                  <a:pt x="2593" y="2901"/>
                </a:lnTo>
                <a:lnTo>
                  <a:pt x="2564" y="2911"/>
                </a:lnTo>
                <a:lnTo>
                  <a:pt x="2537" y="2923"/>
                </a:lnTo>
                <a:lnTo>
                  <a:pt x="2512" y="2937"/>
                </a:lnTo>
                <a:lnTo>
                  <a:pt x="2490" y="2955"/>
                </a:lnTo>
                <a:lnTo>
                  <a:pt x="2467" y="2975"/>
                </a:lnTo>
                <a:lnTo>
                  <a:pt x="2447" y="2998"/>
                </a:lnTo>
                <a:lnTo>
                  <a:pt x="2428" y="3022"/>
                </a:lnTo>
                <a:lnTo>
                  <a:pt x="2409" y="3047"/>
                </a:lnTo>
                <a:lnTo>
                  <a:pt x="2390" y="3072"/>
                </a:lnTo>
                <a:lnTo>
                  <a:pt x="2371" y="3096"/>
                </a:lnTo>
                <a:lnTo>
                  <a:pt x="2350" y="3119"/>
                </a:lnTo>
                <a:lnTo>
                  <a:pt x="2329" y="3139"/>
                </a:lnTo>
                <a:lnTo>
                  <a:pt x="2305" y="3156"/>
                </a:lnTo>
                <a:lnTo>
                  <a:pt x="2280" y="3169"/>
                </a:lnTo>
                <a:lnTo>
                  <a:pt x="2250" y="3178"/>
                </a:lnTo>
                <a:lnTo>
                  <a:pt x="2219" y="3182"/>
                </a:lnTo>
                <a:lnTo>
                  <a:pt x="2187" y="3183"/>
                </a:lnTo>
                <a:lnTo>
                  <a:pt x="2153" y="3180"/>
                </a:lnTo>
                <a:lnTo>
                  <a:pt x="2119" y="3176"/>
                </a:lnTo>
                <a:lnTo>
                  <a:pt x="2085" y="3171"/>
                </a:lnTo>
                <a:lnTo>
                  <a:pt x="2051" y="3167"/>
                </a:lnTo>
                <a:lnTo>
                  <a:pt x="2017" y="3165"/>
                </a:lnTo>
                <a:lnTo>
                  <a:pt x="1984" y="3165"/>
                </a:lnTo>
                <a:lnTo>
                  <a:pt x="1953" y="3169"/>
                </a:lnTo>
                <a:lnTo>
                  <a:pt x="1921" y="3177"/>
                </a:lnTo>
                <a:lnTo>
                  <a:pt x="1892" y="3189"/>
                </a:lnTo>
                <a:lnTo>
                  <a:pt x="1862" y="3205"/>
                </a:lnTo>
                <a:lnTo>
                  <a:pt x="1832" y="3221"/>
                </a:lnTo>
                <a:lnTo>
                  <a:pt x="1802" y="3239"/>
                </a:lnTo>
                <a:lnTo>
                  <a:pt x="1773" y="3256"/>
                </a:lnTo>
                <a:lnTo>
                  <a:pt x="1742" y="3271"/>
                </a:lnTo>
                <a:lnTo>
                  <a:pt x="1712" y="3283"/>
                </a:lnTo>
                <a:lnTo>
                  <a:pt x="1681" y="3291"/>
                </a:lnTo>
                <a:lnTo>
                  <a:pt x="1649" y="3294"/>
                </a:lnTo>
                <a:lnTo>
                  <a:pt x="1617" y="3291"/>
                </a:lnTo>
                <a:lnTo>
                  <a:pt x="1586" y="3283"/>
                </a:lnTo>
                <a:lnTo>
                  <a:pt x="1556" y="3271"/>
                </a:lnTo>
                <a:lnTo>
                  <a:pt x="1525" y="3256"/>
                </a:lnTo>
                <a:lnTo>
                  <a:pt x="1496" y="3239"/>
                </a:lnTo>
                <a:lnTo>
                  <a:pt x="1466" y="3221"/>
                </a:lnTo>
                <a:lnTo>
                  <a:pt x="1436" y="3205"/>
                </a:lnTo>
                <a:lnTo>
                  <a:pt x="1406" y="3189"/>
                </a:lnTo>
                <a:lnTo>
                  <a:pt x="1376" y="3177"/>
                </a:lnTo>
                <a:lnTo>
                  <a:pt x="1345" y="3169"/>
                </a:lnTo>
                <a:lnTo>
                  <a:pt x="1314" y="3165"/>
                </a:lnTo>
                <a:lnTo>
                  <a:pt x="1281" y="3165"/>
                </a:lnTo>
                <a:lnTo>
                  <a:pt x="1247" y="3167"/>
                </a:lnTo>
                <a:lnTo>
                  <a:pt x="1213" y="3171"/>
                </a:lnTo>
                <a:lnTo>
                  <a:pt x="1179" y="3176"/>
                </a:lnTo>
                <a:lnTo>
                  <a:pt x="1145" y="3180"/>
                </a:lnTo>
                <a:lnTo>
                  <a:pt x="1111" y="3183"/>
                </a:lnTo>
                <a:lnTo>
                  <a:pt x="1079" y="3182"/>
                </a:lnTo>
                <a:lnTo>
                  <a:pt x="1048" y="3178"/>
                </a:lnTo>
                <a:lnTo>
                  <a:pt x="1018" y="3169"/>
                </a:lnTo>
                <a:lnTo>
                  <a:pt x="993" y="3156"/>
                </a:lnTo>
                <a:lnTo>
                  <a:pt x="969" y="3139"/>
                </a:lnTo>
                <a:lnTo>
                  <a:pt x="948" y="3119"/>
                </a:lnTo>
                <a:lnTo>
                  <a:pt x="927" y="3096"/>
                </a:lnTo>
                <a:lnTo>
                  <a:pt x="908" y="3072"/>
                </a:lnTo>
                <a:lnTo>
                  <a:pt x="889" y="3047"/>
                </a:lnTo>
                <a:lnTo>
                  <a:pt x="870" y="3022"/>
                </a:lnTo>
                <a:lnTo>
                  <a:pt x="851" y="2998"/>
                </a:lnTo>
                <a:lnTo>
                  <a:pt x="831" y="2975"/>
                </a:lnTo>
                <a:lnTo>
                  <a:pt x="808" y="2955"/>
                </a:lnTo>
                <a:lnTo>
                  <a:pt x="786" y="2937"/>
                </a:lnTo>
                <a:lnTo>
                  <a:pt x="761" y="2923"/>
                </a:lnTo>
                <a:lnTo>
                  <a:pt x="734" y="2911"/>
                </a:lnTo>
                <a:lnTo>
                  <a:pt x="705" y="2901"/>
                </a:lnTo>
                <a:lnTo>
                  <a:pt x="675" y="2892"/>
                </a:lnTo>
                <a:lnTo>
                  <a:pt x="645" y="2884"/>
                </a:lnTo>
                <a:lnTo>
                  <a:pt x="614" y="2876"/>
                </a:lnTo>
                <a:lnTo>
                  <a:pt x="585" y="2867"/>
                </a:lnTo>
                <a:lnTo>
                  <a:pt x="556" y="2857"/>
                </a:lnTo>
                <a:lnTo>
                  <a:pt x="529" y="2845"/>
                </a:lnTo>
                <a:lnTo>
                  <a:pt x="505" y="2830"/>
                </a:lnTo>
                <a:lnTo>
                  <a:pt x="483" y="2812"/>
                </a:lnTo>
                <a:lnTo>
                  <a:pt x="465" y="2790"/>
                </a:lnTo>
                <a:lnTo>
                  <a:pt x="450" y="2766"/>
                </a:lnTo>
                <a:lnTo>
                  <a:pt x="438" y="2739"/>
                </a:lnTo>
                <a:lnTo>
                  <a:pt x="428" y="2710"/>
                </a:lnTo>
                <a:lnTo>
                  <a:pt x="419" y="2681"/>
                </a:lnTo>
                <a:lnTo>
                  <a:pt x="411" y="2650"/>
                </a:lnTo>
                <a:lnTo>
                  <a:pt x="403" y="2620"/>
                </a:lnTo>
                <a:lnTo>
                  <a:pt x="394" y="2590"/>
                </a:lnTo>
                <a:lnTo>
                  <a:pt x="384" y="2561"/>
                </a:lnTo>
                <a:lnTo>
                  <a:pt x="372" y="2534"/>
                </a:lnTo>
                <a:lnTo>
                  <a:pt x="358" y="2509"/>
                </a:lnTo>
                <a:lnTo>
                  <a:pt x="340" y="2487"/>
                </a:lnTo>
                <a:lnTo>
                  <a:pt x="320" y="2464"/>
                </a:lnTo>
                <a:lnTo>
                  <a:pt x="297" y="2444"/>
                </a:lnTo>
                <a:lnTo>
                  <a:pt x="272" y="2425"/>
                </a:lnTo>
                <a:lnTo>
                  <a:pt x="247" y="2406"/>
                </a:lnTo>
                <a:lnTo>
                  <a:pt x="222" y="2387"/>
                </a:lnTo>
                <a:lnTo>
                  <a:pt x="198" y="2368"/>
                </a:lnTo>
                <a:lnTo>
                  <a:pt x="175" y="2347"/>
                </a:lnTo>
                <a:lnTo>
                  <a:pt x="155" y="2326"/>
                </a:lnTo>
                <a:lnTo>
                  <a:pt x="138" y="2302"/>
                </a:lnTo>
                <a:lnTo>
                  <a:pt x="125" y="2277"/>
                </a:lnTo>
                <a:lnTo>
                  <a:pt x="116" y="2247"/>
                </a:lnTo>
                <a:lnTo>
                  <a:pt x="112" y="2216"/>
                </a:lnTo>
                <a:lnTo>
                  <a:pt x="111" y="2184"/>
                </a:lnTo>
                <a:lnTo>
                  <a:pt x="114" y="2150"/>
                </a:lnTo>
                <a:lnTo>
                  <a:pt x="118" y="2116"/>
                </a:lnTo>
                <a:lnTo>
                  <a:pt x="123" y="2082"/>
                </a:lnTo>
                <a:lnTo>
                  <a:pt x="127" y="2048"/>
                </a:lnTo>
                <a:lnTo>
                  <a:pt x="129" y="2014"/>
                </a:lnTo>
                <a:lnTo>
                  <a:pt x="129" y="1981"/>
                </a:lnTo>
                <a:lnTo>
                  <a:pt x="125" y="1950"/>
                </a:lnTo>
                <a:lnTo>
                  <a:pt x="117" y="1919"/>
                </a:lnTo>
                <a:lnTo>
                  <a:pt x="105" y="1890"/>
                </a:lnTo>
                <a:lnTo>
                  <a:pt x="90" y="1860"/>
                </a:lnTo>
                <a:lnTo>
                  <a:pt x="73" y="1830"/>
                </a:lnTo>
                <a:lnTo>
                  <a:pt x="55" y="1800"/>
                </a:lnTo>
                <a:lnTo>
                  <a:pt x="38" y="1771"/>
                </a:lnTo>
                <a:lnTo>
                  <a:pt x="23" y="1740"/>
                </a:lnTo>
                <a:lnTo>
                  <a:pt x="11" y="1710"/>
                </a:lnTo>
                <a:lnTo>
                  <a:pt x="3" y="1679"/>
                </a:lnTo>
                <a:lnTo>
                  <a:pt x="0" y="1647"/>
                </a:lnTo>
                <a:lnTo>
                  <a:pt x="3" y="1615"/>
                </a:lnTo>
                <a:lnTo>
                  <a:pt x="11" y="1584"/>
                </a:lnTo>
                <a:lnTo>
                  <a:pt x="23" y="1554"/>
                </a:lnTo>
                <a:lnTo>
                  <a:pt x="38" y="1523"/>
                </a:lnTo>
                <a:lnTo>
                  <a:pt x="55" y="1494"/>
                </a:lnTo>
                <a:lnTo>
                  <a:pt x="73" y="1464"/>
                </a:lnTo>
                <a:lnTo>
                  <a:pt x="90" y="1434"/>
                </a:lnTo>
                <a:lnTo>
                  <a:pt x="105" y="1404"/>
                </a:lnTo>
                <a:lnTo>
                  <a:pt x="117" y="1375"/>
                </a:lnTo>
                <a:lnTo>
                  <a:pt x="125" y="1344"/>
                </a:lnTo>
                <a:lnTo>
                  <a:pt x="129" y="1313"/>
                </a:lnTo>
                <a:lnTo>
                  <a:pt x="129" y="1280"/>
                </a:lnTo>
                <a:lnTo>
                  <a:pt x="127" y="1246"/>
                </a:lnTo>
                <a:lnTo>
                  <a:pt x="123" y="1212"/>
                </a:lnTo>
                <a:lnTo>
                  <a:pt x="118" y="1178"/>
                </a:lnTo>
                <a:lnTo>
                  <a:pt x="114" y="1144"/>
                </a:lnTo>
                <a:lnTo>
                  <a:pt x="111" y="1110"/>
                </a:lnTo>
                <a:lnTo>
                  <a:pt x="112" y="1078"/>
                </a:lnTo>
                <a:lnTo>
                  <a:pt x="116" y="1047"/>
                </a:lnTo>
                <a:lnTo>
                  <a:pt x="125" y="1017"/>
                </a:lnTo>
                <a:lnTo>
                  <a:pt x="138" y="992"/>
                </a:lnTo>
                <a:lnTo>
                  <a:pt x="155" y="968"/>
                </a:lnTo>
                <a:lnTo>
                  <a:pt x="175" y="947"/>
                </a:lnTo>
                <a:lnTo>
                  <a:pt x="198" y="926"/>
                </a:lnTo>
                <a:lnTo>
                  <a:pt x="222" y="907"/>
                </a:lnTo>
                <a:lnTo>
                  <a:pt x="247" y="888"/>
                </a:lnTo>
                <a:lnTo>
                  <a:pt x="272" y="869"/>
                </a:lnTo>
                <a:lnTo>
                  <a:pt x="297" y="850"/>
                </a:lnTo>
                <a:lnTo>
                  <a:pt x="320" y="830"/>
                </a:lnTo>
                <a:lnTo>
                  <a:pt x="340" y="807"/>
                </a:lnTo>
                <a:lnTo>
                  <a:pt x="358" y="785"/>
                </a:lnTo>
                <a:lnTo>
                  <a:pt x="372" y="760"/>
                </a:lnTo>
                <a:lnTo>
                  <a:pt x="384" y="733"/>
                </a:lnTo>
                <a:lnTo>
                  <a:pt x="394" y="704"/>
                </a:lnTo>
                <a:lnTo>
                  <a:pt x="403" y="674"/>
                </a:lnTo>
                <a:lnTo>
                  <a:pt x="411" y="644"/>
                </a:lnTo>
                <a:lnTo>
                  <a:pt x="419" y="613"/>
                </a:lnTo>
                <a:lnTo>
                  <a:pt x="428" y="584"/>
                </a:lnTo>
                <a:lnTo>
                  <a:pt x="438" y="555"/>
                </a:lnTo>
                <a:lnTo>
                  <a:pt x="450" y="528"/>
                </a:lnTo>
                <a:lnTo>
                  <a:pt x="465" y="504"/>
                </a:lnTo>
                <a:lnTo>
                  <a:pt x="483" y="482"/>
                </a:lnTo>
                <a:lnTo>
                  <a:pt x="505" y="464"/>
                </a:lnTo>
                <a:lnTo>
                  <a:pt x="529" y="449"/>
                </a:lnTo>
                <a:lnTo>
                  <a:pt x="556" y="437"/>
                </a:lnTo>
                <a:lnTo>
                  <a:pt x="585" y="427"/>
                </a:lnTo>
                <a:lnTo>
                  <a:pt x="614" y="418"/>
                </a:lnTo>
                <a:lnTo>
                  <a:pt x="645" y="410"/>
                </a:lnTo>
                <a:lnTo>
                  <a:pt x="675" y="402"/>
                </a:lnTo>
                <a:lnTo>
                  <a:pt x="705" y="393"/>
                </a:lnTo>
                <a:lnTo>
                  <a:pt x="734" y="383"/>
                </a:lnTo>
                <a:lnTo>
                  <a:pt x="761" y="371"/>
                </a:lnTo>
                <a:lnTo>
                  <a:pt x="786" y="357"/>
                </a:lnTo>
                <a:lnTo>
                  <a:pt x="808" y="339"/>
                </a:lnTo>
                <a:lnTo>
                  <a:pt x="831" y="319"/>
                </a:lnTo>
                <a:lnTo>
                  <a:pt x="851" y="296"/>
                </a:lnTo>
                <a:lnTo>
                  <a:pt x="870" y="272"/>
                </a:lnTo>
                <a:lnTo>
                  <a:pt x="889" y="247"/>
                </a:lnTo>
                <a:lnTo>
                  <a:pt x="908" y="222"/>
                </a:lnTo>
                <a:lnTo>
                  <a:pt x="927" y="198"/>
                </a:lnTo>
                <a:lnTo>
                  <a:pt x="948" y="175"/>
                </a:lnTo>
                <a:lnTo>
                  <a:pt x="969" y="155"/>
                </a:lnTo>
                <a:lnTo>
                  <a:pt x="993" y="138"/>
                </a:lnTo>
                <a:lnTo>
                  <a:pt x="1018" y="125"/>
                </a:lnTo>
                <a:lnTo>
                  <a:pt x="1048" y="116"/>
                </a:lnTo>
                <a:lnTo>
                  <a:pt x="1079" y="112"/>
                </a:lnTo>
                <a:lnTo>
                  <a:pt x="1111" y="111"/>
                </a:lnTo>
                <a:lnTo>
                  <a:pt x="1145" y="114"/>
                </a:lnTo>
                <a:lnTo>
                  <a:pt x="1179" y="118"/>
                </a:lnTo>
                <a:lnTo>
                  <a:pt x="1213" y="123"/>
                </a:lnTo>
                <a:lnTo>
                  <a:pt x="1247" y="127"/>
                </a:lnTo>
                <a:lnTo>
                  <a:pt x="1281" y="129"/>
                </a:lnTo>
                <a:lnTo>
                  <a:pt x="1314" y="129"/>
                </a:lnTo>
                <a:lnTo>
                  <a:pt x="1345" y="125"/>
                </a:lnTo>
                <a:lnTo>
                  <a:pt x="1376" y="117"/>
                </a:lnTo>
                <a:lnTo>
                  <a:pt x="1406" y="105"/>
                </a:lnTo>
                <a:lnTo>
                  <a:pt x="1436" y="89"/>
                </a:lnTo>
                <a:lnTo>
                  <a:pt x="1466" y="73"/>
                </a:lnTo>
                <a:lnTo>
                  <a:pt x="1496" y="55"/>
                </a:lnTo>
                <a:lnTo>
                  <a:pt x="1525" y="38"/>
                </a:lnTo>
                <a:lnTo>
                  <a:pt x="1556" y="23"/>
                </a:lnTo>
                <a:lnTo>
                  <a:pt x="1586" y="11"/>
                </a:lnTo>
                <a:lnTo>
                  <a:pt x="1617" y="3"/>
                </a:lnTo>
                <a:lnTo>
                  <a:pt x="1649" y="0"/>
                </a:lnTo>
                <a:close/>
              </a:path>
            </a:pathLst>
          </a:custGeom>
          <a:solidFill>
            <a:schemeClr val="bg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8523" y="1098388"/>
            <a:ext cx="10318418" cy="4394988"/>
          </a:xfrm>
        </p:spPr>
        <p:txBody>
          <a:bodyPr anchor="ctr">
            <a:noAutofit/>
          </a:bodyPr>
          <a:lstStyle>
            <a:lvl1pPr algn="ctr">
              <a:defRPr sz="10000" spc="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15045" y="5979196"/>
            <a:ext cx="8045373" cy="742279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2000" b="1" i="0" cap="all" spc="400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78523" y="6375679"/>
            <a:ext cx="2329722" cy="348462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80332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067218" y="6375679"/>
            <a:ext cx="2329723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3" name="Rectangle 12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596591600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8397087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25971151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42929" y="1073888"/>
            <a:ext cx="8187071" cy="4064627"/>
          </a:xfrm>
        </p:spPr>
        <p:txBody>
          <a:bodyPr anchor="b">
            <a:normAutofit/>
          </a:bodyPr>
          <a:lstStyle>
            <a:lvl1pPr>
              <a:defRPr sz="8400" spc="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42930" y="5159781"/>
            <a:ext cx="7017488" cy="951135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None/>
              <a:defRPr sz="2000" b="1" i="0" cap="all" spc="4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236546" y="6375679"/>
            <a:ext cx="1493947" cy="348462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279064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942434" y="6375679"/>
            <a:ext cx="1487566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7" name="Group 6" title="left scallop shape"/>
          <p:cNvGrpSpPr/>
          <p:nvPr/>
        </p:nvGrpSpPr>
        <p:grpSpPr>
          <a:xfrm>
            <a:off x="0" y="0"/>
            <a:ext cx="2814638" cy="6858000"/>
            <a:chOff x="0" y="0"/>
            <a:chExt cx="2814638" cy="6858000"/>
          </a:xfrm>
        </p:grpSpPr>
        <p:sp>
          <p:nvSpPr>
            <p:cNvPr id="11" name="Freeform 6" title="left scallop shape"/>
            <p:cNvSpPr/>
            <p:nvPr/>
          </p:nvSpPr>
          <p:spPr bwMode="auto">
            <a:xfrm>
              <a:off x="0" y="0"/>
              <a:ext cx="2814638" cy="6858000"/>
            </a:xfrm>
            <a:custGeom>
              <a:avLst/>
              <a:gdLst/>
              <a:ahLst/>
              <a:cxnLst/>
              <a:rect l="0" t="0" r="r" b="b"/>
              <a:pathLst>
                <a:path w="1773" h="4320">
                  <a:moveTo>
                    <a:pt x="0" y="0"/>
                  </a:moveTo>
                  <a:lnTo>
                    <a:pt x="891" y="0"/>
                  </a:lnTo>
                  <a:lnTo>
                    <a:pt x="906" y="56"/>
                  </a:lnTo>
                  <a:lnTo>
                    <a:pt x="921" y="111"/>
                  </a:lnTo>
                  <a:lnTo>
                    <a:pt x="938" y="165"/>
                  </a:lnTo>
                  <a:lnTo>
                    <a:pt x="957" y="217"/>
                  </a:lnTo>
                  <a:lnTo>
                    <a:pt x="980" y="266"/>
                  </a:lnTo>
                  <a:lnTo>
                    <a:pt x="1007" y="312"/>
                  </a:lnTo>
                  <a:lnTo>
                    <a:pt x="1036" y="351"/>
                  </a:lnTo>
                  <a:lnTo>
                    <a:pt x="1069" y="387"/>
                  </a:lnTo>
                  <a:lnTo>
                    <a:pt x="1105" y="422"/>
                  </a:lnTo>
                  <a:lnTo>
                    <a:pt x="1145" y="456"/>
                  </a:lnTo>
                  <a:lnTo>
                    <a:pt x="1185" y="487"/>
                  </a:lnTo>
                  <a:lnTo>
                    <a:pt x="1227" y="520"/>
                  </a:lnTo>
                  <a:lnTo>
                    <a:pt x="1270" y="551"/>
                  </a:lnTo>
                  <a:lnTo>
                    <a:pt x="1311" y="584"/>
                  </a:lnTo>
                  <a:lnTo>
                    <a:pt x="1352" y="617"/>
                  </a:lnTo>
                  <a:lnTo>
                    <a:pt x="1390" y="651"/>
                  </a:lnTo>
                  <a:lnTo>
                    <a:pt x="1425" y="687"/>
                  </a:lnTo>
                  <a:lnTo>
                    <a:pt x="1456" y="725"/>
                  </a:lnTo>
                  <a:lnTo>
                    <a:pt x="1484" y="765"/>
                  </a:lnTo>
                  <a:lnTo>
                    <a:pt x="1505" y="808"/>
                  </a:lnTo>
                  <a:lnTo>
                    <a:pt x="1521" y="856"/>
                  </a:lnTo>
                  <a:lnTo>
                    <a:pt x="1530" y="907"/>
                  </a:lnTo>
                  <a:lnTo>
                    <a:pt x="1534" y="960"/>
                  </a:lnTo>
                  <a:lnTo>
                    <a:pt x="1534" y="1013"/>
                  </a:lnTo>
                  <a:lnTo>
                    <a:pt x="1530" y="1068"/>
                  </a:lnTo>
                  <a:lnTo>
                    <a:pt x="1523" y="1125"/>
                  </a:lnTo>
                  <a:lnTo>
                    <a:pt x="1515" y="1181"/>
                  </a:lnTo>
                  <a:lnTo>
                    <a:pt x="1508" y="1237"/>
                  </a:lnTo>
                  <a:lnTo>
                    <a:pt x="1501" y="1293"/>
                  </a:lnTo>
                  <a:lnTo>
                    <a:pt x="1496" y="1350"/>
                  </a:lnTo>
                  <a:lnTo>
                    <a:pt x="1494" y="1405"/>
                  </a:lnTo>
                  <a:lnTo>
                    <a:pt x="1497" y="1458"/>
                  </a:lnTo>
                  <a:lnTo>
                    <a:pt x="1504" y="1511"/>
                  </a:lnTo>
                  <a:lnTo>
                    <a:pt x="1517" y="1560"/>
                  </a:lnTo>
                  <a:lnTo>
                    <a:pt x="1535" y="1610"/>
                  </a:lnTo>
                  <a:lnTo>
                    <a:pt x="1557" y="1659"/>
                  </a:lnTo>
                  <a:lnTo>
                    <a:pt x="1583" y="1708"/>
                  </a:lnTo>
                  <a:lnTo>
                    <a:pt x="1611" y="1757"/>
                  </a:lnTo>
                  <a:lnTo>
                    <a:pt x="1640" y="1807"/>
                  </a:lnTo>
                  <a:lnTo>
                    <a:pt x="1669" y="1855"/>
                  </a:lnTo>
                  <a:lnTo>
                    <a:pt x="1696" y="1905"/>
                  </a:lnTo>
                  <a:lnTo>
                    <a:pt x="1721" y="1954"/>
                  </a:lnTo>
                  <a:lnTo>
                    <a:pt x="1742" y="2006"/>
                  </a:lnTo>
                  <a:lnTo>
                    <a:pt x="1759" y="2057"/>
                  </a:lnTo>
                  <a:lnTo>
                    <a:pt x="1769" y="2108"/>
                  </a:lnTo>
                  <a:lnTo>
                    <a:pt x="1773" y="2160"/>
                  </a:lnTo>
                  <a:lnTo>
                    <a:pt x="1769" y="2212"/>
                  </a:lnTo>
                  <a:lnTo>
                    <a:pt x="1759" y="2263"/>
                  </a:lnTo>
                  <a:lnTo>
                    <a:pt x="1742" y="2314"/>
                  </a:lnTo>
                  <a:lnTo>
                    <a:pt x="1721" y="2366"/>
                  </a:lnTo>
                  <a:lnTo>
                    <a:pt x="1696" y="2415"/>
                  </a:lnTo>
                  <a:lnTo>
                    <a:pt x="1669" y="2465"/>
                  </a:lnTo>
                  <a:lnTo>
                    <a:pt x="1640" y="2513"/>
                  </a:lnTo>
                  <a:lnTo>
                    <a:pt x="1611" y="2563"/>
                  </a:lnTo>
                  <a:lnTo>
                    <a:pt x="1583" y="2612"/>
                  </a:lnTo>
                  <a:lnTo>
                    <a:pt x="1557" y="2661"/>
                  </a:lnTo>
                  <a:lnTo>
                    <a:pt x="1535" y="2710"/>
                  </a:lnTo>
                  <a:lnTo>
                    <a:pt x="1517" y="2760"/>
                  </a:lnTo>
                  <a:lnTo>
                    <a:pt x="1504" y="2809"/>
                  </a:lnTo>
                  <a:lnTo>
                    <a:pt x="1497" y="2862"/>
                  </a:lnTo>
                  <a:lnTo>
                    <a:pt x="1494" y="2915"/>
                  </a:lnTo>
                  <a:lnTo>
                    <a:pt x="1496" y="2970"/>
                  </a:lnTo>
                  <a:lnTo>
                    <a:pt x="1501" y="3027"/>
                  </a:lnTo>
                  <a:lnTo>
                    <a:pt x="1508" y="3083"/>
                  </a:lnTo>
                  <a:lnTo>
                    <a:pt x="1515" y="3139"/>
                  </a:lnTo>
                  <a:lnTo>
                    <a:pt x="1523" y="3195"/>
                  </a:lnTo>
                  <a:lnTo>
                    <a:pt x="1530" y="3252"/>
                  </a:lnTo>
                  <a:lnTo>
                    <a:pt x="1534" y="3307"/>
                  </a:lnTo>
                  <a:lnTo>
                    <a:pt x="1534" y="3360"/>
                  </a:lnTo>
                  <a:lnTo>
                    <a:pt x="1530" y="3413"/>
                  </a:lnTo>
                  <a:lnTo>
                    <a:pt x="1521" y="3464"/>
                  </a:lnTo>
                  <a:lnTo>
                    <a:pt x="1505" y="3512"/>
                  </a:lnTo>
                  <a:lnTo>
                    <a:pt x="1484" y="3555"/>
                  </a:lnTo>
                  <a:lnTo>
                    <a:pt x="1456" y="3595"/>
                  </a:lnTo>
                  <a:lnTo>
                    <a:pt x="1425" y="3633"/>
                  </a:lnTo>
                  <a:lnTo>
                    <a:pt x="1390" y="3669"/>
                  </a:lnTo>
                  <a:lnTo>
                    <a:pt x="1352" y="3703"/>
                  </a:lnTo>
                  <a:lnTo>
                    <a:pt x="1311" y="3736"/>
                  </a:lnTo>
                  <a:lnTo>
                    <a:pt x="1270" y="3769"/>
                  </a:lnTo>
                  <a:lnTo>
                    <a:pt x="1227" y="3800"/>
                  </a:lnTo>
                  <a:lnTo>
                    <a:pt x="1185" y="3833"/>
                  </a:lnTo>
                  <a:lnTo>
                    <a:pt x="1145" y="3864"/>
                  </a:lnTo>
                  <a:lnTo>
                    <a:pt x="1105" y="3898"/>
                  </a:lnTo>
                  <a:lnTo>
                    <a:pt x="1069" y="3933"/>
                  </a:lnTo>
                  <a:lnTo>
                    <a:pt x="1036" y="3969"/>
                  </a:lnTo>
                  <a:lnTo>
                    <a:pt x="1007" y="4008"/>
                  </a:lnTo>
                  <a:lnTo>
                    <a:pt x="980" y="4054"/>
                  </a:lnTo>
                  <a:lnTo>
                    <a:pt x="957" y="4103"/>
                  </a:lnTo>
                  <a:lnTo>
                    <a:pt x="938" y="4155"/>
                  </a:lnTo>
                  <a:lnTo>
                    <a:pt x="921" y="4209"/>
                  </a:lnTo>
                  <a:lnTo>
                    <a:pt x="906" y="4264"/>
                  </a:lnTo>
                  <a:lnTo>
                    <a:pt x="891" y="4320"/>
                  </a:lnTo>
                  <a:lnTo>
                    <a:pt x="0" y="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6" name="Freeform 11" title="left scallop inline"/>
            <p:cNvSpPr/>
            <p:nvPr/>
          </p:nvSpPr>
          <p:spPr bwMode="auto">
            <a:xfrm>
              <a:off x="874382" y="0"/>
              <a:ext cx="1646238" cy="6858000"/>
            </a:xfrm>
            <a:custGeom>
              <a:avLst/>
              <a:gdLst/>
              <a:ahLst/>
              <a:cxnLst/>
              <a:rect l="0" t="0" r="r" b="b"/>
              <a:pathLst>
                <a:path w="1037" h="4320">
                  <a:moveTo>
                    <a:pt x="0" y="0"/>
                  </a:moveTo>
                  <a:lnTo>
                    <a:pt x="171" y="0"/>
                  </a:lnTo>
                  <a:lnTo>
                    <a:pt x="188" y="55"/>
                  </a:lnTo>
                  <a:lnTo>
                    <a:pt x="204" y="110"/>
                  </a:lnTo>
                  <a:lnTo>
                    <a:pt x="220" y="166"/>
                  </a:lnTo>
                  <a:lnTo>
                    <a:pt x="234" y="223"/>
                  </a:lnTo>
                  <a:lnTo>
                    <a:pt x="251" y="278"/>
                  </a:lnTo>
                  <a:lnTo>
                    <a:pt x="269" y="331"/>
                  </a:lnTo>
                  <a:lnTo>
                    <a:pt x="292" y="381"/>
                  </a:lnTo>
                  <a:lnTo>
                    <a:pt x="319" y="427"/>
                  </a:lnTo>
                  <a:lnTo>
                    <a:pt x="349" y="466"/>
                  </a:lnTo>
                  <a:lnTo>
                    <a:pt x="382" y="503"/>
                  </a:lnTo>
                  <a:lnTo>
                    <a:pt x="420" y="537"/>
                  </a:lnTo>
                  <a:lnTo>
                    <a:pt x="460" y="571"/>
                  </a:lnTo>
                  <a:lnTo>
                    <a:pt x="502" y="603"/>
                  </a:lnTo>
                  <a:lnTo>
                    <a:pt x="544" y="635"/>
                  </a:lnTo>
                  <a:lnTo>
                    <a:pt x="587" y="668"/>
                  </a:lnTo>
                  <a:lnTo>
                    <a:pt x="628" y="700"/>
                  </a:lnTo>
                  <a:lnTo>
                    <a:pt x="667" y="734"/>
                  </a:lnTo>
                  <a:lnTo>
                    <a:pt x="703" y="771"/>
                  </a:lnTo>
                  <a:lnTo>
                    <a:pt x="736" y="808"/>
                  </a:lnTo>
                  <a:lnTo>
                    <a:pt x="763" y="848"/>
                  </a:lnTo>
                  <a:lnTo>
                    <a:pt x="786" y="893"/>
                  </a:lnTo>
                  <a:lnTo>
                    <a:pt x="800" y="937"/>
                  </a:lnTo>
                  <a:lnTo>
                    <a:pt x="809" y="986"/>
                  </a:lnTo>
                  <a:lnTo>
                    <a:pt x="813" y="1034"/>
                  </a:lnTo>
                  <a:lnTo>
                    <a:pt x="812" y="1085"/>
                  </a:lnTo>
                  <a:lnTo>
                    <a:pt x="808" y="1136"/>
                  </a:lnTo>
                  <a:lnTo>
                    <a:pt x="803" y="1189"/>
                  </a:lnTo>
                  <a:lnTo>
                    <a:pt x="796" y="1242"/>
                  </a:lnTo>
                  <a:lnTo>
                    <a:pt x="788" y="1295"/>
                  </a:lnTo>
                  <a:lnTo>
                    <a:pt x="782" y="1348"/>
                  </a:lnTo>
                  <a:lnTo>
                    <a:pt x="778" y="1401"/>
                  </a:lnTo>
                  <a:lnTo>
                    <a:pt x="775" y="1452"/>
                  </a:lnTo>
                  <a:lnTo>
                    <a:pt x="778" y="1502"/>
                  </a:lnTo>
                  <a:lnTo>
                    <a:pt x="784" y="1551"/>
                  </a:lnTo>
                  <a:lnTo>
                    <a:pt x="797" y="1602"/>
                  </a:lnTo>
                  <a:lnTo>
                    <a:pt x="817" y="1652"/>
                  </a:lnTo>
                  <a:lnTo>
                    <a:pt x="841" y="1702"/>
                  </a:lnTo>
                  <a:lnTo>
                    <a:pt x="868" y="1752"/>
                  </a:lnTo>
                  <a:lnTo>
                    <a:pt x="896" y="1801"/>
                  </a:lnTo>
                  <a:lnTo>
                    <a:pt x="926" y="1851"/>
                  </a:lnTo>
                  <a:lnTo>
                    <a:pt x="953" y="1901"/>
                  </a:lnTo>
                  <a:lnTo>
                    <a:pt x="980" y="1952"/>
                  </a:lnTo>
                  <a:lnTo>
                    <a:pt x="1003" y="2003"/>
                  </a:lnTo>
                  <a:lnTo>
                    <a:pt x="1021" y="2054"/>
                  </a:lnTo>
                  <a:lnTo>
                    <a:pt x="1031" y="2106"/>
                  </a:lnTo>
                  <a:lnTo>
                    <a:pt x="1037" y="2160"/>
                  </a:lnTo>
                  <a:lnTo>
                    <a:pt x="1031" y="2214"/>
                  </a:lnTo>
                  <a:lnTo>
                    <a:pt x="1021" y="2266"/>
                  </a:lnTo>
                  <a:lnTo>
                    <a:pt x="1003" y="2317"/>
                  </a:lnTo>
                  <a:lnTo>
                    <a:pt x="980" y="2368"/>
                  </a:lnTo>
                  <a:lnTo>
                    <a:pt x="953" y="2419"/>
                  </a:lnTo>
                  <a:lnTo>
                    <a:pt x="926" y="2469"/>
                  </a:lnTo>
                  <a:lnTo>
                    <a:pt x="896" y="2519"/>
                  </a:lnTo>
                  <a:lnTo>
                    <a:pt x="868" y="2568"/>
                  </a:lnTo>
                  <a:lnTo>
                    <a:pt x="841" y="2618"/>
                  </a:lnTo>
                  <a:lnTo>
                    <a:pt x="817" y="2668"/>
                  </a:lnTo>
                  <a:lnTo>
                    <a:pt x="797" y="2718"/>
                  </a:lnTo>
                  <a:lnTo>
                    <a:pt x="784" y="2769"/>
                  </a:lnTo>
                  <a:lnTo>
                    <a:pt x="778" y="2818"/>
                  </a:lnTo>
                  <a:lnTo>
                    <a:pt x="775" y="2868"/>
                  </a:lnTo>
                  <a:lnTo>
                    <a:pt x="778" y="2919"/>
                  </a:lnTo>
                  <a:lnTo>
                    <a:pt x="782" y="2972"/>
                  </a:lnTo>
                  <a:lnTo>
                    <a:pt x="788" y="3025"/>
                  </a:lnTo>
                  <a:lnTo>
                    <a:pt x="796" y="3078"/>
                  </a:lnTo>
                  <a:lnTo>
                    <a:pt x="803" y="3131"/>
                  </a:lnTo>
                  <a:lnTo>
                    <a:pt x="808" y="3184"/>
                  </a:lnTo>
                  <a:lnTo>
                    <a:pt x="812" y="3235"/>
                  </a:lnTo>
                  <a:lnTo>
                    <a:pt x="813" y="3286"/>
                  </a:lnTo>
                  <a:lnTo>
                    <a:pt x="809" y="3334"/>
                  </a:lnTo>
                  <a:lnTo>
                    <a:pt x="800" y="3383"/>
                  </a:lnTo>
                  <a:lnTo>
                    <a:pt x="786" y="3427"/>
                  </a:lnTo>
                  <a:lnTo>
                    <a:pt x="763" y="3472"/>
                  </a:lnTo>
                  <a:lnTo>
                    <a:pt x="736" y="3512"/>
                  </a:lnTo>
                  <a:lnTo>
                    <a:pt x="703" y="3549"/>
                  </a:lnTo>
                  <a:lnTo>
                    <a:pt x="667" y="3586"/>
                  </a:lnTo>
                  <a:lnTo>
                    <a:pt x="628" y="3620"/>
                  </a:lnTo>
                  <a:lnTo>
                    <a:pt x="587" y="3652"/>
                  </a:lnTo>
                  <a:lnTo>
                    <a:pt x="544" y="3685"/>
                  </a:lnTo>
                  <a:lnTo>
                    <a:pt x="502" y="3717"/>
                  </a:lnTo>
                  <a:lnTo>
                    <a:pt x="460" y="3749"/>
                  </a:lnTo>
                  <a:lnTo>
                    <a:pt x="420" y="3783"/>
                  </a:lnTo>
                  <a:lnTo>
                    <a:pt x="382" y="3817"/>
                  </a:lnTo>
                  <a:lnTo>
                    <a:pt x="349" y="3854"/>
                  </a:lnTo>
                  <a:lnTo>
                    <a:pt x="319" y="3893"/>
                  </a:lnTo>
                  <a:lnTo>
                    <a:pt x="292" y="3939"/>
                  </a:lnTo>
                  <a:lnTo>
                    <a:pt x="269" y="3989"/>
                  </a:lnTo>
                  <a:lnTo>
                    <a:pt x="251" y="4042"/>
                  </a:lnTo>
                  <a:lnTo>
                    <a:pt x="234" y="4097"/>
                  </a:lnTo>
                  <a:lnTo>
                    <a:pt x="220" y="4154"/>
                  </a:lnTo>
                  <a:lnTo>
                    <a:pt x="204" y="4210"/>
                  </a:lnTo>
                  <a:lnTo>
                    <a:pt x="188" y="4265"/>
                  </a:lnTo>
                  <a:lnTo>
                    <a:pt x="171" y="4320"/>
                  </a:lnTo>
                  <a:lnTo>
                    <a:pt x="0" y="4320"/>
                  </a:lnTo>
                  <a:lnTo>
                    <a:pt x="17" y="4278"/>
                  </a:lnTo>
                  <a:lnTo>
                    <a:pt x="33" y="4232"/>
                  </a:lnTo>
                  <a:lnTo>
                    <a:pt x="46" y="4183"/>
                  </a:lnTo>
                  <a:lnTo>
                    <a:pt x="60" y="4131"/>
                  </a:lnTo>
                  <a:lnTo>
                    <a:pt x="75" y="4075"/>
                  </a:lnTo>
                  <a:lnTo>
                    <a:pt x="90" y="4019"/>
                  </a:lnTo>
                  <a:lnTo>
                    <a:pt x="109" y="3964"/>
                  </a:lnTo>
                  <a:lnTo>
                    <a:pt x="129" y="3909"/>
                  </a:lnTo>
                  <a:lnTo>
                    <a:pt x="156" y="3855"/>
                  </a:lnTo>
                  <a:lnTo>
                    <a:pt x="186" y="3804"/>
                  </a:lnTo>
                  <a:lnTo>
                    <a:pt x="222" y="3756"/>
                  </a:lnTo>
                  <a:lnTo>
                    <a:pt x="261" y="3713"/>
                  </a:lnTo>
                  <a:lnTo>
                    <a:pt x="303" y="3672"/>
                  </a:lnTo>
                  <a:lnTo>
                    <a:pt x="348" y="3634"/>
                  </a:lnTo>
                  <a:lnTo>
                    <a:pt x="392" y="3599"/>
                  </a:lnTo>
                  <a:lnTo>
                    <a:pt x="438" y="3565"/>
                  </a:lnTo>
                  <a:lnTo>
                    <a:pt x="482" y="3531"/>
                  </a:lnTo>
                  <a:lnTo>
                    <a:pt x="523" y="3499"/>
                  </a:lnTo>
                  <a:lnTo>
                    <a:pt x="561" y="3466"/>
                  </a:lnTo>
                  <a:lnTo>
                    <a:pt x="594" y="3434"/>
                  </a:lnTo>
                  <a:lnTo>
                    <a:pt x="620" y="3400"/>
                  </a:lnTo>
                  <a:lnTo>
                    <a:pt x="638" y="3367"/>
                  </a:lnTo>
                  <a:lnTo>
                    <a:pt x="647" y="3336"/>
                  </a:lnTo>
                  <a:lnTo>
                    <a:pt x="652" y="3302"/>
                  </a:lnTo>
                  <a:lnTo>
                    <a:pt x="654" y="3265"/>
                  </a:lnTo>
                  <a:lnTo>
                    <a:pt x="651" y="3224"/>
                  </a:lnTo>
                  <a:lnTo>
                    <a:pt x="647" y="3181"/>
                  </a:lnTo>
                  <a:lnTo>
                    <a:pt x="642" y="3137"/>
                  </a:lnTo>
                  <a:lnTo>
                    <a:pt x="637" y="3091"/>
                  </a:lnTo>
                  <a:lnTo>
                    <a:pt x="626" y="3021"/>
                  </a:lnTo>
                  <a:lnTo>
                    <a:pt x="620" y="2952"/>
                  </a:lnTo>
                  <a:lnTo>
                    <a:pt x="616" y="2881"/>
                  </a:lnTo>
                  <a:lnTo>
                    <a:pt x="618" y="2809"/>
                  </a:lnTo>
                  <a:lnTo>
                    <a:pt x="628" y="2737"/>
                  </a:lnTo>
                  <a:lnTo>
                    <a:pt x="642" y="2681"/>
                  </a:lnTo>
                  <a:lnTo>
                    <a:pt x="661" y="2626"/>
                  </a:lnTo>
                  <a:lnTo>
                    <a:pt x="685" y="2574"/>
                  </a:lnTo>
                  <a:lnTo>
                    <a:pt x="711" y="2521"/>
                  </a:lnTo>
                  <a:lnTo>
                    <a:pt x="739" y="2472"/>
                  </a:lnTo>
                  <a:lnTo>
                    <a:pt x="767" y="2423"/>
                  </a:lnTo>
                  <a:lnTo>
                    <a:pt x="791" y="2381"/>
                  </a:lnTo>
                  <a:lnTo>
                    <a:pt x="813" y="2342"/>
                  </a:lnTo>
                  <a:lnTo>
                    <a:pt x="834" y="2303"/>
                  </a:lnTo>
                  <a:lnTo>
                    <a:pt x="851" y="2265"/>
                  </a:lnTo>
                  <a:lnTo>
                    <a:pt x="864" y="2228"/>
                  </a:lnTo>
                  <a:lnTo>
                    <a:pt x="873" y="2194"/>
                  </a:lnTo>
                  <a:lnTo>
                    <a:pt x="876" y="2160"/>
                  </a:lnTo>
                  <a:lnTo>
                    <a:pt x="873" y="2126"/>
                  </a:lnTo>
                  <a:lnTo>
                    <a:pt x="864" y="2092"/>
                  </a:lnTo>
                  <a:lnTo>
                    <a:pt x="851" y="2055"/>
                  </a:lnTo>
                  <a:lnTo>
                    <a:pt x="834" y="2017"/>
                  </a:lnTo>
                  <a:lnTo>
                    <a:pt x="813" y="1978"/>
                  </a:lnTo>
                  <a:lnTo>
                    <a:pt x="791" y="1939"/>
                  </a:lnTo>
                  <a:lnTo>
                    <a:pt x="767" y="1897"/>
                  </a:lnTo>
                  <a:lnTo>
                    <a:pt x="739" y="1848"/>
                  </a:lnTo>
                  <a:lnTo>
                    <a:pt x="711" y="1799"/>
                  </a:lnTo>
                  <a:lnTo>
                    <a:pt x="685" y="1746"/>
                  </a:lnTo>
                  <a:lnTo>
                    <a:pt x="661" y="1694"/>
                  </a:lnTo>
                  <a:lnTo>
                    <a:pt x="642" y="1639"/>
                  </a:lnTo>
                  <a:lnTo>
                    <a:pt x="628" y="1583"/>
                  </a:lnTo>
                  <a:lnTo>
                    <a:pt x="618" y="1511"/>
                  </a:lnTo>
                  <a:lnTo>
                    <a:pt x="616" y="1439"/>
                  </a:lnTo>
                  <a:lnTo>
                    <a:pt x="620" y="1368"/>
                  </a:lnTo>
                  <a:lnTo>
                    <a:pt x="626" y="1299"/>
                  </a:lnTo>
                  <a:lnTo>
                    <a:pt x="637" y="1229"/>
                  </a:lnTo>
                  <a:lnTo>
                    <a:pt x="642" y="1183"/>
                  </a:lnTo>
                  <a:lnTo>
                    <a:pt x="647" y="1139"/>
                  </a:lnTo>
                  <a:lnTo>
                    <a:pt x="651" y="1096"/>
                  </a:lnTo>
                  <a:lnTo>
                    <a:pt x="654" y="1055"/>
                  </a:lnTo>
                  <a:lnTo>
                    <a:pt x="652" y="1018"/>
                  </a:lnTo>
                  <a:lnTo>
                    <a:pt x="647" y="984"/>
                  </a:lnTo>
                  <a:lnTo>
                    <a:pt x="638" y="953"/>
                  </a:lnTo>
                  <a:lnTo>
                    <a:pt x="620" y="920"/>
                  </a:lnTo>
                  <a:lnTo>
                    <a:pt x="594" y="886"/>
                  </a:lnTo>
                  <a:lnTo>
                    <a:pt x="561" y="854"/>
                  </a:lnTo>
                  <a:lnTo>
                    <a:pt x="523" y="822"/>
                  </a:lnTo>
                  <a:lnTo>
                    <a:pt x="482" y="789"/>
                  </a:lnTo>
                  <a:lnTo>
                    <a:pt x="438" y="755"/>
                  </a:lnTo>
                  <a:lnTo>
                    <a:pt x="392" y="721"/>
                  </a:lnTo>
                  <a:lnTo>
                    <a:pt x="348" y="686"/>
                  </a:lnTo>
                  <a:lnTo>
                    <a:pt x="303" y="648"/>
                  </a:lnTo>
                  <a:lnTo>
                    <a:pt x="261" y="607"/>
                  </a:lnTo>
                  <a:lnTo>
                    <a:pt x="222" y="564"/>
                  </a:lnTo>
                  <a:lnTo>
                    <a:pt x="186" y="516"/>
                  </a:lnTo>
                  <a:lnTo>
                    <a:pt x="156" y="465"/>
                  </a:lnTo>
                  <a:lnTo>
                    <a:pt x="129" y="411"/>
                  </a:lnTo>
                  <a:lnTo>
                    <a:pt x="109" y="356"/>
                  </a:lnTo>
                  <a:lnTo>
                    <a:pt x="90" y="301"/>
                  </a:lnTo>
                  <a:lnTo>
                    <a:pt x="75" y="245"/>
                  </a:lnTo>
                  <a:lnTo>
                    <a:pt x="60" y="189"/>
                  </a:lnTo>
                  <a:lnTo>
                    <a:pt x="46" y="137"/>
                  </a:lnTo>
                  <a:lnTo>
                    <a:pt x="33" y="88"/>
                  </a:lnTo>
                  <a:lnTo>
                    <a:pt x="17" y="4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8956113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47796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80703890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2728" y="381000"/>
            <a:ext cx="10172700" cy="149351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7300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633864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633864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81278808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52560317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28117968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4" y="457199"/>
            <a:ext cx="3092115" cy="1196671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cap="all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5051" y="920377"/>
            <a:ext cx="6158418" cy="498512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5" y="1741336"/>
            <a:ext cx="3092115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051" y="6375679"/>
            <a:ext cx="1233355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0" y="6375679"/>
            <a:ext cx="3482179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91014" y="6375679"/>
            <a:ext cx="1232456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8" name="Rectangle 7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53074376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696">
          <p15:clr>
            <a:srgbClr val="FBAE40"/>
          </p15:clr>
        </p15:guide>
      </p15:sldGuideLst>
    </p:ext>
  </p:extLst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83464" y="0"/>
            <a:ext cx="7355585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3" y="457200"/>
            <a:ext cx="3092117" cy="1196670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3" y="1741336"/>
            <a:ext cx="3092117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950" y="6375679"/>
            <a:ext cx="1232456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1" y="6375679"/>
            <a:ext cx="3482178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87568" y="6375679"/>
            <a:ext cx="1234440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76879086"/>
      </p:ext>
    </p:extLst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28307823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066321" y="382386"/>
            <a:ext cx="1492132" cy="560040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0" y="382385"/>
            <a:ext cx="8392585" cy="560040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34742878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 title="scalloped circle"/>
          <p:cNvSpPr/>
          <p:nvPr/>
        </p:nvSpPr>
        <p:spPr bwMode="auto">
          <a:xfrm>
            <a:off x="3557016" y="630936"/>
            <a:ext cx="5235575" cy="5229225"/>
          </a:xfrm>
          <a:custGeom>
            <a:avLst/>
            <a:gdLst/>
            <a:ahLst/>
            <a:cxnLst/>
            <a:rect l="0" t="0" r="r" b="b"/>
            <a:pathLst>
              <a:path w="3298" h="3294">
                <a:moveTo>
                  <a:pt x="1649" y="0"/>
                </a:moveTo>
                <a:lnTo>
                  <a:pt x="1681" y="3"/>
                </a:lnTo>
                <a:lnTo>
                  <a:pt x="1712" y="11"/>
                </a:lnTo>
                <a:lnTo>
                  <a:pt x="1742" y="23"/>
                </a:lnTo>
                <a:lnTo>
                  <a:pt x="1773" y="38"/>
                </a:lnTo>
                <a:lnTo>
                  <a:pt x="1802" y="55"/>
                </a:lnTo>
                <a:lnTo>
                  <a:pt x="1832" y="73"/>
                </a:lnTo>
                <a:lnTo>
                  <a:pt x="1862" y="89"/>
                </a:lnTo>
                <a:lnTo>
                  <a:pt x="1892" y="105"/>
                </a:lnTo>
                <a:lnTo>
                  <a:pt x="1921" y="117"/>
                </a:lnTo>
                <a:lnTo>
                  <a:pt x="1953" y="125"/>
                </a:lnTo>
                <a:lnTo>
                  <a:pt x="1984" y="129"/>
                </a:lnTo>
                <a:lnTo>
                  <a:pt x="2017" y="129"/>
                </a:lnTo>
                <a:lnTo>
                  <a:pt x="2051" y="127"/>
                </a:lnTo>
                <a:lnTo>
                  <a:pt x="2085" y="123"/>
                </a:lnTo>
                <a:lnTo>
                  <a:pt x="2119" y="118"/>
                </a:lnTo>
                <a:lnTo>
                  <a:pt x="2153" y="114"/>
                </a:lnTo>
                <a:lnTo>
                  <a:pt x="2187" y="111"/>
                </a:lnTo>
                <a:lnTo>
                  <a:pt x="2219" y="112"/>
                </a:lnTo>
                <a:lnTo>
                  <a:pt x="2250" y="116"/>
                </a:lnTo>
                <a:lnTo>
                  <a:pt x="2280" y="125"/>
                </a:lnTo>
                <a:lnTo>
                  <a:pt x="2305" y="138"/>
                </a:lnTo>
                <a:lnTo>
                  <a:pt x="2329" y="155"/>
                </a:lnTo>
                <a:lnTo>
                  <a:pt x="2350" y="175"/>
                </a:lnTo>
                <a:lnTo>
                  <a:pt x="2371" y="198"/>
                </a:lnTo>
                <a:lnTo>
                  <a:pt x="2390" y="222"/>
                </a:lnTo>
                <a:lnTo>
                  <a:pt x="2409" y="247"/>
                </a:lnTo>
                <a:lnTo>
                  <a:pt x="2428" y="272"/>
                </a:lnTo>
                <a:lnTo>
                  <a:pt x="2447" y="296"/>
                </a:lnTo>
                <a:lnTo>
                  <a:pt x="2467" y="319"/>
                </a:lnTo>
                <a:lnTo>
                  <a:pt x="2490" y="339"/>
                </a:lnTo>
                <a:lnTo>
                  <a:pt x="2512" y="357"/>
                </a:lnTo>
                <a:lnTo>
                  <a:pt x="2537" y="371"/>
                </a:lnTo>
                <a:lnTo>
                  <a:pt x="2564" y="383"/>
                </a:lnTo>
                <a:lnTo>
                  <a:pt x="2593" y="393"/>
                </a:lnTo>
                <a:lnTo>
                  <a:pt x="2623" y="402"/>
                </a:lnTo>
                <a:lnTo>
                  <a:pt x="2653" y="410"/>
                </a:lnTo>
                <a:lnTo>
                  <a:pt x="2684" y="418"/>
                </a:lnTo>
                <a:lnTo>
                  <a:pt x="2713" y="427"/>
                </a:lnTo>
                <a:lnTo>
                  <a:pt x="2742" y="437"/>
                </a:lnTo>
                <a:lnTo>
                  <a:pt x="2769" y="449"/>
                </a:lnTo>
                <a:lnTo>
                  <a:pt x="2793" y="464"/>
                </a:lnTo>
                <a:lnTo>
                  <a:pt x="2815" y="482"/>
                </a:lnTo>
                <a:lnTo>
                  <a:pt x="2833" y="504"/>
                </a:lnTo>
                <a:lnTo>
                  <a:pt x="2848" y="528"/>
                </a:lnTo>
                <a:lnTo>
                  <a:pt x="2860" y="555"/>
                </a:lnTo>
                <a:lnTo>
                  <a:pt x="2870" y="584"/>
                </a:lnTo>
                <a:lnTo>
                  <a:pt x="2879" y="613"/>
                </a:lnTo>
                <a:lnTo>
                  <a:pt x="2887" y="644"/>
                </a:lnTo>
                <a:lnTo>
                  <a:pt x="2895" y="674"/>
                </a:lnTo>
                <a:lnTo>
                  <a:pt x="2904" y="704"/>
                </a:lnTo>
                <a:lnTo>
                  <a:pt x="2914" y="733"/>
                </a:lnTo>
                <a:lnTo>
                  <a:pt x="2926" y="760"/>
                </a:lnTo>
                <a:lnTo>
                  <a:pt x="2940" y="785"/>
                </a:lnTo>
                <a:lnTo>
                  <a:pt x="2958" y="807"/>
                </a:lnTo>
                <a:lnTo>
                  <a:pt x="2978" y="830"/>
                </a:lnTo>
                <a:lnTo>
                  <a:pt x="3001" y="850"/>
                </a:lnTo>
                <a:lnTo>
                  <a:pt x="3025" y="869"/>
                </a:lnTo>
                <a:lnTo>
                  <a:pt x="3051" y="888"/>
                </a:lnTo>
                <a:lnTo>
                  <a:pt x="3076" y="907"/>
                </a:lnTo>
                <a:lnTo>
                  <a:pt x="3100" y="926"/>
                </a:lnTo>
                <a:lnTo>
                  <a:pt x="3123" y="947"/>
                </a:lnTo>
                <a:lnTo>
                  <a:pt x="3143" y="968"/>
                </a:lnTo>
                <a:lnTo>
                  <a:pt x="3160" y="992"/>
                </a:lnTo>
                <a:lnTo>
                  <a:pt x="3173" y="1017"/>
                </a:lnTo>
                <a:lnTo>
                  <a:pt x="3182" y="1047"/>
                </a:lnTo>
                <a:lnTo>
                  <a:pt x="3186" y="1078"/>
                </a:lnTo>
                <a:lnTo>
                  <a:pt x="3187" y="1110"/>
                </a:lnTo>
                <a:lnTo>
                  <a:pt x="3184" y="1144"/>
                </a:lnTo>
                <a:lnTo>
                  <a:pt x="3180" y="1178"/>
                </a:lnTo>
                <a:lnTo>
                  <a:pt x="3175" y="1212"/>
                </a:lnTo>
                <a:lnTo>
                  <a:pt x="3171" y="1246"/>
                </a:lnTo>
                <a:lnTo>
                  <a:pt x="3169" y="1280"/>
                </a:lnTo>
                <a:lnTo>
                  <a:pt x="3169" y="1313"/>
                </a:lnTo>
                <a:lnTo>
                  <a:pt x="3173" y="1344"/>
                </a:lnTo>
                <a:lnTo>
                  <a:pt x="3181" y="1375"/>
                </a:lnTo>
                <a:lnTo>
                  <a:pt x="3193" y="1404"/>
                </a:lnTo>
                <a:lnTo>
                  <a:pt x="3209" y="1434"/>
                </a:lnTo>
                <a:lnTo>
                  <a:pt x="3225" y="1464"/>
                </a:lnTo>
                <a:lnTo>
                  <a:pt x="3243" y="1494"/>
                </a:lnTo>
                <a:lnTo>
                  <a:pt x="3260" y="1523"/>
                </a:lnTo>
                <a:lnTo>
                  <a:pt x="3275" y="1554"/>
                </a:lnTo>
                <a:lnTo>
                  <a:pt x="3287" y="1584"/>
                </a:lnTo>
                <a:lnTo>
                  <a:pt x="3295" y="1615"/>
                </a:lnTo>
                <a:lnTo>
                  <a:pt x="3298" y="1647"/>
                </a:lnTo>
                <a:lnTo>
                  <a:pt x="3295" y="1679"/>
                </a:lnTo>
                <a:lnTo>
                  <a:pt x="3287" y="1710"/>
                </a:lnTo>
                <a:lnTo>
                  <a:pt x="3275" y="1740"/>
                </a:lnTo>
                <a:lnTo>
                  <a:pt x="3260" y="1771"/>
                </a:lnTo>
                <a:lnTo>
                  <a:pt x="3243" y="1800"/>
                </a:lnTo>
                <a:lnTo>
                  <a:pt x="3225" y="1830"/>
                </a:lnTo>
                <a:lnTo>
                  <a:pt x="3209" y="1860"/>
                </a:lnTo>
                <a:lnTo>
                  <a:pt x="3193" y="1890"/>
                </a:lnTo>
                <a:lnTo>
                  <a:pt x="3181" y="1919"/>
                </a:lnTo>
                <a:lnTo>
                  <a:pt x="3173" y="1950"/>
                </a:lnTo>
                <a:lnTo>
                  <a:pt x="3169" y="1981"/>
                </a:lnTo>
                <a:lnTo>
                  <a:pt x="3169" y="2014"/>
                </a:lnTo>
                <a:lnTo>
                  <a:pt x="3171" y="2048"/>
                </a:lnTo>
                <a:lnTo>
                  <a:pt x="3175" y="2082"/>
                </a:lnTo>
                <a:lnTo>
                  <a:pt x="3180" y="2116"/>
                </a:lnTo>
                <a:lnTo>
                  <a:pt x="3184" y="2150"/>
                </a:lnTo>
                <a:lnTo>
                  <a:pt x="3187" y="2184"/>
                </a:lnTo>
                <a:lnTo>
                  <a:pt x="3186" y="2216"/>
                </a:lnTo>
                <a:lnTo>
                  <a:pt x="3182" y="2247"/>
                </a:lnTo>
                <a:lnTo>
                  <a:pt x="3173" y="2277"/>
                </a:lnTo>
                <a:lnTo>
                  <a:pt x="3160" y="2302"/>
                </a:lnTo>
                <a:lnTo>
                  <a:pt x="3143" y="2326"/>
                </a:lnTo>
                <a:lnTo>
                  <a:pt x="3123" y="2347"/>
                </a:lnTo>
                <a:lnTo>
                  <a:pt x="3100" y="2368"/>
                </a:lnTo>
                <a:lnTo>
                  <a:pt x="3076" y="2387"/>
                </a:lnTo>
                <a:lnTo>
                  <a:pt x="3051" y="2406"/>
                </a:lnTo>
                <a:lnTo>
                  <a:pt x="3025" y="2425"/>
                </a:lnTo>
                <a:lnTo>
                  <a:pt x="3001" y="2444"/>
                </a:lnTo>
                <a:lnTo>
                  <a:pt x="2978" y="2464"/>
                </a:lnTo>
                <a:lnTo>
                  <a:pt x="2958" y="2487"/>
                </a:lnTo>
                <a:lnTo>
                  <a:pt x="2940" y="2509"/>
                </a:lnTo>
                <a:lnTo>
                  <a:pt x="2926" y="2534"/>
                </a:lnTo>
                <a:lnTo>
                  <a:pt x="2914" y="2561"/>
                </a:lnTo>
                <a:lnTo>
                  <a:pt x="2904" y="2590"/>
                </a:lnTo>
                <a:lnTo>
                  <a:pt x="2895" y="2620"/>
                </a:lnTo>
                <a:lnTo>
                  <a:pt x="2887" y="2650"/>
                </a:lnTo>
                <a:lnTo>
                  <a:pt x="2879" y="2681"/>
                </a:lnTo>
                <a:lnTo>
                  <a:pt x="2870" y="2710"/>
                </a:lnTo>
                <a:lnTo>
                  <a:pt x="2860" y="2739"/>
                </a:lnTo>
                <a:lnTo>
                  <a:pt x="2848" y="2766"/>
                </a:lnTo>
                <a:lnTo>
                  <a:pt x="2833" y="2790"/>
                </a:lnTo>
                <a:lnTo>
                  <a:pt x="2815" y="2812"/>
                </a:lnTo>
                <a:lnTo>
                  <a:pt x="2793" y="2830"/>
                </a:lnTo>
                <a:lnTo>
                  <a:pt x="2769" y="2845"/>
                </a:lnTo>
                <a:lnTo>
                  <a:pt x="2742" y="2857"/>
                </a:lnTo>
                <a:lnTo>
                  <a:pt x="2713" y="2867"/>
                </a:lnTo>
                <a:lnTo>
                  <a:pt x="2684" y="2876"/>
                </a:lnTo>
                <a:lnTo>
                  <a:pt x="2653" y="2884"/>
                </a:lnTo>
                <a:lnTo>
                  <a:pt x="2623" y="2892"/>
                </a:lnTo>
                <a:lnTo>
                  <a:pt x="2593" y="2901"/>
                </a:lnTo>
                <a:lnTo>
                  <a:pt x="2564" y="2911"/>
                </a:lnTo>
                <a:lnTo>
                  <a:pt x="2537" y="2923"/>
                </a:lnTo>
                <a:lnTo>
                  <a:pt x="2512" y="2937"/>
                </a:lnTo>
                <a:lnTo>
                  <a:pt x="2490" y="2955"/>
                </a:lnTo>
                <a:lnTo>
                  <a:pt x="2467" y="2975"/>
                </a:lnTo>
                <a:lnTo>
                  <a:pt x="2447" y="2998"/>
                </a:lnTo>
                <a:lnTo>
                  <a:pt x="2428" y="3022"/>
                </a:lnTo>
                <a:lnTo>
                  <a:pt x="2409" y="3047"/>
                </a:lnTo>
                <a:lnTo>
                  <a:pt x="2390" y="3072"/>
                </a:lnTo>
                <a:lnTo>
                  <a:pt x="2371" y="3096"/>
                </a:lnTo>
                <a:lnTo>
                  <a:pt x="2350" y="3119"/>
                </a:lnTo>
                <a:lnTo>
                  <a:pt x="2329" y="3139"/>
                </a:lnTo>
                <a:lnTo>
                  <a:pt x="2305" y="3156"/>
                </a:lnTo>
                <a:lnTo>
                  <a:pt x="2280" y="3169"/>
                </a:lnTo>
                <a:lnTo>
                  <a:pt x="2250" y="3178"/>
                </a:lnTo>
                <a:lnTo>
                  <a:pt x="2219" y="3182"/>
                </a:lnTo>
                <a:lnTo>
                  <a:pt x="2187" y="3183"/>
                </a:lnTo>
                <a:lnTo>
                  <a:pt x="2153" y="3180"/>
                </a:lnTo>
                <a:lnTo>
                  <a:pt x="2119" y="3176"/>
                </a:lnTo>
                <a:lnTo>
                  <a:pt x="2085" y="3171"/>
                </a:lnTo>
                <a:lnTo>
                  <a:pt x="2051" y="3167"/>
                </a:lnTo>
                <a:lnTo>
                  <a:pt x="2017" y="3165"/>
                </a:lnTo>
                <a:lnTo>
                  <a:pt x="1984" y="3165"/>
                </a:lnTo>
                <a:lnTo>
                  <a:pt x="1953" y="3169"/>
                </a:lnTo>
                <a:lnTo>
                  <a:pt x="1921" y="3177"/>
                </a:lnTo>
                <a:lnTo>
                  <a:pt x="1892" y="3189"/>
                </a:lnTo>
                <a:lnTo>
                  <a:pt x="1862" y="3205"/>
                </a:lnTo>
                <a:lnTo>
                  <a:pt x="1832" y="3221"/>
                </a:lnTo>
                <a:lnTo>
                  <a:pt x="1802" y="3239"/>
                </a:lnTo>
                <a:lnTo>
                  <a:pt x="1773" y="3256"/>
                </a:lnTo>
                <a:lnTo>
                  <a:pt x="1742" y="3271"/>
                </a:lnTo>
                <a:lnTo>
                  <a:pt x="1712" y="3283"/>
                </a:lnTo>
                <a:lnTo>
                  <a:pt x="1681" y="3291"/>
                </a:lnTo>
                <a:lnTo>
                  <a:pt x="1649" y="3294"/>
                </a:lnTo>
                <a:lnTo>
                  <a:pt x="1617" y="3291"/>
                </a:lnTo>
                <a:lnTo>
                  <a:pt x="1586" y="3283"/>
                </a:lnTo>
                <a:lnTo>
                  <a:pt x="1556" y="3271"/>
                </a:lnTo>
                <a:lnTo>
                  <a:pt x="1525" y="3256"/>
                </a:lnTo>
                <a:lnTo>
                  <a:pt x="1496" y="3239"/>
                </a:lnTo>
                <a:lnTo>
                  <a:pt x="1466" y="3221"/>
                </a:lnTo>
                <a:lnTo>
                  <a:pt x="1436" y="3205"/>
                </a:lnTo>
                <a:lnTo>
                  <a:pt x="1406" y="3189"/>
                </a:lnTo>
                <a:lnTo>
                  <a:pt x="1376" y="3177"/>
                </a:lnTo>
                <a:lnTo>
                  <a:pt x="1345" y="3169"/>
                </a:lnTo>
                <a:lnTo>
                  <a:pt x="1314" y="3165"/>
                </a:lnTo>
                <a:lnTo>
                  <a:pt x="1281" y="3165"/>
                </a:lnTo>
                <a:lnTo>
                  <a:pt x="1247" y="3167"/>
                </a:lnTo>
                <a:lnTo>
                  <a:pt x="1213" y="3171"/>
                </a:lnTo>
                <a:lnTo>
                  <a:pt x="1179" y="3176"/>
                </a:lnTo>
                <a:lnTo>
                  <a:pt x="1145" y="3180"/>
                </a:lnTo>
                <a:lnTo>
                  <a:pt x="1111" y="3183"/>
                </a:lnTo>
                <a:lnTo>
                  <a:pt x="1079" y="3182"/>
                </a:lnTo>
                <a:lnTo>
                  <a:pt x="1048" y="3178"/>
                </a:lnTo>
                <a:lnTo>
                  <a:pt x="1018" y="3169"/>
                </a:lnTo>
                <a:lnTo>
                  <a:pt x="993" y="3156"/>
                </a:lnTo>
                <a:lnTo>
                  <a:pt x="969" y="3139"/>
                </a:lnTo>
                <a:lnTo>
                  <a:pt x="948" y="3119"/>
                </a:lnTo>
                <a:lnTo>
                  <a:pt x="927" y="3096"/>
                </a:lnTo>
                <a:lnTo>
                  <a:pt x="908" y="3072"/>
                </a:lnTo>
                <a:lnTo>
                  <a:pt x="889" y="3047"/>
                </a:lnTo>
                <a:lnTo>
                  <a:pt x="870" y="3022"/>
                </a:lnTo>
                <a:lnTo>
                  <a:pt x="851" y="2998"/>
                </a:lnTo>
                <a:lnTo>
                  <a:pt x="831" y="2975"/>
                </a:lnTo>
                <a:lnTo>
                  <a:pt x="808" y="2955"/>
                </a:lnTo>
                <a:lnTo>
                  <a:pt x="786" y="2937"/>
                </a:lnTo>
                <a:lnTo>
                  <a:pt x="761" y="2923"/>
                </a:lnTo>
                <a:lnTo>
                  <a:pt x="734" y="2911"/>
                </a:lnTo>
                <a:lnTo>
                  <a:pt x="705" y="2901"/>
                </a:lnTo>
                <a:lnTo>
                  <a:pt x="675" y="2892"/>
                </a:lnTo>
                <a:lnTo>
                  <a:pt x="645" y="2884"/>
                </a:lnTo>
                <a:lnTo>
                  <a:pt x="614" y="2876"/>
                </a:lnTo>
                <a:lnTo>
                  <a:pt x="585" y="2867"/>
                </a:lnTo>
                <a:lnTo>
                  <a:pt x="556" y="2857"/>
                </a:lnTo>
                <a:lnTo>
                  <a:pt x="529" y="2845"/>
                </a:lnTo>
                <a:lnTo>
                  <a:pt x="505" y="2830"/>
                </a:lnTo>
                <a:lnTo>
                  <a:pt x="483" y="2812"/>
                </a:lnTo>
                <a:lnTo>
                  <a:pt x="465" y="2790"/>
                </a:lnTo>
                <a:lnTo>
                  <a:pt x="450" y="2766"/>
                </a:lnTo>
                <a:lnTo>
                  <a:pt x="438" y="2739"/>
                </a:lnTo>
                <a:lnTo>
                  <a:pt x="428" y="2710"/>
                </a:lnTo>
                <a:lnTo>
                  <a:pt x="419" y="2681"/>
                </a:lnTo>
                <a:lnTo>
                  <a:pt x="411" y="2650"/>
                </a:lnTo>
                <a:lnTo>
                  <a:pt x="403" y="2620"/>
                </a:lnTo>
                <a:lnTo>
                  <a:pt x="394" y="2590"/>
                </a:lnTo>
                <a:lnTo>
                  <a:pt x="384" y="2561"/>
                </a:lnTo>
                <a:lnTo>
                  <a:pt x="372" y="2534"/>
                </a:lnTo>
                <a:lnTo>
                  <a:pt x="358" y="2509"/>
                </a:lnTo>
                <a:lnTo>
                  <a:pt x="340" y="2487"/>
                </a:lnTo>
                <a:lnTo>
                  <a:pt x="320" y="2464"/>
                </a:lnTo>
                <a:lnTo>
                  <a:pt x="297" y="2444"/>
                </a:lnTo>
                <a:lnTo>
                  <a:pt x="272" y="2425"/>
                </a:lnTo>
                <a:lnTo>
                  <a:pt x="247" y="2406"/>
                </a:lnTo>
                <a:lnTo>
                  <a:pt x="222" y="2387"/>
                </a:lnTo>
                <a:lnTo>
                  <a:pt x="198" y="2368"/>
                </a:lnTo>
                <a:lnTo>
                  <a:pt x="175" y="2347"/>
                </a:lnTo>
                <a:lnTo>
                  <a:pt x="155" y="2326"/>
                </a:lnTo>
                <a:lnTo>
                  <a:pt x="138" y="2302"/>
                </a:lnTo>
                <a:lnTo>
                  <a:pt x="125" y="2277"/>
                </a:lnTo>
                <a:lnTo>
                  <a:pt x="116" y="2247"/>
                </a:lnTo>
                <a:lnTo>
                  <a:pt x="112" y="2216"/>
                </a:lnTo>
                <a:lnTo>
                  <a:pt x="111" y="2184"/>
                </a:lnTo>
                <a:lnTo>
                  <a:pt x="114" y="2150"/>
                </a:lnTo>
                <a:lnTo>
                  <a:pt x="118" y="2116"/>
                </a:lnTo>
                <a:lnTo>
                  <a:pt x="123" y="2082"/>
                </a:lnTo>
                <a:lnTo>
                  <a:pt x="127" y="2048"/>
                </a:lnTo>
                <a:lnTo>
                  <a:pt x="129" y="2014"/>
                </a:lnTo>
                <a:lnTo>
                  <a:pt x="129" y="1981"/>
                </a:lnTo>
                <a:lnTo>
                  <a:pt x="125" y="1950"/>
                </a:lnTo>
                <a:lnTo>
                  <a:pt x="117" y="1919"/>
                </a:lnTo>
                <a:lnTo>
                  <a:pt x="105" y="1890"/>
                </a:lnTo>
                <a:lnTo>
                  <a:pt x="90" y="1860"/>
                </a:lnTo>
                <a:lnTo>
                  <a:pt x="73" y="1830"/>
                </a:lnTo>
                <a:lnTo>
                  <a:pt x="55" y="1800"/>
                </a:lnTo>
                <a:lnTo>
                  <a:pt x="38" y="1771"/>
                </a:lnTo>
                <a:lnTo>
                  <a:pt x="23" y="1740"/>
                </a:lnTo>
                <a:lnTo>
                  <a:pt x="11" y="1710"/>
                </a:lnTo>
                <a:lnTo>
                  <a:pt x="3" y="1679"/>
                </a:lnTo>
                <a:lnTo>
                  <a:pt x="0" y="1647"/>
                </a:lnTo>
                <a:lnTo>
                  <a:pt x="3" y="1615"/>
                </a:lnTo>
                <a:lnTo>
                  <a:pt x="11" y="1584"/>
                </a:lnTo>
                <a:lnTo>
                  <a:pt x="23" y="1554"/>
                </a:lnTo>
                <a:lnTo>
                  <a:pt x="38" y="1523"/>
                </a:lnTo>
                <a:lnTo>
                  <a:pt x="55" y="1494"/>
                </a:lnTo>
                <a:lnTo>
                  <a:pt x="73" y="1464"/>
                </a:lnTo>
                <a:lnTo>
                  <a:pt x="90" y="1434"/>
                </a:lnTo>
                <a:lnTo>
                  <a:pt x="105" y="1404"/>
                </a:lnTo>
                <a:lnTo>
                  <a:pt x="117" y="1375"/>
                </a:lnTo>
                <a:lnTo>
                  <a:pt x="125" y="1344"/>
                </a:lnTo>
                <a:lnTo>
                  <a:pt x="129" y="1313"/>
                </a:lnTo>
                <a:lnTo>
                  <a:pt x="129" y="1280"/>
                </a:lnTo>
                <a:lnTo>
                  <a:pt x="127" y="1246"/>
                </a:lnTo>
                <a:lnTo>
                  <a:pt x="123" y="1212"/>
                </a:lnTo>
                <a:lnTo>
                  <a:pt x="118" y="1178"/>
                </a:lnTo>
                <a:lnTo>
                  <a:pt x="114" y="1144"/>
                </a:lnTo>
                <a:lnTo>
                  <a:pt x="111" y="1110"/>
                </a:lnTo>
                <a:lnTo>
                  <a:pt x="112" y="1078"/>
                </a:lnTo>
                <a:lnTo>
                  <a:pt x="116" y="1047"/>
                </a:lnTo>
                <a:lnTo>
                  <a:pt x="125" y="1017"/>
                </a:lnTo>
                <a:lnTo>
                  <a:pt x="138" y="992"/>
                </a:lnTo>
                <a:lnTo>
                  <a:pt x="155" y="968"/>
                </a:lnTo>
                <a:lnTo>
                  <a:pt x="175" y="947"/>
                </a:lnTo>
                <a:lnTo>
                  <a:pt x="198" y="926"/>
                </a:lnTo>
                <a:lnTo>
                  <a:pt x="222" y="907"/>
                </a:lnTo>
                <a:lnTo>
                  <a:pt x="247" y="888"/>
                </a:lnTo>
                <a:lnTo>
                  <a:pt x="272" y="869"/>
                </a:lnTo>
                <a:lnTo>
                  <a:pt x="297" y="850"/>
                </a:lnTo>
                <a:lnTo>
                  <a:pt x="320" y="830"/>
                </a:lnTo>
                <a:lnTo>
                  <a:pt x="340" y="807"/>
                </a:lnTo>
                <a:lnTo>
                  <a:pt x="358" y="785"/>
                </a:lnTo>
                <a:lnTo>
                  <a:pt x="372" y="760"/>
                </a:lnTo>
                <a:lnTo>
                  <a:pt x="384" y="733"/>
                </a:lnTo>
                <a:lnTo>
                  <a:pt x="394" y="704"/>
                </a:lnTo>
                <a:lnTo>
                  <a:pt x="403" y="674"/>
                </a:lnTo>
                <a:lnTo>
                  <a:pt x="411" y="644"/>
                </a:lnTo>
                <a:lnTo>
                  <a:pt x="419" y="613"/>
                </a:lnTo>
                <a:lnTo>
                  <a:pt x="428" y="584"/>
                </a:lnTo>
                <a:lnTo>
                  <a:pt x="438" y="555"/>
                </a:lnTo>
                <a:lnTo>
                  <a:pt x="450" y="528"/>
                </a:lnTo>
                <a:lnTo>
                  <a:pt x="465" y="504"/>
                </a:lnTo>
                <a:lnTo>
                  <a:pt x="483" y="482"/>
                </a:lnTo>
                <a:lnTo>
                  <a:pt x="505" y="464"/>
                </a:lnTo>
                <a:lnTo>
                  <a:pt x="529" y="449"/>
                </a:lnTo>
                <a:lnTo>
                  <a:pt x="556" y="437"/>
                </a:lnTo>
                <a:lnTo>
                  <a:pt x="585" y="427"/>
                </a:lnTo>
                <a:lnTo>
                  <a:pt x="614" y="418"/>
                </a:lnTo>
                <a:lnTo>
                  <a:pt x="645" y="410"/>
                </a:lnTo>
                <a:lnTo>
                  <a:pt x="675" y="402"/>
                </a:lnTo>
                <a:lnTo>
                  <a:pt x="705" y="393"/>
                </a:lnTo>
                <a:lnTo>
                  <a:pt x="734" y="383"/>
                </a:lnTo>
                <a:lnTo>
                  <a:pt x="761" y="371"/>
                </a:lnTo>
                <a:lnTo>
                  <a:pt x="786" y="357"/>
                </a:lnTo>
                <a:lnTo>
                  <a:pt x="808" y="339"/>
                </a:lnTo>
                <a:lnTo>
                  <a:pt x="831" y="319"/>
                </a:lnTo>
                <a:lnTo>
                  <a:pt x="851" y="296"/>
                </a:lnTo>
                <a:lnTo>
                  <a:pt x="870" y="272"/>
                </a:lnTo>
                <a:lnTo>
                  <a:pt x="889" y="247"/>
                </a:lnTo>
                <a:lnTo>
                  <a:pt x="908" y="222"/>
                </a:lnTo>
                <a:lnTo>
                  <a:pt x="927" y="198"/>
                </a:lnTo>
                <a:lnTo>
                  <a:pt x="948" y="175"/>
                </a:lnTo>
                <a:lnTo>
                  <a:pt x="969" y="155"/>
                </a:lnTo>
                <a:lnTo>
                  <a:pt x="993" y="138"/>
                </a:lnTo>
                <a:lnTo>
                  <a:pt x="1018" y="125"/>
                </a:lnTo>
                <a:lnTo>
                  <a:pt x="1048" y="116"/>
                </a:lnTo>
                <a:lnTo>
                  <a:pt x="1079" y="112"/>
                </a:lnTo>
                <a:lnTo>
                  <a:pt x="1111" y="111"/>
                </a:lnTo>
                <a:lnTo>
                  <a:pt x="1145" y="114"/>
                </a:lnTo>
                <a:lnTo>
                  <a:pt x="1179" y="118"/>
                </a:lnTo>
                <a:lnTo>
                  <a:pt x="1213" y="123"/>
                </a:lnTo>
                <a:lnTo>
                  <a:pt x="1247" y="127"/>
                </a:lnTo>
                <a:lnTo>
                  <a:pt x="1281" y="129"/>
                </a:lnTo>
                <a:lnTo>
                  <a:pt x="1314" y="129"/>
                </a:lnTo>
                <a:lnTo>
                  <a:pt x="1345" y="125"/>
                </a:lnTo>
                <a:lnTo>
                  <a:pt x="1376" y="117"/>
                </a:lnTo>
                <a:lnTo>
                  <a:pt x="1406" y="105"/>
                </a:lnTo>
                <a:lnTo>
                  <a:pt x="1436" y="89"/>
                </a:lnTo>
                <a:lnTo>
                  <a:pt x="1466" y="73"/>
                </a:lnTo>
                <a:lnTo>
                  <a:pt x="1496" y="55"/>
                </a:lnTo>
                <a:lnTo>
                  <a:pt x="1525" y="38"/>
                </a:lnTo>
                <a:lnTo>
                  <a:pt x="1556" y="23"/>
                </a:lnTo>
                <a:lnTo>
                  <a:pt x="1586" y="11"/>
                </a:lnTo>
                <a:lnTo>
                  <a:pt x="1617" y="3"/>
                </a:lnTo>
                <a:lnTo>
                  <a:pt x="1649" y="0"/>
                </a:lnTo>
                <a:close/>
              </a:path>
            </a:pathLst>
          </a:custGeom>
          <a:solidFill>
            <a:schemeClr val="bg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8523" y="1098388"/>
            <a:ext cx="10318418" cy="4394988"/>
          </a:xfrm>
        </p:spPr>
        <p:txBody>
          <a:bodyPr anchor="ctr">
            <a:noAutofit/>
          </a:bodyPr>
          <a:lstStyle>
            <a:lvl1pPr algn="ctr">
              <a:defRPr sz="10000" spc="80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15045" y="5979196"/>
            <a:ext cx="8045373" cy="742279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2000" b="1" i="0" cap="all" spc="40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78523" y="6375679"/>
            <a:ext cx="2329722" cy="348462"/>
          </a:xfrm>
        </p:spPr>
        <p:txBody>
          <a:bodyPr/>
          <a:lstStyle>
            <a:lvl1pPr>
              <a:defRPr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80332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067218" y="6375679"/>
            <a:ext cx="2329723" cy="345796"/>
          </a:xfrm>
        </p:spPr>
        <p:txBody>
          <a:bodyPr/>
          <a:lstStyle>
            <a:lvl1pPr>
              <a:defRPr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3" name="Rectangle 12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43586398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67673" y="609599"/>
            <a:ext cx="1304743" cy="5251451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7335" y="609600"/>
            <a:ext cx="7060150" cy="525145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5118298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08431104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42929" y="1073888"/>
            <a:ext cx="8187071" cy="4064627"/>
          </a:xfrm>
        </p:spPr>
        <p:txBody>
          <a:bodyPr anchor="b">
            <a:normAutofit/>
          </a:bodyPr>
          <a:lstStyle>
            <a:lvl1pPr>
              <a:defRPr sz="8400" spc="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42930" y="5159781"/>
            <a:ext cx="7017488" cy="951135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None/>
              <a:defRPr sz="2000" b="1" i="0" cap="all" spc="4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236546" y="6375679"/>
            <a:ext cx="1493947" cy="348462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279064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942434" y="6375679"/>
            <a:ext cx="1487566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7" name="Group 6" title="left scallop shape"/>
          <p:cNvGrpSpPr/>
          <p:nvPr/>
        </p:nvGrpSpPr>
        <p:grpSpPr>
          <a:xfrm>
            <a:off x="0" y="0"/>
            <a:ext cx="2814638" cy="6858000"/>
            <a:chOff x="0" y="0"/>
            <a:chExt cx="2814638" cy="6858000"/>
          </a:xfrm>
        </p:grpSpPr>
        <p:sp>
          <p:nvSpPr>
            <p:cNvPr id="11" name="Freeform 6" title="left scallop shape"/>
            <p:cNvSpPr/>
            <p:nvPr/>
          </p:nvSpPr>
          <p:spPr bwMode="auto">
            <a:xfrm>
              <a:off x="0" y="0"/>
              <a:ext cx="2814638" cy="6858000"/>
            </a:xfrm>
            <a:custGeom>
              <a:avLst/>
              <a:gdLst/>
              <a:ahLst/>
              <a:cxnLst/>
              <a:rect l="0" t="0" r="r" b="b"/>
              <a:pathLst>
                <a:path w="1773" h="4320">
                  <a:moveTo>
                    <a:pt x="0" y="0"/>
                  </a:moveTo>
                  <a:lnTo>
                    <a:pt x="891" y="0"/>
                  </a:lnTo>
                  <a:lnTo>
                    <a:pt x="906" y="56"/>
                  </a:lnTo>
                  <a:lnTo>
                    <a:pt x="921" y="111"/>
                  </a:lnTo>
                  <a:lnTo>
                    <a:pt x="938" y="165"/>
                  </a:lnTo>
                  <a:lnTo>
                    <a:pt x="957" y="217"/>
                  </a:lnTo>
                  <a:lnTo>
                    <a:pt x="980" y="266"/>
                  </a:lnTo>
                  <a:lnTo>
                    <a:pt x="1007" y="312"/>
                  </a:lnTo>
                  <a:lnTo>
                    <a:pt x="1036" y="351"/>
                  </a:lnTo>
                  <a:lnTo>
                    <a:pt x="1069" y="387"/>
                  </a:lnTo>
                  <a:lnTo>
                    <a:pt x="1105" y="422"/>
                  </a:lnTo>
                  <a:lnTo>
                    <a:pt x="1145" y="456"/>
                  </a:lnTo>
                  <a:lnTo>
                    <a:pt x="1185" y="487"/>
                  </a:lnTo>
                  <a:lnTo>
                    <a:pt x="1227" y="520"/>
                  </a:lnTo>
                  <a:lnTo>
                    <a:pt x="1270" y="551"/>
                  </a:lnTo>
                  <a:lnTo>
                    <a:pt x="1311" y="584"/>
                  </a:lnTo>
                  <a:lnTo>
                    <a:pt x="1352" y="617"/>
                  </a:lnTo>
                  <a:lnTo>
                    <a:pt x="1390" y="651"/>
                  </a:lnTo>
                  <a:lnTo>
                    <a:pt x="1425" y="687"/>
                  </a:lnTo>
                  <a:lnTo>
                    <a:pt x="1456" y="725"/>
                  </a:lnTo>
                  <a:lnTo>
                    <a:pt x="1484" y="765"/>
                  </a:lnTo>
                  <a:lnTo>
                    <a:pt x="1505" y="808"/>
                  </a:lnTo>
                  <a:lnTo>
                    <a:pt x="1521" y="856"/>
                  </a:lnTo>
                  <a:lnTo>
                    <a:pt x="1530" y="907"/>
                  </a:lnTo>
                  <a:lnTo>
                    <a:pt x="1534" y="960"/>
                  </a:lnTo>
                  <a:lnTo>
                    <a:pt x="1534" y="1013"/>
                  </a:lnTo>
                  <a:lnTo>
                    <a:pt x="1530" y="1068"/>
                  </a:lnTo>
                  <a:lnTo>
                    <a:pt x="1523" y="1125"/>
                  </a:lnTo>
                  <a:lnTo>
                    <a:pt x="1515" y="1181"/>
                  </a:lnTo>
                  <a:lnTo>
                    <a:pt x="1508" y="1237"/>
                  </a:lnTo>
                  <a:lnTo>
                    <a:pt x="1501" y="1293"/>
                  </a:lnTo>
                  <a:lnTo>
                    <a:pt x="1496" y="1350"/>
                  </a:lnTo>
                  <a:lnTo>
                    <a:pt x="1494" y="1405"/>
                  </a:lnTo>
                  <a:lnTo>
                    <a:pt x="1497" y="1458"/>
                  </a:lnTo>
                  <a:lnTo>
                    <a:pt x="1504" y="1511"/>
                  </a:lnTo>
                  <a:lnTo>
                    <a:pt x="1517" y="1560"/>
                  </a:lnTo>
                  <a:lnTo>
                    <a:pt x="1535" y="1610"/>
                  </a:lnTo>
                  <a:lnTo>
                    <a:pt x="1557" y="1659"/>
                  </a:lnTo>
                  <a:lnTo>
                    <a:pt x="1583" y="1708"/>
                  </a:lnTo>
                  <a:lnTo>
                    <a:pt x="1611" y="1757"/>
                  </a:lnTo>
                  <a:lnTo>
                    <a:pt x="1640" y="1807"/>
                  </a:lnTo>
                  <a:lnTo>
                    <a:pt x="1669" y="1855"/>
                  </a:lnTo>
                  <a:lnTo>
                    <a:pt x="1696" y="1905"/>
                  </a:lnTo>
                  <a:lnTo>
                    <a:pt x="1721" y="1954"/>
                  </a:lnTo>
                  <a:lnTo>
                    <a:pt x="1742" y="2006"/>
                  </a:lnTo>
                  <a:lnTo>
                    <a:pt x="1759" y="2057"/>
                  </a:lnTo>
                  <a:lnTo>
                    <a:pt x="1769" y="2108"/>
                  </a:lnTo>
                  <a:lnTo>
                    <a:pt x="1773" y="2160"/>
                  </a:lnTo>
                  <a:lnTo>
                    <a:pt x="1769" y="2212"/>
                  </a:lnTo>
                  <a:lnTo>
                    <a:pt x="1759" y="2263"/>
                  </a:lnTo>
                  <a:lnTo>
                    <a:pt x="1742" y="2314"/>
                  </a:lnTo>
                  <a:lnTo>
                    <a:pt x="1721" y="2366"/>
                  </a:lnTo>
                  <a:lnTo>
                    <a:pt x="1696" y="2415"/>
                  </a:lnTo>
                  <a:lnTo>
                    <a:pt x="1669" y="2465"/>
                  </a:lnTo>
                  <a:lnTo>
                    <a:pt x="1640" y="2513"/>
                  </a:lnTo>
                  <a:lnTo>
                    <a:pt x="1611" y="2563"/>
                  </a:lnTo>
                  <a:lnTo>
                    <a:pt x="1583" y="2612"/>
                  </a:lnTo>
                  <a:lnTo>
                    <a:pt x="1557" y="2661"/>
                  </a:lnTo>
                  <a:lnTo>
                    <a:pt x="1535" y="2710"/>
                  </a:lnTo>
                  <a:lnTo>
                    <a:pt x="1517" y="2760"/>
                  </a:lnTo>
                  <a:lnTo>
                    <a:pt x="1504" y="2809"/>
                  </a:lnTo>
                  <a:lnTo>
                    <a:pt x="1497" y="2862"/>
                  </a:lnTo>
                  <a:lnTo>
                    <a:pt x="1494" y="2915"/>
                  </a:lnTo>
                  <a:lnTo>
                    <a:pt x="1496" y="2970"/>
                  </a:lnTo>
                  <a:lnTo>
                    <a:pt x="1501" y="3027"/>
                  </a:lnTo>
                  <a:lnTo>
                    <a:pt x="1508" y="3083"/>
                  </a:lnTo>
                  <a:lnTo>
                    <a:pt x="1515" y="3139"/>
                  </a:lnTo>
                  <a:lnTo>
                    <a:pt x="1523" y="3195"/>
                  </a:lnTo>
                  <a:lnTo>
                    <a:pt x="1530" y="3252"/>
                  </a:lnTo>
                  <a:lnTo>
                    <a:pt x="1534" y="3307"/>
                  </a:lnTo>
                  <a:lnTo>
                    <a:pt x="1534" y="3360"/>
                  </a:lnTo>
                  <a:lnTo>
                    <a:pt x="1530" y="3413"/>
                  </a:lnTo>
                  <a:lnTo>
                    <a:pt x="1521" y="3464"/>
                  </a:lnTo>
                  <a:lnTo>
                    <a:pt x="1505" y="3512"/>
                  </a:lnTo>
                  <a:lnTo>
                    <a:pt x="1484" y="3555"/>
                  </a:lnTo>
                  <a:lnTo>
                    <a:pt x="1456" y="3595"/>
                  </a:lnTo>
                  <a:lnTo>
                    <a:pt x="1425" y="3633"/>
                  </a:lnTo>
                  <a:lnTo>
                    <a:pt x="1390" y="3669"/>
                  </a:lnTo>
                  <a:lnTo>
                    <a:pt x="1352" y="3703"/>
                  </a:lnTo>
                  <a:lnTo>
                    <a:pt x="1311" y="3736"/>
                  </a:lnTo>
                  <a:lnTo>
                    <a:pt x="1270" y="3769"/>
                  </a:lnTo>
                  <a:lnTo>
                    <a:pt x="1227" y="3800"/>
                  </a:lnTo>
                  <a:lnTo>
                    <a:pt x="1185" y="3833"/>
                  </a:lnTo>
                  <a:lnTo>
                    <a:pt x="1145" y="3864"/>
                  </a:lnTo>
                  <a:lnTo>
                    <a:pt x="1105" y="3898"/>
                  </a:lnTo>
                  <a:lnTo>
                    <a:pt x="1069" y="3933"/>
                  </a:lnTo>
                  <a:lnTo>
                    <a:pt x="1036" y="3969"/>
                  </a:lnTo>
                  <a:lnTo>
                    <a:pt x="1007" y="4008"/>
                  </a:lnTo>
                  <a:lnTo>
                    <a:pt x="980" y="4054"/>
                  </a:lnTo>
                  <a:lnTo>
                    <a:pt x="957" y="4103"/>
                  </a:lnTo>
                  <a:lnTo>
                    <a:pt x="938" y="4155"/>
                  </a:lnTo>
                  <a:lnTo>
                    <a:pt x="921" y="4209"/>
                  </a:lnTo>
                  <a:lnTo>
                    <a:pt x="906" y="4264"/>
                  </a:lnTo>
                  <a:lnTo>
                    <a:pt x="891" y="4320"/>
                  </a:lnTo>
                  <a:lnTo>
                    <a:pt x="0" y="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6" name="Freeform 11" title="left scallop inline"/>
            <p:cNvSpPr/>
            <p:nvPr/>
          </p:nvSpPr>
          <p:spPr bwMode="auto">
            <a:xfrm>
              <a:off x="874382" y="0"/>
              <a:ext cx="1646238" cy="6858000"/>
            </a:xfrm>
            <a:custGeom>
              <a:avLst/>
              <a:gdLst/>
              <a:ahLst/>
              <a:cxnLst/>
              <a:rect l="0" t="0" r="r" b="b"/>
              <a:pathLst>
                <a:path w="1037" h="4320">
                  <a:moveTo>
                    <a:pt x="0" y="0"/>
                  </a:moveTo>
                  <a:lnTo>
                    <a:pt x="171" y="0"/>
                  </a:lnTo>
                  <a:lnTo>
                    <a:pt x="188" y="55"/>
                  </a:lnTo>
                  <a:lnTo>
                    <a:pt x="204" y="110"/>
                  </a:lnTo>
                  <a:lnTo>
                    <a:pt x="220" y="166"/>
                  </a:lnTo>
                  <a:lnTo>
                    <a:pt x="234" y="223"/>
                  </a:lnTo>
                  <a:lnTo>
                    <a:pt x="251" y="278"/>
                  </a:lnTo>
                  <a:lnTo>
                    <a:pt x="269" y="331"/>
                  </a:lnTo>
                  <a:lnTo>
                    <a:pt x="292" y="381"/>
                  </a:lnTo>
                  <a:lnTo>
                    <a:pt x="319" y="427"/>
                  </a:lnTo>
                  <a:lnTo>
                    <a:pt x="349" y="466"/>
                  </a:lnTo>
                  <a:lnTo>
                    <a:pt x="382" y="503"/>
                  </a:lnTo>
                  <a:lnTo>
                    <a:pt x="420" y="537"/>
                  </a:lnTo>
                  <a:lnTo>
                    <a:pt x="460" y="571"/>
                  </a:lnTo>
                  <a:lnTo>
                    <a:pt x="502" y="603"/>
                  </a:lnTo>
                  <a:lnTo>
                    <a:pt x="544" y="635"/>
                  </a:lnTo>
                  <a:lnTo>
                    <a:pt x="587" y="668"/>
                  </a:lnTo>
                  <a:lnTo>
                    <a:pt x="628" y="700"/>
                  </a:lnTo>
                  <a:lnTo>
                    <a:pt x="667" y="734"/>
                  </a:lnTo>
                  <a:lnTo>
                    <a:pt x="703" y="771"/>
                  </a:lnTo>
                  <a:lnTo>
                    <a:pt x="736" y="808"/>
                  </a:lnTo>
                  <a:lnTo>
                    <a:pt x="763" y="848"/>
                  </a:lnTo>
                  <a:lnTo>
                    <a:pt x="786" y="893"/>
                  </a:lnTo>
                  <a:lnTo>
                    <a:pt x="800" y="937"/>
                  </a:lnTo>
                  <a:lnTo>
                    <a:pt x="809" y="986"/>
                  </a:lnTo>
                  <a:lnTo>
                    <a:pt x="813" y="1034"/>
                  </a:lnTo>
                  <a:lnTo>
                    <a:pt x="812" y="1085"/>
                  </a:lnTo>
                  <a:lnTo>
                    <a:pt x="808" y="1136"/>
                  </a:lnTo>
                  <a:lnTo>
                    <a:pt x="803" y="1189"/>
                  </a:lnTo>
                  <a:lnTo>
                    <a:pt x="796" y="1242"/>
                  </a:lnTo>
                  <a:lnTo>
                    <a:pt x="788" y="1295"/>
                  </a:lnTo>
                  <a:lnTo>
                    <a:pt x="782" y="1348"/>
                  </a:lnTo>
                  <a:lnTo>
                    <a:pt x="778" y="1401"/>
                  </a:lnTo>
                  <a:lnTo>
                    <a:pt x="775" y="1452"/>
                  </a:lnTo>
                  <a:lnTo>
                    <a:pt x="778" y="1502"/>
                  </a:lnTo>
                  <a:lnTo>
                    <a:pt x="784" y="1551"/>
                  </a:lnTo>
                  <a:lnTo>
                    <a:pt x="797" y="1602"/>
                  </a:lnTo>
                  <a:lnTo>
                    <a:pt x="817" y="1652"/>
                  </a:lnTo>
                  <a:lnTo>
                    <a:pt x="841" y="1702"/>
                  </a:lnTo>
                  <a:lnTo>
                    <a:pt x="868" y="1752"/>
                  </a:lnTo>
                  <a:lnTo>
                    <a:pt x="896" y="1801"/>
                  </a:lnTo>
                  <a:lnTo>
                    <a:pt x="926" y="1851"/>
                  </a:lnTo>
                  <a:lnTo>
                    <a:pt x="953" y="1901"/>
                  </a:lnTo>
                  <a:lnTo>
                    <a:pt x="980" y="1952"/>
                  </a:lnTo>
                  <a:lnTo>
                    <a:pt x="1003" y="2003"/>
                  </a:lnTo>
                  <a:lnTo>
                    <a:pt x="1021" y="2054"/>
                  </a:lnTo>
                  <a:lnTo>
                    <a:pt x="1031" y="2106"/>
                  </a:lnTo>
                  <a:lnTo>
                    <a:pt x="1037" y="2160"/>
                  </a:lnTo>
                  <a:lnTo>
                    <a:pt x="1031" y="2214"/>
                  </a:lnTo>
                  <a:lnTo>
                    <a:pt x="1021" y="2266"/>
                  </a:lnTo>
                  <a:lnTo>
                    <a:pt x="1003" y="2317"/>
                  </a:lnTo>
                  <a:lnTo>
                    <a:pt x="980" y="2368"/>
                  </a:lnTo>
                  <a:lnTo>
                    <a:pt x="953" y="2419"/>
                  </a:lnTo>
                  <a:lnTo>
                    <a:pt x="926" y="2469"/>
                  </a:lnTo>
                  <a:lnTo>
                    <a:pt x="896" y="2519"/>
                  </a:lnTo>
                  <a:lnTo>
                    <a:pt x="868" y="2568"/>
                  </a:lnTo>
                  <a:lnTo>
                    <a:pt x="841" y="2618"/>
                  </a:lnTo>
                  <a:lnTo>
                    <a:pt x="817" y="2668"/>
                  </a:lnTo>
                  <a:lnTo>
                    <a:pt x="797" y="2718"/>
                  </a:lnTo>
                  <a:lnTo>
                    <a:pt x="784" y="2769"/>
                  </a:lnTo>
                  <a:lnTo>
                    <a:pt x="778" y="2818"/>
                  </a:lnTo>
                  <a:lnTo>
                    <a:pt x="775" y="2868"/>
                  </a:lnTo>
                  <a:lnTo>
                    <a:pt x="778" y="2919"/>
                  </a:lnTo>
                  <a:lnTo>
                    <a:pt x="782" y="2972"/>
                  </a:lnTo>
                  <a:lnTo>
                    <a:pt x="788" y="3025"/>
                  </a:lnTo>
                  <a:lnTo>
                    <a:pt x="796" y="3078"/>
                  </a:lnTo>
                  <a:lnTo>
                    <a:pt x="803" y="3131"/>
                  </a:lnTo>
                  <a:lnTo>
                    <a:pt x="808" y="3184"/>
                  </a:lnTo>
                  <a:lnTo>
                    <a:pt x="812" y="3235"/>
                  </a:lnTo>
                  <a:lnTo>
                    <a:pt x="813" y="3286"/>
                  </a:lnTo>
                  <a:lnTo>
                    <a:pt x="809" y="3334"/>
                  </a:lnTo>
                  <a:lnTo>
                    <a:pt x="800" y="3383"/>
                  </a:lnTo>
                  <a:lnTo>
                    <a:pt x="786" y="3427"/>
                  </a:lnTo>
                  <a:lnTo>
                    <a:pt x="763" y="3472"/>
                  </a:lnTo>
                  <a:lnTo>
                    <a:pt x="736" y="3512"/>
                  </a:lnTo>
                  <a:lnTo>
                    <a:pt x="703" y="3549"/>
                  </a:lnTo>
                  <a:lnTo>
                    <a:pt x="667" y="3586"/>
                  </a:lnTo>
                  <a:lnTo>
                    <a:pt x="628" y="3620"/>
                  </a:lnTo>
                  <a:lnTo>
                    <a:pt x="587" y="3652"/>
                  </a:lnTo>
                  <a:lnTo>
                    <a:pt x="544" y="3685"/>
                  </a:lnTo>
                  <a:lnTo>
                    <a:pt x="502" y="3717"/>
                  </a:lnTo>
                  <a:lnTo>
                    <a:pt x="460" y="3749"/>
                  </a:lnTo>
                  <a:lnTo>
                    <a:pt x="420" y="3783"/>
                  </a:lnTo>
                  <a:lnTo>
                    <a:pt x="382" y="3817"/>
                  </a:lnTo>
                  <a:lnTo>
                    <a:pt x="349" y="3854"/>
                  </a:lnTo>
                  <a:lnTo>
                    <a:pt x="319" y="3893"/>
                  </a:lnTo>
                  <a:lnTo>
                    <a:pt x="292" y="3939"/>
                  </a:lnTo>
                  <a:lnTo>
                    <a:pt x="269" y="3989"/>
                  </a:lnTo>
                  <a:lnTo>
                    <a:pt x="251" y="4042"/>
                  </a:lnTo>
                  <a:lnTo>
                    <a:pt x="234" y="4097"/>
                  </a:lnTo>
                  <a:lnTo>
                    <a:pt x="220" y="4154"/>
                  </a:lnTo>
                  <a:lnTo>
                    <a:pt x="204" y="4210"/>
                  </a:lnTo>
                  <a:lnTo>
                    <a:pt x="188" y="4265"/>
                  </a:lnTo>
                  <a:lnTo>
                    <a:pt x="171" y="4320"/>
                  </a:lnTo>
                  <a:lnTo>
                    <a:pt x="0" y="4320"/>
                  </a:lnTo>
                  <a:lnTo>
                    <a:pt x="17" y="4278"/>
                  </a:lnTo>
                  <a:lnTo>
                    <a:pt x="33" y="4232"/>
                  </a:lnTo>
                  <a:lnTo>
                    <a:pt x="46" y="4183"/>
                  </a:lnTo>
                  <a:lnTo>
                    <a:pt x="60" y="4131"/>
                  </a:lnTo>
                  <a:lnTo>
                    <a:pt x="75" y="4075"/>
                  </a:lnTo>
                  <a:lnTo>
                    <a:pt x="90" y="4019"/>
                  </a:lnTo>
                  <a:lnTo>
                    <a:pt x="109" y="3964"/>
                  </a:lnTo>
                  <a:lnTo>
                    <a:pt x="129" y="3909"/>
                  </a:lnTo>
                  <a:lnTo>
                    <a:pt x="156" y="3855"/>
                  </a:lnTo>
                  <a:lnTo>
                    <a:pt x="186" y="3804"/>
                  </a:lnTo>
                  <a:lnTo>
                    <a:pt x="222" y="3756"/>
                  </a:lnTo>
                  <a:lnTo>
                    <a:pt x="261" y="3713"/>
                  </a:lnTo>
                  <a:lnTo>
                    <a:pt x="303" y="3672"/>
                  </a:lnTo>
                  <a:lnTo>
                    <a:pt x="348" y="3634"/>
                  </a:lnTo>
                  <a:lnTo>
                    <a:pt x="392" y="3599"/>
                  </a:lnTo>
                  <a:lnTo>
                    <a:pt x="438" y="3565"/>
                  </a:lnTo>
                  <a:lnTo>
                    <a:pt x="482" y="3531"/>
                  </a:lnTo>
                  <a:lnTo>
                    <a:pt x="523" y="3499"/>
                  </a:lnTo>
                  <a:lnTo>
                    <a:pt x="561" y="3466"/>
                  </a:lnTo>
                  <a:lnTo>
                    <a:pt x="594" y="3434"/>
                  </a:lnTo>
                  <a:lnTo>
                    <a:pt x="620" y="3400"/>
                  </a:lnTo>
                  <a:lnTo>
                    <a:pt x="638" y="3367"/>
                  </a:lnTo>
                  <a:lnTo>
                    <a:pt x="647" y="3336"/>
                  </a:lnTo>
                  <a:lnTo>
                    <a:pt x="652" y="3302"/>
                  </a:lnTo>
                  <a:lnTo>
                    <a:pt x="654" y="3265"/>
                  </a:lnTo>
                  <a:lnTo>
                    <a:pt x="651" y="3224"/>
                  </a:lnTo>
                  <a:lnTo>
                    <a:pt x="647" y="3181"/>
                  </a:lnTo>
                  <a:lnTo>
                    <a:pt x="642" y="3137"/>
                  </a:lnTo>
                  <a:lnTo>
                    <a:pt x="637" y="3091"/>
                  </a:lnTo>
                  <a:lnTo>
                    <a:pt x="626" y="3021"/>
                  </a:lnTo>
                  <a:lnTo>
                    <a:pt x="620" y="2952"/>
                  </a:lnTo>
                  <a:lnTo>
                    <a:pt x="616" y="2881"/>
                  </a:lnTo>
                  <a:lnTo>
                    <a:pt x="618" y="2809"/>
                  </a:lnTo>
                  <a:lnTo>
                    <a:pt x="628" y="2737"/>
                  </a:lnTo>
                  <a:lnTo>
                    <a:pt x="642" y="2681"/>
                  </a:lnTo>
                  <a:lnTo>
                    <a:pt x="661" y="2626"/>
                  </a:lnTo>
                  <a:lnTo>
                    <a:pt x="685" y="2574"/>
                  </a:lnTo>
                  <a:lnTo>
                    <a:pt x="711" y="2521"/>
                  </a:lnTo>
                  <a:lnTo>
                    <a:pt x="739" y="2472"/>
                  </a:lnTo>
                  <a:lnTo>
                    <a:pt x="767" y="2423"/>
                  </a:lnTo>
                  <a:lnTo>
                    <a:pt x="791" y="2381"/>
                  </a:lnTo>
                  <a:lnTo>
                    <a:pt x="813" y="2342"/>
                  </a:lnTo>
                  <a:lnTo>
                    <a:pt x="834" y="2303"/>
                  </a:lnTo>
                  <a:lnTo>
                    <a:pt x="851" y="2265"/>
                  </a:lnTo>
                  <a:lnTo>
                    <a:pt x="864" y="2228"/>
                  </a:lnTo>
                  <a:lnTo>
                    <a:pt x="873" y="2194"/>
                  </a:lnTo>
                  <a:lnTo>
                    <a:pt x="876" y="2160"/>
                  </a:lnTo>
                  <a:lnTo>
                    <a:pt x="873" y="2126"/>
                  </a:lnTo>
                  <a:lnTo>
                    <a:pt x="864" y="2092"/>
                  </a:lnTo>
                  <a:lnTo>
                    <a:pt x="851" y="2055"/>
                  </a:lnTo>
                  <a:lnTo>
                    <a:pt x="834" y="2017"/>
                  </a:lnTo>
                  <a:lnTo>
                    <a:pt x="813" y="1978"/>
                  </a:lnTo>
                  <a:lnTo>
                    <a:pt x="791" y="1939"/>
                  </a:lnTo>
                  <a:lnTo>
                    <a:pt x="767" y="1897"/>
                  </a:lnTo>
                  <a:lnTo>
                    <a:pt x="739" y="1848"/>
                  </a:lnTo>
                  <a:lnTo>
                    <a:pt x="711" y="1799"/>
                  </a:lnTo>
                  <a:lnTo>
                    <a:pt x="685" y="1746"/>
                  </a:lnTo>
                  <a:lnTo>
                    <a:pt x="661" y="1694"/>
                  </a:lnTo>
                  <a:lnTo>
                    <a:pt x="642" y="1639"/>
                  </a:lnTo>
                  <a:lnTo>
                    <a:pt x="628" y="1583"/>
                  </a:lnTo>
                  <a:lnTo>
                    <a:pt x="618" y="1511"/>
                  </a:lnTo>
                  <a:lnTo>
                    <a:pt x="616" y="1439"/>
                  </a:lnTo>
                  <a:lnTo>
                    <a:pt x="620" y="1368"/>
                  </a:lnTo>
                  <a:lnTo>
                    <a:pt x="626" y="1299"/>
                  </a:lnTo>
                  <a:lnTo>
                    <a:pt x="637" y="1229"/>
                  </a:lnTo>
                  <a:lnTo>
                    <a:pt x="642" y="1183"/>
                  </a:lnTo>
                  <a:lnTo>
                    <a:pt x="647" y="1139"/>
                  </a:lnTo>
                  <a:lnTo>
                    <a:pt x="651" y="1096"/>
                  </a:lnTo>
                  <a:lnTo>
                    <a:pt x="654" y="1055"/>
                  </a:lnTo>
                  <a:lnTo>
                    <a:pt x="652" y="1018"/>
                  </a:lnTo>
                  <a:lnTo>
                    <a:pt x="647" y="984"/>
                  </a:lnTo>
                  <a:lnTo>
                    <a:pt x="638" y="953"/>
                  </a:lnTo>
                  <a:lnTo>
                    <a:pt x="620" y="920"/>
                  </a:lnTo>
                  <a:lnTo>
                    <a:pt x="594" y="886"/>
                  </a:lnTo>
                  <a:lnTo>
                    <a:pt x="561" y="854"/>
                  </a:lnTo>
                  <a:lnTo>
                    <a:pt x="523" y="822"/>
                  </a:lnTo>
                  <a:lnTo>
                    <a:pt x="482" y="789"/>
                  </a:lnTo>
                  <a:lnTo>
                    <a:pt x="438" y="755"/>
                  </a:lnTo>
                  <a:lnTo>
                    <a:pt x="392" y="721"/>
                  </a:lnTo>
                  <a:lnTo>
                    <a:pt x="348" y="686"/>
                  </a:lnTo>
                  <a:lnTo>
                    <a:pt x="303" y="648"/>
                  </a:lnTo>
                  <a:lnTo>
                    <a:pt x="261" y="607"/>
                  </a:lnTo>
                  <a:lnTo>
                    <a:pt x="222" y="564"/>
                  </a:lnTo>
                  <a:lnTo>
                    <a:pt x="186" y="516"/>
                  </a:lnTo>
                  <a:lnTo>
                    <a:pt x="156" y="465"/>
                  </a:lnTo>
                  <a:lnTo>
                    <a:pt x="129" y="411"/>
                  </a:lnTo>
                  <a:lnTo>
                    <a:pt x="109" y="356"/>
                  </a:lnTo>
                  <a:lnTo>
                    <a:pt x="90" y="301"/>
                  </a:lnTo>
                  <a:lnTo>
                    <a:pt x="75" y="245"/>
                  </a:lnTo>
                  <a:lnTo>
                    <a:pt x="60" y="189"/>
                  </a:lnTo>
                  <a:lnTo>
                    <a:pt x="46" y="137"/>
                  </a:lnTo>
                  <a:lnTo>
                    <a:pt x="33" y="88"/>
                  </a:lnTo>
                  <a:lnTo>
                    <a:pt x="17" y="4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25427286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47796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3108449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2728" y="381000"/>
            <a:ext cx="10172700" cy="149351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7300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633864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633864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0369880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01724614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33522301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4" y="457199"/>
            <a:ext cx="3092115" cy="1196671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cap="all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5051" y="920377"/>
            <a:ext cx="6158418" cy="498512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5" y="1741336"/>
            <a:ext cx="3092115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051" y="6375679"/>
            <a:ext cx="1233355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0" y="6375679"/>
            <a:ext cx="3482179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91014" y="6375679"/>
            <a:ext cx="1232456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8" name="Rectangle 7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77883654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696">
          <p15:clr>
            <a:srgbClr val="FBAE40"/>
          </p15:clr>
        </p15:guide>
      </p15:sldGuideLst>
    </p:ext>
  </p:extLst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83464" y="0"/>
            <a:ext cx="7355585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3" y="457200"/>
            <a:ext cx="3092117" cy="1196670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3" y="1741336"/>
            <a:ext cx="3092117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950" y="6375679"/>
            <a:ext cx="1232456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1" y="6375679"/>
            <a:ext cx="3482178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87568" y="6375679"/>
            <a:ext cx="1234440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68142114"/>
      </p:ext>
    </p:extLst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35179528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066321" y="382386"/>
            <a:ext cx="1492132" cy="560040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0" y="382385"/>
            <a:ext cx="8392585" cy="560040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2157659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28403" y="945913"/>
            <a:ext cx="8637073" cy="2618554"/>
          </a:xfrm>
        </p:spPr>
        <p:txBody>
          <a:bodyPr bIns="0" anchor="b">
            <a:normAutofit/>
          </a:bodyPr>
          <a:lstStyle>
            <a:lvl1pPr algn="l">
              <a:defRPr sz="6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28404" y="3564467"/>
            <a:ext cx="8637072" cy="1071095"/>
          </a:xfrm>
        </p:spPr>
        <p:txBody>
          <a:bodyPr tIns="91440" bIns="91440">
            <a:norm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127124" y="329307"/>
            <a:ext cx="5943668" cy="309201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924392" y="134930"/>
            <a:ext cx="811019" cy="503578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6" name="Picture 15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14420671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 title="scalloped circle"/>
          <p:cNvSpPr/>
          <p:nvPr/>
        </p:nvSpPr>
        <p:spPr bwMode="auto">
          <a:xfrm>
            <a:off x="3557016" y="630936"/>
            <a:ext cx="5235575" cy="5229225"/>
          </a:xfrm>
          <a:custGeom>
            <a:avLst/>
            <a:gdLst/>
            <a:ahLst/>
            <a:cxnLst/>
            <a:rect l="0" t="0" r="r" b="b"/>
            <a:pathLst>
              <a:path w="3298" h="3294">
                <a:moveTo>
                  <a:pt x="1649" y="0"/>
                </a:moveTo>
                <a:lnTo>
                  <a:pt x="1681" y="3"/>
                </a:lnTo>
                <a:lnTo>
                  <a:pt x="1712" y="11"/>
                </a:lnTo>
                <a:lnTo>
                  <a:pt x="1742" y="23"/>
                </a:lnTo>
                <a:lnTo>
                  <a:pt x="1773" y="38"/>
                </a:lnTo>
                <a:lnTo>
                  <a:pt x="1802" y="55"/>
                </a:lnTo>
                <a:lnTo>
                  <a:pt x="1832" y="73"/>
                </a:lnTo>
                <a:lnTo>
                  <a:pt x="1862" y="89"/>
                </a:lnTo>
                <a:lnTo>
                  <a:pt x="1892" y="105"/>
                </a:lnTo>
                <a:lnTo>
                  <a:pt x="1921" y="117"/>
                </a:lnTo>
                <a:lnTo>
                  <a:pt x="1953" y="125"/>
                </a:lnTo>
                <a:lnTo>
                  <a:pt x="1984" y="129"/>
                </a:lnTo>
                <a:lnTo>
                  <a:pt x="2017" y="129"/>
                </a:lnTo>
                <a:lnTo>
                  <a:pt x="2051" y="127"/>
                </a:lnTo>
                <a:lnTo>
                  <a:pt x="2085" y="123"/>
                </a:lnTo>
                <a:lnTo>
                  <a:pt x="2119" y="118"/>
                </a:lnTo>
                <a:lnTo>
                  <a:pt x="2153" y="114"/>
                </a:lnTo>
                <a:lnTo>
                  <a:pt x="2187" y="111"/>
                </a:lnTo>
                <a:lnTo>
                  <a:pt x="2219" y="112"/>
                </a:lnTo>
                <a:lnTo>
                  <a:pt x="2250" y="116"/>
                </a:lnTo>
                <a:lnTo>
                  <a:pt x="2280" y="125"/>
                </a:lnTo>
                <a:lnTo>
                  <a:pt x="2305" y="138"/>
                </a:lnTo>
                <a:lnTo>
                  <a:pt x="2329" y="155"/>
                </a:lnTo>
                <a:lnTo>
                  <a:pt x="2350" y="175"/>
                </a:lnTo>
                <a:lnTo>
                  <a:pt x="2371" y="198"/>
                </a:lnTo>
                <a:lnTo>
                  <a:pt x="2390" y="222"/>
                </a:lnTo>
                <a:lnTo>
                  <a:pt x="2409" y="247"/>
                </a:lnTo>
                <a:lnTo>
                  <a:pt x="2428" y="272"/>
                </a:lnTo>
                <a:lnTo>
                  <a:pt x="2447" y="296"/>
                </a:lnTo>
                <a:lnTo>
                  <a:pt x="2467" y="319"/>
                </a:lnTo>
                <a:lnTo>
                  <a:pt x="2490" y="339"/>
                </a:lnTo>
                <a:lnTo>
                  <a:pt x="2512" y="357"/>
                </a:lnTo>
                <a:lnTo>
                  <a:pt x="2537" y="371"/>
                </a:lnTo>
                <a:lnTo>
                  <a:pt x="2564" y="383"/>
                </a:lnTo>
                <a:lnTo>
                  <a:pt x="2593" y="393"/>
                </a:lnTo>
                <a:lnTo>
                  <a:pt x="2623" y="402"/>
                </a:lnTo>
                <a:lnTo>
                  <a:pt x="2653" y="410"/>
                </a:lnTo>
                <a:lnTo>
                  <a:pt x="2684" y="418"/>
                </a:lnTo>
                <a:lnTo>
                  <a:pt x="2713" y="427"/>
                </a:lnTo>
                <a:lnTo>
                  <a:pt x="2742" y="437"/>
                </a:lnTo>
                <a:lnTo>
                  <a:pt x="2769" y="449"/>
                </a:lnTo>
                <a:lnTo>
                  <a:pt x="2793" y="464"/>
                </a:lnTo>
                <a:lnTo>
                  <a:pt x="2815" y="482"/>
                </a:lnTo>
                <a:lnTo>
                  <a:pt x="2833" y="504"/>
                </a:lnTo>
                <a:lnTo>
                  <a:pt x="2848" y="528"/>
                </a:lnTo>
                <a:lnTo>
                  <a:pt x="2860" y="555"/>
                </a:lnTo>
                <a:lnTo>
                  <a:pt x="2870" y="584"/>
                </a:lnTo>
                <a:lnTo>
                  <a:pt x="2879" y="613"/>
                </a:lnTo>
                <a:lnTo>
                  <a:pt x="2887" y="644"/>
                </a:lnTo>
                <a:lnTo>
                  <a:pt x="2895" y="674"/>
                </a:lnTo>
                <a:lnTo>
                  <a:pt x="2904" y="704"/>
                </a:lnTo>
                <a:lnTo>
                  <a:pt x="2914" y="733"/>
                </a:lnTo>
                <a:lnTo>
                  <a:pt x="2926" y="760"/>
                </a:lnTo>
                <a:lnTo>
                  <a:pt x="2940" y="785"/>
                </a:lnTo>
                <a:lnTo>
                  <a:pt x="2958" y="807"/>
                </a:lnTo>
                <a:lnTo>
                  <a:pt x="2978" y="830"/>
                </a:lnTo>
                <a:lnTo>
                  <a:pt x="3001" y="850"/>
                </a:lnTo>
                <a:lnTo>
                  <a:pt x="3025" y="869"/>
                </a:lnTo>
                <a:lnTo>
                  <a:pt x="3051" y="888"/>
                </a:lnTo>
                <a:lnTo>
                  <a:pt x="3076" y="907"/>
                </a:lnTo>
                <a:lnTo>
                  <a:pt x="3100" y="926"/>
                </a:lnTo>
                <a:lnTo>
                  <a:pt x="3123" y="947"/>
                </a:lnTo>
                <a:lnTo>
                  <a:pt x="3143" y="968"/>
                </a:lnTo>
                <a:lnTo>
                  <a:pt x="3160" y="992"/>
                </a:lnTo>
                <a:lnTo>
                  <a:pt x="3173" y="1017"/>
                </a:lnTo>
                <a:lnTo>
                  <a:pt x="3182" y="1047"/>
                </a:lnTo>
                <a:lnTo>
                  <a:pt x="3186" y="1078"/>
                </a:lnTo>
                <a:lnTo>
                  <a:pt x="3187" y="1110"/>
                </a:lnTo>
                <a:lnTo>
                  <a:pt x="3184" y="1144"/>
                </a:lnTo>
                <a:lnTo>
                  <a:pt x="3180" y="1178"/>
                </a:lnTo>
                <a:lnTo>
                  <a:pt x="3175" y="1212"/>
                </a:lnTo>
                <a:lnTo>
                  <a:pt x="3171" y="1246"/>
                </a:lnTo>
                <a:lnTo>
                  <a:pt x="3169" y="1280"/>
                </a:lnTo>
                <a:lnTo>
                  <a:pt x="3169" y="1313"/>
                </a:lnTo>
                <a:lnTo>
                  <a:pt x="3173" y="1344"/>
                </a:lnTo>
                <a:lnTo>
                  <a:pt x="3181" y="1375"/>
                </a:lnTo>
                <a:lnTo>
                  <a:pt x="3193" y="1404"/>
                </a:lnTo>
                <a:lnTo>
                  <a:pt x="3209" y="1434"/>
                </a:lnTo>
                <a:lnTo>
                  <a:pt x="3225" y="1464"/>
                </a:lnTo>
                <a:lnTo>
                  <a:pt x="3243" y="1494"/>
                </a:lnTo>
                <a:lnTo>
                  <a:pt x="3260" y="1523"/>
                </a:lnTo>
                <a:lnTo>
                  <a:pt x="3275" y="1554"/>
                </a:lnTo>
                <a:lnTo>
                  <a:pt x="3287" y="1584"/>
                </a:lnTo>
                <a:lnTo>
                  <a:pt x="3295" y="1615"/>
                </a:lnTo>
                <a:lnTo>
                  <a:pt x="3298" y="1647"/>
                </a:lnTo>
                <a:lnTo>
                  <a:pt x="3295" y="1679"/>
                </a:lnTo>
                <a:lnTo>
                  <a:pt x="3287" y="1710"/>
                </a:lnTo>
                <a:lnTo>
                  <a:pt x="3275" y="1740"/>
                </a:lnTo>
                <a:lnTo>
                  <a:pt x="3260" y="1771"/>
                </a:lnTo>
                <a:lnTo>
                  <a:pt x="3243" y="1800"/>
                </a:lnTo>
                <a:lnTo>
                  <a:pt x="3225" y="1830"/>
                </a:lnTo>
                <a:lnTo>
                  <a:pt x="3209" y="1860"/>
                </a:lnTo>
                <a:lnTo>
                  <a:pt x="3193" y="1890"/>
                </a:lnTo>
                <a:lnTo>
                  <a:pt x="3181" y="1919"/>
                </a:lnTo>
                <a:lnTo>
                  <a:pt x="3173" y="1950"/>
                </a:lnTo>
                <a:lnTo>
                  <a:pt x="3169" y="1981"/>
                </a:lnTo>
                <a:lnTo>
                  <a:pt x="3169" y="2014"/>
                </a:lnTo>
                <a:lnTo>
                  <a:pt x="3171" y="2048"/>
                </a:lnTo>
                <a:lnTo>
                  <a:pt x="3175" y="2082"/>
                </a:lnTo>
                <a:lnTo>
                  <a:pt x="3180" y="2116"/>
                </a:lnTo>
                <a:lnTo>
                  <a:pt x="3184" y="2150"/>
                </a:lnTo>
                <a:lnTo>
                  <a:pt x="3187" y="2184"/>
                </a:lnTo>
                <a:lnTo>
                  <a:pt x="3186" y="2216"/>
                </a:lnTo>
                <a:lnTo>
                  <a:pt x="3182" y="2247"/>
                </a:lnTo>
                <a:lnTo>
                  <a:pt x="3173" y="2277"/>
                </a:lnTo>
                <a:lnTo>
                  <a:pt x="3160" y="2302"/>
                </a:lnTo>
                <a:lnTo>
                  <a:pt x="3143" y="2326"/>
                </a:lnTo>
                <a:lnTo>
                  <a:pt x="3123" y="2347"/>
                </a:lnTo>
                <a:lnTo>
                  <a:pt x="3100" y="2368"/>
                </a:lnTo>
                <a:lnTo>
                  <a:pt x="3076" y="2387"/>
                </a:lnTo>
                <a:lnTo>
                  <a:pt x="3051" y="2406"/>
                </a:lnTo>
                <a:lnTo>
                  <a:pt x="3025" y="2425"/>
                </a:lnTo>
                <a:lnTo>
                  <a:pt x="3001" y="2444"/>
                </a:lnTo>
                <a:lnTo>
                  <a:pt x="2978" y="2464"/>
                </a:lnTo>
                <a:lnTo>
                  <a:pt x="2958" y="2487"/>
                </a:lnTo>
                <a:lnTo>
                  <a:pt x="2940" y="2509"/>
                </a:lnTo>
                <a:lnTo>
                  <a:pt x="2926" y="2534"/>
                </a:lnTo>
                <a:lnTo>
                  <a:pt x="2914" y="2561"/>
                </a:lnTo>
                <a:lnTo>
                  <a:pt x="2904" y="2590"/>
                </a:lnTo>
                <a:lnTo>
                  <a:pt x="2895" y="2620"/>
                </a:lnTo>
                <a:lnTo>
                  <a:pt x="2887" y="2650"/>
                </a:lnTo>
                <a:lnTo>
                  <a:pt x="2879" y="2681"/>
                </a:lnTo>
                <a:lnTo>
                  <a:pt x="2870" y="2710"/>
                </a:lnTo>
                <a:lnTo>
                  <a:pt x="2860" y="2739"/>
                </a:lnTo>
                <a:lnTo>
                  <a:pt x="2848" y="2766"/>
                </a:lnTo>
                <a:lnTo>
                  <a:pt x="2833" y="2790"/>
                </a:lnTo>
                <a:lnTo>
                  <a:pt x="2815" y="2812"/>
                </a:lnTo>
                <a:lnTo>
                  <a:pt x="2793" y="2830"/>
                </a:lnTo>
                <a:lnTo>
                  <a:pt x="2769" y="2845"/>
                </a:lnTo>
                <a:lnTo>
                  <a:pt x="2742" y="2857"/>
                </a:lnTo>
                <a:lnTo>
                  <a:pt x="2713" y="2867"/>
                </a:lnTo>
                <a:lnTo>
                  <a:pt x="2684" y="2876"/>
                </a:lnTo>
                <a:lnTo>
                  <a:pt x="2653" y="2884"/>
                </a:lnTo>
                <a:lnTo>
                  <a:pt x="2623" y="2892"/>
                </a:lnTo>
                <a:lnTo>
                  <a:pt x="2593" y="2901"/>
                </a:lnTo>
                <a:lnTo>
                  <a:pt x="2564" y="2911"/>
                </a:lnTo>
                <a:lnTo>
                  <a:pt x="2537" y="2923"/>
                </a:lnTo>
                <a:lnTo>
                  <a:pt x="2512" y="2937"/>
                </a:lnTo>
                <a:lnTo>
                  <a:pt x="2490" y="2955"/>
                </a:lnTo>
                <a:lnTo>
                  <a:pt x="2467" y="2975"/>
                </a:lnTo>
                <a:lnTo>
                  <a:pt x="2447" y="2998"/>
                </a:lnTo>
                <a:lnTo>
                  <a:pt x="2428" y="3022"/>
                </a:lnTo>
                <a:lnTo>
                  <a:pt x="2409" y="3047"/>
                </a:lnTo>
                <a:lnTo>
                  <a:pt x="2390" y="3072"/>
                </a:lnTo>
                <a:lnTo>
                  <a:pt x="2371" y="3096"/>
                </a:lnTo>
                <a:lnTo>
                  <a:pt x="2350" y="3119"/>
                </a:lnTo>
                <a:lnTo>
                  <a:pt x="2329" y="3139"/>
                </a:lnTo>
                <a:lnTo>
                  <a:pt x="2305" y="3156"/>
                </a:lnTo>
                <a:lnTo>
                  <a:pt x="2280" y="3169"/>
                </a:lnTo>
                <a:lnTo>
                  <a:pt x="2250" y="3178"/>
                </a:lnTo>
                <a:lnTo>
                  <a:pt x="2219" y="3182"/>
                </a:lnTo>
                <a:lnTo>
                  <a:pt x="2187" y="3183"/>
                </a:lnTo>
                <a:lnTo>
                  <a:pt x="2153" y="3180"/>
                </a:lnTo>
                <a:lnTo>
                  <a:pt x="2119" y="3176"/>
                </a:lnTo>
                <a:lnTo>
                  <a:pt x="2085" y="3171"/>
                </a:lnTo>
                <a:lnTo>
                  <a:pt x="2051" y="3167"/>
                </a:lnTo>
                <a:lnTo>
                  <a:pt x="2017" y="3165"/>
                </a:lnTo>
                <a:lnTo>
                  <a:pt x="1984" y="3165"/>
                </a:lnTo>
                <a:lnTo>
                  <a:pt x="1953" y="3169"/>
                </a:lnTo>
                <a:lnTo>
                  <a:pt x="1921" y="3177"/>
                </a:lnTo>
                <a:lnTo>
                  <a:pt x="1892" y="3189"/>
                </a:lnTo>
                <a:lnTo>
                  <a:pt x="1862" y="3205"/>
                </a:lnTo>
                <a:lnTo>
                  <a:pt x="1832" y="3221"/>
                </a:lnTo>
                <a:lnTo>
                  <a:pt x="1802" y="3239"/>
                </a:lnTo>
                <a:lnTo>
                  <a:pt x="1773" y="3256"/>
                </a:lnTo>
                <a:lnTo>
                  <a:pt x="1742" y="3271"/>
                </a:lnTo>
                <a:lnTo>
                  <a:pt x="1712" y="3283"/>
                </a:lnTo>
                <a:lnTo>
                  <a:pt x="1681" y="3291"/>
                </a:lnTo>
                <a:lnTo>
                  <a:pt x="1649" y="3294"/>
                </a:lnTo>
                <a:lnTo>
                  <a:pt x="1617" y="3291"/>
                </a:lnTo>
                <a:lnTo>
                  <a:pt x="1586" y="3283"/>
                </a:lnTo>
                <a:lnTo>
                  <a:pt x="1556" y="3271"/>
                </a:lnTo>
                <a:lnTo>
                  <a:pt x="1525" y="3256"/>
                </a:lnTo>
                <a:lnTo>
                  <a:pt x="1496" y="3239"/>
                </a:lnTo>
                <a:lnTo>
                  <a:pt x="1466" y="3221"/>
                </a:lnTo>
                <a:lnTo>
                  <a:pt x="1436" y="3205"/>
                </a:lnTo>
                <a:lnTo>
                  <a:pt x="1406" y="3189"/>
                </a:lnTo>
                <a:lnTo>
                  <a:pt x="1376" y="3177"/>
                </a:lnTo>
                <a:lnTo>
                  <a:pt x="1345" y="3169"/>
                </a:lnTo>
                <a:lnTo>
                  <a:pt x="1314" y="3165"/>
                </a:lnTo>
                <a:lnTo>
                  <a:pt x="1281" y="3165"/>
                </a:lnTo>
                <a:lnTo>
                  <a:pt x="1247" y="3167"/>
                </a:lnTo>
                <a:lnTo>
                  <a:pt x="1213" y="3171"/>
                </a:lnTo>
                <a:lnTo>
                  <a:pt x="1179" y="3176"/>
                </a:lnTo>
                <a:lnTo>
                  <a:pt x="1145" y="3180"/>
                </a:lnTo>
                <a:lnTo>
                  <a:pt x="1111" y="3183"/>
                </a:lnTo>
                <a:lnTo>
                  <a:pt x="1079" y="3182"/>
                </a:lnTo>
                <a:lnTo>
                  <a:pt x="1048" y="3178"/>
                </a:lnTo>
                <a:lnTo>
                  <a:pt x="1018" y="3169"/>
                </a:lnTo>
                <a:lnTo>
                  <a:pt x="993" y="3156"/>
                </a:lnTo>
                <a:lnTo>
                  <a:pt x="969" y="3139"/>
                </a:lnTo>
                <a:lnTo>
                  <a:pt x="948" y="3119"/>
                </a:lnTo>
                <a:lnTo>
                  <a:pt x="927" y="3096"/>
                </a:lnTo>
                <a:lnTo>
                  <a:pt x="908" y="3072"/>
                </a:lnTo>
                <a:lnTo>
                  <a:pt x="889" y="3047"/>
                </a:lnTo>
                <a:lnTo>
                  <a:pt x="870" y="3022"/>
                </a:lnTo>
                <a:lnTo>
                  <a:pt x="851" y="2998"/>
                </a:lnTo>
                <a:lnTo>
                  <a:pt x="831" y="2975"/>
                </a:lnTo>
                <a:lnTo>
                  <a:pt x="808" y="2955"/>
                </a:lnTo>
                <a:lnTo>
                  <a:pt x="786" y="2937"/>
                </a:lnTo>
                <a:lnTo>
                  <a:pt x="761" y="2923"/>
                </a:lnTo>
                <a:lnTo>
                  <a:pt x="734" y="2911"/>
                </a:lnTo>
                <a:lnTo>
                  <a:pt x="705" y="2901"/>
                </a:lnTo>
                <a:lnTo>
                  <a:pt x="675" y="2892"/>
                </a:lnTo>
                <a:lnTo>
                  <a:pt x="645" y="2884"/>
                </a:lnTo>
                <a:lnTo>
                  <a:pt x="614" y="2876"/>
                </a:lnTo>
                <a:lnTo>
                  <a:pt x="585" y="2867"/>
                </a:lnTo>
                <a:lnTo>
                  <a:pt x="556" y="2857"/>
                </a:lnTo>
                <a:lnTo>
                  <a:pt x="529" y="2845"/>
                </a:lnTo>
                <a:lnTo>
                  <a:pt x="505" y="2830"/>
                </a:lnTo>
                <a:lnTo>
                  <a:pt x="483" y="2812"/>
                </a:lnTo>
                <a:lnTo>
                  <a:pt x="465" y="2790"/>
                </a:lnTo>
                <a:lnTo>
                  <a:pt x="450" y="2766"/>
                </a:lnTo>
                <a:lnTo>
                  <a:pt x="438" y="2739"/>
                </a:lnTo>
                <a:lnTo>
                  <a:pt x="428" y="2710"/>
                </a:lnTo>
                <a:lnTo>
                  <a:pt x="419" y="2681"/>
                </a:lnTo>
                <a:lnTo>
                  <a:pt x="411" y="2650"/>
                </a:lnTo>
                <a:lnTo>
                  <a:pt x="403" y="2620"/>
                </a:lnTo>
                <a:lnTo>
                  <a:pt x="394" y="2590"/>
                </a:lnTo>
                <a:lnTo>
                  <a:pt x="384" y="2561"/>
                </a:lnTo>
                <a:lnTo>
                  <a:pt x="372" y="2534"/>
                </a:lnTo>
                <a:lnTo>
                  <a:pt x="358" y="2509"/>
                </a:lnTo>
                <a:lnTo>
                  <a:pt x="340" y="2487"/>
                </a:lnTo>
                <a:lnTo>
                  <a:pt x="320" y="2464"/>
                </a:lnTo>
                <a:lnTo>
                  <a:pt x="297" y="2444"/>
                </a:lnTo>
                <a:lnTo>
                  <a:pt x="272" y="2425"/>
                </a:lnTo>
                <a:lnTo>
                  <a:pt x="247" y="2406"/>
                </a:lnTo>
                <a:lnTo>
                  <a:pt x="222" y="2387"/>
                </a:lnTo>
                <a:lnTo>
                  <a:pt x="198" y="2368"/>
                </a:lnTo>
                <a:lnTo>
                  <a:pt x="175" y="2347"/>
                </a:lnTo>
                <a:lnTo>
                  <a:pt x="155" y="2326"/>
                </a:lnTo>
                <a:lnTo>
                  <a:pt x="138" y="2302"/>
                </a:lnTo>
                <a:lnTo>
                  <a:pt x="125" y="2277"/>
                </a:lnTo>
                <a:lnTo>
                  <a:pt x="116" y="2247"/>
                </a:lnTo>
                <a:lnTo>
                  <a:pt x="112" y="2216"/>
                </a:lnTo>
                <a:lnTo>
                  <a:pt x="111" y="2184"/>
                </a:lnTo>
                <a:lnTo>
                  <a:pt x="114" y="2150"/>
                </a:lnTo>
                <a:lnTo>
                  <a:pt x="118" y="2116"/>
                </a:lnTo>
                <a:lnTo>
                  <a:pt x="123" y="2082"/>
                </a:lnTo>
                <a:lnTo>
                  <a:pt x="127" y="2048"/>
                </a:lnTo>
                <a:lnTo>
                  <a:pt x="129" y="2014"/>
                </a:lnTo>
                <a:lnTo>
                  <a:pt x="129" y="1981"/>
                </a:lnTo>
                <a:lnTo>
                  <a:pt x="125" y="1950"/>
                </a:lnTo>
                <a:lnTo>
                  <a:pt x="117" y="1919"/>
                </a:lnTo>
                <a:lnTo>
                  <a:pt x="105" y="1890"/>
                </a:lnTo>
                <a:lnTo>
                  <a:pt x="90" y="1860"/>
                </a:lnTo>
                <a:lnTo>
                  <a:pt x="73" y="1830"/>
                </a:lnTo>
                <a:lnTo>
                  <a:pt x="55" y="1800"/>
                </a:lnTo>
                <a:lnTo>
                  <a:pt x="38" y="1771"/>
                </a:lnTo>
                <a:lnTo>
                  <a:pt x="23" y="1740"/>
                </a:lnTo>
                <a:lnTo>
                  <a:pt x="11" y="1710"/>
                </a:lnTo>
                <a:lnTo>
                  <a:pt x="3" y="1679"/>
                </a:lnTo>
                <a:lnTo>
                  <a:pt x="0" y="1647"/>
                </a:lnTo>
                <a:lnTo>
                  <a:pt x="3" y="1615"/>
                </a:lnTo>
                <a:lnTo>
                  <a:pt x="11" y="1584"/>
                </a:lnTo>
                <a:lnTo>
                  <a:pt x="23" y="1554"/>
                </a:lnTo>
                <a:lnTo>
                  <a:pt x="38" y="1523"/>
                </a:lnTo>
                <a:lnTo>
                  <a:pt x="55" y="1494"/>
                </a:lnTo>
                <a:lnTo>
                  <a:pt x="73" y="1464"/>
                </a:lnTo>
                <a:lnTo>
                  <a:pt x="90" y="1434"/>
                </a:lnTo>
                <a:lnTo>
                  <a:pt x="105" y="1404"/>
                </a:lnTo>
                <a:lnTo>
                  <a:pt x="117" y="1375"/>
                </a:lnTo>
                <a:lnTo>
                  <a:pt x="125" y="1344"/>
                </a:lnTo>
                <a:lnTo>
                  <a:pt x="129" y="1313"/>
                </a:lnTo>
                <a:lnTo>
                  <a:pt x="129" y="1280"/>
                </a:lnTo>
                <a:lnTo>
                  <a:pt x="127" y="1246"/>
                </a:lnTo>
                <a:lnTo>
                  <a:pt x="123" y="1212"/>
                </a:lnTo>
                <a:lnTo>
                  <a:pt x="118" y="1178"/>
                </a:lnTo>
                <a:lnTo>
                  <a:pt x="114" y="1144"/>
                </a:lnTo>
                <a:lnTo>
                  <a:pt x="111" y="1110"/>
                </a:lnTo>
                <a:lnTo>
                  <a:pt x="112" y="1078"/>
                </a:lnTo>
                <a:lnTo>
                  <a:pt x="116" y="1047"/>
                </a:lnTo>
                <a:lnTo>
                  <a:pt x="125" y="1017"/>
                </a:lnTo>
                <a:lnTo>
                  <a:pt x="138" y="992"/>
                </a:lnTo>
                <a:lnTo>
                  <a:pt x="155" y="968"/>
                </a:lnTo>
                <a:lnTo>
                  <a:pt x="175" y="947"/>
                </a:lnTo>
                <a:lnTo>
                  <a:pt x="198" y="926"/>
                </a:lnTo>
                <a:lnTo>
                  <a:pt x="222" y="907"/>
                </a:lnTo>
                <a:lnTo>
                  <a:pt x="247" y="888"/>
                </a:lnTo>
                <a:lnTo>
                  <a:pt x="272" y="869"/>
                </a:lnTo>
                <a:lnTo>
                  <a:pt x="297" y="850"/>
                </a:lnTo>
                <a:lnTo>
                  <a:pt x="320" y="830"/>
                </a:lnTo>
                <a:lnTo>
                  <a:pt x="340" y="807"/>
                </a:lnTo>
                <a:lnTo>
                  <a:pt x="358" y="785"/>
                </a:lnTo>
                <a:lnTo>
                  <a:pt x="372" y="760"/>
                </a:lnTo>
                <a:lnTo>
                  <a:pt x="384" y="733"/>
                </a:lnTo>
                <a:lnTo>
                  <a:pt x="394" y="704"/>
                </a:lnTo>
                <a:lnTo>
                  <a:pt x="403" y="674"/>
                </a:lnTo>
                <a:lnTo>
                  <a:pt x="411" y="644"/>
                </a:lnTo>
                <a:lnTo>
                  <a:pt x="419" y="613"/>
                </a:lnTo>
                <a:lnTo>
                  <a:pt x="428" y="584"/>
                </a:lnTo>
                <a:lnTo>
                  <a:pt x="438" y="555"/>
                </a:lnTo>
                <a:lnTo>
                  <a:pt x="450" y="528"/>
                </a:lnTo>
                <a:lnTo>
                  <a:pt x="465" y="504"/>
                </a:lnTo>
                <a:lnTo>
                  <a:pt x="483" y="482"/>
                </a:lnTo>
                <a:lnTo>
                  <a:pt x="505" y="464"/>
                </a:lnTo>
                <a:lnTo>
                  <a:pt x="529" y="449"/>
                </a:lnTo>
                <a:lnTo>
                  <a:pt x="556" y="437"/>
                </a:lnTo>
                <a:lnTo>
                  <a:pt x="585" y="427"/>
                </a:lnTo>
                <a:lnTo>
                  <a:pt x="614" y="418"/>
                </a:lnTo>
                <a:lnTo>
                  <a:pt x="645" y="410"/>
                </a:lnTo>
                <a:lnTo>
                  <a:pt x="675" y="402"/>
                </a:lnTo>
                <a:lnTo>
                  <a:pt x="705" y="393"/>
                </a:lnTo>
                <a:lnTo>
                  <a:pt x="734" y="383"/>
                </a:lnTo>
                <a:lnTo>
                  <a:pt x="761" y="371"/>
                </a:lnTo>
                <a:lnTo>
                  <a:pt x="786" y="357"/>
                </a:lnTo>
                <a:lnTo>
                  <a:pt x="808" y="339"/>
                </a:lnTo>
                <a:lnTo>
                  <a:pt x="831" y="319"/>
                </a:lnTo>
                <a:lnTo>
                  <a:pt x="851" y="296"/>
                </a:lnTo>
                <a:lnTo>
                  <a:pt x="870" y="272"/>
                </a:lnTo>
                <a:lnTo>
                  <a:pt x="889" y="247"/>
                </a:lnTo>
                <a:lnTo>
                  <a:pt x="908" y="222"/>
                </a:lnTo>
                <a:lnTo>
                  <a:pt x="927" y="198"/>
                </a:lnTo>
                <a:lnTo>
                  <a:pt x="948" y="175"/>
                </a:lnTo>
                <a:lnTo>
                  <a:pt x="969" y="155"/>
                </a:lnTo>
                <a:lnTo>
                  <a:pt x="993" y="138"/>
                </a:lnTo>
                <a:lnTo>
                  <a:pt x="1018" y="125"/>
                </a:lnTo>
                <a:lnTo>
                  <a:pt x="1048" y="116"/>
                </a:lnTo>
                <a:lnTo>
                  <a:pt x="1079" y="112"/>
                </a:lnTo>
                <a:lnTo>
                  <a:pt x="1111" y="111"/>
                </a:lnTo>
                <a:lnTo>
                  <a:pt x="1145" y="114"/>
                </a:lnTo>
                <a:lnTo>
                  <a:pt x="1179" y="118"/>
                </a:lnTo>
                <a:lnTo>
                  <a:pt x="1213" y="123"/>
                </a:lnTo>
                <a:lnTo>
                  <a:pt x="1247" y="127"/>
                </a:lnTo>
                <a:lnTo>
                  <a:pt x="1281" y="129"/>
                </a:lnTo>
                <a:lnTo>
                  <a:pt x="1314" y="129"/>
                </a:lnTo>
                <a:lnTo>
                  <a:pt x="1345" y="125"/>
                </a:lnTo>
                <a:lnTo>
                  <a:pt x="1376" y="117"/>
                </a:lnTo>
                <a:lnTo>
                  <a:pt x="1406" y="105"/>
                </a:lnTo>
                <a:lnTo>
                  <a:pt x="1436" y="89"/>
                </a:lnTo>
                <a:lnTo>
                  <a:pt x="1466" y="73"/>
                </a:lnTo>
                <a:lnTo>
                  <a:pt x="1496" y="55"/>
                </a:lnTo>
                <a:lnTo>
                  <a:pt x="1525" y="38"/>
                </a:lnTo>
                <a:lnTo>
                  <a:pt x="1556" y="23"/>
                </a:lnTo>
                <a:lnTo>
                  <a:pt x="1586" y="11"/>
                </a:lnTo>
                <a:lnTo>
                  <a:pt x="1617" y="3"/>
                </a:lnTo>
                <a:lnTo>
                  <a:pt x="1649" y="0"/>
                </a:lnTo>
                <a:close/>
              </a:path>
            </a:pathLst>
          </a:custGeom>
          <a:solidFill>
            <a:schemeClr val="bg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8523" y="1098388"/>
            <a:ext cx="10318418" cy="4394988"/>
          </a:xfrm>
        </p:spPr>
        <p:txBody>
          <a:bodyPr anchor="ctr">
            <a:noAutofit/>
          </a:bodyPr>
          <a:lstStyle>
            <a:lvl1pPr algn="ctr">
              <a:defRPr sz="10000" spc="80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15045" y="5979196"/>
            <a:ext cx="8045373" cy="742279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2000" b="1" i="0" cap="all" spc="40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78523" y="6375679"/>
            <a:ext cx="2329722" cy="348462"/>
          </a:xfrm>
        </p:spPr>
        <p:txBody>
          <a:bodyPr/>
          <a:lstStyle>
            <a:lvl1pPr>
              <a:defRPr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80332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067218" y="6375679"/>
            <a:ext cx="2329723" cy="345796"/>
          </a:xfrm>
        </p:spPr>
        <p:txBody>
          <a:bodyPr/>
          <a:lstStyle>
            <a:lvl1pPr>
              <a:defRPr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3" name="Rectangle 12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552427026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55132320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42929" y="1073888"/>
            <a:ext cx="8187071" cy="4064627"/>
          </a:xfrm>
        </p:spPr>
        <p:txBody>
          <a:bodyPr anchor="b">
            <a:normAutofit/>
          </a:bodyPr>
          <a:lstStyle>
            <a:lvl1pPr>
              <a:defRPr sz="8400" spc="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42930" y="5159781"/>
            <a:ext cx="7017488" cy="951135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None/>
              <a:defRPr sz="2000" b="1" i="0" cap="all" spc="4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236546" y="6375679"/>
            <a:ext cx="1493947" cy="348462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279064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942434" y="6375679"/>
            <a:ext cx="1487566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7" name="Group 6" title="left scallop shape"/>
          <p:cNvGrpSpPr/>
          <p:nvPr/>
        </p:nvGrpSpPr>
        <p:grpSpPr>
          <a:xfrm>
            <a:off x="0" y="0"/>
            <a:ext cx="2814638" cy="6858000"/>
            <a:chOff x="0" y="0"/>
            <a:chExt cx="2814638" cy="6858000"/>
          </a:xfrm>
        </p:grpSpPr>
        <p:sp>
          <p:nvSpPr>
            <p:cNvPr id="11" name="Freeform 6" title="left scallop shape"/>
            <p:cNvSpPr/>
            <p:nvPr/>
          </p:nvSpPr>
          <p:spPr bwMode="auto">
            <a:xfrm>
              <a:off x="0" y="0"/>
              <a:ext cx="2814638" cy="6858000"/>
            </a:xfrm>
            <a:custGeom>
              <a:avLst/>
              <a:gdLst/>
              <a:ahLst/>
              <a:cxnLst/>
              <a:rect l="0" t="0" r="r" b="b"/>
              <a:pathLst>
                <a:path w="1773" h="4320">
                  <a:moveTo>
                    <a:pt x="0" y="0"/>
                  </a:moveTo>
                  <a:lnTo>
                    <a:pt x="891" y="0"/>
                  </a:lnTo>
                  <a:lnTo>
                    <a:pt x="906" y="56"/>
                  </a:lnTo>
                  <a:lnTo>
                    <a:pt x="921" y="111"/>
                  </a:lnTo>
                  <a:lnTo>
                    <a:pt x="938" y="165"/>
                  </a:lnTo>
                  <a:lnTo>
                    <a:pt x="957" y="217"/>
                  </a:lnTo>
                  <a:lnTo>
                    <a:pt x="980" y="266"/>
                  </a:lnTo>
                  <a:lnTo>
                    <a:pt x="1007" y="312"/>
                  </a:lnTo>
                  <a:lnTo>
                    <a:pt x="1036" y="351"/>
                  </a:lnTo>
                  <a:lnTo>
                    <a:pt x="1069" y="387"/>
                  </a:lnTo>
                  <a:lnTo>
                    <a:pt x="1105" y="422"/>
                  </a:lnTo>
                  <a:lnTo>
                    <a:pt x="1145" y="456"/>
                  </a:lnTo>
                  <a:lnTo>
                    <a:pt x="1185" y="487"/>
                  </a:lnTo>
                  <a:lnTo>
                    <a:pt x="1227" y="520"/>
                  </a:lnTo>
                  <a:lnTo>
                    <a:pt x="1270" y="551"/>
                  </a:lnTo>
                  <a:lnTo>
                    <a:pt x="1311" y="584"/>
                  </a:lnTo>
                  <a:lnTo>
                    <a:pt x="1352" y="617"/>
                  </a:lnTo>
                  <a:lnTo>
                    <a:pt x="1390" y="651"/>
                  </a:lnTo>
                  <a:lnTo>
                    <a:pt x="1425" y="687"/>
                  </a:lnTo>
                  <a:lnTo>
                    <a:pt x="1456" y="725"/>
                  </a:lnTo>
                  <a:lnTo>
                    <a:pt x="1484" y="765"/>
                  </a:lnTo>
                  <a:lnTo>
                    <a:pt x="1505" y="808"/>
                  </a:lnTo>
                  <a:lnTo>
                    <a:pt x="1521" y="856"/>
                  </a:lnTo>
                  <a:lnTo>
                    <a:pt x="1530" y="907"/>
                  </a:lnTo>
                  <a:lnTo>
                    <a:pt x="1534" y="960"/>
                  </a:lnTo>
                  <a:lnTo>
                    <a:pt x="1534" y="1013"/>
                  </a:lnTo>
                  <a:lnTo>
                    <a:pt x="1530" y="1068"/>
                  </a:lnTo>
                  <a:lnTo>
                    <a:pt x="1523" y="1125"/>
                  </a:lnTo>
                  <a:lnTo>
                    <a:pt x="1515" y="1181"/>
                  </a:lnTo>
                  <a:lnTo>
                    <a:pt x="1508" y="1237"/>
                  </a:lnTo>
                  <a:lnTo>
                    <a:pt x="1501" y="1293"/>
                  </a:lnTo>
                  <a:lnTo>
                    <a:pt x="1496" y="1350"/>
                  </a:lnTo>
                  <a:lnTo>
                    <a:pt x="1494" y="1405"/>
                  </a:lnTo>
                  <a:lnTo>
                    <a:pt x="1497" y="1458"/>
                  </a:lnTo>
                  <a:lnTo>
                    <a:pt x="1504" y="1511"/>
                  </a:lnTo>
                  <a:lnTo>
                    <a:pt x="1517" y="1560"/>
                  </a:lnTo>
                  <a:lnTo>
                    <a:pt x="1535" y="1610"/>
                  </a:lnTo>
                  <a:lnTo>
                    <a:pt x="1557" y="1659"/>
                  </a:lnTo>
                  <a:lnTo>
                    <a:pt x="1583" y="1708"/>
                  </a:lnTo>
                  <a:lnTo>
                    <a:pt x="1611" y="1757"/>
                  </a:lnTo>
                  <a:lnTo>
                    <a:pt x="1640" y="1807"/>
                  </a:lnTo>
                  <a:lnTo>
                    <a:pt x="1669" y="1855"/>
                  </a:lnTo>
                  <a:lnTo>
                    <a:pt x="1696" y="1905"/>
                  </a:lnTo>
                  <a:lnTo>
                    <a:pt x="1721" y="1954"/>
                  </a:lnTo>
                  <a:lnTo>
                    <a:pt x="1742" y="2006"/>
                  </a:lnTo>
                  <a:lnTo>
                    <a:pt x="1759" y="2057"/>
                  </a:lnTo>
                  <a:lnTo>
                    <a:pt x="1769" y="2108"/>
                  </a:lnTo>
                  <a:lnTo>
                    <a:pt x="1773" y="2160"/>
                  </a:lnTo>
                  <a:lnTo>
                    <a:pt x="1769" y="2212"/>
                  </a:lnTo>
                  <a:lnTo>
                    <a:pt x="1759" y="2263"/>
                  </a:lnTo>
                  <a:lnTo>
                    <a:pt x="1742" y="2314"/>
                  </a:lnTo>
                  <a:lnTo>
                    <a:pt x="1721" y="2366"/>
                  </a:lnTo>
                  <a:lnTo>
                    <a:pt x="1696" y="2415"/>
                  </a:lnTo>
                  <a:lnTo>
                    <a:pt x="1669" y="2465"/>
                  </a:lnTo>
                  <a:lnTo>
                    <a:pt x="1640" y="2513"/>
                  </a:lnTo>
                  <a:lnTo>
                    <a:pt x="1611" y="2563"/>
                  </a:lnTo>
                  <a:lnTo>
                    <a:pt x="1583" y="2612"/>
                  </a:lnTo>
                  <a:lnTo>
                    <a:pt x="1557" y="2661"/>
                  </a:lnTo>
                  <a:lnTo>
                    <a:pt x="1535" y="2710"/>
                  </a:lnTo>
                  <a:lnTo>
                    <a:pt x="1517" y="2760"/>
                  </a:lnTo>
                  <a:lnTo>
                    <a:pt x="1504" y="2809"/>
                  </a:lnTo>
                  <a:lnTo>
                    <a:pt x="1497" y="2862"/>
                  </a:lnTo>
                  <a:lnTo>
                    <a:pt x="1494" y="2915"/>
                  </a:lnTo>
                  <a:lnTo>
                    <a:pt x="1496" y="2970"/>
                  </a:lnTo>
                  <a:lnTo>
                    <a:pt x="1501" y="3027"/>
                  </a:lnTo>
                  <a:lnTo>
                    <a:pt x="1508" y="3083"/>
                  </a:lnTo>
                  <a:lnTo>
                    <a:pt x="1515" y="3139"/>
                  </a:lnTo>
                  <a:lnTo>
                    <a:pt x="1523" y="3195"/>
                  </a:lnTo>
                  <a:lnTo>
                    <a:pt x="1530" y="3252"/>
                  </a:lnTo>
                  <a:lnTo>
                    <a:pt x="1534" y="3307"/>
                  </a:lnTo>
                  <a:lnTo>
                    <a:pt x="1534" y="3360"/>
                  </a:lnTo>
                  <a:lnTo>
                    <a:pt x="1530" y="3413"/>
                  </a:lnTo>
                  <a:lnTo>
                    <a:pt x="1521" y="3464"/>
                  </a:lnTo>
                  <a:lnTo>
                    <a:pt x="1505" y="3512"/>
                  </a:lnTo>
                  <a:lnTo>
                    <a:pt x="1484" y="3555"/>
                  </a:lnTo>
                  <a:lnTo>
                    <a:pt x="1456" y="3595"/>
                  </a:lnTo>
                  <a:lnTo>
                    <a:pt x="1425" y="3633"/>
                  </a:lnTo>
                  <a:lnTo>
                    <a:pt x="1390" y="3669"/>
                  </a:lnTo>
                  <a:lnTo>
                    <a:pt x="1352" y="3703"/>
                  </a:lnTo>
                  <a:lnTo>
                    <a:pt x="1311" y="3736"/>
                  </a:lnTo>
                  <a:lnTo>
                    <a:pt x="1270" y="3769"/>
                  </a:lnTo>
                  <a:lnTo>
                    <a:pt x="1227" y="3800"/>
                  </a:lnTo>
                  <a:lnTo>
                    <a:pt x="1185" y="3833"/>
                  </a:lnTo>
                  <a:lnTo>
                    <a:pt x="1145" y="3864"/>
                  </a:lnTo>
                  <a:lnTo>
                    <a:pt x="1105" y="3898"/>
                  </a:lnTo>
                  <a:lnTo>
                    <a:pt x="1069" y="3933"/>
                  </a:lnTo>
                  <a:lnTo>
                    <a:pt x="1036" y="3969"/>
                  </a:lnTo>
                  <a:lnTo>
                    <a:pt x="1007" y="4008"/>
                  </a:lnTo>
                  <a:lnTo>
                    <a:pt x="980" y="4054"/>
                  </a:lnTo>
                  <a:lnTo>
                    <a:pt x="957" y="4103"/>
                  </a:lnTo>
                  <a:lnTo>
                    <a:pt x="938" y="4155"/>
                  </a:lnTo>
                  <a:lnTo>
                    <a:pt x="921" y="4209"/>
                  </a:lnTo>
                  <a:lnTo>
                    <a:pt x="906" y="4264"/>
                  </a:lnTo>
                  <a:lnTo>
                    <a:pt x="891" y="4320"/>
                  </a:lnTo>
                  <a:lnTo>
                    <a:pt x="0" y="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6" name="Freeform 11" title="left scallop inline"/>
            <p:cNvSpPr/>
            <p:nvPr/>
          </p:nvSpPr>
          <p:spPr bwMode="auto">
            <a:xfrm>
              <a:off x="874382" y="0"/>
              <a:ext cx="1646238" cy="6858000"/>
            </a:xfrm>
            <a:custGeom>
              <a:avLst/>
              <a:gdLst/>
              <a:ahLst/>
              <a:cxnLst/>
              <a:rect l="0" t="0" r="r" b="b"/>
              <a:pathLst>
                <a:path w="1037" h="4320">
                  <a:moveTo>
                    <a:pt x="0" y="0"/>
                  </a:moveTo>
                  <a:lnTo>
                    <a:pt x="171" y="0"/>
                  </a:lnTo>
                  <a:lnTo>
                    <a:pt x="188" y="55"/>
                  </a:lnTo>
                  <a:lnTo>
                    <a:pt x="204" y="110"/>
                  </a:lnTo>
                  <a:lnTo>
                    <a:pt x="220" y="166"/>
                  </a:lnTo>
                  <a:lnTo>
                    <a:pt x="234" y="223"/>
                  </a:lnTo>
                  <a:lnTo>
                    <a:pt x="251" y="278"/>
                  </a:lnTo>
                  <a:lnTo>
                    <a:pt x="269" y="331"/>
                  </a:lnTo>
                  <a:lnTo>
                    <a:pt x="292" y="381"/>
                  </a:lnTo>
                  <a:lnTo>
                    <a:pt x="319" y="427"/>
                  </a:lnTo>
                  <a:lnTo>
                    <a:pt x="349" y="466"/>
                  </a:lnTo>
                  <a:lnTo>
                    <a:pt x="382" y="503"/>
                  </a:lnTo>
                  <a:lnTo>
                    <a:pt x="420" y="537"/>
                  </a:lnTo>
                  <a:lnTo>
                    <a:pt x="460" y="571"/>
                  </a:lnTo>
                  <a:lnTo>
                    <a:pt x="502" y="603"/>
                  </a:lnTo>
                  <a:lnTo>
                    <a:pt x="544" y="635"/>
                  </a:lnTo>
                  <a:lnTo>
                    <a:pt x="587" y="668"/>
                  </a:lnTo>
                  <a:lnTo>
                    <a:pt x="628" y="700"/>
                  </a:lnTo>
                  <a:lnTo>
                    <a:pt x="667" y="734"/>
                  </a:lnTo>
                  <a:lnTo>
                    <a:pt x="703" y="771"/>
                  </a:lnTo>
                  <a:lnTo>
                    <a:pt x="736" y="808"/>
                  </a:lnTo>
                  <a:lnTo>
                    <a:pt x="763" y="848"/>
                  </a:lnTo>
                  <a:lnTo>
                    <a:pt x="786" y="893"/>
                  </a:lnTo>
                  <a:lnTo>
                    <a:pt x="800" y="937"/>
                  </a:lnTo>
                  <a:lnTo>
                    <a:pt x="809" y="986"/>
                  </a:lnTo>
                  <a:lnTo>
                    <a:pt x="813" y="1034"/>
                  </a:lnTo>
                  <a:lnTo>
                    <a:pt x="812" y="1085"/>
                  </a:lnTo>
                  <a:lnTo>
                    <a:pt x="808" y="1136"/>
                  </a:lnTo>
                  <a:lnTo>
                    <a:pt x="803" y="1189"/>
                  </a:lnTo>
                  <a:lnTo>
                    <a:pt x="796" y="1242"/>
                  </a:lnTo>
                  <a:lnTo>
                    <a:pt x="788" y="1295"/>
                  </a:lnTo>
                  <a:lnTo>
                    <a:pt x="782" y="1348"/>
                  </a:lnTo>
                  <a:lnTo>
                    <a:pt x="778" y="1401"/>
                  </a:lnTo>
                  <a:lnTo>
                    <a:pt x="775" y="1452"/>
                  </a:lnTo>
                  <a:lnTo>
                    <a:pt x="778" y="1502"/>
                  </a:lnTo>
                  <a:lnTo>
                    <a:pt x="784" y="1551"/>
                  </a:lnTo>
                  <a:lnTo>
                    <a:pt x="797" y="1602"/>
                  </a:lnTo>
                  <a:lnTo>
                    <a:pt x="817" y="1652"/>
                  </a:lnTo>
                  <a:lnTo>
                    <a:pt x="841" y="1702"/>
                  </a:lnTo>
                  <a:lnTo>
                    <a:pt x="868" y="1752"/>
                  </a:lnTo>
                  <a:lnTo>
                    <a:pt x="896" y="1801"/>
                  </a:lnTo>
                  <a:lnTo>
                    <a:pt x="926" y="1851"/>
                  </a:lnTo>
                  <a:lnTo>
                    <a:pt x="953" y="1901"/>
                  </a:lnTo>
                  <a:lnTo>
                    <a:pt x="980" y="1952"/>
                  </a:lnTo>
                  <a:lnTo>
                    <a:pt x="1003" y="2003"/>
                  </a:lnTo>
                  <a:lnTo>
                    <a:pt x="1021" y="2054"/>
                  </a:lnTo>
                  <a:lnTo>
                    <a:pt x="1031" y="2106"/>
                  </a:lnTo>
                  <a:lnTo>
                    <a:pt x="1037" y="2160"/>
                  </a:lnTo>
                  <a:lnTo>
                    <a:pt x="1031" y="2214"/>
                  </a:lnTo>
                  <a:lnTo>
                    <a:pt x="1021" y="2266"/>
                  </a:lnTo>
                  <a:lnTo>
                    <a:pt x="1003" y="2317"/>
                  </a:lnTo>
                  <a:lnTo>
                    <a:pt x="980" y="2368"/>
                  </a:lnTo>
                  <a:lnTo>
                    <a:pt x="953" y="2419"/>
                  </a:lnTo>
                  <a:lnTo>
                    <a:pt x="926" y="2469"/>
                  </a:lnTo>
                  <a:lnTo>
                    <a:pt x="896" y="2519"/>
                  </a:lnTo>
                  <a:lnTo>
                    <a:pt x="868" y="2568"/>
                  </a:lnTo>
                  <a:lnTo>
                    <a:pt x="841" y="2618"/>
                  </a:lnTo>
                  <a:lnTo>
                    <a:pt x="817" y="2668"/>
                  </a:lnTo>
                  <a:lnTo>
                    <a:pt x="797" y="2718"/>
                  </a:lnTo>
                  <a:lnTo>
                    <a:pt x="784" y="2769"/>
                  </a:lnTo>
                  <a:lnTo>
                    <a:pt x="778" y="2818"/>
                  </a:lnTo>
                  <a:lnTo>
                    <a:pt x="775" y="2868"/>
                  </a:lnTo>
                  <a:lnTo>
                    <a:pt x="778" y="2919"/>
                  </a:lnTo>
                  <a:lnTo>
                    <a:pt x="782" y="2972"/>
                  </a:lnTo>
                  <a:lnTo>
                    <a:pt x="788" y="3025"/>
                  </a:lnTo>
                  <a:lnTo>
                    <a:pt x="796" y="3078"/>
                  </a:lnTo>
                  <a:lnTo>
                    <a:pt x="803" y="3131"/>
                  </a:lnTo>
                  <a:lnTo>
                    <a:pt x="808" y="3184"/>
                  </a:lnTo>
                  <a:lnTo>
                    <a:pt x="812" y="3235"/>
                  </a:lnTo>
                  <a:lnTo>
                    <a:pt x="813" y="3286"/>
                  </a:lnTo>
                  <a:lnTo>
                    <a:pt x="809" y="3334"/>
                  </a:lnTo>
                  <a:lnTo>
                    <a:pt x="800" y="3383"/>
                  </a:lnTo>
                  <a:lnTo>
                    <a:pt x="786" y="3427"/>
                  </a:lnTo>
                  <a:lnTo>
                    <a:pt x="763" y="3472"/>
                  </a:lnTo>
                  <a:lnTo>
                    <a:pt x="736" y="3512"/>
                  </a:lnTo>
                  <a:lnTo>
                    <a:pt x="703" y="3549"/>
                  </a:lnTo>
                  <a:lnTo>
                    <a:pt x="667" y="3586"/>
                  </a:lnTo>
                  <a:lnTo>
                    <a:pt x="628" y="3620"/>
                  </a:lnTo>
                  <a:lnTo>
                    <a:pt x="587" y="3652"/>
                  </a:lnTo>
                  <a:lnTo>
                    <a:pt x="544" y="3685"/>
                  </a:lnTo>
                  <a:lnTo>
                    <a:pt x="502" y="3717"/>
                  </a:lnTo>
                  <a:lnTo>
                    <a:pt x="460" y="3749"/>
                  </a:lnTo>
                  <a:lnTo>
                    <a:pt x="420" y="3783"/>
                  </a:lnTo>
                  <a:lnTo>
                    <a:pt x="382" y="3817"/>
                  </a:lnTo>
                  <a:lnTo>
                    <a:pt x="349" y="3854"/>
                  </a:lnTo>
                  <a:lnTo>
                    <a:pt x="319" y="3893"/>
                  </a:lnTo>
                  <a:lnTo>
                    <a:pt x="292" y="3939"/>
                  </a:lnTo>
                  <a:lnTo>
                    <a:pt x="269" y="3989"/>
                  </a:lnTo>
                  <a:lnTo>
                    <a:pt x="251" y="4042"/>
                  </a:lnTo>
                  <a:lnTo>
                    <a:pt x="234" y="4097"/>
                  </a:lnTo>
                  <a:lnTo>
                    <a:pt x="220" y="4154"/>
                  </a:lnTo>
                  <a:lnTo>
                    <a:pt x="204" y="4210"/>
                  </a:lnTo>
                  <a:lnTo>
                    <a:pt x="188" y="4265"/>
                  </a:lnTo>
                  <a:lnTo>
                    <a:pt x="171" y="4320"/>
                  </a:lnTo>
                  <a:lnTo>
                    <a:pt x="0" y="4320"/>
                  </a:lnTo>
                  <a:lnTo>
                    <a:pt x="17" y="4278"/>
                  </a:lnTo>
                  <a:lnTo>
                    <a:pt x="33" y="4232"/>
                  </a:lnTo>
                  <a:lnTo>
                    <a:pt x="46" y="4183"/>
                  </a:lnTo>
                  <a:lnTo>
                    <a:pt x="60" y="4131"/>
                  </a:lnTo>
                  <a:lnTo>
                    <a:pt x="75" y="4075"/>
                  </a:lnTo>
                  <a:lnTo>
                    <a:pt x="90" y="4019"/>
                  </a:lnTo>
                  <a:lnTo>
                    <a:pt x="109" y="3964"/>
                  </a:lnTo>
                  <a:lnTo>
                    <a:pt x="129" y="3909"/>
                  </a:lnTo>
                  <a:lnTo>
                    <a:pt x="156" y="3855"/>
                  </a:lnTo>
                  <a:lnTo>
                    <a:pt x="186" y="3804"/>
                  </a:lnTo>
                  <a:lnTo>
                    <a:pt x="222" y="3756"/>
                  </a:lnTo>
                  <a:lnTo>
                    <a:pt x="261" y="3713"/>
                  </a:lnTo>
                  <a:lnTo>
                    <a:pt x="303" y="3672"/>
                  </a:lnTo>
                  <a:lnTo>
                    <a:pt x="348" y="3634"/>
                  </a:lnTo>
                  <a:lnTo>
                    <a:pt x="392" y="3599"/>
                  </a:lnTo>
                  <a:lnTo>
                    <a:pt x="438" y="3565"/>
                  </a:lnTo>
                  <a:lnTo>
                    <a:pt x="482" y="3531"/>
                  </a:lnTo>
                  <a:lnTo>
                    <a:pt x="523" y="3499"/>
                  </a:lnTo>
                  <a:lnTo>
                    <a:pt x="561" y="3466"/>
                  </a:lnTo>
                  <a:lnTo>
                    <a:pt x="594" y="3434"/>
                  </a:lnTo>
                  <a:lnTo>
                    <a:pt x="620" y="3400"/>
                  </a:lnTo>
                  <a:lnTo>
                    <a:pt x="638" y="3367"/>
                  </a:lnTo>
                  <a:lnTo>
                    <a:pt x="647" y="3336"/>
                  </a:lnTo>
                  <a:lnTo>
                    <a:pt x="652" y="3302"/>
                  </a:lnTo>
                  <a:lnTo>
                    <a:pt x="654" y="3265"/>
                  </a:lnTo>
                  <a:lnTo>
                    <a:pt x="651" y="3224"/>
                  </a:lnTo>
                  <a:lnTo>
                    <a:pt x="647" y="3181"/>
                  </a:lnTo>
                  <a:lnTo>
                    <a:pt x="642" y="3137"/>
                  </a:lnTo>
                  <a:lnTo>
                    <a:pt x="637" y="3091"/>
                  </a:lnTo>
                  <a:lnTo>
                    <a:pt x="626" y="3021"/>
                  </a:lnTo>
                  <a:lnTo>
                    <a:pt x="620" y="2952"/>
                  </a:lnTo>
                  <a:lnTo>
                    <a:pt x="616" y="2881"/>
                  </a:lnTo>
                  <a:lnTo>
                    <a:pt x="618" y="2809"/>
                  </a:lnTo>
                  <a:lnTo>
                    <a:pt x="628" y="2737"/>
                  </a:lnTo>
                  <a:lnTo>
                    <a:pt x="642" y="2681"/>
                  </a:lnTo>
                  <a:lnTo>
                    <a:pt x="661" y="2626"/>
                  </a:lnTo>
                  <a:lnTo>
                    <a:pt x="685" y="2574"/>
                  </a:lnTo>
                  <a:lnTo>
                    <a:pt x="711" y="2521"/>
                  </a:lnTo>
                  <a:lnTo>
                    <a:pt x="739" y="2472"/>
                  </a:lnTo>
                  <a:lnTo>
                    <a:pt x="767" y="2423"/>
                  </a:lnTo>
                  <a:lnTo>
                    <a:pt x="791" y="2381"/>
                  </a:lnTo>
                  <a:lnTo>
                    <a:pt x="813" y="2342"/>
                  </a:lnTo>
                  <a:lnTo>
                    <a:pt x="834" y="2303"/>
                  </a:lnTo>
                  <a:lnTo>
                    <a:pt x="851" y="2265"/>
                  </a:lnTo>
                  <a:lnTo>
                    <a:pt x="864" y="2228"/>
                  </a:lnTo>
                  <a:lnTo>
                    <a:pt x="873" y="2194"/>
                  </a:lnTo>
                  <a:lnTo>
                    <a:pt x="876" y="2160"/>
                  </a:lnTo>
                  <a:lnTo>
                    <a:pt x="873" y="2126"/>
                  </a:lnTo>
                  <a:lnTo>
                    <a:pt x="864" y="2092"/>
                  </a:lnTo>
                  <a:lnTo>
                    <a:pt x="851" y="2055"/>
                  </a:lnTo>
                  <a:lnTo>
                    <a:pt x="834" y="2017"/>
                  </a:lnTo>
                  <a:lnTo>
                    <a:pt x="813" y="1978"/>
                  </a:lnTo>
                  <a:lnTo>
                    <a:pt x="791" y="1939"/>
                  </a:lnTo>
                  <a:lnTo>
                    <a:pt x="767" y="1897"/>
                  </a:lnTo>
                  <a:lnTo>
                    <a:pt x="739" y="1848"/>
                  </a:lnTo>
                  <a:lnTo>
                    <a:pt x="711" y="1799"/>
                  </a:lnTo>
                  <a:lnTo>
                    <a:pt x="685" y="1746"/>
                  </a:lnTo>
                  <a:lnTo>
                    <a:pt x="661" y="1694"/>
                  </a:lnTo>
                  <a:lnTo>
                    <a:pt x="642" y="1639"/>
                  </a:lnTo>
                  <a:lnTo>
                    <a:pt x="628" y="1583"/>
                  </a:lnTo>
                  <a:lnTo>
                    <a:pt x="618" y="1511"/>
                  </a:lnTo>
                  <a:lnTo>
                    <a:pt x="616" y="1439"/>
                  </a:lnTo>
                  <a:lnTo>
                    <a:pt x="620" y="1368"/>
                  </a:lnTo>
                  <a:lnTo>
                    <a:pt x="626" y="1299"/>
                  </a:lnTo>
                  <a:lnTo>
                    <a:pt x="637" y="1229"/>
                  </a:lnTo>
                  <a:lnTo>
                    <a:pt x="642" y="1183"/>
                  </a:lnTo>
                  <a:lnTo>
                    <a:pt x="647" y="1139"/>
                  </a:lnTo>
                  <a:lnTo>
                    <a:pt x="651" y="1096"/>
                  </a:lnTo>
                  <a:lnTo>
                    <a:pt x="654" y="1055"/>
                  </a:lnTo>
                  <a:lnTo>
                    <a:pt x="652" y="1018"/>
                  </a:lnTo>
                  <a:lnTo>
                    <a:pt x="647" y="984"/>
                  </a:lnTo>
                  <a:lnTo>
                    <a:pt x="638" y="953"/>
                  </a:lnTo>
                  <a:lnTo>
                    <a:pt x="620" y="920"/>
                  </a:lnTo>
                  <a:lnTo>
                    <a:pt x="594" y="886"/>
                  </a:lnTo>
                  <a:lnTo>
                    <a:pt x="561" y="854"/>
                  </a:lnTo>
                  <a:lnTo>
                    <a:pt x="523" y="822"/>
                  </a:lnTo>
                  <a:lnTo>
                    <a:pt x="482" y="789"/>
                  </a:lnTo>
                  <a:lnTo>
                    <a:pt x="438" y="755"/>
                  </a:lnTo>
                  <a:lnTo>
                    <a:pt x="392" y="721"/>
                  </a:lnTo>
                  <a:lnTo>
                    <a:pt x="348" y="686"/>
                  </a:lnTo>
                  <a:lnTo>
                    <a:pt x="303" y="648"/>
                  </a:lnTo>
                  <a:lnTo>
                    <a:pt x="261" y="607"/>
                  </a:lnTo>
                  <a:lnTo>
                    <a:pt x="222" y="564"/>
                  </a:lnTo>
                  <a:lnTo>
                    <a:pt x="186" y="516"/>
                  </a:lnTo>
                  <a:lnTo>
                    <a:pt x="156" y="465"/>
                  </a:lnTo>
                  <a:lnTo>
                    <a:pt x="129" y="411"/>
                  </a:lnTo>
                  <a:lnTo>
                    <a:pt x="109" y="356"/>
                  </a:lnTo>
                  <a:lnTo>
                    <a:pt x="90" y="301"/>
                  </a:lnTo>
                  <a:lnTo>
                    <a:pt x="75" y="245"/>
                  </a:lnTo>
                  <a:lnTo>
                    <a:pt x="60" y="189"/>
                  </a:lnTo>
                  <a:lnTo>
                    <a:pt x="46" y="137"/>
                  </a:lnTo>
                  <a:lnTo>
                    <a:pt x="33" y="88"/>
                  </a:lnTo>
                  <a:lnTo>
                    <a:pt x="17" y="4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30573198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47796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76379137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2728" y="381000"/>
            <a:ext cx="10172700" cy="149351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7300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633864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633864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2112990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55414832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57532617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4" y="457199"/>
            <a:ext cx="3092115" cy="1196671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cap="all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5051" y="920377"/>
            <a:ext cx="6158418" cy="498512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5" y="1741336"/>
            <a:ext cx="3092115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051" y="6375679"/>
            <a:ext cx="1233355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0" y="6375679"/>
            <a:ext cx="3482179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91014" y="6375679"/>
            <a:ext cx="1232456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8" name="Rectangle 7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64396219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696">
          <p15:clr>
            <a:srgbClr val="FBAE40"/>
          </p15:clr>
        </p15:guide>
      </p15:sldGuideLst>
    </p:ext>
  </p:extLst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83464" y="0"/>
            <a:ext cx="7355585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3" y="457200"/>
            <a:ext cx="3092117" cy="1196670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3" y="1741336"/>
            <a:ext cx="3092117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950" y="6375679"/>
            <a:ext cx="1232456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1" y="6375679"/>
            <a:ext cx="3482178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87568" y="6375679"/>
            <a:ext cx="1234440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45601541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991117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z="1200"/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z="1200"/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24" name="Picture 23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06642889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066321" y="382386"/>
            <a:ext cx="1492132" cy="560040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0" y="382385"/>
            <a:ext cx="8392585" cy="560040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45354062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 title="scalloped circle"/>
          <p:cNvSpPr/>
          <p:nvPr/>
        </p:nvSpPr>
        <p:spPr bwMode="auto">
          <a:xfrm>
            <a:off x="3557016" y="630936"/>
            <a:ext cx="5235575" cy="5229225"/>
          </a:xfrm>
          <a:custGeom>
            <a:avLst/>
            <a:gdLst/>
            <a:ahLst/>
            <a:cxnLst/>
            <a:rect l="0" t="0" r="r" b="b"/>
            <a:pathLst>
              <a:path w="3298" h="3294">
                <a:moveTo>
                  <a:pt x="1649" y="0"/>
                </a:moveTo>
                <a:lnTo>
                  <a:pt x="1681" y="3"/>
                </a:lnTo>
                <a:lnTo>
                  <a:pt x="1712" y="11"/>
                </a:lnTo>
                <a:lnTo>
                  <a:pt x="1742" y="23"/>
                </a:lnTo>
                <a:lnTo>
                  <a:pt x="1773" y="38"/>
                </a:lnTo>
                <a:lnTo>
                  <a:pt x="1802" y="55"/>
                </a:lnTo>
                <a:lnTo>
                  <a:pt x="1832" y="73"/>
                </a:lnTo>
                <a:lnTo>
                  <a:pt x="1862" y="89"/>
                </a:lnTo>
                <a:lnTo>
                  <a:pt x="1892" y="105"/>
                </a:lnTo>
                <a:lnTo>
                  <a:pt x="1921" y="117"/>
                </a:lnTo>
                <a:lnTo>
                  <a:pt x="1953" y="125"/>
                </a:lnTo>
                <a:lnTo>
                  <a:pt x="1984" y="129"/>
                </a:lnTo>
                <a:lnTo>
                  <a:pt x="2017" y="129"/>
                </a:lnTo>
                <a:lnTo>
                  <a:pt x="2051" y="127"/>
                </a:lnTo>
                <a:lnTo>
                  <a:pt x="2085" y="123"/>
                </a:lnTo>
                <a:lnTo>
                  <a:pt x="2119" y="118"/>
                </a:lnTo>
                <a:lnTo>
                  <a:pt x="2153" y="114"/>
                </a:lnTo>
                <a:lnTo>
                  <a:pt x="2187" y="111"/>
                </a:lnTo>
                <a:lnTo>
                  <a:pt x="2219" y="112"/>
                </a:lnTo>
                <a:lnTo>
                  <a:pt x="2250" y="116"/>
                </a:lnTo>
                <a:lnTo>
                  <a:pt x="2280" y="125"/>
                </a:lnTo>
                <a:lnTo>
                  <a:pt x="2305" y="138"/>
                </a:lnTo>
                <a:lnTo>
                  <a:pt x="2329" y="155"/>
                </a:lnTo>
                <a:lnTo>
                  <a:pt x="2350" y="175"/>
                </a:lnTo>
                <a:lnTo>
                  <a:pt x="2371" y="198"/>
                </a:lnTo>
                <a:lnTo>
                  <a:pt x="2390" y="222"/>
                </a:lnTo>
                <a:lnTo>
                  <a:pt x="2409" y="247"/>
                </a:lnTo>
                <a:lnTo>
                  <a:pt x="2428" y="272"/>
                </a:lnTo>
                <a:lnTo>
                  <a:pt x="2447" y="296"/>
                </a:lnTo>
                <a:lnTo>
                  <a:pt x="2467" y="319"/>
                </a:lnTo>
                <a:lnTo>
                  <a:pt x="2490" y="339"/>
                </a:lnTo>
                <a:lnTo>
                  <a:pt x="2512" y="357"/>
                </a:lnTo>
                <a:lnTo>
                  <a:pt x="2537" y="371"/>
                </a:lnTo>
                <a:lnTo>
                  <a:pt x="2564" y="383"/>
                </a:lnTo>
                <a:lnTo>
                  <a:pt x="2593" y="393"/>
                </a:lnTo>
                <a:lnTo>
                  <a:pt x="2623" y="402"/>
                </a:lnTo>
                <a:lnTo>
                  <a:pt x="2653" y="410"/>
                </a:lnTo>
                <a:lnTo>
                  <a:pt x="2684" y="418"/>
                </a:lnTo>
                <a:lnTo>
                  <a:pt x="2713" y="427"/>
                </a:lnTo>
                <a:lnTo>
                  <a:pt x="2742" y="437"/>
                </a:lnTo>
                <a:lnTo>
                  <a:pt x="2769" y="449"/>
                </a:lnTo>
                <a:lnTo>
                  <a:pt x="2793" y="464"/>
                </a:lnTo>
                <a:lnTo>
                  <a:pt x="2815" y="482"/>
                </a:lnTo>
                <a:lnTo>
                  <a:pt x="2833" y="504"/>
                </a:lnTo>
                <a:lnTo>
                  <a:pt x="2848" y="528"/>
                </a:lnTo>
                <a:lnTo>
                  <a:pt x="2860" y="555"/>
                </a:lnTo>
                <a:lnTo>
                  <a:pt x="2870" y="584"/>
                </a:lnTo>
                <a:lnTo>
                  <a:pt x="2879" y="613"/>
                </a:lnTo>
                <a:lnTo>
                  <a:pt x="2887" y="644"/>
                </a:lnTo>
                <a:lnTo>
                  <a:pt x="2895" y="674"/>
                </a:lnTo>
                <a:lnTo>
                  <a:pt x="2904" y="704"/>
                </a:lnTo>
                <a:lnTo>
                  <a:pt x="2914" y="733"/>
                </a:lnTo>
                <a:lnTo>
                  <a:pt x="2926" y="760"/>
                </a:lnTo>
                <a:lnTo>
                  <a:pt x="2940" y="785"/>
                </a:lnTo>
                <a:lnTo>
                  <a:pt x="2958" y="807"/>
                </a:lnTo>
                <a:lnTo>
                  <a:pt x="2978" y="830"/>
                </a:lnTo>
                <a:lnTo>
                  <a:pt x="3001" y="850"/>
                </a:lnTo>
                <a:lnTo>
                  <a:pt x="3025" y="869"/>
                </a:lnTo>
                <a:lnTo>
                  <a:pt x="3051" y="888"/>
                </a:lnTo>
                <a:lnTo>
                  <a:pt x="3076" y="907"/>
                </a:lnTo>
                <a:lnTo>
                  <a:pt x="3100" y="926"/>
                </a:lnTo>
                <a:lnTo>
                  <a:pt x="3123" y="947"/>
                </a:lnTo>
                <a:lnTo>
                  <a:pt x="3143" y="968"/>
                </a:lnTo>
                <a:lnTo>
                  <a:pt x="3160" y="992"/>
                </a:lnTo>
                <a:lnTo>
                  <a:pt x="3173" y="1017"/>
                </a:lnTo>
                <a:lnTo>
                  <a:pt x="3182" y="1047"/>
                </a:lnTo>
                <a:lnTo>
                  <a:pt x="3186" y="1078"/>
                </a:lnTo>
                <a:lnTo>
                  <a:pt x="3187" y="1110"/>
                </a:lnTo>
                <a:lnTo>
                  <a:pt x="3184" y="1144"/>
                </a:lnTo>
                <a:lnTo>
                  <a:pt x="3180" y="1178"/>
                </a:lnTo>
                <a:lnTo>
                  <a:pt x="3175" y="1212"/>
                </a:lnTo>
                <a:lnTo>
                  <a:pt x="3171" y="1246"/>
                </a:lnTo>
                <a:lnTo>
                  <a:pt x="3169" y="1280"/>
                </a:lnTo>
                <a:lnTo>
                  <a:pt x="3169" y="1313"/>
                </a:lnTo>
                <a:lnTo>
                  <a:pt x="3173" y="1344"/>
                </a:lnTo>
                <a:lnTo>
                  <a:pt x="3181" y="1375"/>
                </a:lnTo>
                <a:lnTo>
                  <a:pt x="3193" y="1404"/>
                </a:lnTo>
                <a:lnTo>
                  <a:pt x="3209" y="1434"/>
                </a:lnTo>
                <a:lnTo>
                  <a:pt x="3225" y="1464"/>
                </a:lnTo>
                <a:lnTo>
                  <a:pt x="3243" y="1494"/>
                </a:lnTo>
                <a:lnTo>
                  <a:pt x="3260" y="1523"/>
                </a:lnTo>
                <a:lnTo>
                  <a:pt x="3275" y="1554"/>
                </a:lnTo>
                <a:lnTo>
                  <a:pt x="3287" y="1584"/>
                </a:lnTo>
                <a:lnTo>
                  <a:pt x="3295" y="1615"/>
                </a:lnTo>
                <a:lnTo>
                  <a:pt x="3298" y="1647"/>
                </a:lnTo>
                <a:lnTo>
                  <a:pt x="3295" y="1679"/>
                </a:lnTo>
                <a:lnTo>
                  <a:pt x="3287" y="1710"/>
                </a:lnTo>
                <a:lnTo>
                  <a:pt x="3275" y="1740"/>
                </a:lnTo>
                <a:lnTo>
                  <a:pt x="3260" y="1771"/>
                </a:lnTo>
                <a:lnTo>
                  <a:pt x="3243" y="1800"/>
                </a:lnTo>
                <a:lnTo>
                  <a:pt x="3225" y="1830"/>
                </a:lnTo>
                <a:lnTo>
                  <a:pt x="3209" y="1860"/>
                </a:lnTo>
                <a:lnTo>
                  <a:pt x="3193" y="1890"/>
                </a:lnTo>
                <a:lnTo>
                  <a:pt x="3181" y="1919"/>
                </a:lnTo>
                <a:lnTo>
                  <a:pt x="3173" y="1950"/>
                </a:lnTo>
                <a:lnTo>
                  <a:pt x="3169" y="1981"/>
                </a:lnTo>
                <a:lnTo>
                  <a:pt x="3169" y="2014"/>
                </a:lnTo>
                <a:lnTo>
                  <a:pt x="3171" y="2048"/>
                </a:lnTo>
                <a:lnTo>
                  <a:pt x="3175" y="2082"/>
                </a:lnTo>
                <a:lnTo>
                  <a:pt x="3180" y="2116"/>
                </a:lnTo>
                <a:lnTo>
                  <a:pt x="3184" y="2150"/>
                </a:lnTo>
                <a:lnTo>
                  <a:pt x="3187" y="2184"/>
                </a:lnTo>
                <a:lnTo>
                  <a:pt x="3186" y="2216"/>
                </a:lnTo>
                <a:lnTo>
                  <a:pt x="3182" y="2247"/>
                </a:lnTo>
                <a:lnTo>
                  <a:pt x="3173" y="2277"/>
                </a:lnTo>
                <a:lnTo>
                  <a:pt x="3160" y="2302"/>
                </a:lnTo>
                <a:lnTo>
                  <a:pt x="3143" y="2326"/>
                </a:lnTo>
                <a:lnTo>
                  <a:pt x="3123" y="2347"/>
                </a:lnTo>
                <a:lnTo>
                  <a:pt x="3100" y="2368"/>
                </a:lnTo>
                <a:lnTo>
                  <a:pt x="3076" y="2387"/>
                </a:lnTo>
                <a:lnTo>
                  <a:pt x="3051" y="2406"/>
                </a:lnTo>
                <a:lnTo>
                  <a:pt x="3025" y="2425"/>
                </a:lnTo>
                <a:lnTo>
                  <a:pt x="3001" y="2444"/>
                </a:lnTo>
                <a:lnTo>
                  <a:pt x="2978" y="2464"/>
                </a:lnTo>
                <a:lnTo>
                  <a:pt x="2958" y="2487"/>
                </a:lnTo>
                <a:lnTo>
                  <a:pt x="2940" y="2509"/>
                </a:lnTo>
                <a:lnTo>
                  <a:pt x="2926" y="2534"/>
                </a:lnTo>
                <a:lnTo>
                  <a:pt x="2914" y="2561"/>
                </a:lnTo>
                <a:lnTo>
                  <a:pt x="2904" y="2590"/>
                </a:lnTo>
                <a:lnTo>
                  <a:pt x="2895" y="2620"/>
                </a:lnTo>
                <a:lnTo>
                  <a:pt x="2887" y="2650"/>
                </a:lnTo>
                <a:lnTo>
                  <a:pt x="2879" y="2681"/>
                </a:lnTo>
                <a:lnTo>
                  <a:pt x="2870" y="2710"/>
                </a:lnTo>
                <a:lnTo>
                  <a:pt x="2860" y="2739"/>
                </a:lnTo>
                <a:lnTo>
                  <a:pt x="2848" y="2766"/>
                </a:lnTo>
                <a:lnTo>
                  <a:pt x="2833" y="2790"/>
                </a:lnTo>
                <a:lnTo>
                  <a:pt x="2815" y="2812"/>
                </a:lnTo>
                <a:lnTo>
                  <a:pt x="2793" y="2830"/>
                </a:lnTo>
                <a:lnTo>
                  <a:pt x="2769" y="2845"/>
                </a:lnTo>
                <a:lnTo>
                  <a:pt x="2742" y="2857"/>
                </a:lnTo>
                <a:lnTo>
                  <a:pt x="2713" y="2867"/>
                </a:lnTo>
                <a:lnTo>
                  <a:pt x="2684" y="2876"/>
                </a:lnTo>
                <a:lnTo>
                  <a:pt x="2653" y="2884"/>
                </a:lnTo>
                <a:lnTo>
                  <a:pt x="2623" y="2892"/>
                </a:lnTo>
                <a:lnTo>
                  <a:pt x="2593" y="2901"/>
                </a:lnTo>
                <a:lnTo>
                  <a:pt x="2564" y="2911"/>
                </a:lnTo>
                <a:lnTo>
                  <a:pt x="2537" y="2923"/>
                </a:lnTo>
                <a:lnTo>
                  <a:pt x="2512" y="2937"/>
                </a:lnTo>
                <a:lnTo>
                  <a:pt x="2490" y="2955"/>
                </a:lnTo>
                <a:lnTo>
                  <a:pt x="2467" y="2975"/>
                </a:lnTo>
                <a:lnTo>
                  <a:pt x="2447" y="2998"/>
                </a:lnTo>
                <a:lnTo>
                  <a:pt x="2428" y="3022"/>
                </a:lnTo>
                <a:lnTo>
                  <a:pt x="2409" y="3047"/>
                </a:lnTo>
                <a:lnTo>
                  <a:pt x="2390" y="3072"/>
                </a:lnTo>
                <a:lnTo>
                  <a:pt x="2371" y="3096"/>
                </a:lnTo>
                <a:lnTo>
                  <a:pt x="2350" y="3119"/>
                </a:lnTo>
                <a:lnTo>
                  <a:pt x="2329" y="3139"/>
                </a:lnTo>
                <a:lnTo>
                  <a:pt x="2305" y="3156"/>
                </a:lnTo>
                <a:lnTo>
                  <a:pt x="2280" y="3169"/>
                </a:lnTo>
                <a:lnTo>
                  <a:pt x="2250" y="3178"/>
                </a:lnTo>
                <a:lnTo>
                  <a:pt x="2219" y="3182"/>
                </a:lnTo>
                <a:lnTo>
                  <a:pt x="2187" y="3183"/>
                </a:lnTo>
                <a:lnTo>
                  <a:pt x="2153" y="3180"/>
                </a:lnTo>
                <a:lnTo>
                  <a:pt x="2119" y="3176"/>
                </a:lnTo>
                <a:lnTo>
                  <a:pt x="2085" y="3171"/>
                </a:lnTo>
                <a:lnTo>
                  <a:pt x="2051" y="3167"/>
                </a:lnTo>
                <a:lnTo>
                  <a:pt x="2017" y="3165"/>
                </a:lnTo>
                <a:lnTo>
                  <a:pt x="1984" y="3165"/>
                </a:lnTo>
                <a:lnTo>
                  <a:pt x="1953" y="3169"/>
                </a:lnTo>
                <a:lnTo>
                  <a:pt x="1921" y="3177"/>
                </a:lnTo>
                <a:lnTo>
                  <a:pt x="1892" y="3189"/>
                </a:lnTo>
                <a:lnTo>
                  <a:pt x="1862" y="3205"/>
                </a:lnTo>
                <a:lnTo>
                  <a:pt x="1832" y="3221"/>
                </a:lnTo>
                <a:lnTo>
                  <a:pt x="1802" y="3239"/>
                </a:lnTo>
                <a:lnTo>
                  <a:pt x="1773" y="3256"/>
                </a:lnTo>
                <a:lnTo>
                  <a:pt x="1742" y="3271"/>
                </a:lnTo>
                <a:lnTo>
                  <a:pt x="1712" y="3283"/>
                </a:lnTo>
                <a:lnTo>
                  <a:pt x="1681" y="3291"/>
                </a:lnTo>
                <a:lnTo>
                  <a:pt x="1649" y="3294"/>
                </a:lnTo>
                <a:lnTo>
                  <a:pt x="1617" y="3291"/>
                </a:lnTo>
                <a:lnTo>
                  <a:pt x="1586" y="3283"/>
                </a:lnTo>
                <a:lnTo>
                  <a:pt x="1556" y="3271"/>
                </a:lnTo>
                <a:lnTo>
                  <a:pt x="1525" y="3256"/>
                </a:lnTo>
                <a:lnTo>
                  <a:pt x="1496" y="3239"/>
                </a:lnTo>
                <a:lnTo>
                  <a:pt x="1466" y="3221"/>
                </a:lnTo>
                <a:lnTo>
                  <a:pt x="1436" y="3205"/>
                </a:lnTo>
                <a:lnTo>
                  <a:pt x="1406" y="3189"/>
                </a:lnTo>
                <a:lnTo>
                  <a:pt x="1376" y="3177"/>
                </a:lnTo>
                <a:lnTo>
                  <a:pt x="1345" y="3169"/>
                </a:lnTo>
                <a:lnTo>
                  <a:pt x="1314" y="3165"/>
                </a:lnTo>
                <a:lnTo>
                  <a:pt x="1281" y="3165"/>
                </a:lnTo>
                <a:lnTo>
                  <a:pt x="1247" y="3167"/>
                </a:lnTo>
                <a:lnTo>
                  <a:pt x="1213" y="3171"/>
                </a:lnTo>
                <a:lnTo>
                  <a:pt x="1179" y="3176"/>
                </a:lnTo>
                <a:lnTo>
                  <a:pt x="1145" y="3180"/>
                </a:lnTo>
                <a:lnTo>
                  <a:pt x="1111" y="3183"/>
                </a:lnTo>
                <a:lnTo>
                  <a:pt x="1079" y="3182"/>
                </a:lnTo>
                <a:lnTo>
                  <a:pt x="1048" y="3178"/>
                </a:lnTo>
                <a:lnTo>
                  <a:pt x="1018" y="3169"/>
                </a:lnTo>
                <a:lnTo>
                  <a:pt x="993" y="3156"/>
                </a:lnTo>
                <a:lnTo>
                  <a:pt x="969" y="3139"/>
                </a:lnTo>
                <a:lnTo>
                  <a:pt x="948" y="3119"/>
                </a:lnTo>
                <a:lnTo>
                  <a:pt x="927" y="3096"/>
                </a:lnTo>
                <a:lnTo>
                  <a:pt x="908" y="3072"/>
                </a:lnTo>
                <a:lnTo>
                  <a:pt x="889" y="3047"/>
                </a:lnTo>
                <a:lnTo>
                  <a:pt x="870" y="3022"/>
                </a:lnTo>
                <a:lnTo>
                  <a:pt x="851" y="2998"/>
                </a:lnTo>
                <a:lnTo>
                  <a:pt x="831" y="2975"/>
                </a:lnTo>
                <a:lnTo>
                  <a:pt x="808" y="2955"/>
                </a:lnTo>
                <a:lnTo>
                  <a:pt x="786" y="2937"/>
                </a:lnTo>
                <a:lnTo>
                  <a:pt x="761" y="2923"/>
                </a:lnTo>
                <a:lnTo>
                  <a:pt x="734" y="2911"/>
                </a:lnTo>
                <a:lnTo>
                  <a:pt x="705" y="2901"/>
                </a:lnTo>
                <a:lnTo>
                  <a:pt x="675" y="2892"/>
                </a:lnTo>
                <a:lnTo>
                  <a:pt x="645" y="2884"/>
                </a:lnTo>
                <a:lnTo>
                  <a:pt x="614" y="2876"/>
                </a:lnTo>
                <a:lnTo>
                  <a:pt x="585" y="2867"/>
                </a:lnTo>
                <a:lnTo>
                  <a:pt x="556" y="2857"/>
                </a:lnTo>
                <a:lnTo>
                  <a:pt x="529" y="2845"/>
                </a:lnTo>
                <a:lnTo>
                  <a:pt x="505" y="2830"/>
                </a:lnTo>
                <a:lnTo>
                  <a:pt x="483" y="2812"/>
                </a:lnTo>
                <a:lnTo>
                  <a:pt x="465" y="2790"/>
                </a:lnTo>
                <a:lnTo>
                  <a:pt x="450" y="2766"/>
                </a:lnTo>
                <a:lnTo>
                  <a:pt x="438" y="2739"/>
                </a:lnTo>
                <a:lnTo>
                  <a:pt x="428" y="2710"/>
                </a:lnTo>
                <a:lnTo>
                  <a:pt x="419" y="2681"/>
                </a:lnTo>
                <a:lnTo>
                  <a:pt x="411" y="2650"/>
                </a:lnTo>
                <a:lnTo>
                  <a:pt x="403" y="2620"/>
                </a:lnTo>
                <a:lnTo>
                  <a:pt x="394" y="2590"/>
                </a:lnTo>
                <a:lnTo>
                  <a:pt x="384" y="2561"/>
                </a:lnTo>
                <a:lnTo>
                  <a:pt x="372" y="2534"/>
                </a:lnTo>
                <a:lnTo>
                  <a:pt x="358" y="2509"/>
                </a:lnTo>
                <a:lnTo>
                  <a:pt x="340" y="2487"/>
                </a:lnTo>
                <a:lnTo>
                  <a:pt x="320" y="2464"/>
                </a:lnTo>
                <a:lnTo>
                  <a:pt x="297" y="2444"/>
                </a:lnTo>
                <a:lnTo>
                  <a:pt x="272" y="2425"/>
                </a:lnTo>
                <a:lnTo>
                  <a:pt x="247" y="2406"/>
                </a:lnTo>
                <a:lnTo>
                  <a:pt x="222" y="2387"/>
                </a:lnTo>
                <a:lnTo>
                  <a:pt x="198" y="2368"/>
                </a:lnTo>
                <a:lnTo>
                  <a:pt x="175" y="2347"/>
                </a:lnTo>
                <a:lnTo>
                  <a:pt x="155" y="2326"/>
                </a:lnTo>
                <a:lnTo>
                  <a:pt x="138" y="2302"/>
                </a:lnTo>
                <a:lnTo>
                  <a:pt x="125" y="2277"/>
                </a:lnTo>
                <a:lnTo>
                  <a:pt x="116" y="2247"/>
                </a:lnTo>
                <a:lnTo>
                  <a:pt x="112" y="2216"/>
                </a:lnTo>
                <a:lnTo>
                  <a:pt x="111" y="2184"/>
                </a:lnTo>
                <a:lnTo>
                  <a:pt x="114" y="2150"/>
                </a:lnTo>
                <a:lnTo>
                  <a:pt x="118" y="2116"/>
                </a:lnTo>
                <a:lnTo>
                  <a:pt x="123" y="2082"/>
                </a:lnTo>
                <a:lnTo>
                  <a:pt x="127" y="2048"/>
                </a:lnTo>
                <a:lnTo>
                  <a:pt x="129" y="2014"/>
                </a:lnTo>
                <a:lnTo>
                  <a:pt x="129" y="1981"/>
                </a:lnTo>
                <a:lnTo>
                  <a:pt x="125" y="1950"/>
                </a:lnTo>
                <a:lnTo>
                  <a:pt x="117" y="1919"/>
                </a:lnTo>
                <a:lnTo>
                  <a:pt x="105" y="1890"/>
                </a:lnTo>
                <a:lnTo>
                  <a:pt x="90" y="1860"/>
                </a:lnTo>
                <a:lnTo>
                  <a:pt x="73" y="1830"/>
                </a:lnTo>
                <a:lnTo>
                  <a:pt x="55" y="1800"/>
                </a:lnTo>
                <a:lnTo>
                  <a:pt x="38" y="1771"/>
                </a:lnTo>
                <a:lnTo>
                  <a:pt x="23" y="1740"/>
                </a:lnTo>
                <a:lnTo>
                  <a:pt x="11" y="1710"/>
                </a:lnTo>
                <a:lnTo>
                  <a:pt x="3" y="1679"/>
                </a:lnTo>
                <a:lnTo>
                  <a:pt x="0" y="1647"/>
                </a:lnTo>
                <a:lnTo>
                  <a:pt x="3" y="1615"/>
                </a:lnTo>
                <a:lnTo>
                  <a:pt x="11" y="1584"/>
                </a:lnTo>
                <a:lnTo>
                  <a:pt x="23" y="1554"/>
                </a:lnTo>
                <a:lnTo>
                  <a:pt x="38" y="1523"/>
                </a:lnTo>
                <a:lnTo>
                  <a:pt x="55" y="1494"/>
                </a:lnTo>
                <a:lnTo>
                  <a:pt x="73" y="1464"/>
                </a:lnTo>
                <a:lnTo>
                  <a:pt x="90" y="1434"/>
                </a:lnTo>
                <a:lnTo>
                  <a:pt x="105" y="1404"/>
                </a:lnTo>
                <a:lnTo>
                  <a:pt x="117" y="1375"/>
                </a:lnTo>
                <a:lnTo>
                  <a:pt x="125" y="1344"/>
                </a:lnTo>
                <a:lnTo>
                  <a:pt x="129" y="1313"/>
                </a:lnTo>
                <a:lnTo>
                  <a:pt x="129" y="1280"/>
                </a:lnTo>
                <a:lnTo>
                  <a:pt x="127" y="1246"/>
                </a:lnTo>
                <a:lnTo>
                  <a:pt x="123" y="1212"/>
                </a:lnTo>
                <a:lnTo>
                  <a:pt x="118" y="1178"/>
                </a:lnTo>
                <a:lnTo>
                  <a:pt x="114" y="1144"/>
                </a:lnTo>
                <a:lnTo>
                  <a:pt x="111" y="1110"/>
                </a:lnTo>
                <a:lnTo>
                  <a:pt x="112" y="1078"/>
                </a:lnTo>
                <a:lnTo>
                  <a:pt x="116" y="1047"/>
                </a:lnTo>
                <a:lnTo>
                  <a:pt x="125" y="1017"/>
                </a:lnTo>
                <a:lnTo>
                  <a:pt x="138" y="992"/>
                </a:lnTo>
                <a:lnTo>
                  <a:pt x="155" y="968"/>
                </a:lnTo>
                <a:lnTo>
                  <a:pt x="175" y="947"/>
                </a:lnTo>
                <a:lnTo>
                  <a:pt x="198" y="926"/>
                </a:lnTo>
                <a:lnTo>
                  <a:pt x="222" y="907"/>
                </a:lnTo>
                <a:lnTo>
                  <a:pt x="247" y="888"/>
                </a:lnTo>
                <a:lnTo>
                  <a:pt x="272" y="869"/>
                </a:lnTo>
                <a:lnTo>
                  <a:pt x="297" y="850"/>
                </a:lnTo>
                <a:lnTo>
                  <a:pt x="320" y="830"/>
                </a:lnTo>
                <a:lnTo>
                  <a:pt x="340" y="807"/>
                </a:lnTo>
                <a:lnTo>
                  <a:pt x="358" y="785"/>
                </a:lnTo>
                <a:lnTo>
                  <a:pt x="372" y="760"/>
                </a:lnTo>
                <a:lnTo>
                  <a:pt x="384" y="733"/>
                </a:lnTo>
                <a:lnTo>
                  <a:pt x="394" y="704"/>
                </a:lnTo>
                <a:lnTo>
                  <a:pt x="403" y="674"/>
                </a:lnTo>
                <a:lnTo>
                  <a:pt x="411" y="644"/>
                </a:lnTo>
                <a:lnTo>
                  <a:pt x="419" y="613"/>
                </a:lnTo>
                <a:lnTo>
                  <a:pt x="428" y="584"/>
                </a:lnTo>
                <a:lnTo>
                  <a:pt x="438" y="555"/>
                </a:lnTo>
                <a:lnTo>
                  <a:pt x="450" y="528"/>
                </a:lnTo>
                <a:lnTo>
                  <a:pt x="465" y="504"/>
                </a:lnTo>
                <a:lnTo>
                  <a:pt x="483" y="482"/>
                </a:lnTo>
                <a:lnTo>
                  <a:pt x="505" y="464"/>
                </a:lnTo>
                <a:lnTo>
                  <a:pt x="529" y="449"/>
                </a:lnTo>
                <a:lnTo>
                  <a:pt x="556" y="437"/>
                </a:lnTo>
                <a:lnTo>
                  <a:pt x="585" y="427"/>
                </a:lnTo>
                <a:lnTo>
                  <a:pt x="614" y="418"/>
                </a:lnTo>
                <a:lnTo>
                  <a:pt x="645" y="410"/>
                </a:lnTo>
                <a:lnTo>
                  <a:pt x="675" y="402"/>
                </a:lnTo>
                <a:lnTo>
                  <a:pt x="705" y="393"/>
                </a:lnTo>
                <a:lnTo>
                  <a:pt x="734" y="383"/>
                </a:lnTo>
                <a:lnTo>
                  <a:pt x="761" y="371"/>
                </a:lnTo>
                <a:lnTo>
                  <a:pt x="786" y="357"/>
                </a:lnTo>
                <a:lnTo>
                  <a:pt x="808" y="339"/>
                </a:lnTo>
                <a:lnTo>
                  <a:pt x="831" y="319"/>
                </a:lnTo>
                <a:lnTo>
                  <a:pt x="851" y="296"/>
                </a:lnTo>
                <a:lnTo>
                  <a:pt x="870" y="272"/>
                </a:lnTo>
                <a:lnTo>
                  <a:pt x="889" y="247"/>
                </a:lnTo>
                <a:lnTo>
                  <a:pt x="908" y="222"/>
                </a:lnTo>
                <a:lnTo>
                  <a:pt x="927" y="198"/>
                </a:lnTo>
                <a:lnTo>
                  <a:pt x="948" y="175"/>
                </a:lnTo>
                <a:lnTo>
                  <a:pt x="969" y="155"/>
                </a:lnTo>
                <a:lnTo>
                  <a:pt x="993" y="138"/>
                </a:lnTo>
                <a:lnTo>
                  <a:pt x="1018" y="125"/>
                </a:lnTo>
                <a:lnTo>
                  <a:pt x="1048" y="116"/>
                </a:lnTo>
                <a:lnTo>
                  <a:pt x="1079" y="112"/>
                </a:lnTo>
                <a:lnTo>
                  <a:pt x="1111" y="111"/>
                </a:lnTo>
                <a:lnTo>
                  <a:pt x="1145" y="114"/>
                </a:lnTo>
                <a:lnTo>
                  <a:pt x="1179" y="118"/>
                </a:lnTo>
                <a:lnTo>
                  <a:pt x="1213" y="123"/>
                </a:lnTo>
                <a:lnTo>
                  <a:pt x="1247" y="127"/>
                </a:lnTo>
                <a:lnTo>
                  <a:pt x="1281" y="129"/>
                </a:lnTo>
                <a:lnTo>
                  <a:pt x="1314" y="129"/>
                </a:lnTo>
                <a:lnTo>
                  <a:pt x="1345" y="125"/>
                </a:lnTo>
                <a:lnTo>
                  <a:pt x="1376" y="117"/>
                </a:lnTo>
                <a:lnTo>
                  <a:pt x="1406" y="105"/>
                </a:lnTo>
                <a:lnTo>
                  <a:pt x="1436" y="89"/>
                </a:lnTo>
                <a:lnTo>
                  <a:pt x="1466" y="73"/>
                </a:lnTo>
                <a:lnTo>
                  <a:pt x="1496" y="55"/>
                </a:lnTo>
                <a:lnTo>
                  <a:pt x="1525" y="38"/>
                </a:lnTo>
                <a:lnTo>
                  <a:pt x="1556" y="23"/>
                </a:lnTo>
                <a:lnTo>
                  <a:pt x="1586" y="11"/>
                </a:lnTo>
                <a:lnTo>
                  <a:pt x="1617" y="3"/>
                </a:lnTo>
                <a:lnTo>
                  <a:pt x="1649" y="0"/>
                </a:lnTo>
                <a:close/>
              </a:path>
            </a:pathLst>
          </a:custGeom>
          <a:solidFill>
            <a:schemeClr val="bg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8523" y="1098388"/>
            <a:ext cx="10318418" cy="4394988"/>
          </a:xfrm>
        </p:spPr>
        <p:txBody>
          <a:bodyPr anchor="ctr">
            <a:noAutofit/>
          </a:bodyPr>
          <a:lstStyle>
            <a:lvl1pPr algn="ctr">
              <a:defRPr sz="10000" spc="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15045" y="5979196"/>
            <a:ext cx="8045373" cy="742279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2000" b="1" i="0" cap="all" spc="400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78523" y="6375679"/>
            <a:ext cx="2329722" cy="348462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80332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067218" y="6375679"/>
            <a:ext cx="2329723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3" name="Rectangle 12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310788290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48133374"/>
      </p:ext>
    </p:extLst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42929" y="1073888"/>
            <a:ext cx="8187071" cy="4064627"/>
          </a:xfrm>
        </p:spPr>
        <p:txBody>
          <a:bodyPr anchor="b">
            <a:normAutofit/>
          </a:bodyPr>
          <a:lstStyle>
            <a:lvl1pPr>
              <a:defRPr sz="8400" spc="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42930" y="5159781"/>
            <a:ext cx="7017488" cy="951135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None/>
              <a:defRPr sz="2000" b="1" i="0" cap="all" spc="4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236546" y="6375679"/>
            <a:ext cx="1493947" cy="348462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279064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942434" y="6375679"/>
            <a:ext cx="1487566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7" name="Group 6" title="left scallop shape"/>
          <p:cNvGrpSpPr/>
          <p:nvPr/>
        </p:nvGrpSpPr>
        <p:grpSpPr>
          <a:xfrm>
            <a:off x="0" y="0"/>
            <a:ext cx="2814638" cy="6858000"/>
            <a:chOff x="0" y="0"/>
            <a:chExt cx="2814638" cy="6858000"/>
          </a:xfrm>
        </p:grpSpPr>
        <p:sp>
          <p:nvSpPr>
            <p:cNvPr id="11" name="Freeform 6" title="left scallop shape"/>
            <p:cNvSpPr/>
            <p:nvPr/>
          </p:nvSpPr>
          <p:spPr bwMode="auto">
            <a:xfrm>
              <a:off x="0" y="0"/>
              <a:ext cx="2814638" cy="6858000"/>
            </a:xfrm>
            <a:custGeom>
              <a:avLst/>
              <a:gdLst/>
              <a:ahLst/>
              <a:cxnLst/>
              <a:rect l="0" t="0" r="r" b="b"/>
              <a:pathLst>
                <a:path w="1773" h="4320">
                  <a:moveTo>
                    <a:pt x="0" y="0"/>
                  </a:moveTo>
                  <a:lnTo>
                    <a:pt x="891" y="0"/>
                  </a:lnTo>
                  <a:lnTo>
                    <a:pt x="906" y="56"/>
                  </a:lnTo>
                  <a:lnTo>
                    <a:pt x="921" y="111"/>
                  </a:lnTo>
                  <a:lnTo>
                    <a:pt x="938" y="165"/>
                  </a:lnTo>
                  <a:lnTo>
                    <a:pt x="957" y="217"/>
                  </a:lnTo>
                  <a:lnTo>
                    <a:pt x="980" y="266"/>
                  </a:lnTo>
                  <a:lnTo>
                    <a:pt x="1007" y="312"/>
                  </a:lnTo>
                  <a:lnTo>
                    <a:pt x="1036" y="351"/>
                  </a:lnTo>
                  <a:lnTo>
                    <a:pt x="1069" y="387"/>
                  </a:lnTo>
                  <a:lnTo>
                    <a:pt x="1105" y="422"/>
                  </a:lnTo>
                  <a:lnTo>
                    <a:pt x="1145" y="456"/>
                  </a:lnTo>
                  <a:lnTo>
                    <a:pt x="1185" y="487"/>
                  </a:lnTo>
                  <a:lnTo>
                    <a:pt x="1227" y="520"/>
                  </a:lnTo>
                  <a:lnTo>
                    <a:pt x="1270" y="551"/>
                  </a:lnTo>
                  <a:lnTo>
                    <a:pt x="1311" y="584"/>
                  </a:lnTo>
                  <a:lnTo>
                    <a:pt x="1352" y="617"/>
                  </a:lnTo>
                  <a:lnTo>
                    <a:pt x="1390" y="651"/>
                  </a:lnTo>
                  <a:lnTo>
                    <a:pt x="1425" y="687"/>
                  </a:lnTo>
                  <a:lnTo>
                    <a:pt x="1456" y="725"/>
                  </a:lnTo>
                  <a:lnTo>
                    <a:pt x="1484" y="765"/>
                  </a:lnTo>
                  <a:lnTo>
                    <a:pt x="1505" y="808"/>
                  </a:lnTo>
                  <a:lnTo>
                    <a:pt x="1521" y="856"/>
                  </a:lnTo>
                  <a:lnTo>
                    <a:pt x="1530" y="907"/>
                  </a:lnTo>
                  <a:lnTo>
                    <a:pt x="1534" y="960"/>
                  </a:lnTo>
                  <a:lnTo>
                    <a:pt x="1534" y="1013"/>
                  </a:lnTo>
                  <a:lnTo>
                    <a:pt x="1530" y="1068"/>
                  </a:lnTo>
                  <a:lnTo>
                    <a:pt x="1523" y="1125"/>
                  </a:lnTo>
                  <a:lnTo>
                    <a:pt x="1515" y="1181"/>
                  </a:lnTo>
                  <a:lnTo>
                    <a:pt x="1508" y="1237"/>
                  </a:lnTo>
                  <a:lnTo>
                    <a:pt x="1501" y="1293"/>
                  </a:lnTo>
                  <a:lnTo>
                    <a:pt x="1496" y="1350"/>
                  </a:lnTo>
                  <a:lnTo>
                    <a:pt x="1494" y="1405"/>
                  </a:lnTo>
                  <a:lnTo>
                    <a:pt x="1497" y="1458"/>
                  </a:lnTo>
                  <a:lnTo>
                    <a:pt x="1504" y="1511"/>
                  </a:lnTo>
                  <a:lnTo>
                    <a:pt x="1517" y="1560"/>
                  </a:lnTo>
                  <a:lnTo>
                    <a:pt x="1535" y="1610"/>
                  </a:lnTo>
                  <a:lnTo>
                    <a:pt x="1557" y="1659"/>
                  </a:lnTo>
                  <a:lnTo>
                    <a:pt x="1583" y="1708"/>
                  </a:lnTo>
                  <a:lnTo>
                    <a:pt x="1611" y="1757"/>
                  </a:lnTo>
                  <a:lnTo>
                    <a:pt x="1640" y="1807"/>
                  </a:lnTo>
                  <a:lnTo>
                    <a:pt x="1669" y="1855"/>
                  </a:lnTo>
                  <a:lnTo>
                    <a:pt x="1696" y="1905"/>
                  </a:lnTo>
                  <a:lnTo>
                    <a:pt x="1721" y="1954"/>
                  </a:lnTo>
                  <a:lnTo>
                    <a:pt x="1742" y="2006"/>
                  </a:lnTo>
                  <a:lnTo>
                    <a:pt x="1759" y="2057"/>
                  </a:lnTo>
                  <a:lnTo>
                    <a:pt x="1769" y="2108"/>
                  </a:lnTo>
                  <a:lnTo>
                    <a:pt x="1773" y="2160"/>
                  </a:lnTo>
                  <a:lnTo>
                    <a:pt x="1769" y="2212"/>
                  </a:lnTo>
                  <a:lnTo>
                    <a:pt x="1759" y="2263"/>
                  </a:lnTo>
                  <a:lnTo>
                    <a:pt x="1742" y="2314"/>
                  </a:lnTo>
                  <a:lnTo>
                    <a:pt x="1721" y="2366"/>
                  </a:lnTo>
                  <a:lnTo>
                    <a:pt x="1696" y="2415"/>
                  </a:lnTo>
                  <a:lnTo>
                    <a:pt x="1669" y="2465"/>
                  </a:lnTo>
                  <a:lnTo>
                    <a:pt x="1640" y="2513"/>
                  </a:lnTo>
                  <a:lnTo>
                    <a:pt x="1611" y="2563"/>
                  </a:lnTo>
                  <a:lnTo>
                    <a:pt x="1583" y="2612"/>
                  </a:lnTo>
                  <a:lnTo>
                    <a:pt x="1557" y="2661"/>
                  </a:lnTo>
                  <a:lnTo>
                    <a:pt x="1535" y="2710"/>
                  </a:lnTo>
                  <a:lnTo>
                    <a:pt x="1517" y="2760"/>
                  </a:lnTo>
                  <a:lnTo>
                    <a:pt x="1504" y="2809"/>
                  </a:lnTo>
                  <a:lnTo>
                    <a:pt x="1497" y="2862"/>
                  </a:lnTo>
                  <a:lnTo>
                    <a:pt x="1494" y="2915"/>
                  </a:lnTo>
                  <a:lnTo>
                    <a:pt x="1496" y="2970"/>
                  </a:lnTo>
                  <a:lnTo>
                    <a:pt x="1501" y="3027"/>
                  </a:lnTo>
                  <a:lnTo>
                    <a:pt x="1508" y="3083"/>
                  </a:lnTo>
                  <a:lnTo>
                    <a:pt x="1515" y="3139"/>
                  </a:lnTo>
                  <a:lnTo>
                    <a:pt x="1523" y="3195"/>
                  </a:lnTo>
                  <a:lnTo>
                    <a:pt x="1530" y="3252"/>
                  </a:lnTo>
                  <a:lnTo>
                    <a:pt x="1534" y="3307"/>
                  </a:lnTo>
                  <a:lnTo>
                    <a:pt x="1534" y="3360"/>
                  </a:lnTo>
                  <a:lnTo>
                    <a:pt x="1530" y="3413"/>
                  </a:lnTo>
                  <a:lnTo>
                    <a:pt x="1521" y="3464"/>
                  </a:lnTo>
                  <a:lnTo>
                    <a:pt x="1505" y="3512"/>
                  </a:lnTo>
                  <a:lnTo>
                    <a:pt x="1484" y="3555"/>
                  </a:lnTo>
                  <a:lnTo>
                    <a:pt x="1456" y="3595"/>
                  </a:lnTo>
                  <a:lnTo>
                    <a:pt x="1425" y="3633"/>
                  </a:lnTo>
                  <a:lnTo>
                    <a:pt x="1390" y="3669"/>
                  </a:lnTo>
                  <a:lnTo>
                    <a:pt x="1352" y="3703"/>
                  </a:lnTo>
                  <a:lnTo>
                    <a:pt x="1311" y="3736"/>
                  </a:lnTo>
                  <a:lnTo>
                    <a:pt x="1270" y="3769"/>
                  </a:lnTo>
                  <a:lnTo>
                    <a:pt x="1227" y="3800"/>
                  </a:lnTo>
                  <a:lnTo>
                    <a:pt x="1185" y="3833"/>
                  </a:lnTo>
                  <a:lnTo>
                    <a:pt x="1145" y="3864"/>
                  </a:lnTo>
                  <a:lnTo>
                    <a:pt x="1105" y="3898"/>
                  </a:lnTo>
                  <a:lnTo>
                    <a:pt x="1069" y="3933"/>
                  </a:lnTo>
                  <a:lnTo>
                    <a:pt x="1036" y="3969"/>
                  </a:lnTo>
                  <a:lnTo>
                    <a:pt x="1007" y="4008"/>
                  </a:lnTo>
                  <a:lnTo>
                    <a:pt x="980" y="4054"/>
                  </a:lnTo>
                  <a:lnTo>
                    <a:pt x="957" y="4103"/>
                  </a:lnTo>
                  <a:lnTo>
                    <a:pt x="938" y="4155"/>
                  </a:lnTo>
                  <a:lnTo>
                    <a:pt x="921" y="4209"/>
                  </a:lnTo>
                  <a:lnTo>
                    <a:pt x="906" y="4264"/>
                  </a:lnTo>
                  <a:lnTo>
                    <a:pt x="891" y="4320"/>
                  </a:lnTo>
                  <a:lnTo>
                    <a:pt x="0" y="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6" name="Freeform 11" title="left scallop inline"/>
            <p:cNvSpPr/>
            <p:nvPr/>
          </p:nvSpPr>
          <p:spPr bwMode="auto">
            <a:xfrm>
              <a:off x="874382" y="0"/>
              <a:ext cx="1646238" cy="6858000"/>
            </a:xfrm>
            <a:custGeom>
              <a:avLst/>
              <a:gdLst/>
              <a:ahLst/>
              <a:cxnLst/>
              <a:rect l="0" t="0" r="r" b="b"/>
              <a:pathLst>
                <a:path w="1037" h="4320">
                  <a:moveTo>
                    <a:pt x="0" y="0"/>
                  </a:moveTo>
                  <a:lnTo>
                    <a:pt x="171" y="0"/>
                  </a:lnTo>
                  <a:lnTo>
                    <a:pt x="188" y="55"/>
                  </a:lnTo>
                  <a:lnTo>
                    <a:pt x="204" y="110"/>
                  </a:lnTo>
                  <a:lnTo>
                    <a:pt x="220" y="166"/>
                  </a:lnTo>
                  <a:lnTo>
                    <a:pt x="234" y="223"/>
                  </a:lnTo>
                  <a:lnTo>
                    <a:pt x="251" y="278"/>
                  </a:lnTo>
                  <a:lnTo>
                    <a:pt x="269" y="331"/>
                  </a:lnTo>
                  <a:lnTo>
                    <a:pt x="292" y="381"/>
                  </a:lnTo>
                  <a:lnTo>
                    <a:pt x="319" y="427"/>
                  </a:lnTo>
                  <a:lnTo>
                    <a:pt x="349" y="466"/>
                  </a:lnTo>
                  <a:lnTo>
                    <a:pt x="382" y="503"/>
                  </a:lnTo>
                  <a:lnTo>
                    <a:pt x="420" y="537"/>
                  </a:lnTo>
                  <a:lnTo>
                    <a:pt x="460" y="571"/>
                  </a:lnTo>
                  <a:lnTo>
                    <a:pt x="502" y="603"/>
                  </a:lnTo>
                  <a:lnTo>
                    <a:pt x="544" y="635"/>
                  </a:lnTo>
                  <a:lnTo>
                    <a:pt x="587" y="668"/>
                  </a:lnTo>
                  <a:lnTo>
                    <a:pt x="628" y="700"/>
                  </a:lnTo>
                  <a:lnTo>
                    <a:pt x="667" y="734"/>
                  </a:lnTo>
                  <a:lnTo>
                    <a:pt x="703" y="771"/>
                  </a:lnTo>
                  <a:lnTo>
                    <a:pt x="736" y="808"/>
                  </a:lnTo>
                  <a:lnTo>
                    <a:pt x="763" y="848"/>
                  </a:lnTo>
                  <a:lnTo>
                    <a:pt x="786" y="893"/>
                  </a:lnTo>
                  <a:lnTo>
                    <a:pt x="800" y="937"/>
                  </a:lnTo>
                  <a:lnTo>
                    <a:pt x="809" y="986"/>
                  </a:lnTo>
                  <a:lnTo>
                    <a:pt x="813" y="1034"/>
                  </a:lnTo>
                  <a:lnTo>
                    <a:pt x="812" y="1085"/>
                  </a:lnTo>
                  <a:lnTo>
                    <a:pt x="808" y="1136"/>
                  </a:lnTo>
                  <a:lnTo>
                    <a:pt x="803" y="1189"/>
                  </a:lnTo>
                  <a:lnTo>
                    <a:pt x="796" y="1242"/>
                  </a:lnTo>
                  <a:lnTo>
                    <a:pt x="788" y="1295"/>
                  </a:lnTo>
                  <a:lnTo>
                    <a:pt x="782" y="1348"/>
                  </a:lnTo>
                  <a:lnTo>
                    <a:pt x="778" y="1401"/>
                  </a:lnTo>
                  <a:lnTo>
                    <a:pt x="775" y="1452"/>
                  </a:lnTo>
                  <a:lnTo>
                    <a:pt x="778" y="1502"/>
                  </a:lnTo>
                  <a:lnTo>
                    <a:pt x="784" y="1551"/>
                  </a:lnTo>
                  <a:lnTo>
                    <a:pt x="797" y="1602"/>
                  </a:lnTo>
                  <a:lnTo>
                    <a:pt x="817" y="1652"/>
                  </a:lnTo>
                  <a:lnTo>
                    <a:pt x="841" y="1702"/>
                  </a:lnTo>
                  <a:lnTo>
                    <a:pt x="868" y="1752"/>
                  </a:lnTo>
                  <a:lnTo>
                    <a:pt x="896" y="1801"/>
                  </a:lnTo>
                  <a:lnTo>
                    <a:pt x="926" y="1851"/>
                  </a:lnTo>
                  <a:lnTo>
                    <a:pt x="953" y="1901"/>
                  </a:lnTo>
                  <a:lnTo>
                    <a:pt x="980" y="1952"/>
                  </a:lnTo>
                  <a:lnTo>
                    <a:pt x="1003" y="2003"/>
                  </a:lnTo>
                  <a:lnTo>
                    <a:pt x="1021" y="2054"/>
                  </a:lnTo>
                  <a:lnTo>
                    <a:pt x="1031" y="2106"/>
                  </a:lnTo>
                  <a:lnTo>
                    <a:pt x="1037" y="2160"/>
                  </a:lnTo>
                  <a:lnTo>
                    <a:pt x="1031" y="2214"/>
                  </a:lnTo>
                  <a:lnTo>
                    <a:pt x="1021" y="2266"/>
                  </a:lnTo>
                  <a:lnTo>
                    <a:pt x="1003" y="2317"/>
                  </a:lnTo>
                  <a:lnTo>
                    <a:pt x="980" y="2368"/>
                  </a:lnTo>
                  <a:lnTo>
                    <a:pt x="953" y="2419"/>
                  </a:lnTo>
                  <a:lnTo>
                    <a:pt x="926" y="2469"/>
                  </a:lnTo>
                  <a:lnTo>
                    <a:pt x="896" y="2519"/>
                  </a:lnTo>
                  <a:lnTo>
                    <a:pt x="868" y="2568"/>
                  </a:lnTo>
                  <a:lnTo>
                    <a:pt x="841" y="2618"/>
                  </a:lnTo>
                  <a:lnTo>
                    <a:pt x="817" y="2668"/>
                  </a:lnTo>
                  <a:lnTo>
                    <a:pt x="797" y="2718"/>
                  </a:lnTo>
                  <a:lnTo>
                    <a:pt x="784" y="2769"/>
                  </a:lnTo>
                  <a:lnTo>
                    <a:pt x="778" y="2818"/>
                  </a:lnTo>
                  <a:lnTo>
                    <a:pt x="775" y="2868"/>
                  </a:lnTo>
                  <a:lnTo>
                    <a:pt x="778" y="2919"/>
                  </a:lnTo>
                  <a:lnTo>
                    <a:pt x="782" y="2972"/>
                  </a:lnTo>
                  <a:lnTo>
                    <a:pt x="788" y="3025"/>
                  </a:lnTo>
                  <a:lnTo>
                    <a:pt x="796" y="3078"/>
                  </a:lnTo>
                  <a:lnTo>
                    <a:pt x="803" y="3131"/>
                  </a:lnTo>
                  <a:lnTo>
                    <a:pt x="808" y="3184"/>
                  </a:lnTo>
                  <a:lnTo>
                    <a:pt x="812" y="3235"/>
                  </a:lnTo>
                  <a:lnTo>
                    <a:pt x="813" y="3286"/>
                  </a:lnTo>
                  <a:lnTo>
                    <a:pt x="809" y="3334"/>
                  </a:lnTo>
                  <a:lnTo>
                    <a:pt x="800" y="3383"/>
                  </a:lnTo>
                  <a:lnTo>
                    <a:pt x="786" y="3427"/>
                  </a:lnTo>
                  <a:lnTo>
                    <a:pt x="763" y="3472"/>
                  </a:lnTo>
                  <a:lnTo>
                    <a:pt x="736" y="3512"/>
                  </a:lnTo>
                  <a:lnTo>
                    <a:pt x="703" y="3549"/>
                  </a:lnTo>
                  <a:lnTo>
                    <a:pt x="667" y="3586"/>
                  </a:lnTo>
                  <a:lnTo>
                    <a:pt x="628" y="3620"/>
                  </a:lnTo>
                  <a:lnTo>
                    <a:pt x="587" y="3652"/>
                  </a:lnTo>
                  <a:lnTo>
                    <a:pt x="544" y="3685"/>
                  </a:lnTo>
                  <a:lnTo>
                    <a:pt x="502" y="3717"/>
                  </a:lnTo>
                  <a:lnTo>
                    <a:pt x="460" y="3749"/>
                  </a:lnTo>
                  <a:lnTo>
                    <a:pt x="420" y="3783"/>
                  </a:lnTo>
                  <a:lnTo>
                    <a:pt x="382" y="3817"/>
                  </a:lnTo>
                  <a:lnTo>
                    <a:pt x="349" y="3854"/>
                  </a:lnTo>
                  <a:lnTo>
                    <a:pt x="319" y="3893"/>
                  </a:lnTo>
                  <a:lnTo>
                    <a:pt x="292" y="3939"/>
                  </a:lnTo>
                  <a:lnTo>
                    <a:pt x="269" y="3989"/>
                  </a:lnTo>
                  <a:lnTo>
                    <a:pt x="251" y="4042"/>
                  </a:lnTo>
                  <a:lnTo>
                    <a:pt x="234" y="4097"/>
                  </a:lnTo>
                  <a:lnTo>
                    <a:pt x="220" y="4154"/>
                  </a:lnTo>
                  <a:lnTo>
                    <a:pt x="204" y="4210"/>
                  </a:lnTo>
                  <a:lnTo>
                    <a:pt x="188" y="4265"/>
                  </a:lnTo>
                  <a:lnTo>
                    <a:pt x="171" y="4320"/>
                  </a:lnTo>
                  <a:lnTo>
                    <a:pt x="0" y="4320"/>
                  </a:lnTo>
                  <a:lnTo>
                    <a:pt x="17" y="4278"/>
                  </a:lnTo>
                  <a:lnTo>
                    <a:pt x="33" y="4232"/>
                  </a:lnTo>
                  <a:lnTo>
                    <a:pt x="46" y="4183"/>
                  </a:lnTo>
                  <a:lnTo>
                    <a:pt x="60" y="4131"/>
                  </a:lnTo>
                  <a:lnTo>
                    <a:pt x="75" y="4075"/>
                  </a:lnTo>
                  <a:lnTo>
                    <a:pt x="90" y="4019"/>
                  </a:lnTo>
                  <a:lnTo>
                    <a:pt x="109" y="3964"/>
                  </a:lnTo>
                  <a:lnTo>
                    <a:pt x="129" y="3909"/>
                  </a:lnTo>
                  <a:lnTo>
                    <a:pt x="156" y="3855"/>
                  </a:lnTo>
                  <a:lnTo>
                    <a:pt x="186" y="3804"/>
                  </a:lnTo>
                  <a:lnTo>
                    <a:pt x="222" y="3756"/>
                  </a:lnTo>
                  <a:lnTo>
                    <a:pt x="261" y="3713"/>
                  </a:lnTo>
                  <a:lnTo>
                    <a:pt x="303" y="3672"/>
                  </a:lnTo>
                  <a:lnTo>
                    <a:pt x="348" y="3634"/>
                  </a:lnTo>
                  <a:lnTo>
                    <a:pt x="392" y="3599"/>
                  </a:lnTo>
                  <a:lnTo>
                    <a:pt x="438" y="3565"/>
                  </a:lnTo>
                  <a:lnTo>
                    <a:pt x="482" y="3531"/>
                  </a:lnTo>
                  <a:lnTo>
                    <a:pt x="523" y="3499"/>
                  </a:lnTo>
                  <a:lnTo>
                    <a:pt x="561" y="3466"/>
                  </a:lnTo>
                  <a:lnTo>
                    <a:pt x="594" y="3434"/>
                  </a:lnTo>
                  <a:lnTo>
                    <a:pt x="620" y="3400"/>
                  </a:lnTo>
                  <a:lnTo>
                    <a:pt x="638" y="3367"/>
                  </a:lnTo>
                  <a:lnTo>
                    <a:pt x="647" y="3336"/>
                  </a:lnTo>
                  <a:lnTo>
                    <a:pt x="652" y="3302"/>
                  </a:lnTo>
                  <a:lnTo>
                    <a:pt x="654" y="3265"/>
                  </a:lnTo>
                  <a:lnTo>
                    <a:pt x="651" y="3224"/>
                  </a:lnTo>
                  <a:lnTo>
                    <a:pt x="647" y="3181"/>
                  </a:lnTo>
                  <a:lnTo>
                    <a:pt x="642" y="3137"/>
                  </a:lnTo>
                  <a:lnTo>
                    <a:pt x="637" y="3091"/>
                  </a:lnTo>
                  <a:lnTo>
                    <a:pt x="626" y="3021"/>
                  </a:lnTo>
                  <a:lnTo>
                    <a:pt x="620" y="2952"/>
                  </a:lnTo>
                  <a:lnTo>
                    <a:pt x="616" y="2881"/>
                  </a:lnTo>
                  <a:lnTo>
                    <a:pt x="618" y="2809"/>
                  </a:lnTo>
                  <a:lnTo>
                    <a:pt x="628" y="2737"/>
                  </a:lnTo>
                  <a:lnTo>
                    <a:pt x="642" y="2681"/>
                  </a:lnTo>
                  <a:lnTo>
                    <a:pt x="661" y="2626"/>
                  </a:lnTo>
                  <a:lnTo>
                    <a:pt x="685" y="2574"/>
                  </a:lnTo>
                  <a:lnTo>
                    <a:pt x="711" y="2521"/>
                  </a:lnTo>
                  <a:lnTo>
                    <a:pt x="739" y="2472"/>
                  </a:lnTo>
                  <a:lnTo>
                    <a:pt x="767" y="2423"/>
                  </a:lnTo>
                  <a:lnTo>
                    <a:pt x="791" y="2381"/>
                  </a:lnTo>
                  <a:lnTo>
                    <a:pt x="813" y="2342"/>
                  </a:lnTo>
                  <a:lnTo>
                    <a:pt x="834" y="2303"/>
                  </a:lnTo>
                  <a:lnTo>
                    <a:pt x="851" y="2265"/>
                  </a:lnTo>
                  <a:lnTo>
                    <a:pt x="864" y="2228"/>
                  </a:lnTo>
                  <a:lnTo>
                    <a:pt x="873" y="2194"/>
                  </a:lnTo>
                  <a:lnTo>
                    <a:pt x="876" y="2160"/>
                  </a:lnTo>
                  <a:lnTo>
                    <a:pt x="873" y="2126"/>
                  </a:lnTo>
                  <a:lnTo>
                    <a:pt x="864" y="2092"/>
                  </a:lnTo>
                  <a:lnTo>
                    <a:pt x="851" y="2055"/>
                  </a:lnTo>
                  <a:lnTo>
                    <a:pt x="834" y="2017"/>
                  </a:lnTo>
                  <a:lnTo>
                    <a:pt x="813" y="1978"/>
                  </a:lnTo>
                  <a:lnTo>
                    <a:pt x="791" y="1939"/>
                  </a:lnTo>
                  <a:lnTo>
                    <a:pt x="767" y="1897"/>
                  </a:lnTo>
                  <a:lnTo>
                    <a:pt x="739" y="1848"/>
                  </a:lnTo>
                  <a:lnTo>
                    <a:pt x="711" y="1799"/>
                  </a:lnTo>
                  <a:lnTo>
                    <a:pt x="685" y="1746"/>
                  </a:lnTo>
                  <a:lnTo>
                    <a:pt x="661" y="1694"/>
                  </a:lnTo>
                  <a:lnTo>
                    <a:pt x="642" y="1639"/>
                  </a:lnTo>
                  <a:lnTo>
                    <a:pt x="628" y="1583"/>
                  </a:lnTo>
                  <a:lnTo>
                    <a:pt x="618" y="1511"/>
                  </a:lnTo>
                  <a:lnTo>
                    <a:pt x="616" y="1439"/>
                  </a:lnTo>
                  <a:lnTo>
                    <a:pt x="620" y="1368"/>
                  </a:lnTo>
                  <a:lnTo>
                    <a:pt x="626" y="1299"/>
                  </a:lnTo>
                  <a:lnTo>
                    <a:pt x="637" y="1229"/>
                  </a:lnTo>
                  <a:lnTo>
                    <a:pt x="642" y="1183"/>
                  </a:lnTo>
                  <a:lnTo>
                    <a:pt x="647" y="1139"/>
                  </a:lnTo>
                  <a:lnTo>
                    <a:pt x="651" y="1096"/>
                  </a:lnTo>
                  <a:lnTo>
                    <a:pt x="654" y="1055"/>
                  </a:lnTo>
                  <a:lnTo>
                    <a:pt x="652" y="1018"/>
                  </a:lnTo>
                  <a:lnTo>
                    <a:pt x="647" y="984"/>
                  </a:lnTo>
                  <a:lnTo>
                    <a:pt x="638" y="953"/>
                  </a:lnTo>
                  <a:lnTo>
                    <a:pt x="620" y="920"/>
                  </a:lnTo>
                  <a:lnTo>
                    <a:pt x="594" y="886"/>
                  </a:lnTo>
                  <a:lnTo>
                    <a:pt x="561" y="854"/>
                  </a:lnTo>
                  <a:lnTo>
                    <a:pt x="523" y="822"/>
                  </a:lnTo>
                  <a:lnTo>
                    <a:pt x="482" y="789"/>
                  </a:lnTo>
                  <a:lnTo>
                    <a:pt x="438" y="755"/>
                  </a:lnTo>
                  <a:lnTo>
                    <a:pt x="392" y="721"/>
                  </a:lnTo>
                  <a:lnTo>
                    <a:pt x="348" y="686"/>
                  </a:lnTo>
                  <a:lnTo>
                    <a:pt x="303" y="648"/>
                  </a:lnTo>
                  <a:lnTo>
                    <a:pt x="261" y="607"/>
                  </a:lnTo>
                  <a:lnTo>
                    <a:pt x="222" y="564"/>
                  </a:lnTo>
                  <a:lnTo>
                    <a:pt x="186" y="516"/>
                  </a:lnTo>
                  <a:lnTo>
                    <a:pt x="156" y="465"/>
                  </a:lnTo>
                  <a:lnTo>
                    <a:pt x="129" y="411"/>
                  </a:lnTo>
                  <a:lnTo>
                    <a:pt x="109" y="356"/>
                  </a:lnTo>
                  <a:lnTo>
                    <a:pt x="90" y="301"/>
                  </a:lnTo>
                  <a:lnTo>
                    <a:pt x="75" y="245"/>
                  </a:lnTo>
                  <a:lnTo>
                    <a:pt x="60" y="189"/>
                  </a:lnTo>
                  <a:lnTo>
                    <a:pt x="46" y="137"/>
                  </a:lnTo>
                  <a:lnTo>
                    <a:pt x="33" y="88"/>
                  </a:lnTo>
                  <a:lnTo>
                    <a:pt x="17" y="4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26903172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47796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7506712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2728" y="381000"/>
            <a:ext cx="10172700" cy="149351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7300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633864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633864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8614761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14178432"/>
      </p:ext>
    </p:extLst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95468020"/>
      </p:ext>
    </p:extLst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4" y="457199"/>
            <a:ext cx="3092115" cy="1196671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cap="all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5051" y="920377"/>
            <a:ext cx="6158418" cy="498512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5" y="1741336"/>
            <a:ext cx="3092115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051" y="6375679"/>
            <a:ext cx="1233355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0" y="6375679"/>
            <a:ext cx="3482179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91014" y="6375679"/>
            <a:ext cx="1232456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8" name="Rectangle 7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35213987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696">
          <p15:clr>
            <a:srgbClr val="FBAE40"/>
          </p15:clr>
        </p15:guide>
      </p15:sldGuideLst>
    </p:ext>
  </p:extLst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83464" y="0"/>
            <a:ext cx="7355585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3" y="457200"/>
            <a:ext cx="3092117" cy="1196670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3" y="1741336"/>
            <a:ext cx="3092117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950" y="6375679"/>
            <a:ext cx="1232456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1" y="6375679"/>
            <a:ext cx="3482178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87568" y="6375679"/>
            <a:ext cx="1234440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594437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9167" y="1756129"/>
            <a:ext cx="8619060" cy="2050065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1129166" y="3806195"/>
            <a:ext cx="8619060" cy="1012929"/>
          </a:xfrm>
        </p:spPr>
        <p:txBody>
          <a:bodyPr tIns="91440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6" name="Picture 15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92075903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52875103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066321" y="382386"/>
            <a:ext cx="1492132" cy="560040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0" y="382385"/>
            <a:ext cx="8392585" cy="560040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84018762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6" title="scalloped circle"/>
          <p:cNvSpPr/>
          <p:nvPr/>
        </p:nvSpPr>
        <p:spPr bwMode="auto">
          <a:xfrm>
            <a:off x="3557016" y="630936"/>
            <a:ext cx="5235575" cy="5229225"/>
          </a:xfrm>
          <a:custGeom>
            <a:avLst/>
            <a:gdLst/>
            <a:ahLst/>
            <a:cxnLst/>
            <a:rect l="0" t="0" r="r" b="b"/>
            <a:pathLst>
              <a:path w="3298" h="3294">
                <a:moveTo>
                  <a:pt x="1649" y="0"/>
                </a:moveTo>
                <a:lnTo>
                  <a:pt x="1681" y="3"/>
                </a:lnTo>
                <a:lnTo>
                  <a:pt x="1712" y="11"/>
                </a:lnTo>
                <a:lnTo>
                  <a:pt x="1742" y="23"/>
                </a:lnTo>
                <a:lnTo>
                  <a:pt x="1773" y="38"/>
                </a:lnTo>
                <a:lnTo>
                  <a:pt x="1802" y="55"/>
                </a:lnTo>
                <a:lnTo>
                  <a:pt x="1832" y="73"/>
                </a:lnTo>
                <a:lnTo>
                  <a:pt x="1862" y="89"/>
                </a:lnTo>
                <a:lnTo>
                  <a:pt x="1892" y="105"/>
                </a:lnTo>
                <a:lnTo>
                  <a:pt x="1921" y="117"/>
                </a:lnTo>
                <a:lnTo>
                  <a:pt x="1953" y="125"/>
                </a:lnTo>
                <a:lnTo>
                  <a:pt x="1984" y="129"/>
                </a:lnTo>
                <a:lnTo>
                  <a:pt x="2017" y="129"/>
                </a:lnTo>
                <a:lnTo>
                  <a:pt x="2051" y="127"/>
                </a:lnTo>
                <a:lnTo>
                  <a:pt x="2085" y="123"/>
                </a:lnTo>
                <a:lnTo>
                  <a:pt x="2119" y="118"/>
                </a:lnTo>
                <a:lnTo>
                  <a:pt x="2153" y="114"/>
                </a:lnTo>
                <a:lnTo>
                  <a:pt x="2187" y="111"/>
                </a:lnTo>
                <a:lnTo>
                  <a:pt x="2219" y="112"/>
                </a:lnTo>
                <a:lnTo>
                  <a:pt x="2250" y="116"/>
                </a:lnTo>
                <a:lnTo>
                  <a:pt x="2280" y="125"/>
                </a:lnTo>
                <a:lnTo>
                  <a:pt x="2305" y="138"/>
                </a:lnTo>
                <a:lnTo>
                  <a:pt x="2329" y="155"/>
                </a:lnTo>
                <a:lnTo>
                  <a:pt x="2350" y="175"/>
                </a:lnTo>
                <a:lnTo>
                  <a:pt x="2371" y="198"/>
                </a:lnTo>
                <a:lnTo>
                  <a:pt x="2390" y="222"/>
                </a:lnTo>
                <a:lnTo>
                  <a:pt x="2409" y="247"/>
                </a:lnTo>
                <a:lnTo>
                  <a:pt x="2428" y="272"/>
                </a:lnTo>
                <a:lnTo>
                  <a:pt x="2447" y="296"/>
                </a:lnTo>
                <a:lnTo>
                  <a:pt x="2467" y="319"/>
                </a:lnTo>
                <a:lnTo>
                  <a:pt x="2490" y="339"/>
                </a:lnTo>
                <a:lnTo>
                  <a:pt x="2512" y="357"/>
                </a:lnTo>
                <a:lnTo>
                  <a:pt x="2537" y="371"/>
                </a:lnTo>
                <a:lnTo>
                  <a:pt x="2564" y="383"/>
                </a:lnTo>
                <a:lnTo>
                  <a:pt x="2593" y="393"/>
                </a:lnTo>
                <a:lnTo>
                  <a:pt x="2623" y="402"/>
                </a:lnTo>
                <a:lnTo>
                  <a:pt x="2653" y="410"/>
                </a:lnTo>
                <a:lnTo>
                  <a:pt x="2684" y="418"/>
                </a:lnTo>
                <a:lnTo>
                  <a:pt x="2713" y="427"/>
                </a:lnTo>
                <a:lnTo>
                  <a:pt x="2742" y="437"/>
                </a:lnTo>
                <a:lnTo>
                  <a:pt x="2769" y="449"/>
                </a:lnTo>
                <a:lnTo>
                  <a:pt x="2793" y="464"/>
                </a:lnTo>
                <a:lnTo>
                  <a:pt x="2815" y="482"/>
                </a:lnTo>
                <a:lnTo>
                  <a:pt x="2833" y="504"/>
                </a:lnTo>
                <a:lnTo>
                  <a:pt x="2848" y="528"/>
                </a:lnTo>
                <a:lnTo>
                  <a:pt x="2860" y="555"/>
                </a:lnTo>
                <a:lnTo>
                  <a:pt x="2870" y="584"/>
                </a:lnTo>
                <a:lnTo>
                  <a:pt x="2879" y="613"/>
                </a:lnTo>
                <a:lnTo>
                  <a:pt x="2887" y="644"/>
                </a:lnTo>
                <a:lnTo>
                  <a:pt x="2895" y="674"/>
                </a:lnTo>
                <a:lnTo>
                  <a:pt x="2904" y="704"/>
                </a:lnTo>
                <a:lnTo>
                  <a:pt x="2914" y="733"/>
                </a:lnTo>
                <a:lnTo>
                  <a:pt x="2926" y="760"/>
                </a:lnTo>
                <a:lnTo>
                  <a:pt x="2940" y="785"/>
                </a:lnTo>
                <a:lnTo>
                  <a:pt x="2958" y="807"/>
                </a:lnTo>
                <a:lnTo>
                  <a:pt x="2978" y="830"/>
                </a:lnTo>
                <a:lnTo>
                  <a:pt x="3001" y="850"/>
                </a:lnTo>
                <a:lnTo>
                  <a:pt x="3025" y="869"/>
                </a:lnTo>
                <a:lnTo>
                  <a:pt x="3051" y="888"/>
                </a:lnTo>
                <a:lnTo>
                  <a:pt x="3076" y="907"/>
                </a:lnTo>
                <a:lnTo>
                  <a:pt x="3100" y="926"/>
                </a:lnTo>
                <a:lnTo>
                  <a:pt x="3123" y="947"/>
                </a:lnTo>
                <a:lnTo>
                  <a:pt x="3143" y="968"/>
                </a:lnTo>
                <a:lnTo>
                  <a:pt x="3160" y="992"/>
                </a:lnTo>
                <a:lnTo>
                  <a:pt x="3173" y="1017"/>
                </a:lnTo>
                <a:lnTo>
                  <a:pt x="3182" y="1047"/>
                </a:lnTo>
                <a:lnTo>
                  <a:pt x="3186" y="1078"/>
                </a:lnTo>
                <a:lnTo>
                  <a:pt x="3187" y="1110"/>
                </a:lnTo>
                <a:lnTo>
                  <a:pt x="3184" y="1144"/>
                </a:lnTo>
                <a:lnTo>
                  <a:pt x="3180" y="1178"/>
                </a:lnTo>
                <a:lnTo>
                  <a:pt x="3175" y="1212"/>
                </a:lnTo>
                <a:lnTo>
                  <a:pt x="3171" y="1246"/>
                </a:lnTo>
                <a:lnTo>
                  <a:pt x="3169" y="1280"/>
                </a:lnTo>
                <a:lnTo>
                  <a:pt x="3169" y="1313"/>
                </a:lnTo>
                <a:lnTo>
                  <a:pt x="3173" y="1344"/>
                </a:lnTo>
                <a:lnTo>
                  <a:pt x="3181" y="1375"/>
                </a:lnTo>
                <a:lnTo>
                  <a:pt x="3193" y="1404"/>
                </a:lnTo>
                <a:lnTo>
                  <a:pt x="3209" y="1434"/>
                </a:lnTo>
                <a:lnTo>
                  <a:pt x="3225" y="1464"/>
                </a:lnTo>
                <a:lnTo>
                  <a:pt x="3243" y="1494"/>
                </a:lnTo>
                <a:lnTo>
                  <a:pt x="3260" y="1523"/>
                </a:lnTo>
                <a:lnTo>
                  <a:pt x="3275" y="1554"/>
                </a:lnTo>
                <a:lnTo>
                  <a:pt x="3287" y="1584"/>
                </a:lnTo>
                <a:lnTo>
                  <a:pt x="3295" y="1615"/>
                </a:lnTo>
                <a:lnTo>
                  <a:pt x="3298" y="1647"/>
                </a:lnTo>
                <a:lnTo>
                  <a:pt x="3295" y="1679"/>
                </a:lnTo>
                <a:lnTo>
                  <a:pt x="3287" y="1710"/>
                </a:lnTo>
                <a:lnTo>
                  <a:pt x="3275" y="1740"/>
                </a:lnTo>
                <a:lnTo>
                  <a:pt x="3260" y="1771"/>
                </a:lnTo>
                <a:lnTo>
                  <a:pt x="3243" y="1800"/>
                </a:lnTo>
                <a:lnTo>
                  <a:pt x="3225" y="1830"/>
                </a:lnTo>
                <a:lnTo>
                  <a:pt x="3209" y="1860"/>
                </a:lnTo>
                <a:lnTo>
                  <a:pt x="3193" y="1890"/>
                </a:lnTo>
                <a:lnTo>
                  <a:pt x="3181" y="1919"/>
                </a:lnTo>
                <a:lnTo>
                  <a:pt x="3173" y="1950"/>
                </a:lnTo>
                <a:lnTo>
                  <a:pt x="3169" y="1981"/>
                </a:lnTo>
                <a:lnTo>
                  <a:pt x="3169" y="2014"/>
                </a:lnTo>
                <a:lnTo>
                  <a:pt x="3171" y="2048"/>
                </a:lnTo>
                <a:lnTo>
                  <a:pt x="3175" y="2082"/>
                </a:lnTo>
                <a:lnTo>
                  <a:pt x="3180" y="2116"/>
                </a:lnTo>
                <a:lnTo>
                  <a:pt x="3184" y="2150"/>
                </a:lnTo>
                <a:lnTo>
                  <a:pt x="3187" y="2184"/>
                </a:lnTo>
                <a:lnTo>
                  <a:pt x="3186" y="2216"/>
                </a:lnTo>
                <a:lnTo>
                  <a:pt x="3182" y="2247"/>
                </a:lnTo>
                <a:lnTo>
                  <a:pt x="3173" y="2277"/>
                </a:lnTo>
                <a:lnTo>
                  <a:pt x="3160" y="2302"/>
                </a:lnTo>
                <a:lnTo>
                  <a:pt x="3143" y="2326"/>
                </a:lnTo>
                <a:lnTo>
                  <a:pt x="3123" y="2347"/>
                </a:lnTo>
                <a:lnTo>
                  <a:pt x="3100" y="2368"/>
                </a:lnTo>
                <a:lnTo>
                  <a:pt x="3076" y="2387"/>
                </a:lnTo>
                <a:lnTo>
                  <a:pt x="3051" y="2406"/>
                </a:lnTo>
                <a:lnTo>
                  <a:pt x="3025" y="2425"/>
                </a:lnTo>
                <a:lnTo>
                  <a:pt x="3001" y="2444"/>
                </a:lnTo>
                <a:lnTo>
                  <a:pt x="2978" y="2464"/>
                </a:lnTo>
                <a:lnTo>
                  <a:pt x="2958" y="2487"/>
                </a:lnTo>
                <a:lnTo>
                  <a:pt x="2940" y="2509"/>
                </a:lnTo>
                <a:lnTo>
                  <a:pt x="2926" y="2534"/>
                </a:lnTo>
                <a:lnTo>
                  <a:pt x="2914" y="2561"/>
                </a:lnTo>
                <a:lnTo>
                  <a:pt x="2904" y="2590"/>
                </a:lnTo>
                <a:lnTo>
                  <a:pt x="2895" y="2620"/>
                </a:lnTo>
                <a:lnTo>
                  <a:pt x="2887" y="2650"/>
                </a:lnTo>
                <a:lnTo>
                  <a:pt x="2879" y="2681"/>
                </a:lnTo>
                <a:lnTo>
                  <a:pt x="2870" y="2710"/>
                </a:lnTo>
                <a:lnTo>
                  <a:pt x="2860" y="2739"/>
                </a:lnTo>
                <a:lnTo>
                  <a:pt x="2848" y="2766"/>
                </a:lnTo>
                <a:lnTo>
                  <a:pt x="2833" y="2790"/>
                </a:lnTo>
                <a:lnTo>
                  <a:pt x="2815" y="2812"/>
                </a:lnTo>
                <a:lnTo>
                  <a:pt x="2793" y="2830"/>
                </a:lnTo>
                <a:lnTo>
                  <a:pt x="2769" y="2845"/>
                </a:lnTo>
                <a:lnTo>
                  <a:pt x="2742" y="2857"/>
                </a:lnTo>
                <a:lnTo>
                  <a:pt x="2713" y="2867"/>
                </a:lnTo>
                <a:lnTo>
                  <a:pt x="2684" y="2876"/>
                </a:lnTo>
                <a:lnTo>
                  <a:pt x="2653" y="2884"/>
                </a:lnTo>
                <a:lnTo>
                  <a:pt x="2623" y="2892"/>
                </a:lnTo>
                <a:lnTo>
                  <a:pt x="2593" y="2901"/>
                </a:lnTo>
                <a:lnTo>
                  <a:pt x="2564" y="2911"/>
                </a:lnTo>
                <a:lnTo>
                  <a:pt x="2537" y="2923"/>
                </a:lnTo>
                <a:lnTo>
                  <a:pt x="2512" y="2937"/>
                </a:lnTo>
                <a:lnTo>
                  <a:pt x="2490" y="2955"/>
                </a:lnTo>
                <a:lnTo>
                  <a:pt x="2467" y="2975"/>
                </a:lnTo>
                <a:lnTo>
                  <a:pt x="2447" y="2998"/>
                </a:lnTo>
                <a:lnTo>
                  <a:pt x="2428" y="3022"/>
                </a:lnTo>
                <a:lnTo>
                  <a:pt x="2409" y="3047"/>
                </a:lnTo>
                <a:lnTo>
                  <a:pt x="2390" y="3072"/>
                </a:lnTo>
                <a:lnTo>
                  <a:pt x="2371" y="3096"/>
                </a:lnTo>
                <a:lnTo>
                  <a:pt x="2350" y="3119"/>
                </a:lnTo>
                <a:lnTo>
                  <a:pt x="2329" y="3139"/>
                </a:lnTo>
                <a:lnTo>
                  <a:pt x="2305" y="3156"/>
                </a:lnTo>
                <a:lnTo>
                  <a:pt x="2280" y="3169"/>
                </a:lnTo>
                <a:lnTo>
                  <a:pt x="2250" y="3178"/>
                </a:lnTo>
                <a:lnTo>
                  <a:pt x="2219" y="3182"/>
                </a:lnTo>
                <a:lnTo>
                  <a:pt x="2187" y="3183"/>
                </a:lnTo>
                <a:lnTo>
                  <a:pt x="2153" y="3180"/>
                </a:lnTo>
                <a:lnTo>
                  <a:pt x="2119" y="3176"/>
                </a:lnTo>
                <a:lnTo>
                  <a:pt x="2085" y="3171"/>
                </a:lnTo>
                <a:lnTo>
                  <a:pt x="2051" y="3167"/>
                </a:lnTo>
                <a:lnTo>
                  <a:pt x="2017" y="3165"/>
                </a:lnTo>
                <a:lnTo>
                  <a:pt x="1984" y="3165"/>
                </a:lnTo>
                <a:lnTo>
                  <a:pt x="1953" y="3169"/>
                </a:lnTo>
                <a:lnTo>
                  <a:pt x="1921" y="3177"/>
                </a:lnTo>
                <a:lnTo>
                  <a:pt x="1892" y="3189"/>
                </a:lnTo>
                <a:lnTo>
                  <a:pt x="1862" y="3205"/>
                </a:lnTo>
                <a:lnTo>
                  <a:pt x="1832" y="3221"/>
                </a:lnTo>
                <a:lnTo>
                  <a:pt x="1802" y="3239"/>
                </a:lnTo>
                <a:lnTo>
                  <a:pt x="1773" y="3256"/>
                </a:lnTo>
                <a:lnTo>
                  <a:pt x="1742" y="3271"/>
                </a:lnTo>
                <a:lnTo>
                  <a:pt x="1712" y="3283"/>
                </a:lnTo>
                <a:lnTo>
                  <a:pt x="1681" y="3291"/>
                </a:lnTo>
                <a:lnTo>
                  <a:pt x="1649" y="3294"/>
                </a:lnTo>
                <a:lnTo>
                  <a:pt x="1617" y="3291"/>
                </a:lnTo>
                <a:lnTo>
                  <a:pt x="1586" y="3283"/>
                </a:lnTo>
                <a:lnTo>
                  <a:pt x="1556" y="3271"/>
                </a:lnTo>
                <a:lnTo>
                  <a:pt x="1525" y="3256"/>
                </a:lnTo>
                <a:lnTo>
                  <a:pt x="1496" y="3239"/>
                </a:lnTo>
                <a:lnTo>
                  <a:pt x="1466" y="3221"/>
                </a:lnTo>
                <a:lnTo>
                  <a:pt x="1436" y="3205"/>
                </a:lnTo>
                <a:lnTo>
                  <a:pt x="1406" y="3189"/>
                </a:lnTo>
                <a:lnTo>
                  <a:pt x="1376" y="3177"/>
                </a:lnTo>
                <a:lnTo>
                  <a:pt x="1345" y="3169"/>
                </a:lnTo>
                <a:lnTo>
                  <a:pt x="1314" y="3165"/>
                </a:lnTo>
                <a:lnTo>
                  <a:pt x="1281" y="3165"/>
                </a:lnTo>
                <a:lnTo>
                  <a:pt x="1247" y="3167"/>
                </a:lnTo>
                <a:lnTo>
                  <a:pt x="1213" y="3171"/>
                </a:lnTo>
                <a:lnTo>
                  <a:pt x="1179" y="3176"/>
                </a:lnTo>
                <a:lnTo>
                  <a:pt x="1145" y="3180"/>
                </a:lnTo>
                <a:lnTo>
                  <a:pt x="1111" y="3183"/>
                </a:lnTo>
                <a:lnTo>
                  <a:pt x="1079" y="3182"/>
                </a:lnTo>
                <a:lnTo>
                  <a:pt x="1048" y="3178"/>
                </a:lnTo>
                <a:lnTo>
                  <a:pt x="1018" y="3169"/>
                </a:lnTo>
                <a:lnTo>
                  <a:pt x="993" y="3156"/>
                </a:lnTo>
                <a:lnTo>
                  <a:pt x="969" y="3139"/>
                </a:lnTo>
                <a:lnTo>
                  <a:pt x="948" y="3119"/>
                </a:lnTo>
                <a:lnTo>
                  <a:pt x="927" y="3096"/>
                </a:lnTo>
                <a:lnTo>
                  <a:pt x="908" y="3072"/>
                </a:lnTo>
                <a:lnTo>
                  <a:pt x="889" y="3047"/>
                </a:lnTo>
                <a:lnTo>
                  <a:pt x="870" y="3022"/>
                </a:lnTo>
                <a:lnTo>
                  <a:pt x="851" y="2998"/>
                </a:lnTo>
                <a:lnTo>
                  <a:pt x="831" y="2975"/>
                </a:lnTo>
                <a:lnTo>
                  <a:pt x="808" y="2955"/>
                </a:lnTo>
                <a:lnTo>
                  <a:pt x="786" y="2937"/>
                </a:lnTo>
                <a:lnTo>
                  <a:pt x="761" y="2923"/>
                </a:lnTo>
                <a:lnTo>
                  <a:pt x="734" y="2911"/>
                </a:lnTo>
                <a:lnTo>
                  <a:pt x="705" y="2901"/>
                </a:lnTo>
                <a:lnTo>
                  <a:pt x="675" y="2892"/>
                </a:lnTo>
                <a:lnTo>
                  <a:pt x="645" y="2884"/>
                </a:lnTo>
                <a:lnTo>
                  <a:pt x="614" y="2876"/>
                </a:lnTo>
                <a:lnTo>
                  <a:pt x="585" y="2867"/>
                </a:lnTo>
                <a:lnTo>
                  <a:pt x="556" y="2857"/>
                </a:lnTo>
                <a:lnTo>
                  <a:pt x="529" y="2845"/>
                </a:lnTo>
                <a:lnTo>
                  <a:pt x="505" y="2830"/>
                </a:lnTo>
                <a:lnTo>
                  <a:pt x="483" y="2812"/>
                </a:lnTo>
                <a:lnTo>
                  <a:pt x="465" y="2790"/>
                </a:lnTo>
                <a:lnTo>
                  <a:pt x="450" y="2766"/>
                </a:lnTo>
                <a:lnTo>
                  <a:pt x="438" y="2739"/>
                </a:lnTo>
                <a:lnTo>
                  <a:pt x="428" y="2710"/>
                </a:lnTo>
                <a:lnTo>
                  <a:pt x="419" y="2681"/>
                </a:lnTo>
                <a:lnTo>
                  <a:pt x="411" y="2650"/>
                </a:lnTo>
                <a:lnTo>
                  <a:pt x="403" y="2620"/>
                </a:lnTo>
                <a:lnTo>
                  <a:pt x="394" y="2590"/>
                </a:lnTo>
                <a:lnTo>
                  <a:pt x="384" y="2561"/>
                </a:lnTo>
                <a:lnTo>
                  <a:pt x="372" y="2534"/>
                </a:lnTo>
                <a:lnTo>
                  <a:pt x="358" y="2509"/>
                </a:lnTo>
                <a:lnTo>
                  <a:pt x="340" y="2487"/>
                </a:lnTo>
                <a:lnTo>
                  <a:pt x="320" y="2464"/>
                </a:lnTo>
                <a:lnTo>
                  <a:pt x="297" y="2444"/>
                </a:lnTo>
                <a:lnTo>
                  <a:pt x="272" y="2425"/>
                </a:lnTo>
                <a:lnTo>
                  <a:pt x="247" y="2406"/>
                </a:lnTo>
                <a:lnTo>
                  <a:pt x="222" y="2387"/>
                </a:lnTo>
                <a:lnTo>
                  <a:pt x="198" y="2368"/>
                </a:lnTo>
                <a:lnTo>
                  <a:pt x="175" y="2347"/>
                </a:lnTo>
                <a:lnTo>
                  <a:pt x="155" y="2326"/>
                </a:lnTo>
                <a:lnTo>
                  <a:pt x="138" y="2302"/>
                </a:lnTo>
                <a:lnTo>
                  <a:pt x="125" y="2277"/>
                </a:lnTo>
                <a:lnTo>
                  <a:pt x="116" y="2247"/>
                </a:lnTo>
                <a:lnTo>
                  <a:pt x="112" y="2216"/>
                </a:lnTo>
                <a:lnTo>
                  <a:pt x="111" y="2184"/>
                </a:lnTo>
                <a:lnTo>
                  <a:pt x="114" y="2150"/>
                </a:lnTo>
                <a:lnTo>
                  <a:pt x="118" y="2116"/>
                </a:lnTo>
                <a:lnTo>
                  <a:pt x="123" y="2082"/>
                </a:lnTo>
                <a:lnTo>
                  <a:pt x="127" y="2048"/>
                </a:lnTo>
                <a:lnTo>
                  <a:pt x="129" y="2014"/>
                </a:lnTo>
                <a:lnTo>
                  <a:pt x="129" y="1981"/>
                </a:lnTo>
                <a:lnTo>
                  <a:pt x="125" y="1950"/>
                </a:lnTo>
                <a:lnTo>
                  <a:pt x="117" y="1919"/>
                </a:lnTo>
                <a:lnTo>
                  <a:pt x="105" y="1890"/>
                </a:lnTo>
                <a:lnTo>
                  <a:pt x="90" y="1860"/>
                </a:lnTo>
                <a:lnTo>
                  <a:pt x="73" y="1830"/>
                </a:lnTo>
                <a:lnTo>
                  <a:pt x="55" y="1800"/>
                </a:lnTo>
                <a:lnTo>
                  <a:pt x="38" y="1771"/>
                </a:lnTo>
                <a:lnTo>
                  <a:pt x="23" y="1740"/>
                </a:lnTo>
                <a:lnTo>
                  <a:pt x="11" y="1710"/>
                </a:lnTo>
                <a:lnTo>
                  <a:pt x="3" y="1679"/>
                </a:lnTo>
                <a:lnTo>
                  <a:pt x="0" y="1647"/>
                </a:lnTo>
                <a:lnTo>
                  <a:pt x="3" y="1615"/>
                </a:lnTo>
                <a:lnTo>
                  <a:pt x="11" y="1584"/>
                </a:lnTo>
                <a:lnTo>
                  <a:pt x="23" y="1554"/>
                </a:lnTo>
                <a:lnTo>
                  <a:pt x="38" y="1523"/>
                </a:lnTo>
                <a:lnTo>
                  <a:pt x="55" y="1494"/>
                </a:lnTo>
                <a:lnTo>
                  <a:pt x="73" y="1464"/>
                </a:lnTo>
                <a:lnTo>
                  <a:pt x="90" y="1434"/>
                </a:lnTo>
                <a:lnTo>
                  <a:pt x="105" y="1404"/>
                </a:lnTo>
                <a:lnTo>
                  <a:pt x="117" y="1375"/>
                </a:lnTo>
                <a:lnTo>
                  <a:pt x="125" y="1344"/>
                </a:lnTo>
                <a:lnTo>
                  <a:pt x="129" y="1313"/>
                </a:lnTo>
                <a:lnTo>
                  <a:pt x="129" y="1280"/>
                </a:lnTo>
                <a:lnTo>
                  <a:pt x="127" y="1246"/>
                </a:lnTo>
                <a:lnTo>
                  <a:pt x="123" y="1212"/>
                </a:lnTo>
                <a:lnTo>
                  <a:pt x="118" y="1178"/>
                </a:lnTo>
                <a:lnTo>
                  <a:pt x="114" y="1144"/>
                </a:lnTo>
                <a:lnTo>
                  <a:pt x="111" y="1110"/>
                </a:lnTo>
                <a:lnTo>
                  <a:pt x="112" y="1078"/>
                </a:lnTo>
                <a:lnTo>
                  <a:pt x="116" y="1047"/>
                </a:lnTo>
                <a:lnTo>
                  <a:pt x="125" y="1017"/>
                </a:lnTo>
                <a:lnTo>
                  <a:pt x="138" y="992"/>
                </a:lnTo>
                <a:lnTo>
                  <a:pt x="155" y="968"/>
                </a:lnTo>
                <a:lnTo>
                  <a:pt x="175" y="947"/>
                </a:lnTo>
                <a:lnTo>
                  <a:pt x="198" y="926"/>
                </a:lnTo>
                <a:lnTo>
                  <a:pt x="222" y="907"/>
                </a:lnTo>
                <a:lnTo>
                  <a:pt x="247" y="888"/>
                </a:lnTo>
                <a:lnTo>
                  <a:pt x="272" y="869"/>
                </a:lnTo>
                <a:lnTo>
                  <a:pt x="297" y="850"/>
                </a:lnTo>
                <a:lnTo>
                  <a:pt x="320" y="830"/>
                </a:lnTo>
                <a:lnTo>
                  <a:pt x="340" y="807"/>
                </a:lnTo>
                <a:lnTo>
                  <a:pt x="358" y="785"/>
                </a:lnTo>
                <a:lnTo>
                  <a:pt x="372" y="760"/>
                </a:lnTo>
                <a:lnTo>
                  <a:pt x="384" y="733"/>
                </a:lnTo>
                <a:lnTo>
                  <a:pt x="394" y="704"/>
                </a:lnTo>
                <a:lnTo>
                  <a:pt x="403" y="674"/>
                </a:lnTo>
                <a:lnTo>
                  <a:pt x="411" y="644"/>
                </a:lnTo>
                <a:lnTo>
                  <a:pt x="419" y="613"/>
                </a:lnTo>
                <a:lnTo>
                  <a:pt x="428" y="584"/>
                </a:lnTo>
                <a:lnTo>
                  <a:pt x="438" y="555"/>
                </a:lnTo>
                <a:lnTo>
                  <a:pt x="450" y="528"/>
                </a:lnTo>
                <a:lnTo>
                  <a:pt x="465" y="504"/>
                </a:lnTo>
                <a:lnTo>
                  <a:pt x="483" y="482"/>
                </a:lnTo>
                <a:lnTo>
                  <a:pt x="505" y="464"/>
                </a:lnTo>
                <a:lnTo>
                  <a:pt x="529" y="449"/>
                </a:lnTo>
                <a:lnTo>
                  <a:pt x="556" y="437"/>
                </a:lnTo>
                <a:lnTo>
                  <a:pt x="585" y="427"/>
                </a:lnTo>
                <a:lnTo>
                  <a:pt x="614" y="418"/>
                </a:lnTo>
                <a:lnTo>
                  <a:pt x="645" y="410"/>
                </a:lnTo>
                <a:lnTo>
                  <a:pt x="675" y="402"/>
                </a:lnTo>
                <a:lnTo>
                  <a:pt x="705" y="393"/>
                </a:lnTo>
                <a:lnTo>
                  <a:pt x="734" y="383"/>
                </a:lnTo>
                <a:lnTo>
                  <a:pt x="761" y="371"/>
                </a:lnTo>
                <a:lnTo>
                  <a:pt x="786" y="357"/>
                </a:lnTo>
                <a:lnTo>
                  <a:pt x="808" y="339"/>
                </a:lnTo>
                <a:lnTo>
                  <a:pt x="831" y="319"/>
                </a:lnTo>
                <a:lnTo>
                  <a:pt x="851" y="296"/>
                </a:lnTo>
                <a:lnTo>
                  <a:pt x="870" y="272"/>
                </a:lnTo>
                <a:lnTo>
                  <a:pt x="889" y="247"/>
                </a:lnTo>
                <a:lnTo>
                  <a:pt x="908" y="222"/>
                </a:lnTo>
                <a:lnTo>
                  <a:pt x="927" y="198"/>
                </a:lnTo>
                <a:lnTo>
                  <a:pt x="948" y="175"/>
                </a:lnTo>
                <a:lnTo>
                  <a:pt x="969" y="155"/>
                </a:lnTo>
                <a:lnTo>
                  <a:pt x="993" y="138"/>
                </a:lnTo>
                <a:lnTo>
                  <a:pt x="1018" y="125"/>
                </a:lnTo>
                <a:lnTo>
                  <a:pt x="1048" y="116"/>
                </a:lnTo>
                <a:lnTo>
                  <a:pt x="1079" y="112"/>
                </a:lnTo>
                <a:lnTo>
                  <a:pt x="1111" y="111"/>
                </a:lnTo>
                <a:lnTo>
                  <a:pt x="1145" y="114"/>
                </a:lnTo>
                <a:lnTo>
                  <a:pt x="1179" y="118"/>
                </a:lnTo>
                <a:lnTo>
                  <a:pt x="1213" y="123"/>
                </a:lnTo>
                <a:lnTo>
                  <a:pt x="1247" y="127"/>
                </a:lnTo>
                <a:lnTo>
                  <a:pt x="1281" y="129"/>
                </a:lnTo>
                <a:lnTo>
                  <a:pt x="1314" y="129"/>
                </a:lnTo>
                <a:lnTo>
                  <a:pt x="1345" y="125"/>
                </a:lnTo>
                <a:lnTo>
                  <a:pt x="1376" y="117"/>
                </a:lnTo>
                <a:lnTo>
                  <a:pt x="1406" y="105"/>
                </a:lnTo>
                <a:lnTo>
                  <a:pt x="1436" y="89"/>
                </a:lnTo>
                <a:lnTo>
                  <a:pt x="1466" y="73"/>
                </a:lnTo>
                <a:lnTo>
                  <a:pt x="1496" y="55"/>
                </a:lnTo>
                <a:lnTo>
                  <a:pt x="1525" y="38"/>
                </a:lnTo>
                <a:lnTo>
                  <a:pt x="1556" y="23"/>
                </a:lnTo>
                <a:lnTo>
                  <a:pt x="1586" y="11"/>
                </a:lnTo>
                <a:lnTo>
                  <a:pt x="1617" y="3"/>
                </a:lnTo>
                <a:lnTo>
                  <a:pt x="1649" y="0"/>
                </a:lnTo>
                <a:close/>
              </a:path>
            </a:pathLst>
          </a:custGeom>
          <a:solidFill>
            <a:schemeClr val="bg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78523" y="1098388"/>
            <a:ext cx="10318418" cy="4394988"/>
          </a:xfrm>
        </p:spPr>
        <p:txBody>
          <a:bodyPr anchor="ctr">
            <a:noAutofit/>
          </a:bodyPr>
          <a:lstStyle>
            <a:lvl1pPr algn="ctr">
              <a:defRPr sz="10000" spc="8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15045" y="5979196"/>
            <a:ext cx="8045373" cy="742279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2000" b="1" i="0" cap="all" spc="400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078523" y="6375679"/>
            <a:ext cx="2329722" cy="348462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80332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067218" y="6375679"/>
            <a:ext cx="2329723" cy="345796"/>
          </a:xfrm>
        </p:spPr>
        <p:txBody>
          <a:bodyPr/>
          <a:lstStyle>
            <a:lvl1pPr>
              <a:defRPr baseline="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3" name="Rectangle 12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498424797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33690789"/>
      </p:ext>
    </p:extLst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42929" y="1073888"/>
            <a:ext cx="8187071" cy="4064627"/>
          </a:xfrm>
        </p:spPr>
        <p:txBody>
          <a:bodyPr anchor="b">
            <a:normAutofit/>
          </a:bodyPr>
          <a:lstStyle>
            <a:lvl1pPr>
              <a:defRPr sz="8400" spc="800" baseline="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242930" y="5159781"/>
            <a:ext cx="7017488" cy="951135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buNone/>
              <a:defRPr sz="2000" b="1" i="0" cap="all" spc="4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236546" y="6375679"/>
            <a:ext cx="1493947" cy="348462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279064" y="6375679"/>
            <a:ext cx="4114800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942434" y="6375679"/>
            <a:ext cx="1487566" cy="345796"/>
          </a:xfrm>
        </p:spPr>
        <p:txBody>
          <a:bodyPr/>
          <a:lstStyle>
            <a:lvl1pPr>
              <a:defRPr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grpSp>
        <p:nvGrpSpPr>
          <p:cNvPr id="7" name="Group 6" title="left scallop shape"/>
          <p:cNvGrpSpPr/>
          <p:nvPr/>
        </p:nvGrpSpPr>
        <p:grpSpPr>
          <a:xfrm>
            <a:off x="0" y="0"/>
            <a:ext cx="2814638" cy="6858000"/>
            <a:chOff x="0" y="0"/>
            <a:chExt cx="2814638" cy="6858000"/>
          </a:xfrm>
        </p:grpSpPr>
        <p:sp>
          <p:nvSpPr>
            <p:cNvPr id="11" name="Freeform 6" title="left scallop shape"/>
            <p:cNvSpPr/>
            <p:nvPr/>
          </p:nvSpPr>
          <p:spPr bwMode="auto">
            <a:xfrm>
              <a:off x="0" y="0"/>
              <a:ext cx="2814638" cy="6858000"/>
            </a:xfrm>
            <a:custGeom>
              <a:avLst/>
              <a:gdLst/>
              <a:ahLst/>
              <a:cxnLst/>
              <a:rect l="0" t="0" r="r" b="b"/>
              <a:pathLst>
                <a:path w="1773" h="4320">
                  <a:moveTo>
                    <a:pt x="0" y="0"/>
                  </a:moveTo>
                  <a:lnTo>
                    <a:pt x="891" y="0"/>
                  </a:lnTo>
                  <a:lnTo>
                    <a:pt x="906" y="56"/>
                  </a:lnTo>
                  <a:lnTo>
                    <a:pt x="921" y="111"/>
                  </a:lnTo>
                  <a:lnTo>
                    <a:pt x="938" y="165"/>
                  </a:lnTo>
                  <a:lnTo>
                    <a:pt x="957" y="217"/>
                  </a:lnTo>
                  <a:lnTo>
                    <a:pt x="980" y="266"/>
                  </a:lnTo>
                  <a:lnTo>
                    <a:pt x="1007" y="312"/>
                  </a:lnTo>
                  <a:lnTo>
                    <a:pt x="1036" y="351"/>
                  </a:lnTo>
                  <a:lnTo>
                    <a:pt x="1069" y="387"/>
                  </a:lnTo>
                  <a:lnTo>
                    <a:pt x="1105" y="422"/>
                  </a:lnTo>
                  <a:lnTo>
                    <a:pt x="1145" y="456"/>
                  </a:lnTo>
                  <a:lnTo>
                    <a:pt x="1185" y="487"/>
                  </a:lnTo>
                  <a:lnTo>
                    <a:pt x="1227" y="520"/>
                  </a:lnTo>
                  <a:lnTo>
                    <a:pt x="1270" y="551"/>
                  </a:lnTo>
                  <a:lnTo>
                    <a:pt x="1311" y="584"/>
                  </a:lnTo>
                  <a:lnTo>
                    <a:pt x="1352" y="617"/>
                  </a:lnTo>
                  <a:lnTo>
                    <a:pt x="1390" y="651"/>
                  </a:lnTo>
                  <a:lnTo>
                    <a:pt x="1425" y="687"/>
                  </a:lnTo>
                  <a:lnTo>
                    <a:pt x="1456" y="725"/>
                  </a:lnTo>
                  <a:lnTo>
                    <a:pt x="1484" y="765"/>
                  </a:lnTo>
                  <a:lnTo>
                    <a:pt x="1505" y="808"/>
                  </a:lnTo>
                  <a:lnTo>
                    <a:pt x="1521" y="856"/>
                  </a:lnTo>
                  <a:lnTo>
                    <a:pt x="1530" y="907"/>
                  </a:lnTo>
                  <a:lnTo>
                    <a:pt x="1534" y="960"/>
                  </a:lnTo>
                  <a:lnTo>
                    <a:pt x="1534" y="1013"/>
                  </a:lnTo>
                  <a:lnTo>
                    <a:pt x="1530" y="1068"/>
                  </a:lnTo>
                  <a:lnTo>
                    <a:pt x="1523" y="1125"/>
                  </a:lnTo>
                  <a:lnTo>
                    <a:pt x="1515" y="1181"/>
                  </a:lnTo>
                  <a:lnTo>
                    <a:pt x="1508" y="1237"/>
                  </a:lnTo>
                  <a:lnTo>
                    <a:pt x="1501" y="1293"/>
                  </a:lnTo>
                  <a:lnTo>
                    <a:pt x="1496" y="1350"/>
                  </a:lnTo>
                  <a:lnTo>
                    <a:pt x="1494" y="1405"/>
                  </a:lnTo>
                  <a:lnTo>
                    <a:pt x="1497" y="1458"/>
                  </a:lnTo>
                  <a:lnTo>
                    <a:pt x="1504" y="1511"/>
                  </a:lnTo>
                  <a:lnTo>
                    <a:pt x="1517" y="1560"/>
                  </a:lnTo>
                  <a:lnTo>
                    <a:pt x="1535" y="1610"/>
                  </a:lnTo>
                  <a:lnTo>
                    <a:pt x="1557" y="1659"/>
                  </a:lnTo>
                  <a:lnTo>
                    <a:pt x="1583" y="1708"/>
                  </a:lnTo>
                  <a:lnTo>
                    <a:pt x="1611" y="1757"/>
                  </a:lnTo>
                  <a:lnTo>
                    <a:pt x="1640" y="1807"/>
                  </a:lnTo>
                  <a:lnTo>
                    <a:pt x="1669" y="1855"/>
                  </a:lnTo>
                  <a:lnTo>
                    <a:pt x="1696" y="1905"/>
                  </a:lnTo>
                  <a:lnTo>
                    <a:pt x="1721" y="1954"/>
                  </a:lnTo>
                  <a:lnTo>
                    <a:pt x="1742" y="2006"/>
                  </a:lnTo>
                  <a:lnTo>
                    <a:pt x="1759" y="2057"/>
                  </a:lnTo>
                  <a:lnTo>
                    <a:pt x="1769" y="2108"/>
                  </a:lnTo>
                  <a:lnTo>
                    <a:pt x="1773" y="2160"/>
                  </a:lnTo>
                  <a:lnTo>
                    <a:pt x="1769" y="2212"/>
                  </a:lnTo>
                  <a:lnTo>
                    <a:pt x="1759" y="2263"/>
                  </a:lnTo>
                  <a:lnTo>
                    <a:pt x="1742" y="2314"/>
                  </a:lnTo>
                  <a:lnTo>
                    <a:pt x="1721" y="2366"/>
                  </a:lnTo>
                  <a:lnTo>
                    <a:pt x="1696" y="2415"/>
                  </a:lnTo>
                  <a:lnTo>
                    <a:pt x="1669" y="2465"/>
                  </a:lnTo>
                  <a:lnTo>
                    <a:pt x="1640" y="2513"/>
                  </a:lnTo>
                  <a:lnTo>
                    <a:pt x="1611" y="2563"/>
                  </a:lnTo>
                  <a:lnTo>
                    <a:pt x="1583" y="2612"/>
                  </a:lnTo>
                  <a:lnTo>
                    <a:pt x="1557" y="2661"/>
                  </a:lnTo>
                  <a:lnTo>
                    <a:pt x="1535" y="2710"/>
                  </a:lnTo>
                  <a:lnTo>
                    <a:pt x="1517" y="2760"/>
                  </a:lnTo>
                  <a:lnTo>
                    <a:pt x="1504" y="2809"/>
                  </a:lnTo>
                  <a:lnTo>
                    <a:pt x="1497" y="2862"/>
                  </a:lnTo>
                  <a:lnTo>
                    <a:pt x="1494" y="2915"/>
                  </a:lnTo>
                  <a:lnTo>
                    <a:pt x="1496" y="2970"/>
                  </a:lnTo>
                  <a:lnTo>
                    <a:pt x="1501" y="3027"/>
                  </a:lnTo>
                  <a:lnTo>
                    <a:pt x="1508" y="3083"/>
                  </a:lnTo>
                  <a:lnTo>
                    <a:pt x="1515" y="3139"/>
                  </a:lnTo>
                  <a:lnTo>
                    <a:pt x="1523" y="3195"/>
                  </a:lnTo>
                  <a:lnTo>
                    <a:pt x="1530" y="3252"/>
                  </a:lnTo>
                  <a:lnTo>
                    <a:pt x="1534" y="3307"/>
                  </a:lnTo>
                  <a:lnTo>
                    <a:pt x="1534" y="3360"/>
                  </a:lnTo>
                  <a:lnTo>
                    <a:pt x="1530" y="3413"/>
                  </a:lnTo>
                  <a:lnTo>
                    <a:pt x="1521" y="3464"/>
                  </a:lnTo>
                  <a:lnTo>
                    <a:pt x="1505" y="3512"/>
                  </a:lnTo>
                  <a:lnTo>
                    <a:pt x="1484" y="3555"/>
                  </a:lnTo>
                  <a:lnTo>
                    <a:pt x="1456" y="3595"/>
                  </a:lnTo>
                  <a:lnTo>
                    <a:pt x="1425" y="3633"/>
                  </a:lnTo>
                  <a:lnTo>
                    <a:pt x="1390" y="3669"/>
                  </a:lnTo>
                  <a:lnTo>
                    <a:pt x="1352" y="3703"/>
                  </a:lnTo>
                  <a:lnTo>
                    <a:pt x="1311" y="3736"/>
                  </a:lnTo>
                  <a:lnTo>
                    <a:pt x="1270" y="3769"/>
                  </a:lnTo>
                  <a:lnTo>
                    <a:pt x="1227" y="3800"/>
                  </a:lnTo>
                  <a:lnTo>
                    <a:pt x="1185" y="3833"/>
                  </a:lnTo>
                  <a:lnTo>
                    <a:pt x="1145" y="3864"/>
                  </a:lnTo>
                  <a:lnTo>
                    <a:pt x="1105" y="3898"/>
                  </a:lnTo>
                  <a:lnTo>
                    <a:pt x="1069" y="3933"/>
                  </a:lnTo>
                  <a:lnTo>
                    <a:pt x="1036" y="3969"/>
                  </a:lnTo>
                  <a:lnTo>
                    <a:pt x="1007" y="4008"/>
                  </a:lnTo>
                  <a:lnTo>
                    <a:pt x="980" y="4054"/>
                  </a:lnTo>
                  <a:lnTo>
                    <a:pt x="957" y="4103"/>
                  </a:lnTo>
                  <a:lnTo>
                    <a:pt x="938" y="4155"/>
                  </a:lnTo>
                  <a:lnTo>
                    <a:pt x="921" y="4209"/>
                  </a:lnTo>
                  <a:lnTo>
                    <a:pt x="906" y="4264"/>
                  </a:lnTo>
                  <a:lnTo>
                    <a:pt x="891" y="4320"/>
                  </a:lnTo>
                  <a:lnTo>
                    <a:pt x="0" y="4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prstDash val="solid"/>
              <a:round/>
              <a:headEnd/>
              <a:tailEnd/>
            </a:ln>
          </p:spPr>
        </p:sp>
        <p:sp>
          <p:nvSpPr>
            <p:cNvPr id="16" name="Freeform 11" title="left scallop inline"/>
            <p:cNvSpPr/>
            <p:nvPr/>
          </p:nvSpPr>
          <p:spPr bwMode="auto">
            <a:xfrm>
              <a:off x="874382" y="0"/>
              <a:ext cx="1646238" cy="6858000"/>
            </a:xfrm>
            <a:custGeom>
              <a:avLst/>
              <a:gdLst/>
              <a:ahLst/>
              <a:cxnLst/>
              <a:rect l="0" t="0" r="r" b="b"/>
              <a:pathLst>
                <a:path w="1037" h="4320">
                  <a:moveTo>
                    <a:pt x="0" y="0"/>
                  </a:moveTo>
                  <a:lnTo>
                    <a:pt x="171" y="0"/>
                  </a:lnTo>
                  <a:lnTo>
                    <a:pt x="188" y="55"/>
                  </a:lnTo>
                  <a:lnTo>
                    <a:pt x="204" y="110"/>
                  </a:lnTo>
                  <a:lnTo>
                    <a:pt x="220" y="166"/>
                  </a:lnTo>
                  <a:lnTo>
                    <a:pt x="234" y="223"/>
                  </a:lnTo>
                  <a:lnTo>
                    <a:pt x="251" y="278"/>
                  </a:lnTo>
                  <a:lnTo>
                    <a:pt x="269" y="331"/>
                  </a:lnTo>
                  <a:lnTo>
                    <a:pt x="292" y="381"/>
                  </a:lnTo>
                  <a:lnTo>
                    <a:pt x="319" y="427"/>
                  </a:lnTo>
                  <a:lnTo>
                    <a:pt x="349" y="466"/>
                  </a:lnTo>
                  <a:lnTo>
                    <a:pt x="382" y="503"/>
                  </a:lnTo>
                  <a:lnTo>
                    <a:pt x="420" y="537"/>
                  </a:lnTo>
                  <a:lnTo>
                    <a:pt x="460" y="571"/>
                  </a:lnTo>
                  <a:lnTo>
                    <a:pt x="502" y="603"/>
                  </a:lnTo>
                  <a:lnTo>
                    <a:pt x="544" y="635"/>
                  </a:lnTo>
                  <a:lnTo>
                    <a:pt x="587" y="668"/>
                  </a:lnTo>
                  <a:lnTo>
                    <a:pt x="628" y="700"/>
                  </a:lnTo>
                  <a:lnTo>
                    <a:pt x="667" y="734"/>
                  </a:lnTo>
                  <a:lnTo>
                    <a:pt x="703" y="771"/>
                  </a:lnTo>
                  <a:lnTo>
                    <a:pt x="736" y="808"/>
                  </a:lnTo>
                  <a:lnTo>
                    <a:pt x="763" y="848"/>
                  </a:lnTo>
                  <a:lnTo>
                    <a:pt x="786" y="893"/>
                  </a:lnTo>
                  <a:lnTo>
                    <a:pt x="800" y="937"/>
                  </a:lnTo>
                  <a:lnTo>
                    <a:pt x="809" y="986"/>
                  </a:lnTo>
                  <a:lnTo>
                    <a:pt x="813" y="1034"/>
                  </a:lnTo>
                  <a:lnTo>
                    <a:pt x="812" y="1085"/>
                  </a:lnTo>
                  <a:lnTo>
                    <a:pt x="808" y="1136"/>
                  </a:lnTo>
                  <a:lnTo>
                    <a:pt x="803" y="1189"/>
                  </a:lnTo>
                  <a:lnTo>
                    <a:pt x="796" y="1242"/>
                  </a:lnTo>
                  <a:lnTo>
                    <a:pt x="788" y="1295"/>
                  </a:lnTo>
                  <a:lnTo>
                    <a:pt x="782" y="1348"/>
                  </a:lnTo>
                  <a:lnTo>
                    <a:pt x="778" y="1401"/>
                  </a:lnTo>
                  <a:lnTo>
                    <a:pt x="775" y="1452"/>
                  </a:lnTo>
                  <a:lnTo>
                    <a:pt x="778" y="1502"/>
                  </a:lnTo>
                  <a:lnTo>
                    <a:pt x="784" y="1551"/>
                  </a:lnTo>
                  <a:lnTo>
                    <a:pt x="797" y="1602"/>
                  </a:lnTo>
                  <a:lnTo>
                    <a:pt x="817" y="1652"/>
                  </a:lnTo>
                  <a:lnTo>
                    <a:pt x="841" y="1702"/>
                  </a:lnTo>
                  <a:lnTo>
                    <a:pt x="868" y="1752"/>
                  </a:lnTo>
                  <a:lnTo>
                    <a:pt x="896" y="1801"/>
                  </a:lnTo>
                  <a:lnTo>
                    <a:pt x="926" y="1851"/>
                  </a:lnTo>
                  <a:lnTo>
                    <a:pt x="953" y="1901"/>
                  </a:lnTo>
                  <a:lnTo>
                    <a:pt x="980" y="1952"/>
                  </a:lnTo>
                  <a:lnTo>
                    <a:pt x="1003" y="2003"/>
                  </a:lnTo>
                  <a:lnTo>
                    <a:pt x="1021" y="2054"/>
                  </a:lnTo>
                  <a:lnTo>
                    <a:pt x="1031" y="2106"/>
                  </a:lnTo>
                  <a:lnTo>
                    <a:pt x="1037" y="2160"/>
                  </a:lnTo>
                  <a:lnTo>
                    <a:pt x="1031" y="2214"/>
                  </a:lnTo>
                  <a:lnTo>
                    <a:pt x="1021" y="2266"/>
                  </a:lnTo>
                  <a:lnTo>
                    <a:pt x="1003" y="2317"/>
                  </a:lnTo>
                  <a:lnTo>
                    <a:pt x="980" y="2368"/>
                  </a:lnTo>
                  <a:lnTo>
                    <a:pt x="953" y="2419"/>
                  </a:lnTo>
                  <a:lnTo>
                    <a:pt x="926" y="2469"/>
                  </a:lnTo>
                  <a:lnTo>
                    <a:pt x="896" y="2519"/>
                  </a:lnTo>
                  <a:lnTo>
                    <a:pt x="868" y="2568"/>
                  </a:lnTo>
                  <a:lnTo>
                    <a:pt x="841" y="2618"/>
                  </a:lnTo>
                  <a:lnTo>
                    <a:pt x="817" y="2668"/>
                  </a:lnTo>
                  <a:lnTo>
                    <a:pt x="797" y="2718"/>
                  </a:lnTo>
                  <a:lnTo>
                    <a:pt x="784" y="2769"/>
                  </a:lnTo>
                  <a:lnTo>
                    <a:pt x="778" y="2818"/>
                  </a:lnTo>
                  <a:lnTo>
                    <a:pt x="775" y="2868"/>
                  </a:lnTo>
                  <a:lnTo>
                    <a:pt x="778" y="2919"/>
                  </a:lnTo>
                  <a:lnTo>
                    <a:pt x="782" y="2972"/>
                  </a:lnTo>
                  <a:lnTo>
                    <a:pt x="788" y="3025"/>
                  </a:lnTo>
                  <a:lnTo>
                    <a:pt x="796" y="3078"/>
                  </a:lnTo>
                  <a:lnTo>
                    <a:pt x="803" y="3131"/>
                  </a:lnTo>
                  <a:lnTo>
                    <a:pt x="808" y="3184"/>
                  </a:lnTo>
                  <a:lnTo>
                    <a:pt x="812" y="3235"/>
                  </a:lnTo>
                  <a:lnTo>
                    <a:pt x="813" y="3286"/>
                  </a:lnTo>
                  <a:lnTo>
                    <a:pt x="809" y="3334"/>
                  </a:lnTo>
                  <a:lnTo>
                    <a:pt x="800" y="3383"/>
                  </a:lnTo>
                  <a:lnTo>
                    <a:pt x="786" y="3427"/>
                  </a:lnTo>
                  <a:lnTo>
                    <a:pt x="763" y="3472"/>
                  </a:lnTo>
                  <a:lnTo>
                    <a:pt x="736" y="3512"/>
                  </a:lnTo>
                  <a:lnTo>
                    <a:pt x="703" y="3549"/>
                  </a:lnTo>
                  <a:lnTo>
                    <a:pt x="667" y="3586"/>
                  </a:lnTo>
                  <a:lnTo>
                    <a:pt x="628" y="3620"/>
                  </a:lnTo>
                  <a:lnTo>
                    <a:pt x="587" y="3652"/>
                  </a:lnTo>
                  <a:lnTo>
                    <a:pt x="544" y="3685"/>
                  </a:lnTo>
                  <a:lnTo>
                    <a:pt x="502" y="3717"/>
                  </a:lnTo>
                  <a:lnTo>
                    <a:pt x="460" y="3749"/>
                  </a:lnTo>
                  <a:lnTo>
                    <a:pt x="420" y="3783"/>
                  </a:lnTo>
                  <a:lnTo>
                    <a:pt x="382" y="3817"/>
                  </a:lnTo>
                  <a:lnTo>
                    <a:pt x="349" y="3854"/>
                  </a:lnTo>
                  <a:lnTo>
                    <a:pt x="319" y="3893"/>
                  </a:lnTo>
                  <a:lnTo>
                    <a:pt x="292" y="3939"/>
                  </a:lnTo>
                  <a:lnTo>
                    <a:pt x="269" y="3989"/>
                  </a:lnTo>
                  <a:lnTo>
                    <a:pt x="251" y="4042"/>
                  </a:lnTo>
                  <a:lnTo>
                    <a:pt x="234" y="4097"/>
                  </a:lnTo>
                  <a:lnTo>
                    <a:pt x="220" y="4154"/>
                  </a:lnTo>
                  <a:lnTo>
                    <a:pt x="204" y="4210"/>
                  </a:lnTo>
                  <a:lnTo>
                    <a:pt x="188" y="4265"/>
                  </a:lnTo>
                  <a:lnTo>
                    <a:pt x="171" y="4320"/>
                  </a:lnTo>
                  <a:lnTo>
                    <a:pt x="0" y="4320"/>
                  </a:lnTo>
                  <a:lnTo>
                    <a:pt x="17" y="4278"/>
                  </a:lnTo>
                  <a:lnTo>
                    <a:pt x="33" y="4232"/>
                  </a:lnTo>
                  <a:lnTo>
                    <a:pt x="46" y="4183"/>
                  </a:lnTo>
                  <a:lnTo>
                    <a:pt x="60" y="4131"/>
                  </a:lnTo>
                  <a:lnTo>
                    <a:pt x="75" y="4075"/>
                  </a:lnTo>
                  <a:lnTo>
                    <a:pt x="90" y="4019"/>
                  </a:lnTo>
                  <a:lnTo>
                    <a:pt x="109" y="3964"/>
                  </a:lnTo>
                  <a:lnTo>
                    <a:pt x="129" y="3909"/>
                  </a:lnTo>
                  <a:lnTo>
                    <a:pt x="156" y="3855"/>
                  </a:lnTo>
                  <a:lnTo>
                    <a:pt x="186" y="3804"/>
                  </a:lnTo>
                  <a:lnTo>
                    <a:pt x="222" y="3756"/>
                  </a:lnTo>
                  <a:lnTo>
                    <a:pt x="261" y="3713"/>
                  </a:lnTo>
                  <a:lnTo>
                    <a:pt x="303" y="3672"/>
                  </a:lnTo>
                  <a:lnTo>
                    <a:pt x="348" y="3634"/>
                  </a:lnTo>
                  <a:lnTo>
                    <a:pt x="392" y="3599"/>
                  </a:lnTo>
                  <a:lnTo>
                    <a:pt x="438" y="3565"/>
                  </a:lnTo>
                  <a:lnTo>
                    <a:pt x="482" y="3531"/>
                  </a:lnTo>
                  <a:lnTo>
                    <a:pt x="523" y="3499"/>
                  </a:lnTo>
                  <a:lnTo>
                    <a:pt x="561" y="3466"/>
                  </a:lnTo>
                  <a:lnTo>
                    <a:pt x="594" y="3434"/>
                  </a:lnTo>
                  <a:lnTo>
                    <a:pt x="620" y="3400"/>
                  </a:lnTo>
                  <a:lnTo>
                    <a:pt x="638" y="3367"/>
                  </a:lnTo>
                  <a:lnTo>
                    <a:pt x="647" y="3336"/>
                  </a:lnTo>
                  <a:lnTo>
                    <a:pt x="652" y="3302"/>
                  </a:lnTo>
                  <a:lnTo>
                    <a:pt x="654" y="3265"/>
                  </a:lnTo>
                  <a:lnTo>
                    <a:pt x="651" y="3224"/>
                  </a:lnTo>
                  <a:lnTo>
                    <a:pt x="647" y="3181"/>
                  </a:lnTo>
                  <a:lnTo>
                    <a:pt x="642" y="3137"/>
                  </a:lnTo>
                  <a:lnTo>
                    <a:pt x="637" y="3091"/>
                  </a:lnTo>
                  <a:lnTo>
                    <a:pt x="626" y="3021"/>
                  </a:lnTo>
                  <a:lnTo>
                    <a:pt x="620" y="2952"/>
                  </a:lnTo>
                  <a:lnTo>
                    <a:pt x="616" y="2881"/>
                  </a:lnTo>
                  <a:lnTo>
                    <a:pt x="618" y="2809"/>
                  </a:lnTo>
                  <a:lnTo>
                    <a:pt x="628" y="2737"/>
                  </a:lnTo>
                  <a:lnTo>
                    <a:pt x="642" y="2681"/>
                  </a:lnTo>
                  <a:lnTo>
                    <a:pt x="661" y="2626"/>
                  </a:lnTo>
                  <a:lnTo>
                    <a:pt x="685" y="2574"/>
                  </a:lnTo>
                  <a:lnTo>
                    <a:pt x="711" y="2521"/>
                  </a:lnTo>
                  <a:lnTo>
                    <a:pt x="739" y="2472"/>
                  </a:lnTo>
                  <a:lnTo>
                    <a:pt x="767" y="2423"/>
                  </a:lnTo>
                  <a:lnTo>
                    <a:pt x="791" y="2381"/>
                  </a:lnTo>
                  <a:lnTo>
                    <a:pt x="813" y="2342"/>
                  </a:lnTo>
                  <a:lnTo>
                    <a:pt x="834" y="2303"/>
                  </a:lnTo>
                  <a:lnTo>
                    <a:pt x="851" y="2265"/>
                  </a:lnTo>
                  <a:lnTo>
                    <a:pt x="864" y="2228"/>
                  </a:lnTo>
                  <a:lnTo>
                    <a:pt x="873" y="2194"/>
                  </a:lnTo>
                  <a:lnTo>
                    <a:pt x="876" y="2160"/>
                  </a:lnTo>
                  <a:lnTo>
                    <a:pt x="873" y="2126"/>
                  </a:lnTo>
                  <a:lnTo>
                    <a:pt x="864" y="2092"/>
                  </a:lnTo>
                  <a:lnTo>
                    <a:pt x="851" y="2055"/>
                  </a:lnTo>
                  <a:lnTo>
                    <a:pt x="834" y="2017"/>
                  </a:lnTo>
                  <a:lnTo>
                    <a:pt x="813" y="1978"/>
                  </a:lnTo>
                  <a:lnTo>
                    <a:pt x="791" y="1939"/>
                  </a:lnTo>
                  <a:lnTo>
                    <a:pt x="767" y="1897"/>
                  </a:lnTo>
                  <a:lnTo>
                    <a:pt x="739" y="1848"/>
                  </a:lnTo>
                  <a:lnTo>
                    <a:pt x="711" y="1799"/>
                  </a:lnTo>
                  <a:lnTo>
                    <a:pt x="685" y="1746"/>
                  </a:lnTo>
                  <a:lnTo>
                    <a:pt x="661" y="1694"/>
                  </a:lnTo>
                  <a:lnTo>
                    <a:pt x="642" y="1639"/>
                  </a:lnTo>
                  <a:lnTo>
                    <a:pt x="628" y="1583"/>
                  </a:lnTo>
                  <a:lnTo>
                    <a:pt x="618" y="1511"/>
                  </a:lnTo>
                  <a:lnTo>
                    <a:pt x="616" y="1439"/>
                  </a:lnTo>
                  <a:lnTo>
                    <a:pt x="620" y="1368"/>
                  </a:lnTo>
                  <a:lnTo>
                    <a:pt x="626" y="1299"/>
                  </a:lnTo>
                  <a:lnTo>
                    <a:pt x="637" y="1229"/>
                  </a:lnTo>
                  <a:lnTo>
                    <a:pt x="642" y="1183"/>
                  </a:lnTo>
                  <a:lnTo>
                    <a:pt x="647" y="1139"/>
                  </a:lnTo>
                  <a:lnTo>
                    <a:pt x="651" y="1096"/>
                  </a:lnTo>
                  <a:lnTo>
                    <a:pt x="654" y="1055"/>
                  </a:lnTo>
                  <a:lnTo>
                    <a:pt x="652" y="1018"/>
                  </a:lnTo>
                  <a:lnTo>
                    <a:pt x="647" y="984"/>
                  </a:lnTo>
                  <a:lnTo>
                    <a:pt x="638" y="953"/>
                  </a:lnTo>
                  <a:lnTo>
                    <a:pt x="620" y="920"/>
                  </a:lnTo>
                  <a:lnTo>
                    <a:pt x="594" y="886"/>
                  </a:lnTo>
                  <a:lnTo>
                    <a:pt x="561" y="854"/>
                  </a:lnTo>
                  <a:lnTo>
                    <a:pt x="523" y="822"/>
                  </a:lnTo>
                  <a:lnTo>
                    <a:pt x="482" y="789"/>
                  </a:lnTo>
                  <a:lnTo>
                    <a:pt x="438" y="755"/>
                  </a:lnTo>
                  <a:lnTo>
                    <a:pt x="392" y="721"/>
                  </a:lnTo>
                  <a:lnTo>
                    <a:pt x="348" y="686"/>
                  </a:lnTo>
                  <a:lnTo>
                    <a:pt x="303" y="648"/>
                  </a:lnTo>
                  <a:lnTo>
                    <a:pt x="261" y="607"/>
                  </a:lnTo>
                  <a:lnTo>
                    <a:pt x="222" y="564"/>
                  </a:lnTo>
                  <a:lnTo>
                    <a:pt x="186" y="516"/>
                  </a:lnTo>
                  <a:lnTo>
                    <a:pt x="156" y="465"/>
                  </a:lnTo>
                  <a:lnTo>
                    <a:pt x="129" y="411"/>
                  </a:lnTo>
                  <a:lnTo>
                    <a:pt x="109" y="356"/>
                  </a:lnTo>
                  <a:lnTo>
                    <a:pt x="90" y="301"/>
                  </a:lnTo>
                  <a:lnTo>
                    <a:pt x="75" y="245"/>
                  </a:lnTo>
                  <a:lnTo>
                    <a:pt x="60" y="189"/>
                  </a:lnTo>
                  <a:lnTo>
                    <a:pt x="46" y="137"/>
                  </a:lnTo>
                  <a:lnTo>
                    <a:pt x="33" y="88"/>
                  </a:lnTo>
                  <a:lnTo>
                    <a:pt x="17" y="4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</p:sp>
      </p:grpSp>
    </p:spTree>
    <p:extLst>
      <p:ext uri="{BB962C8B-B14F-4D97-AF65-F5344CB8AC3E}">
        <p14:creationId xmlns:p14="http://schemas.microsoft.com/office/powerpoint/2010/main" val="27419766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57300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47796" y="2286000"/>
            <a:ext cx="4800600" cy="36195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8623398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2728" y="381000"/>
            <a:ext cx="10172700" cy="149351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57300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633864" y="2199633"/>
            <a:ext cx="4800600" cy="632529"/>
          </a:xfrm>
        </p:spPr>
        <p:txBody>
          <a:bodyPr anchor="b">
            <a:noAutofit/>
          </a:bodyPr>
          <a:lstStyle>
            <a:lvl1pPr marL="0" indent="0">
              <a:lnSpc>
                <a:spcPct val="100000"/>
              </a:lnSpc>
              <a:buNone/>
              <a:defRPr sz="1900" b="1" cap="all" spc="200" baseline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633864" y="2909102"/>
            <a:ext cx="4800600" cy="29963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1132114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48234771"/>
      </p:ext>
    </p:extLst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37875537"/>
      </p:ext>
    </p:extLst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4" y="457199"/>
            <a:ext cx="3092115" cy="1196671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cap="all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5051" y="920377"/>
            <a:ext cx="6158418" cy="498512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5" y="1741336"/>
            <a:ext cx="3092115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051" y="6375679"/>
            <a:ext cx="1233355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0" y="6375679"/>
            <a:ext cx="3482179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91014" y="6375679"/>
            <a:ext cx="1232456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8" name="Rectangle 7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65165483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696">
          <p15:clr>
            <a:srgbClr val="FBAE40"/>
          </p15:clr>
        </p15:guide>
      </p15:sldGuideLst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31052" y="958037"/>
            <a:ext cx="9605635" cy="105930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9166" y="2165621"/>
            <a:ext cx="4645152" cy="329385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5606" y="2171769"/>
            <a:ext cx="4645152" cy="328709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6" name="Picture 15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32194257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83464" y="0"/>
            <a:ext cx="7355585" cy="6857999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reeform 11" title="right scallop background shape"/>
          <p:cNvSpPr/>
          <p:nvPr/>
        </p:nvSpPr>
        <p:spPr bwMode="auto">
          <a:xfrm>
            <a:off x="7389812" y="0"/>
            <a:ext cx="4802188" cy="6858000"/>
          </a:xfrm>
          <a:custGeom>
            <a:avLst/>
            <a:gdLst/>
            <a:ahLst/>
            <a:cxnLst/>
            <a:rect l="0" t="0" r="r" b="b"/>
            <a:pathLst>
              <a:path w="3025" h="4320">
                <a:moveTo>
                  <a:pt x="0" y="0"/>
                </a:moveTo>
                <a:lnTo>
                  <a:pt x="3025" y="0"/>
                </a:lnTo>
                <a:lnTo>
                  <a:pt x="3025" y="4320"/>
                </a:lnTo>
                <a:lnTo>
                  <a:pt x="0" y="4320"/>
                </a:lnTo>
                <a:lnTo>
                  <a:pt x="3" y="4278"/>
                </a:lnTo>
                <a:lnTo>
                  <a:pt x="8" y="4243"/>
                </a:lnTo>
                <a:lnTo>
                  <a:pt x="14" y="4210"/>
                </a:lnTo>
                <a:lnTo>
                  <a:pt x="24" y="4183"/>
                </a:lnTo>
                <a:lnTo>
                  <a:pt x="34" y="4156"/>
                </a:lnTo>
                <a:lnTo>
                  <a:pt x="46" y="4133"/>
                </a:lnTo>
                <a:lnTo>
                  <a:pt x="58" y="4109"/>
                </a:lnTo>
                <a:lnTo>
                  <a:pt x="69" y="4087"/>
                </a:lnTo>
                <a:lnTo>
                  <a:pt x="80" y="4062"/>
                </a:lnTo>
                <a:lnTo>
                  <a:pt x="90" y="4036"/>
                </a:lnTo>
                <a:lnTo>
                  <a:pt x="99" y="4007"/>
                </a:lnTo>
                <a:lnTo>
                  <a:pt x="106" y="3976"/>
                </a:lnTo>
                <a:lnTo>
                  <a:pt x="111" y="3938"/>
                </a:lnTo>
                <a:lnTo>
                  <a:pt x="113" y="3895"/>
                </a:lnTo>
                <a:lnTo>
                  <a:pt x="111" y="3851"/>
                </a:lnTo>
                <a:lnTo>
                  <a:pt x="106" y="3815"/>
                </a:lnTo>
                <a:lnTo>
                  <a:pt x="99" y="3782"/>
                </a:lnTo>
                <a:lnTo>
                  <a:pt x="90" y="3752"/>
                </a:lnTo>
                <a:lnTo>
                  <a:pt x="80" y="3726"/>
                </a:lnTo>
                <a:lnTo>
                  <a:pt x="68" y="3702"/>
                </a:lnTo>
                <a:lnTo>
                  <a:pt x="56" y="3679"/>
                </a:lnTo>
                <a:lnTo>
                  <a:pt x="44" y="3655"/>
                </a:lnTo>
                <a:lnTo>
                  <a:pt x="33" y="3630"/>
                </a:lnTo>
                <a:lnTo>
                  <a:pt x="22" y="3604"/>
                </a:lnTo>
                <a:lnTo>
                  <a:pt x="13" y="3575"/>
                </a:lnTo>
                <a:lnTo>
                  <a:pt x="7" y="3542"/>
                </a:lnTo>
                <a:lnTo>
                  <a:pt x="1" y="3504"/>
                </a:lnTo>
                <a:lnTo>
                  <a:pt x="0" y="3461"/>
                </a:lnTo>
                <a:lnTo>
                  <a:pt x="1" y="3418"/>
                </a:lnTo>
                <a:lnTo>
                  <a:pt x="7" y="3380"/>
                </a:lnTo>
                <a:lnTo>
                  <a:pt x="13" y="3347"/>
                </a:lnTo>
                <a:lnTo>
                  <a:pt x="22" y="3319"/>
                </a:lnTo>
                <a:lnTo>
                  <a:pt x="33" y="3292"/>
                </a:lnTo>
                <a:lnTo>
                  <a:pt x="44" y="3267"/>
                </a:lnTo>
                <a:lnTo>
                  <a:pt x="56" y="3244"/>
                </a:lnTo>
                <a:lnTo>
                  <a:pt x="68" y="3222"/>
                </a:lnTo>
                <a:lnTo>
                  <a:pt x="80" y="3197"/>
                </a:lnTo>
                <a:lnTo>
                  <a:pt x="90" y="3171"/>
                </a:lnTo>
                <a:lnTo>
                  <a:pt x="99" y="3142"/>
                </a:lnTo>
                <a:lnTo>
                  <a:pt x="106" y="3109"/>
                </a:lnTo>
                <a:lnTo>
                  <a:pt x="111" y="3071"/>
                </a:lnTo>
                <a:lnTo>
                  <a:pt x="113" y="3028"/>
                </a:lnTo>
                <a:lnTo>
                  <a:pt x="111" y="2985"/>
                </a:lnTo>
                <a:lnTo>
                  <a:pt x="106" y="2947"/>
                </a:lnTo>
                <a:lnTo>
                  <a:pt x="99" y="2914"/>
                </a:lnTo>
                <a:lnTo>
                  <a:pt x="90" y="2885"/>
                </a:lnTo>
                <a:lnTo>
                  <a:pt x="80" y="2858"/>
                </a:lnTo>
                <a:lnTo>
                  <a:pt x="68" y="2834"/>
                </a:lnTo>
                <a:lnTo>
                  <a:pt x="44" y="2787"/>
                </a:lnTo>
                <a:lnTo>
                  <a:pt x="33" y="2763"/>
                </a:lnTo>
                <a:lnTo>
                  <a:pt x="22" y="2736"/>
                </a:lnTo>
                <a:lnTo>
                  <a:pt x="13" y="2707"/>
                </a:lnTo>
                <a:lnTo>
                  <a:pt x="7" y="2674"/>
                </a:lnTo>
                <a:lnTo>
                  <a:pt x="1" y="2637"/>
                </a:lnTo>
                <a:lnTo>
                  <a:pt x="0" y="2593"/>
                </a:lnTo>
                <a:lnTo>
                  <a:pt x="1" y="2550"/>
                </a:lnTo>
                <a:lnTo>
                  <a:pt x="7" y="2512"/>
                </a:lnTo>
                <a:lnTo>
                  <a:pt x="13" y="2479"/>
                </a:lnTo>
                <a:lnTo>
                  <a:pt x="22" y="2451"/>
                </a:lnTo>
                <a:lnTo>
                  <a:pt x="33" y="2424"/>
                </a:lnTo>
                <a:lnTo>
                  <a:pt x="44" y="2401"/>
                </a:lnTo>
                <a:lnTo>
                  <a:pt x="68" y="2354"/>
                </a:lnTo>
                <a:lnTo>
                  <a:pt x="80" y="2329"/>
                </a:lnTo>
                <a:lnTo>
                  <a:pt x="90" y="2303"/>
                </a:lnTo>
                <a:lnTo>
                  <a:pt x="99" y="2274"/>
                </a:lnTo>
                <a:lnTo>
                  <a:pt x="106" y="2241"/>
                </a:lnTo>
                <a:lnTo>
                  <a:pt x="111" y="2203"/>
                </a:lnTo>
                <a:lnTo>
                  <a:pt x="113" y="2159"/>
                </a:lnTo>
                <a:lnTo>
                  <a:pt x="111" y="2117"/>
                </a:lnTo>
                <a:lnTo>
                  <a:pt x="106" y="2079"/>
                </a:lnTo>
                <a:lnTo>
                  <a:pt x="99" y="2046"/>
                </a:lnTo>
                <a:lnTo>
                  <a:pt x="90" y="2017"/>
                </a:lnTo>
                <a:lnTo>
                  <a:pt x="80" y="1991"/>
                </a:lnTo>
                <a:lnTo>
                  <a:pt x="68" y="1966"/>
                </a:lnTo>
                <a:lnTo>
                  <a:pt x="56" y="1943"/>
                </a:lnTo>
                <a:lnTo>
                  <a:pt x="44" y="1919"/>
                </a:lnTo>
                <a:lnTo>
                  <a:pt x="33" y="1896"/>
                </a:lnTo>
                <a:lnTo>
                  <a:pt x="22" y="1869"/>
                </a:lnTo>
                <a:lnTo>
                  <a:pt x="13" y="1841"/>
                </a:lnTo>
                <a:lnTo>
                  <a:pt x="7" y="1807"/>
                </a:lnTo>
                <a:lnTo>
                  <a:pt x="1" y="1770"/>
                </a:lnTo>
                <a:lnTo>
                  <a:pt x="0" y="1727"/>
                </a:lnTo>
                <a:lnTo>
                  <a:pt x="1" y="1683"/>
                </a:lnTo>
                <a:lnTo>
                  <a:pt x="7" y="1646"/>
                </a:lnTo>
                <a:lnTo>
                  <a:pt x="13" y="1613"/>
                </a:lnTo>
                <a:lnTo>
                  <a:pt x="22" y="1583"/>
                </a:lnTo>
                <a:lnTo>
                  <a:pt x="33" y="1557"/>
                </a:lnTo>
                <a:lnTo>
                  <a:pt x="44" y="1533"/>
                </a:lnTo>
                <a:lnTo>
                  <a:pt x="56" y="1509"/>
                </a:lnTo>
                <a:lnTo>
                  <a:pt x="68" y="1486"/>
                </a:lnTo>
                <a:lnTo>
                  <a:pt x="80" y="1461"/>
                </a:lnTo>
                <a:lnTo>
                  <a:pt x="90" y="1435"/>
                </a:lnTo>
                <a:lnTo>
                  <a:pt x="99" y="1406"/>
                </a:lnTo>
                <a:lnTo>
                  <a:pt x="106" y="1373"/>
                </a:lnTo>
                <a:lnTo>
                  <a:pt x="111" y="1335"/>
                </a:lnTo>
                <a:lnTo>
                  <a:pt x="113" y="1292"/>
                </a:lnTo>
                <a:lnTo>
                  <a:pt x="111" y="1249"/>
                </a:lnTo>
                <a:lnTo>
                  <a:pt x="106" y="1211"/>
                </a:lnTo>
                <a:lnTo>
                  <a:pt x="99" y="1178"/>
                </a:lnTo>
                <a:lnTo>
                  <a:pt x="90" y="1149"/>
                </a:lnTo>
                <a:lnTo>
                  <a:pt x="80" y="1123"/>
                </a:lnTo>
                <a:lnTo>
                  <a:pt x="68" y="1098"/>
                </a:lnTo>
                <a:lnTo>
                  <a:pt x="56" y="1076"/>
                </a:lnTo>
                <a:lnTo>
                  <a:pt x="44" y="1053"/>
                </a:lnTo>
                <a:lnTo>
                  <a:pt x="33" y="1028"/>
                </a:lnTo>
                <a:lnTo>
                  <a:pt x="22" y="1001"/>
                </a:lnTo>
                <a:lnTo>
                  <a:pt x="13" y="973"/>
                </a:lnTo>
                <a:lnTo>
                  <a:pt x="7" y="940"/>
                </a:lnTo>
                <a:lnTo>
                  <a:pt x="1" y="902"/>
                </a:lnTo>
                <a:lnTo>
                  <a:pt x="0" y="859"/>
                </a:lnTo>
                <a:lnTo>
                  <a:pt x="1" y="816"/>
                </a:lnTo>
                <a:lnTo>
                  <a:pt x="7" y="778"/>
                </a:lnTo>
                <a:lnTo>
                  <a:pt x="13" y="745"/>
                </a:lnTo>
                <a:lnTo>
                  <a:pt x="22" y="716"/>
                </a:lnTo>
                <a:lnTo>
                  <a:pt x="33" y="690"/>
                </a:lnTo>
                <a:lnTo>
                  <a:pt x="44" y="665"/>
                </a:lnTo>
                <a:lnTo>
                  <a:pt x="56" y="641"/>
                </a:lnTo>
                <a:lnTo>
                  <a:pt x="68" y="618"/>
                </a:lnTo>
                <a:lnTo>
                  <a:pt x="80" y="594"/>
                </a:lnTo>
                <a:lnTo>
                  <a:pt x="90" y="568"/>
                </a:lnTo>
                <a:lnTo>
                  <a:pt x="99" y="538"/>
                </a:lnTo>
                <a:lnTo>
                  <a:pt x="106" y="505"/>
                </a:lnTo>
                <a:lnTo>
                  <a:pt x="111" y="469"/>
                </a:lnTo>
                <a:lnTo>
                  <a:pt x="113" y="424"/>
                </a:lnTo>
                <a:lnTo>
                  <a:pt x="111" y="382"/>
                </a:lnTo>
                <a:lnTo>
                  <a:pt x="106" y="344"/>
                </a:lnTo>
                <a:lnTo>
                  <a:pt x="99" y="313"/>
                </a:lnTo>
                <a:lnTo>
                  <a:pt x="90" y="284"/>
                </a:lnTo>
                <a:lnTo>
                  <a:pt x="80" y="258"/>
                </a:lnTo>
                <a:lnTo>
                  <a:pt x="69" y="233"/>
                </a:lnTo>
                <a:lnTo>
                  <a:pt x="58" y="211"/>
                </a:lnTo>
                <a:lnTo>
                  <a:pt x="46" y="187"/>
                </a:lnTo>
                <a:lnTo>
                  <a:pt x="34" y="164"/>
                </a:lnTo>
                <a:lnTo>
                  <a:pt x="24" y="137"/>
                </a:lnTo>
                <a:lnTo>
                  <a:pt x="14" y="110"/>
                </a:lnTo>
                <a:lnTo>
                  <a:pt x="8" y="77"/>
                </a:lnTo>
                <a:lnTo>
                  <a:pt x="3" y="42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left edge border"/>
          <p:cNvSpPr/>
          <p:nvPr/>
        </p:nvSpPr>
        <p:spPr>
          <a:xfrm>
            <a:off x="0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7883" y="457200"/>
            <a:ext cx="3092117" cy="1196670"/>
          </a:xfr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1900" b="1" i="0" spc="300" baseline="0">
                <a:solidFill>
                  <a:schemeClr val="accent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37883" y="1741336"/>
            <a:ext cx="3092117" cy="4164164"/>
          </a:xfrm>
        </p:spPr>
        <p:txBody>
          <a:bodyPr/>
          <a:lstStyle>
            <a:lvl1pPr marL="0" indent="0">
              <a:lnSpc>
                <a:spcPct val="120000"/>
              </a:lnSpc>
              <a:spcBef>
                <a:spcPts val="1200"/>
              </a:spcBef>
              <a:buNone/>
              <a:defRPr sz="1600" baseline="0">
                <a:solidFill>
                  <a:schemeClr val="bg2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765950" y="6375679"/>
            <a:ext cx="1232456" cy="348462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103621" y="6375679"/>
            <a:ext cx="3482178" cy="345796"/>
          </a:xfrm>
        </p:spPr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5687568" y="6375679"/>
            <a:ext cx="1234440" cy="345796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4259930"/>
      </p:ext>
    </p:extLst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30138243"/>
      </p:ext>
    </p:extLst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066321" y="382386"/>
            <a:ext cx="1492132" cy="560040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57300" y="382385"/>
            <a:ext cx="8392585" cy="5600405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34069549"/>
      </p:ext>
    </p:extLst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65759" y="2166364"/>
            <a:ext cx="11471565" cy="1739347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0000"/>
              </a:lnSpc>
              <a:defRPr sz="6000" spc="15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996250"/>
            <a:ext cx="9144000" cy="1309255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56714874"/>
      </p:ext>
    </p:extLst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34857559"/>
      </p:ext>
    </p:extLst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191" y="2208879"/>
            <a:ext cx="10515600" cy="1676400"/>
          </a:xfrm>
        </p:spPr>
        <p:txBody>
          <a:bodyPr anchor="ctr">
            <a:noAutofit/>
          </a:bodyPr>
          <a:lstStyle>
            <a:lvl1pPr algn="ctr">
              <a:lnSpc>
                <a:spcPct val="80000"/>
              </a:lnSpc>
              <a:defRPr sz="6000" b="0" spc="15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3191" y="4010334"/>
            <a:ext cx="10515600" cy="1174639"/>
          </a:xfrm>
        </p:spPr>
        <p:txBody>
          <a:bodyPr anchor="t">
            <a:norm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357972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05344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30391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7845463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7008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07008" y="2656566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31230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31230" y="2656564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7380579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23653172"/>
      </p:ext>
    </p:extLst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992118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9166" y="953336"/>
            <a:ext cx="9607661" cy="105631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29166" y="2169727"/>
            <a:ext cx="4645152" cy="801943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800" b="0" cap="none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29166" y="2974448"/>
            <a:ext cx="4645152" cy="249387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094337" y="2173181"/>
            <a:ext cx="4645152" cy="8022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800" b="0" cap="none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094337" y="2971669"/>
            <a:ext cx="4645152" cy="248719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8" name="Picture 17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60554225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07008" y="2120054"/>
            <a:ext cx="6126480" cy="41148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89023" y="2147486"/>
            <a:ext cx="3200400" cy="3432319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0698079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80160" y="2211494"/>
            <a:ext cx="6126480" cy="3931920"/>
          </a:xfrm>
          <a:solidFill>
            <a:schemeClr val="tx2">
              <a:lumMod val="60000"/>
              <a:lumOff val="40000"/>
            </a:schemeClr>
          </a:solidFill>
        </p:spPr>
        <p:txBody>
          <a:bodyPr tIns="365760" anchor="t"/>
          <a:lstStyle>
            <a:lvl1pPr marL="0" indent="0" algn="ctr">
              <a:buNone/>
              <a:defRPr sz="320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90688" y="2150621"/>
            <a:ext cx="3200400" cy="3429000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80490380"/>
      </p:ext>
    </p:extLst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08136179"/>
      </p:ext>
    </p:extLst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019312" y="0"/>
            <a:ext cx="27432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0624" y="274638"/>
            <a:ext cx="2402380" cy="58975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274638"/>
            <a:ext cx="7973291" cy="5897562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422854"/>
            <a:ext cx="2743196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776135" y="6422854"/>
            <a:ext cx="4279669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3048" y="6422854"/>
            <a:ext cx="87975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66982430"/>
      </p:ext>
    </p:extLst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-6843" y="3887812"/>
            <a:ext cx="12195668" cy="457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75488" y="2166364"/>
            <a:ext cx="11247120" cy="1739347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0000"/>
              </a:lnSpc>
              <a:defRPr sz="6000" spc="15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47472" y="3913632"/>
            <a:ext cx="11506200" cy="457200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459065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36659889"/>
      </p:ext>
    </p:extLst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-6843" y="3887812"/>
            <a:ext cx="12195668" cy="457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5488" y="2167128"/>
            <a:ext cx="11247120" cy="1737360"/>
          </a:xfrm>
        </p:spPr>
        <p:txBody>
          <a:bodyPr anchor="ctr">
            <a:noAutofit/>
          </a:bodyPr>
          <a:lstStyle>
            <a:lvl1pPr algn="ctr">
              <a:lnSpc>
                <a:spcPct val="80000"/>
              </a:lnSpc>
              <a:defRPr sz="6000" b="0" spc="15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7472" y="3913212"/>
            <a:ext cx="11503152" cy="457200"/>
          </a:xfrm>
        </p:spPr>
        <p:txBody>
          <a:bodyPr anchor="t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432208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05344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30391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0520966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7008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07008" y="2656566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31230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31230" y="2656564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4315116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1568587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pic>
        <p:nvPicPr>
          <p:cNvPr id="14" name="Picture 13" descr="RedHashing.emf"/>
          <p:cNvPicPr>
            <a:picLocks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" r="15828" b="36435"/>
          <a:stretch/>
        </p:blipFill>
        <p:spPr>
          <a:xfrm>
            <a:off x="1125460" y="643464"/>
            <a:ext cx="9610344" cy="15544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06509153"/>
      </p:ext>
    </p:extLst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92326099"/>
      </p:ext>
    </p:extLst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07008" y="2120054"/>
            <a:ext cx="6126480" cy="41148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89023" y="2147486"/>
            <a:ext cx="3200400" cy="3432319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799191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80160" y="2211494"/>
            <a:ext cx="6126480" cy="3931920"/>
          </a:xfrm>
          <a:solidFill>
            <a:schemeClr val="tx2">
              <a:lumMod val="60000"/>
              <a:lumOff val="40000"/>
            </a:schemeClr>
          </a:solidFill>
        </p:spPr>
        <p:txBody>
          <a:bodyPr tIns="365760" anchor="t"/>
          <a:lstStyle>
            <a:lvl1pPr marL="0" indent="0" algn="ctr">
              <a:buNone/>
              <a:defRPr sz="320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90688" y="2150621"/>
            <a:ext cx="3200400" cy="3429000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6102292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43198462"/>
      </p:ext>
    </p:extLst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019312" y="0"/>
            <a:ext cx="27432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0624" y="274638"/>
            <a:ext cx="2402380" cy="58975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274638"/>
            <a:ext cx="7973291" cy="5897562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422854"/>
            <a:ext cx="2743196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776135" y="6422854"/>
            <a:ext cx="4279669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3048" y="6422854"/>
            <a:ext cx="87975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86787707"/>
      </p:ext>
    </p:extLst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-6843" y="3887812"/>
            <a:ext cx="12195668" cy="457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75488" y="2166364"/>
            <a:ext cx="11247120" cy="1739347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0000"/>
              </a:lnSpc>
              <a:defRPr sz="6000" spc="15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47472" y="3913632"/>
            <a:ext cx="11506200" cy="457200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610754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38759046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-6843" y="3887812"/>
            <a:ext cx="12195668" cy="457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5488" y="2167128"/>
            <a:ext cx="11247120" cy="1737360"/>
          </a:xfrm>
        </p:spPr>
        <p:txBody>
          <a:bodyPr anchor="ctr">
            <a:noAutofit/>
          </a:bodyPr>
          <a:lstStyle>
            <a:lvl1pPr algn="ctr">
              <a:lnSpc>
                <a:spcPct val="80000"/>
              </a:lnSpc>
              <a:defRPr sz="6000" b="0" spc="15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7472" y="3913212"/>
            <a:ext cx="11503152" cy="457200"/>
          </a:xfrm>
        </p:spPr>
        <p:txBody>
          <a:bodyPr anchor="t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6182768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05344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30391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0231776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7008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07008" y="2656566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31230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31230" y="2656564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0657119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01472261"/>
      </p:ext>
    </p:extLst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39099311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1699809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07008" y="2120054"/>
            <a:ext cx="6126480" cy="41148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89023" y="2147486"/>
            <a:ext cx="3200400" cy="3432319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2230353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80160" y="2211494"/>
            <a:ext cx="6126480" cy="3931920"/>
          </a:xfrm>
          <a:solidFill>
            <a:schemeClr val="tx2">
              <a:lumMod val="60000"/>
              <a:lumOff val="40000"/>
            </a:schemeClr>
          </a:solidFill>
        </p:spPr>
        <p:txBody>
          <a:bodyPr tIns="365760" anchor="t"/>
          <a:lstStyle>
            <a:lvl1pPr marL="0" indent="0" algn="ctr">
              <a:buNone/>
              <a:defRPr sz="320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90688" y="2150621"/>
            <a:ext cx="3200400" cy="3429000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01687522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34000899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019312" y="0"/>
            <a:ext cx="27432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0624" y="274638"/>
            <a:ext cx="2402380" cy="58975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274638"/>
            <a:ext cx="7973291" cy="5897562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422854"/>
            <a:ext cx="2743196" cy="365125"/>
          </a:xfrm>
        </p:spPr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776135" y="6422854"/>
            <a:ext cx="4279669" cy="365125"/>
          </a:xfrm>
        </p:spPr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3048" y="6422854"/>
            <a:ext cx="879759" cy="365125"/>
          </a:xfrm>
        </p:spPr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91495132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65759" y="2166364"/>
            <a:ext cx="11471565" cy="1739347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0000"/>
              </a:lnSpc>
              <a:defRPr sz="6000" spc="15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996250"/>
            <a:ext cx="9144000" cy="1309255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05855806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7521097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191" y="2208879"/>
            <a:ext cx="10515600" cy="1676400"/>
          </a:xfrm>
        </p:spPr>
        <p:txBody>
          <a:bodyPr anchor="ctr">
            <a:noAutofit/>
          </a:bodyPr>
          <a:lstStyle>
            <a:lvl1pPr algn="ctr">
              <a:lnSpc>
                <a:spcPct val="80000"/>
              </a:lnSpc>
              <a:defRPr sz="6000" b="0" spc="15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3191" y="4010334"/>
            <a:ext cx="10515600" cy="1174639"/>
          </a:xfrm>
        </p:spPr>
        <p:txBody>
          <a:bodyPr anchor="t">
            <a:norm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908906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05344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30391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8581244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.xml"/><Relationship Id="rId3" Type="http://schemas.openxmlformats.org/officeDocument/2006/relationships/slideLayout" Target="../slideLayouts/slideLayout128.xml"/><Relationship Id="rId7" Type="http://schemas.openxmlformats.org/officeDocument/2006/relationships/slideLayout" Target="../slideLayouts/slideLayout132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27.xml"/><Relationship Id="rId1" Type="http://schemas.openxmlformats.org/officeDocument/2006/relationships/slideLayout" Target="../slideLayouts/slideLayout126.xml"/><Relationship Id="rId6" Type="http://schemas.openxmlformats.org/officeDocument/2006/relationships/slideLayout" Target="../slideLayouts/slideLayout131.xml"/><Relationship Id="rId11" Type="http://schemas.openxmlformats.org/officeDocument/2006/relationships/slideLayout" Target="../slideLayouts/slideLayout136.xml"/><Relationship Id="rId5" Type="http://schemas.openxmlformats.org/officeDocument/2006/relationships/slideLayout" Target="../slideLayouts/slideLayout130.xml"/><Relationship Id="rId10" Type="http://schemas.openxmlformats.org/officeDocument/2006/relationships/slideLayout" Target="../slideLayouts/slideLayout135.xml"/><Relationship Id="rId4" Type="http://schemas.openxmlformats.org/officeDocument/2006/relationships/slideLayout" Target="../slideLayouts/slideLayout129.xml"/><Relationship Id="rId9" Type="http://schemas.openxmlformats.org/officeDocument/2006/relationships/slideLayout" Target="../slideLayouts/slideLayout134.xml"/></Relationships>
</file>

<file path=ppt/slideMasters/_rels/slideMaster1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2.xml"/><Relationship Id="rId13" Type="http://schemas.openxmlformats.org/officeDocument/2006/relationships/slideLayout" Target="../slideLayouts/slideLayout1327.xml"/><Relationship Id="rId18" Type="http://schemas.openxmlformats.org/officeDocument/2006/relationships/theme" Target="../theme/theme100.xml"/><Relationship Id="rId3" Type="http://schemas.openxmlformats.org/officeDocument/2006/relationships/slideLayout" Target="../slideLayouts/slideLayout1317.xml"/><Relationship Id="rId7" Type="http://schemas.openxmlformats.org/officeDocument/2006/relationships/slideLayout" Target="../slideLayouts/slideLayout1321.xml"/><Relationship Id="rId12" Type="http://schemas.openxmlformats.org/officeDocument/2006/relationships/slideLayout" Target="../slideLayouts/slideLayout1326.xml"/><Relationship Id="rId17" Type="http://schemas.openxmlformats.org/officeDocument/2006/relationships/slideLayout" Target="../slideLayouts/slideLayout1331.xml"/><Relationship Id="rId2" Type="http://schemas.openxmlformats.org/officeDocument/2006/relationships/slideLayout" Target="../slideLayouts/slideLayout1316.xml"/><Relationship Id="rId16" Type="http://schemas.openxmlformats.org/officeDocument/2006/relationships/slideLayout" Target="../slideLayouts/slideLayout1330.xml"/><Relationship Id="rId1" Type="http://schemas.openxmlformats.org/officeDocument/2006/relationships/slideLayout" Target="../slideLayouts/slideLayout1315.xml"/><Relationship Id="rId6" Type="http://schemas.openxmlformats.org/officeDocument/2006/relationships/slideLayout" Target="../slideLayouts/slideLayout1320.xml"/><Relationship Id="rId11" Type="http://schemas.openxmlformats.org/officeDocument/2006/relationships/slideLayout" Target="../slideLayouts/slideLayout1325.xml"/><Relationship Id="rId5" Type="http://schemas.openxmlformats.org/officeDocument/2006/relationships/slideLayout" Target="../slideLayouts/slideLayout1319.xml"/><Relationship Id="rId15" Type="http://schemas.openxmlformats.org/officeDocument/2006/relationships/slideLayout" Target="../slideLayouts/slideLayout1329.xml"/><Relationship Id="rId10" Type="http://schemas.openxmlformats.org/officeDocument/2006/relationships/slideLayout" Target="../slideLayouts/slideLayout1324.xml"/><Relationship Id="rId19" Type="http://schemas.openxmlformats.org/officeDocument/2006/relationships/image" Target="../media/image52.png"/><Relationship Id="rId4" Type="http://schemas.openxmlformats.org/officeDocument/2006/relationships/slideLayout" Target="../slideLayouts/slideLayout1318.xml"/><Relationship Id="rId9" Type="http://schemas.openxmlformats.org/officeDocument/2006/relationships/slideLayout" Target="../slideLayouts/slideLayout1323.xml"/><Relationship Id="rId14" Type="http://schemas.openxmlformats.org/officeDocument/2006/relationships/slideLayout" Target="../slideLayouts/slideLayout1328.xml"/></Relationships>
</file>

<file path=ppt/slideMasters/_rels/slideMaster1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9.xml"/><Relationship Id="rId13" Type="http://schemas.openxmlformats.org/officeDocument/2006/relationships/slideLayout" Target="../slideLayouts/slideLayout1344.xml"/><Relationship Id="rId18" Type="http://schemas.openxmlformats.org/officeDocument/2006/relationships/theme" Target="../theme/theme101.xml"/><Relationship Id="rId3" Type="http://schemas.openxmlformats.org/officeDocument/2006/relationships/slideLayout" Target="../slideLayouts/slideLayout1334.xml"/><Relationship Id="rId7" Type="http://schemas.openxmlformats.org/officeDocument/2006/relationships/slideLayout" Target="../slideLayouts/slideLayout1338.xml"/><Relationship Id="rId12" Type="http://schemas.openxmlformats.org/officeDocument/2006/relationships/slideLayout" Target="../slideLayouts/slideLayout1343.xml"/><Relationship Id="rId17" Type="http://schemas.openxmlformats.org/officeDocument/2006/relationships/slideLayout" Target="../slideLayouts/slideLayout1348.xml"/><Relationship Id="rId2" Type="http://schemas.openxmlformats.org/officeDocument/2006/relationships/slideLayout" Target="../slideLayouts/slideLayout1333.xml"/><Relationship Id="rId16" Type="http://schemas.openxmlformats.org/officeDocument/2006/relationships/slideLayout" Target="../slideLayouts/slideLayout1347.xml"/><Relationship Id="rId1" Type="http://schemas.openxmlformats.org/officeDocument/2006/relationships/slideLayout" Target="../slideLayouts/slideLayout1332.xml"/><Relationship Id="rId6" Type="http://schemas.openxmlformats.org/officeDocument/2006/relationships/slideLayout" Target="../slideLayouts/slideLayout1337.xml"/><Relationship Id="rId11" Type="http://schemas.openxmlformats.org/officeDocument/2006/relationships/slideLayout" Target="../slideLayouts/slideLayout1342.xml"/><Relationship Id="rId5" Type="http://schemas.openxmlformats.org/officeDocument/2006/relationships/slideLayout" Target="../slideLayouts/slideLayout1336.xml"/><Relationship Id="rId15" Type="http://schemas.openxmlformats.org/officeDocument/2006/relationships/slideLayout" Target="../slideLayouts/slideLayout1346.xml"/><Relationship Id="rId10" Type="http://schemas.openxmlformats.org/officeDocument/2006/relationships/slideLayout" Target="../slideLayouts/slideLayout1341.xml"/><Relationship Id="rId19" Type="http://schemas.openxmlformats.org/officeDocument/2006/relationships/image" Target="../media/image52.png"/><Relationship Id="rId4" Type="http://schemas.openxmlformats.org/officeDocument/2006/relationships/slideLayout" Target="../slideLayouts/slideLayout1335.xml"/><Relationship Id="rId9" Type="http://schemas.openxmlformats.org/officeDocument/2006/relationships/slideLayout" Target="../slideLayouts/slideLayout1340.xml"/><Relationship Id="rId14" Type="http://schemas.openxmlformats.org/officeDocument/2006/relationships/slideLayout" Target="../slideLayouts/slideLayout1345.xml"/></Relationships>
</file>

<file path=ppt/slideMasters/_rels/slideMaster1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6.xml"/><Relationship Id="rId13" Type="http://schemas.openxmlformats.org/officeDocument/2006/relationships/slideLayout" Target="../slideLayouts/slideLayout1361.xml"/><Relationship Id="rId18" Type="http://schemas.openxmlformats.org/officeDocument/2006/relationships/theme" Target="../theme/theme102.xml"/><Relationship Id="rId3" Type="http://schemas.openxmlformats.org/officeDocument/2006/relationships/slideLayout" Target="../slideLayouts/slideLayout1351.xml"/><Relationship Id="rId7" Type="http://schemas.openxmlformats.org/officeDocument/2006/relationships/slideLayout" Target="../slideLayouts/slideLayout1355.xml"/><Relationship Id="rId12" Type="http://schemas.openxmlformats.org/officeDocument/2006/relationships/slideLayout" Target="../slideLayouts/slideLayout1360.xml"/><Relationship Id="rId17" Type="http://schemas.openxmlformats.org/officeDocument/2006/relationships/slideLayout" Target="../slideLayouts/slideLayout1365.xml"/><Relationship Id="rId2" Type="http://schemas.openxmlformats.org/officeDocument/2006/relationships/slideLayout" Target="../slideLayouts/slideLayout1350.xml"/><Relationship Id="rId16" Type="http://schemas.openxmlformats.org/officeDocument/2006/relationships/slideLayout" Target="../slideLayouts/slideLayout1364.xml"/><Relationship Id="rId1" Type="http://schemas.openxmlformats.org/officeDocument/2006/relationships/slideLayout" Target="../slideLayouts/slideLayout1349.xml"/><Relationship Id="rId6" Type="http://schemas.openxmlformats.org/officeDocument/2006/relationships/slideLayout" Target="../slideLayouts/slideLayout1354.xml"/><Relationship Id="rId11" Type="http://schemas.openxmlformats.org/officeDocument/2006/relationships/slideLayout" Target="../slideLayouts/slideLayout1359.xml"/><Relationship Id="rId5" Type="http://schemas.openxmlformats.org/officeDocument/2006/relationships/slideLayout" Target="../slideLayouts/slideLayout1353.xml"/><Relationship Id="rId15" Type="http://schemas.openxmlformats.org/officeDocument/2006/relationships/slideLayout" Target="../slideLayouts/slideLayout1363.xml"/><Relationship Id="rId10" Type="http://schemas.openxmlformats.org/officeDocument/2006/relationships/slideLayout" Target="../slideLayouts/slideLayout1358.xml"/><Relationship Id="rId19" Type="http://schemas.openxmlformats.org/officeDocument/2006/relationships/image" Target="../media/image52.png"/><Relationship Id="rId4" Type="http://schemas.openxmlformats.org/officeDocument/2006/relationships/slideLayout" Target="../slideLayouts/slideLayout1352.xml"/><Relationship Id="rId9" Type="http://schemas.openxmlformats.org/officeDocument/2006/relationships/slideLayout" Target="../slideLayouts/slideLayout1357.xml"/><Relationship Id="rId14" Type="http://schemas.openxmlformats.org/officeDocument/2006/relationships/slideLayout" Target="../slideLayouts/slideLayout1362.xml"/></Relationships>
</file>

<file path=ppt/slideMasters/_rels/slideMaster1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73.xml"/><Relationship Id="rId13" Type="http://schemas.openxmlformats.org/officeDocument/2006/relationships/slideLayout" Target="../slideLayouts/slideLayout1378.xml"/><Relationship Id="rId18" Type="http://schemas.openxmlformats.org/officeDocument/2006/relationships/theme" Target="../theme/theme103.xml"/><Relationship Id="rId3" Type="http://schemas.openxmlformats.org/officeDocument/2006/relationships/slideLayout" Target="../slideLayouts/slideLayout1368.xml"/><Relationship Id="rId7" Type="http://schemas.openxmlformats.org/officeDocument/2006/relationships/slideLayout" Target="../slideLayouts/slideLayout1372.xml"/><Relationship Id="rId12" Type="http://schemas.openxmlformats.org/officeDocument/2006/relationships/slideLayout" Target="../slideLayouts/slideLayout1377.xml"/><Relationship Id="rId17" Type="http://schemas.openxmlformats.org/officeDocument/2006/relationships/slideLayout" Target="../slideLayouts/slideLayout1382.xml"/><Relationship Id="rId2" Type="http://schemas.openxmlformats.org/officeDocument/2006/relationships/slideLayout" Target="../slideLayouts/slideLayout1367.xml"/><Relationship Id="rId16" Type="http://schemas.openxmlformats.org/officeDocument/2006/relationships/slideLayout" Target="../slideLayouts/slideLayout1381.xml"/><Relationship Id="rId1" Type="http://schemas.openxmlformats.org/officeDocument/2006/relationships/slideLayout" Target="../slideLayouts/slideLayout1366.xml"/><Relationship Id="rId6" Type="http://schemas.openxmlformats.org/officeDocument/2006/relationships/slideLayout" Target="../slideLayouts/slideLayout1371.xml"/><Relationship Id="rId11" Type="http://schemas.openxmlformats.org/officeDocument/2006/relationships/slideLayout" Target="../slideLayouts/slideLayout1376.xml"/><Relationship Id="rId5" Type="http://schemas.openxmlformats.org/officeDocument/2006/relationships/slideLayout" Target="../slideLayouts/slideLayout1370.xml"/><Relationship Id="rId15" Type="http://schemas.openxmlformats.org/officeDocument/2006/relationships/slideLayout" Target="../slideLayouts/slideLayout1380.xml"/><Relationship Id="rId10" Type="http://schemas.openxmlformats.org/officeDocument/2006/relationships/slideLayout" Target="../slideLayouts/slideLayout1375.xml"/><Relationship Id="rId19" Type="http://schemas.openxmlformats.org/officeDocument/2006/relationships/image" Target="../media/image52.png"/><Relationship Id="rId4" Type="http://schemas.openxmlformats.org/officeDocument/2006/relationships/slideLayout" Target="../slideLayouts/slideLayout1369.xml"/><Relationship Id="rId9" Type="http://schemas.openxmlformats.org/officeDocument/2006/relationships/slideLayout" Target="../slideLayouts/slideLayout1374.xml"/><Relationship Id="rId14" Type="http://schemas.openxmlformats.org/officeDocument/2006/relationships/slideLayout" Target="../slideLayouts/slideLayout1379.xml"/></Relationships>
</file>

<file path=ppt/slideMasters/_rels/slideMaster1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0.xml"/><Relationship Id="rId13" Type="http://schemas.openxmlformats.org/officeDocument/2006/relationships/slideLayout" Target="../slideLayouts/slideLayout1395.xml"/><Relationship Id="rId18" Type="http://schemas.openxmlformats.org/officeDocument/2006/relationships/theme" Target="../theme/theme104.xml"/><Relationship Id="rId3" Type="http://schemas.openxmlformats.org/officeDocument/2006/relationships/slideLayout" Target="../slideLayouts/slideLayout1385.xml"/><Relationship Id="rId7" Type="http://schemas.openxmlformats.org/officeDocument/2006/relationships/slideLayout" Target="../slideLayouts/slideLayout1389.xml"/><Relationship Id="rId12" Type="http://schemas.openxmlformats.org/officeDocument/2006/relationships/slideLayout" Target="../slideLayouts/slideLayout1394.xml"/><Relationship Id="rId17" Type="http://schemas.openxmlformats.org/officeDocument/2006/relationships/slideLayout" Target="../slideLayouts/slideLayout1399.xml"/><Relationship Id="rId2" Type="http://schemas.openxmlformats.org/officeDocument/2006/relationships/slideLayout" Target="../slideLayouts/slideLayout1384.xml"/><Relationship Id="rId16" Type="http://schemas.openxmlformats.org/officeDocument/2006/relationships/slideLayout" Target="../slideLayouts/slideLayout1398.xml"/><Relationship Id="rId1" Type="http://schemas.openxmlformats.org/officeDocument/2006/relationships/slideLayout" Target="../slideLayouts/slideLayout1383.xml"/><Relationship Id="rId6" Type="http://schemas.openxmlformats.org/officeDocument/2006/relationships/slideLayout" Target="../slideLayouts/slideLayout1388.xml"/><Relationship Id="rId11" Type="http://schemas.openxmlformats.org/officeDocument/2006/relationships/slideLayout" Target="../slideLayouts/slideLayout1393.xml"/><Relationship Id="rId5" Type="http://schemas.openxmlformats.org/officeDocument/2006/relationships/slideLayout" Target="../slideLayouts/slideLayout1387.xml"/><Relationship Id="rId15" Type="http://schemas.openxmlformats.org/officeDocument/2006/relationships/slideLayout" Target="../slideLayouts/slideLayout1397.xml"/><Relationship Id="rId10" Type="http://schemas.openxmlformats.org/officeDocument/2006/relationships/slideLayout" Target="../slideLayouts/slideLayout1392.xml"/><Relationship Id="rId19" Type="http://schemas.openxmlformats.org/officeDocument/2006/relationships/image" Target="../media/image52.png"/><Relationship Id="rId4" Type="http://schemas.openxmlformats.org/officeDocument/2006/relationships/slideLayout" Target="../slideLayouts/slideLayout1386.xml"/><Relationship Id="rId9" Type="http://schemas.openxmlformats.org/officeDocument/2006/relationships/slideLayout" Target="../slideLayouts/slideLayout1391.xml"/><Relationship Id="rId14" Type="http://schemas.openxmlformats.org/officeDocument/2006/relationships/slideLayout" Target="../slideLayouts/slideLayout1396.xml"/></Relationships>
</file>

<file path=ppt/slideMasters/_rels/slideMaster1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7.xml"/><Relationship Id="rId3" Type="http://schemas.openxmlformats.org/officeDocument/2006/relationships/slideLayout" Target="../slideLayouts/slideLayout1402.xml"/><Relationship Id="rId7" Type="http://schemas.openxmlformats.org/officeDocument/2006/relationships/slideLayout" Target="../slideLayouts/slideLayout1406.xml"/><Relationship Id="rId12" Type="http://schemas.openxmlformats.org/officeDocument/2006/relationships/theme" Target="../theme/theme105.xml"/><Relationship Id="rId2" Type="http://schemas.openxmlformats.org/officeDocument/2006/relationships/slideLayout" Target="../slideLayouts/slideLayout1401.xml"/><Relationship Id="rId1" Type="http://schemas.openxmlformats.org/officeDocument/2006/relationships/slideLayout" Target="../slideLayouts/slideLayout1400.xml"/><Relationship Id="rId6" Type="http://schemas.openxmlformats.org/officeDocument/2006/relationships/slideLayout" Target="../slideLayouts/slideLayout1405.xml"/><Relationship Id="rId11" Type="http://schemas.openxmlformats.org/officeDocument/2006/relationships/slideLayout" Target="../slideLayouts/slideLayout1410.xml"/><Relationship Id="rId5" Type="http://schemas.openxmlformats.org/officeDocument/2006/relationships/slideLayout" Target="../slideLayouts/slideLayout1404.xml"/><Relationship Id="rId10" Type="http://schemas.openxmlformats.org/officeDocument/2006/relationships/slideLayout" Target="../slideLayouts/slideLayout1409.xml"/><Relationship Id="rId4" Type="http://schemas.openxmlformats.org/officeDocument/2006/relationships/slideLayout" Target="../slideLayouts/slideLayout1403.xml"/><Relationship Id="rId9" Type="http://schemas.openxmlformats.org/officeDocument/2006/relationships/slideLayout" Target="../slideLayouts/slideLayout1408.xml"/></Relationships>
</file>

<file path=ppt/slideMasters/_rels/slideMaster1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8.xml"/><Relationship Id="rId3" Type="http://schemas.openxmlformats.org/officeDocument/2006/relationships/slideLayout" Target="../slideLayouts/slideLayout1413.xml"/><Relationship Id="rId7" Type="http://schemas.openxmlformats.org/officeDocument/2006/relationships/slideLayout" Target="../slideLayouts/slideLayout1417.xml"/><Relationship Id="rId12" Type="http://schemas.openxmlformats.org/officeDocument/2006/relationships/theme" Target="../theme/theme106.xml"/><Relationship Id="rId2" Type="http://schemas.openxmlformats.org/officeDocument/2006/relationships/slideLayout" Target="../slideLayouts/slideLayout1412.xml"/><Relationship Id="rId1" Type="http://schemas.openxmlformats.org/officeDocument/2006/relationships/slideLayout" Target="../slideLayouts/slideLayout1411.xml"/><Relationship Id="rId6" Type="http://schemas.openxmlformats.org/officeDocument/2006/relationships/slideLayout" Target="../slideLayouts/slideLayout1416.xml"/><Relationship Id="rId11" Type="http://schemas.openxmlformats.org/officeDocument/2006/relationships/slideLayout" Target="../slideLayouts/slideLayout1421.xml"/><Relationship Id="rId5" Type="http://schemas.openxmlformats.org/officeDocument/2006/relationships/slideLayout" Target="../slideLayouts/slideLayout1415.xml"/><Relationship Id="rId10" Type="http://schemas.openxmlformats.org/officeDocument/2006/relationships/slideLayout" Target="../slideLayouts/slideLayout1420.xml"/><Relationship Id="rId4" Type="http://schemas.openxmlformats.org/officeDocument/2006/relationships/slideLayout" Target="../slideLayouts/slideLayout1414.xml"/><Relationship Id="rId9" Type="http://schemas.openxmlformats.org/officeDocument/2006/relationships/slideLayout" Target="../slideLayouts/slideLayout1419.xml"/></Relationships>
</file>

<file path=ppt/slideMasters/_rels/slideMaster1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9.xml"/><Relationship Id="rId3" Type="http://schemas.openxmlformats.org/officeDocument/2006/relationships/slideLayout" Target="../slideLayouts/slideLayout1424.xml"/><Relationship Id="rId7" Type="http://schemas.openxmlformats.org/officeDocument/2006/relationships/slideLayout" Target="../slideLayouts/slideLayout1428.xml"/><Relationship Id="rId12" Type="http://schemas.openxmlformats.org/officeDocument/2006/relationships/theme" Target="../theme/theme107.xml"/><Relationship Id="rId2" Type="http://schemas.openxmlformats.org/officeDocument/2006/relationships/slideLayout" Target="../slideLayouts/slideLayout1423.xml"/><Relationship Id="rId1" Type="http://schemas.openxmlformats.org/officeDocument/2006/relationships/slideLayout" Target="../slideLayouts/slideLayout1422.xml"/><Relationship Id="rId6" Type="http://schemas.openxmlformats.org/officeDocument/2006/relationships/slideLayout" Target="../slideLayouts/slideLayout1427.xml"/><Relationship Id="rId11" Type="http://schemas.openxmlformats.org/officeDocument/2006/relationships/slideLayout" Target="../slideLayouts/slideLayout1432.xml"/><Relationship Id="rId5" Type="http://schemas.openxmlformats.org/officeDocument/2006/relationships/slideLayout" Target="../slideLayouts/slideLayout1426.xml"/><Relationship Id="rId10" Type="http://schemas.openxmlformats.org/officeDocument/2006/relationships/slideLayout" Target="../slideLayouts/slideLayout1431.xml"/><Relationship Id="rId4" Type="http://schemas.openxmlformats.org/officeDocument/2006/relationships/slideLayout" Target="../slideLayouts/slideLayout1425.xml"/><Relationship Id="rId9" Type="http://schemas.openxmlformats.org/officeDocument/2006/relationships/slideLayout" Target="../slideLayouts/slideLayout1430.xml"/></Relationships>
</file>

<file path=ppt/slideMasters/_rels/slideMaster1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40.xml"/><Relationship Id="rId3" Type="http://schemas.openxmlformats.org/officeDocument/2006/relationships/slideLayout" Target="../slideLayouts/slideLayout1435.xml"/><Relationship Id="rId7" Type="http://schemas.openxmlformats.org/officeDocument/2006/relationships/slideLayout" Target="../slideLayouts/slideLayout1439.xml"/><Relationship Id="rId12" Type="http://schemas.openxmlformats.org/officeDocument/2006/relationships/theme" Target="../theme/theme108.xml"/><Relationship Id="rId2" Type="http://schemas.openxmlformats.org/officeDocument/2006/relationships/slideLayout" Target="../slideLayouts/slideLayout1434.xml"/><Relationship Id="rId1" Type="http://schemas.openxmlformats.org/officeDocument/2006/relationships/slideLayout" Target="../slideLayouts/slideLayout1433.xml"/><Relationship Id="rId6" Type="http://schemas.openxmlformats.org/officeDocument/2006/relationships/slideLayout" Target="../slideLayouts/slideLayout1438.xml"/><Relationship Id="rId11" Type="http://schemas.openxmlformats.org/officeDocument/2006/relationships/slideLayout" Target="../slideLayouts/slideLayout1443.xml"/><Relationship Id="rId5" Type="http://schemas.openxmlformats.org/officeDocument/2006/relationships/slideLayout" Target="../slideLayouts/slideLayout1437.xml"/><Relationship Id="rId10" Type="http://schemas.openxmlformats.org/officeDocument/2006/relationships/slideLayout" Target="../slideLayouts/slideLayout1442.xml"/><Relationship Id="rId4" Type="http://schemas.openxmlformats.org/officeDocument/2006/relationships/slideLayout" Target="../slideLayouts/slideLayout1436.xml"/><Relationship Id="rId9" Type="http://schemas.openxmlformats.org/officeDocument/2006/relationships/slideLayout" Target="../slideLayouts/slideLayout1441.xml"/></Relationships>
</file>

<file path=ppt/slideMasters/_rels/slideMaster1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51.xml"/><Relationship Id="rId3" Type="http://schemas.openxmlformats.org/officeDocument/2006/relationships/slideLayout" Target="../slideLayouts/slideLayout1446.xml"/><Relationship Id="rId7" Type="http://schemas.openxmlformats.org/officeDocument/2006/relationships/slideLayout" Target="../slideLayouts/slideLayout1450.xml"/><Relationship Id="rId12" Type="http://schemas.openxmlformats.org/officeDocument/2006/relationships/theme" Target="../theme/theme109.xml"/><Relationship Id="rId2" Type="http://schemas.openxmlformats.org/officeDocument/2006/relationships/slideLayout" Target="../slideLayouts/slideLayout1445.xml"/><Relationship Id="rId1" Type="http://schemas.openxmlformats.org/officeDocument/2006/relationships/slideLayout" Target="../slideLayouts/slideLayout1444.xml"/><Relationship Id="rId6" Type="http://schemas.openxmlformats.org/officeDocument/2006/relationships/slideLayout" Target="../slideLayouts/slideLayout1449.xml"/><Relationship Id="rId11" Type="http://schemas.openxmlformats.org/officeDocument/2006/relationships/slideLayout" Target="../slideLayouts/slideLayout1454.xml"/><Relationship Id="rId5" Type="http://schemas.openxmlformats.org/officeDocument/2006/relationships/slideLayout" Target="../slideLayouts/slideLayout1448.xml"/><Relationship Id="rId10" Type="http://schemas.openxmlformats.org/officeDocument/2006/relationships/slideLayout" Target="../slideLayouts/slideLayout1453.xml"/><Relationship Id="rId4" Type="http://schemas.openxmlformats.org/officeDocument/2006/relationships/slideLayout" Target="../slideLayouts/slideLayout1447.xml"/><Relationship Id="rId9" Type="http://schemas.openxmlformats.org/officeDocument/2006/relationships/slideLayout" Target="../slideLayouts/slideLayout1452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4.xml"/><Relationship Id="rId3" Type="http://schemas.openxmlformats.org/officeDocument/2006/relationships/slideLayout" Target="../slideLayouts/slideLayout139.xml"/><Relationship Id="rId7" Type="http://schemas.openxmlformats.org/officeDocument/2006/relationships/slideLayout" Target="../slideLayouts/slideLayout143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38.xml"/><Relationship Id="rId1" Type="http://schemas.openxmlformats.org/officeDocument/2006/relationships/slideLayout" Target="../slideLayouts/slideLayout137.xml"/><Relationship Id="rId6" Type="http://schemas.openxmlformats.org/officeDocument/2006/relationships/slideLayout" Target="../slideLayouts/slideLayout142.xml"/><Relationship Id="rId11" Type="http://schemas.openxmlformats.org/officeDocument/2006/relationships/slideLayout" Target="../slideLayouts/slideLayout147.xml"/><Relationship Id="rId5" Type="http://schemas.openxmlformats.org/officeDocument/2006/relationships/slideLayout" Target="../slideLayouts/slideLayout141.xml"/><Relationship Id="rId10" Type="http://schemas.openxmlformats.org/officeDocument/2006/relationships/slideLayout" Target="../slideLayouts/slideLayout146.xml"/><Relationship Id="rId4" Type="http://schemas.openxmlformats.org/officeDocument/2006/relationships/slideLayout" Target="../slideLayouts/slideLayout140.xml"/><Relationship Id="rId9" Type="http://schemas.openxmlformats.org/officeDocument/2006/relationships/slideLayout" Target="../slideLayouts/slideLayout145.xml"/></Relationships>
</file>

<file path=ppt/slideMasters/_rels/slideMaster1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62.xml"/><Relationship Id="rId3" Type="http://schemas.openxmlformats.org/officeDocument/2006/relationships/slideLayout" Target="../slideLayouts/slideLayout1457.xml"/><Relationship Id="rId7" Type="http://schemas.openxmlformats.org/officeDocument/2006/relationships/slideLayout" Target="../slideLayouts/slideLayout1461.xml"/><Relationship Id="rId12" Type="http://schemas.openxmlformats.org/officeDocument/2006/relationships/theme" Target="../theme/theme110.xml"/><Relationship Id="rId2" Type="http://schemas.openxmlformats.org/officeDocument/2006/relationships/slideLayout" Target="../slideLayouts/slideLayout1456.xml"/><Relationship Id="rId1" Type="http://schemas.openxmlformats.org/officeDocument/2006/relationships/slideLayout" Target="../slideLayouts/slideLayout1455.xml"/><Relationship Id="rId6" Type="http://schemas.openxmlformats.org/officeDocument/2006/relationships/slideLayout" Target="../slideLayouts/slideLayout1460.xml"/><Relationship Id="rId11" Type="http://schemas.openxmlformats.org/officeDocument/2006/relationships/slideLayout" Target="../slideLayouts/slideLayout1465.xml"/><Relationship Id="rId5" Type="http://schemas.openxmlformats.org/officeDocument/2006/relationships/slideLayout" Target="../slideLayouts/slideLayout1459.xml"/><Relationship Id="rId10" Type="http://schemas.openxmlformats.org/officeDocument/2006/relationships/slideLayout" Target="../slideLayouts/slideLayout1464.xml"/><Relationship Id="rId4" Type="http://schemas.openxmlformats.org/officeDocument/2006/relationships/slideLayout" Target="../slideLayouts/slideLayout1458.xml"/><Relationship Id="rId9" Type="http://schemas.openxmlformats.org/officeDocument/2006/relationships/slideLayout" Target="../slideLayouts/slideLayout1463.xml"/></Relationships>
</file>

<file path=ppt/slideMasters/_rels/slideMaster1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73.xml"/><Relationship Id="rId3" Type="http://schemas.openxmlformats.org/officeDocument/2006/relationships/slideLayout" Target="../slideLayouts/slideLayout1468.xml"/><Relationship Id="rId7" Type="http://schemas.openxmlformats.org/officeDocument/2006/relationships/slideLayout" Target="../slideLayouts/slideLayout1472.xml"/><Relationship Id="rId12" Type="http://schemas.openxmlformats.org/officeDocument/2006/relationships/theme" Target="../theme/theme111.xml"/><Relationship Id="rId2" Type="http://schemas.openxmlformats.org/officeDocument/2006/relationships/slideLayout" Target="../slideLayouts/slideLayout1467.xml"/><Relationship Id="rId1" Type="http://schemas.openxmlformats.org/officeDocument/2006/relationships/slideLayout" Target="../slideLayouts/slideLayout1466.xml"/><Relationship Id="rId6" Type="http://schemas.openxmlformats.org/officeDocument/2006/relationships/slideLayout" Target="../slideLayouts/slideLayout1471.xml"/><Relationship Id="rId11" Type="http://schemas.openxmlformats.org/officeDocument/2006/relationships/slideLayout" Target="../slideLayouts/slideLayout1476.xml"/><Relationship Id="rId5" Type="http://schemas.openxmlformats.org/officeDocument/2006/relationships/slideLayout" Target="../slideLayouts/slideLayout1470.xml"/><Relationship Id="rId10" Type="http://schemas.openxmlformats.org/officeDocument/2006/relationships/slideLayout" Target="../slideLayouts/slideLayout1475.xml"/><Relationship Id="rId4" Type="http://schemas.openxmlformats.org/officeDocument/2006/relationships/slideLayout" Target="../slideLayouts/slideLayout1469.xml"/><Relationship Id="rId9" Type="http://schemas.openxmlformats.org/officeDocument/2006/relationships/slideLayout" Target="../slideLayouts/slideLayout1474.xml"/></Relationships>
</file>

<file path=ppt/slideMasters/_rels/slideMaster1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84.xml"/><Relationship Id="rId3" Type="http://schemas.openxmlformats.org/officeDocument/2006/relationships/slideLayout" Target="../slideLayouts/slideLayout1479.xml"/><Relationship Id="rId7" Type="http://schemas.openxmlformats.org/officeDocument/2006/relationships/slideLayout" Target="../slideLayouts/slideLayout1483.xml"/><Relationship Id="rId12" Type="http://schemas.openxmlformats.org/officeDocument/2006/relationships/theme" Target="../theme/theme112.xml"/><Relationship Id="rId2" Type="http://schemas.openxmlformats.org/officeDocument/2006/relationships/slideLayout" Target="../slideLayouts/slideLayout1478.xml"/><Relationship Id="rId1" Type="http://schemas.openxmlformats.org/officeDocument/2006/relationships/slideLayout" Target="../slideLayouts/slideLayout1477.xml"/><Relationship Id="rId6" Type="http://schemas.openxmlformats.org/officeDocument/2006/relationships/slideLayout" Target="../slideLayouts/slideLayout1482.xml"/><Relationship Id="rId11" Type="http://schemas.openxmlformats.org/officeDocument/2006/relationships/slideLayout" Target="../slideLayouts/slideLayout1487.xml"/><Relationship Id="rId5" Type="http://schemas.openxmlformats.org/officeDocument/2006/relationships/slideLayout" Target="../slideLayouts/slideLayout1481.xml"/><Relationship Id="rId10" Type="http://schemas.openxmlformats.org/officeDocument/2006/relationships/slideLayout" Target="../slideLayouts/slideLayout1486.xml"/><Relationship Id="rId4" Type="http://schemas.openxmlformats.org/officeDocument/2006/relationships/slideLayout" Target="../slideLayouts/slideLayout1480.xml"/><Relationship Id="rId9" Type="http://schemas.openxmlformats.org/officeDocument/2006/relationships/slideLayout" Target="../slideLayouts/slideLayout1485.xml"/></Relationships>
</file>

<file path=ppt/slideMasters/_rels/slideMaster1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95.xml"/><Relationship Id="rId13" Type="http://schemas.openxmlformats.org/officeDocument/2006/relationships/slideLayout" Target="../slideLayouts/slideLayout1500.xml"/><Relationship Id="rId18" Type="http://schemas.openxmlformats.org/officeDocument/2006/relationships/theme" Target="../theme/theme113.xml"/><Relationship Id="rId3" Type="http://schemas.openxmlformats.org/officeDocument/2006/relationships/slideLayout" Target="../slideLayouts/slideLayout1490.xml"/><Relationship Id="rId7" Type="http://schemas.openxmlformats.org/officeDocument/2006/relationships/slideLayout" Target="../slideLayouts/slideLayout1494.xml"/><Relationship Id="rId12" Type="http://schemas.openxmlformats.org/officeDocument/2006/relationships/slideLayout" Target="../slideLayouts/slideLayout1499.xml"/><Relationship Id="rId17" Type="http://schemas.openxmlformats.org/officeDocument/2006/relationships/slideLayout" Target="../slideLayouts/slideLayout1504.xml"/><Relationship Id="rId2" Type="http://schemas.openxmlformats.org/officeDocument/2006/relationships/slideLayout" Target="../slideLayouts/slideLayout1489.xml"/><Relationship Id="rId16" Type="http://schemas.openxmlformats.org/officeDocument/2006/relationships/slideLayout" Target="../slideLayouts/slideLayout1503.xml"/><Relationship Id="rId1" Type="http://schemas.openxmlformats.org/officeDocument/2006/relationships/slideLayout" Target="../slideLayouts/slideLayout1488.xml"/><Relationship Id="rId6" Type="http://schemas.openxmlformats.org/officeDocument/2006/relationships/slideLayout" Target="../slideLayouts/slideLayout1493.xml"/><Relationship Id="rId11" Type="http://schemas.openxmlformats.org/officeDocument/2006/relationships/slideLayout" Target="../slideLayouts/slideLayout1498.xml"/><Relationship Id="rId5" Type="http://schemas.openxmlformats.org/officeDocument/2006/relationships/slideLayout" Target="../slideLayouts/slideLayout1492.xml"/><Relationship Id="rId15" Type="http://schemas.openxmlformats.org/officeDocument/2006/relationships/slideLayout" Target="../slideLayouts/slideLayout1502.xml"/><Relationship Id="rId10" Type="http://schemas.openxmlformats.org/officeDocument/2006/relationships/slideLayout" Target="../slideLayouts/slideLayout1497.xml"/><Relationship Id="rId4" Type="http://schemas.openxmlformats.org/officeDocument/2006/relationships/slideLayout" Target="../slideLayouts/slideLayout1491.xml"/><Relationship Id="rId9" Type="http://schemas.openxmlformats.org/officeDocument/2006/relationships/slideLayout" Target="../slideLayouts/slideLayout1496.xml"/><Relationship Id="rId14" Type="http://schemas.openxmlformats.org/officeDocument/2006/relationships/slideLayout" Target="../slideLayouts/slideLayout1501.xml"/></Relationships>
</file>

<file path=ppt/slideMasters/_rels/slideMaster1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2.xml"/><Relationship Id="rId13" Type="http://schemas.openxmlformats.org/officeDocument/2006/relationships/slideLayout" Target="../slideLayouts/slideLayout1517.xml"/><Relationship Id="rId18" Type="http://schemas.openxmlformats.org/officeDocument/2006/relationships/theme" Target="../theme/theme114.xml"/><Relationship Id="rId3" Type="http://schemas.openxmlformats.org/officeDocument/2006/relationships/slideLayout" Target="../slideLayouts/slideLayout1507.xml"/><Relationship Id="rId7" Type="http://schemas.openxmlformats.org/officeDocument/2006/relationships/slideLayout" Target="../slideLayouts/slideLayout1511.xml"/><Relationship Id="rId12" Type="http://schemas.openxmlformats.org/officeDocument/2006/relationships/slideLayout" Target="../slideLayouts/slideLayout1516.xml"/><Relationship Id="rId17" Type="http://schemas.openxmlformats.org/officeDocument/2006/relationships/slideLayout" Target="../slideLayouts/slideLayout1521.xml"/><Relationship Id="rId2" Type="http://schemas.openxmlformats.org/officeDocument/2006/relationships/slideLayout" Target="../slideLayouts/slideLayout1506.xml"/><Relationship Id="rId16" Type="http://schemas.openxmlformats.org/officeDocument/2006/relationships/slideLayout" Target="../slideLayouts/slideLayout1520.xml"/><Relationship Id="rId1" Type="http://schemas.openxmlformats.org/officeDocument/2006/relationships/slideLayout" Target="../slideLayouts/slideLayout1505.xml"/><Relationship Id="rId6" Type="http://schemas.openxmlformats.org/officeDocument/2006/relationships/slideLayout" Target="../slideLayouts/slideLayout1510.xml"/><Relationship Id="rId11" Type="http://schemas.openxmlformats.org/officeDocument/2006/relationships/slideLayout" Target="../slideLayouts/slideLayout1515.xml"/><Relationship Id="rId5" Type="http://schemas.openxmlformats.org/officeDocument/2006/relationships/slideLayout" Target="../slideLayouts/slideLayout1509.xml"/><Relationship Id="rId15" Type="http://schemas.openxmlformats.org/officeDocument/2006/relationships/slideLayout" Target="../slideLayouts/slideLayout1519.xml"/><Relationship Id="rId10" Type="http://schemas.openxmlformats.org/officeDocument/2006/relationships/slideLayout" Target="../slideLayouts/slideLayout1514.xml"/><Relationship Id="rId4" Type="http://schemas.openxmlformats.org/officeDocument/2006/relationships/slideLayout" Target="../slideLayouts/slideLayout1508.xml"/><Relationship Id="rId9" Type="http://schemas.openxmlformats.org/officeDocument/2006/relationships/slideLayout" Target="../slideLayouts/slideLayout1513.xml"/><Relationship Id="rId14" Type="http://schemas.openxmlformats.org/officeDocument/2006/relationships/slideLayout" Target="../slideLayouts/slideLayout1518.xml"/></Relationships>
</file>

<file path=ppt/slideMasters/_rels/slideMaster1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9.xml"/><Relationship Id="rId13" Type="http://schemas.openxmlformats.org/officeDocument/2006/relationships/slideLayout" Target="../slideLayouts/slideLayout1534.xml"/><Relationship Id="rId18" Type="http://schemas.openxmlformats.org/officeDocument/2006/relationships/theme" Target="../theme/theme115.xml"/><Relationship Id="rId3" Type="http://schemas.openxmlformats.org/officeDocument/2006/relationships/slideLayout" Target="../slideLayouts/slideLayout1524.xml"/><Relationship Id="rId7" Type="http://schemas.openxmlformats.org/officeDocument/2006/relationships/slideLayout" Target="../slideLayouts/slideLayout1528.xml"/><Relationship Id="rId12" Type="http://schemas.openxmlformats.org/officeDocument/2006/relationships/slideLayout" Target="../slideLayouts/slideLayout1533.xml"/><Relationship Id="rId17" Type="http://schemas.openxmlformats.org/officeDocument/2006/relationships/slideLayout" Target="../slideLayouts/slideLayout1538.xml"/><Relationship Id="rId2" Type="http://schemas.openxmlformats.org/officeDocument/2006/relationships/slideLayout" Target="../slideLayouts/slideLayout1523.xml"/><Relationship Id="rId16" Type="http://schemas.openxmlformats.org/officeDocument/2006/relationships/slideLayout" Target="../slideLayouts/slideLayout1537.xml"/><Relationship Id="rId1" Type="http://schemas.openxmlformats.org/officeDocument/2006/relationships/slideLayout" Target="../slideLayouts/slideLayout1522.xml"/><Relationship Id="rId6" Type="http://schemas.openxmlformats.org/officeDocument/2006/relationships/slideLayout" Target="../slideLayouts/slideLayout1527.xml"/><Relationship Id="rId11" Type="http://schemas.openxmlformats.org/officeDocument/2006/relationships/slideLayout" Target="../slideLayouts/slideLayout1532.xml"/><Relationship Id="rId5" Type="http://schemas.openxmlformats.org/officeDocument/2006/relationships/slideLayout" Target="../slideLayouts/slideLayout1526.xml"/><Relationship Id="rId15" Type="http://schemas.openxmlformats.org/officeDocument/2006/relationships/slideLayout" Target="../slideLayouts/slideLayout1536.xml"/><Relationship Id="rId10" Type="http://schemas.openxmlformats.org/officeDocument/2006/relationships/slideLayout" Target="../slideLayouts/slideLayout1531.xml"/><Relationship Id="rId4" Type="http://schemas.openxmlformats.org/officeDocument/2006/relationships/slideLayout" Target="../slideLayouts/slideLayout1525.xml"/><Relationship Id="rId9" Type="http://schemas.openxmlformats.org/officeDocument/2006/relationships/slideLayout" Target="../slideLayouts/slideLayout1530.xml"/><Relationship Id="rId14" Type="http://schemas.openxmlformats.org/officeDocument/2006/relationships/slideLayout" Target="../slideLayouts/slideLayout1535.xml"/></Relationships>
</file>

<file path=ppt/slideMasters/_rels/slideMaster1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6.xml"/><Relationship Id="rId13" Type="http://schemas.openxmlformats.org/officeDocument/2006/relationships/slideLayout" Target="../slideLayouts/slideLayout1551.xml"/><Relationship Id="rId18" Type="http://schemas.openxmlformats.org/officeDocument/2006/relationships/theme" Target="../theme/theme116.xml"/><Relationship Id="rId3" Type="http://schemas.openxmlformats.org/officeDocument/2006/relationships/slideLayout" Target="../slideLayouts/slideLayout1541.xml"/><Relationship Id="rId7" Type="http://schemas.openxmlformats.org/officeDocument/2006/relationships/slideLayout" Target="../slideLayouts/slideLayout1545.xml"/><Relationship Id="rId12" Type="http://schemas.openxmlformats.org/officeDocument/2006/relationships/slideLayout" Target="../slideLayouts/slideLayout1550.xml"/><Relationship Id="rId17" Type="http://schemas.openxmlformats.org/officeDocument/2006/relationships/slideLayout" Target="../slideLayouts/slideLayout1555.xml"/><Relationship Id="rId2" Type="http://schemas.openxmlformats.org/officeDocument/2006/relationships/slideLayout" Target="../slideLayouts/slideLayout1540.xml"/><Relationship Id="rId16" Type="http://schemas.openxmlformats.org/officeDocument/2006/relationships/slideLayout" Target="../slideLayouts/slideLayout1554.xml"/><Relationship Id="rId1" Type="http://schemas.openxmlformats.org/officeDocument/2006/relationships/slideLayout" Target="../slideLayouts/slideLayout1539.xml"/><Relationship Id="rId6" Type="http://schemas.openxmlformats.org/officeDocument/2006/relationships/slideLayout" Target="../slideLayouts/slideLayout1544.xml"/><Relationship Id="rId11" Type="http://schemas.openxmlformats.org/officeDocument/2006/relationships/slideLayout" Target="../slideLayouts/slideLayout1549.xml"/><Relationship Id="rId5" Type="http://schemas.openxmlformats.org/officeDocument/2006/relationships/slideLayout" Target="../slideLayouts/slideLayout1543.xml"/><Relationship Id="rId15" Type="http://schemas.openxmlformats.org/officeDocument/2006/relationships/slideLayout" Target="../slideLayouts/slideLayout1553.xml"/><Relationship Id="rId10" Type="http://schemas.openxmlformats.org/officeDocument/2006/relationships/slideLayout" Target="../slideLayouts/slideLayout1548.xml"/><Relationship Id="rId4" Type="http://schemas.openxmlformats.org/officeDocument/2006/relationships/slideLayout" Target="../slideLayouts/slideLayout1542.xml"/><Relationship Id="rId9" Type="http://schemas.openxmlformats.org/officeDocument/2006/relationships/slideLayout" Target="../slideLayouts/slideLayout1547.xml"/><Relationship Id="rId14" Type="http://schemas.openxmlformats.org/officeDocument/2006/relationships/slideLayout" Target="../slideLayouts/slideLayout1552.xml"/></Relationships>
</file>

<file path=ppt/slideMasters/_rels/slideMaster1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63.xml"/><Relationship Id="rId13" Type="http://schemas.openxmlformats.org/officeDocument/2006/relationships/slideLayout" Target="../slideLayouts/slideLayout1568.xml"/><Relationship Id="rId18" Type="http://schemas.openxmlformats.org/officeDocument/2006/relationships/theme" Target="../theme/theme117.xml"/><Relationship Id="rId3" Type="http://schemas.openxmlformats.org/officeDocument/2006/relationships/slideLayout" Target="../slideLayouts/slideLayout1558.xml"/><Relationship Id="rId7" Type="http://schemas.openxmlformats.org/officeDocument/2006/relationships/slideLayout" Target="../slideLayouts/slideLayout1562.xml"/><Relationship Id="rId12" Type="http://schemas.openxmlformats.org/officeDocument/2006/relationships/slideLayout" Target="../slideLayouts/slideLayout1567.xml"/><Relationship Id="rId17" Type="http://schemas.openxmlformats.org/officeDocument/2006/relationships/slideLayout" Target="../slideLayouts/slideLayout1572.xml"/><Relationship Id="rId2" Type="http://schemas.openxmlformats.org/officeDocument/2006/relationships/slideLayout" Target="../slideLayouts/slideLayout1557.xml"/><Relationship Id="rId16" Type="http://schemas.openxmlformats.org/officeDocument/2006/relationships/slideLayout" Target="../slideLayouts/slideLayout1571.xml"/><Relationship Id="rId1" Type="http://schemas.openxmlformats.org/officeDocument/2006/relationships/slideLayout" Target="../slideLayouts/slideLayout1556.xml"/><Relationship Id="rId6" Type="http://schemas.openxmlformats.org/officeDocument/2006/relationships/slideLayout" Target="../slideLayouts/slideLayout1561.xml"/><Relationship Id="rId11" Type="http://schemas.openxmlformats.org/officeDocument/2006/relationships/slideLayout" Target="../slideLayouts/slideLayout1566.xml"/><Relationship Id="rId5" Type="http://schemas.openxmlformats.org/officeDocument/2006/relationships/slideLayout" Target="../slideLayouts/slideLayout1560.xml"/><Relationship Id="rId15" Type="http://schemas.openxmlformats.org/officeDocument/2006/relationships/slideLayout" Target="../slideLayouts/slideLayout1570.xml"/><Relationship Id="rId10" Type="http://schemas.openxmlformats.org/officeDocument/2006/relationships/slideLayout" Target="../slideLayouts/slideLayout1565.xml"/><Relationship Id="rId4" Type="http://schemas.openxmlformats.org/officeDocument/2006/relationships/slideLayout" Target="../slideLayouts/slideLayout1559.xml"/><Relationship Id="rId9" Type="http://schemas.openxmlformats.org/officeDocument/2006/relationships/slideLayout" Target="../slideLayouts/slideLayout1564.xml"/><Relationship Id="rId14" Type="http://schemas.openxmlformats.org/officeDocument/2006/relationships/slideLayout" Target="../slideLayouts/slideLayout1569.xml"/></Relationships>
</file>

<file path=ppt/slideMasters/_rels/slideMaster1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0.xml"/><Relationship Id="rId13" Type="http://schemas.openxmlformats.org/officeDocument/2006/relationships/slideLayout" Target="../slideLayouts/slideLayout1585.xml"/><Relationship Id="rId18" Type="http://schemas.openxmlformats.org/officeDocument/2006/relationships/theme" Target="../theme/theme118.xml"/><Relationship Id="rId3" Type="http://schemas.openxmlformats.org/officeDocument/2006/relationships/slideLayout" Target="../slideLayouts/slideLayout1575.xml"/><Relationship Id="rId7" Type="http://schemas.openxmlformats.org/officeDocument/2006/relationships/slideLayout" Target="../slideLayouts/slideLayout1579.xml"/><Relationship Id="rId12" Type="http://schemas.openxmlformats.org/officeDocument/2006/relationships/slideLayout" Target="../slideLayouts/slideLayout1584.xml"/><Relationship Id="rId17" Type="http://schemas.openxmlformats.org/officeDocument/2006/relationships/slideLayout" Target="../slideLayouts/slideLayout1589.xml"/><Relationship Id="rId2" Type="http://schemas.openxmlformats.org/officeDocument/2006/relationships/slideLayout" Target="../slideLayouts/slideLayout1574.xml"/><Relationship Id="rId16" Type="http://schemas.openxmlformats.org/officeDocument/2006/relationships/slideLayout" Target="../slideLayouts/slideLayout1588.xml"/><Relationship Id="rId1" Type="http://schemas.openxmlformats.org/officeDocument/2006/relationships/slideLayout" Target="../slideLayouts/slideLayout1573.xml"/><Relationship Id="rId6" Type="http://schemas.openxmlformats.org/officeDocument/2006/relationships/slideLayout" Target="../slideLayouts/slideLayout1578.xml"/><Relationship Id="rId11" Type="http://schemas.openxmlformats.org/officeDocument/2006/relationships/slideLayout" Target="../slideLayouts/slideLayout1583.xml"/><Relationship Id="rId5" Type="http://schemas.openxmlformats.org/officeDocument/2006/relationships/slideLayout" Target="../slideLayouts/slideLayout1577.xml"/><Relationship Id="rId15" Type="http://schemas.openxmlformats.org/officeDocument/2006/relationships/slideLayout" Target="../slideLayouts/slideLayout1587.xml"/><Relationship Id="rId10" Type="http://schemas.openxmlformats.org/officeDocument/2006/relationships/slideLayout" Target="../slideLayouts/slideLayout1582.xml"/><Relationship Id="rId4" Type="http://schemas.openxmlformats.org/officeDocument/2006/relationships/slideLayout" Target="../slideLayouts/slideLayout1576.xml"/><Relationship Id="rId9" Type="http://schemas.openxmlformats.org/officeDocument/2006/relationships/slideLayout" Target="../slideLayouts/slideLayout1581.xml"/><Relationship Id="rId14" Type="http://schemas.openxmlformats.org/officeDocument/2006/relationships/slideLayout" Target="../slideLayouts/slideLayout1586.xml"/></Relationships>
</file>

<file path=ppt/slideMasters/_rels/slideMaster1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97.xml"/><Relationship Id="rId13" Type="http://schemas.openxmlformats.org/officeDocument/2006/relationships/slideLayout" Target="../slideLayouts/slideLayout1602.xml"/><Relationship Id="rId18" Type="http://schemas.openxmlformats.org/officeDocument/2006/relationships/theme" Target="../theme/theme119.xml"/><Relationship Id="rId3" Type="http://schemas.openxmlformats.org/officeDocument/2006/relationships/slideLayout" Target="../slideLayouts/slideLayout1592.xml"/><Relationship Id="rId7" Type="http://schemas.openxmlformats.org/officeDocument/2006/relationships/slideLayout" Target="../slideLayouts/slideLayout1596.xml"/><Relationship Id="rId12" Type="http://schemas.openxmlformats.org/officeDocument/2006/relationships/slideLayout" Target="../slideLayouts/slideLayout1601.xml"/><Relationship Id="rId17" Type="http://schemas.openxmlformats.org/officeDocument/2006/relationships/slideLayout" Target="../slideLayouts/slideLayout1606.xml"/><Relationship Id="rId2" Type="http://schemas.openxmlformats.org/officeDocument/2006/relationships/slideLayout" Target="../slideLayouts/slideLayout1591.xml"/><Relationship Id="rId16" Type="http://schemas.openxmlformats.org/officeDocument/2006/relationships/slideLayout" Target="../slideLayouts/slideLayout1605.xml"/><Relationship Id="rId1" Type="http://schemas.openxmlformats.org/officeDocument/2006/relationships/slideLayout" Target="../slideLayouts/slideLayout1590.xml"/><Relationship Id="rId6" Type="http://schemas.openxmlformats.org/officeDocument/2006/relationships/slideLayout" Target="../slideLayouts/slideLayout1595.xml"/><Relationship Id="rId11" Type="http://schemas.openxmlformats.org/officeDocument/2006/relationships/slideLayout" Target="../slideLayouts/slideLayout1600.xml"/><Relationship Id="rId5" Type="http://schemas.openxmlformats.org/officeDocument/2006/relationships/slideLayout" Target="../slideLayouts/slideLayout1594.xml"/><Relationship Id="rId15" Type="http://schemas.openxmlformats.org/officeDocument/2006/relationships/slideLayout" Target="../slideLayouts/slideLayout1604.xml"/><Relationship Id="rId10" Type="http://schemas.openxmlformats.org/officeDocument/2006/relationships/slideLayout" Target="../slideLayouts/slideLayout1599.xml"/><Relationship Id="rId4" Type="http://schemas.openxmlformats.org/officeDocument/2006/relationships/slideLayout" Target="../slideLayouts/slideLayout1593.xml"/><Relationship Id="rId9" Type="http://schemas.openxmlformats.org/officeDocument/2006/relationships/slideLayout" Target="../slideLayouts/slideLayout1598.xml"/><Relationship Id="rId14" Type="http://schemas.openxmlformats.org/officeDocument/2006/relationships/slideLayout" Target="../slideLayouts/slideLayout1603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.xml"/><Relationship Id="rId3" Type="http://schemas.openxmlformats.org/officeDocument/2006/relationships/slideLayout" Target="../slideLayouts/slideLayout150.xml"/><Relationship Id="rId7" Type="http://schemas.openxmlformats.org/officeDocument/2006/relationships/slideLayout" Target="../slideLayouts/slideLayout154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49.xml"/><Relationship Id="rId1" Type="http://schemas.openxmlformats.org/officeDocument/2006/relationships/slideLayout" Target="../slideLayouts/slideLayout148.xml"/><Relationship Id="rId6" Type="http://schemas.openxmlformats.org/officeDocument/2006/relationships/slideLayout" Target="../slideLayouts/slideLayout153.xml"/><Relationship Id="rId11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52.xml"/><Relationship Id="rId10" Type="http://schemas.openxmlformats.org/officeDocument/2006/relationships/slideLayout" Target="../slideLayouts/slideLayout157.xml"/><Relationship Id="rId4" Type="http://schemas.openxmlformats.org/officeDocument/2006/relationships/slideLayout" Target="../slideLayouts/slideLayout151.xml"/><Relationship Id="rId9" Type="http://schemas.openxmlformats.org/officeDocument/2006/relationships/slideLayout" Target="../slideLayouts/slideLayout156.xml"/></Relationships>
</file>

<file path=ppt/slideMasters/_rels/slideMaster1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14.xml"/><Relationship Id="rId13" Type="http://schemas.openxmlformats.org/officeDocument/2006/relationships/slideLayout" Target="../slideLayouts/slideLayout1619.xml"/><Relationship Id="rId18" Type="http://schemas.openxmlformats.org/officeDocument/2006/relationships/theme" Target="../theme/theme120.xml"/><Relationship Id="rId3" Type="http://schemas.openxmlformats.org/officeDocument/2006/relationships/slideLayout" Target="../slideLayouts/slideLayout1609.xml"/><Relationship Id="rId7" Type="http://schemas.openxmlformats.org/officeDocument/2006/relationships/slideLayout" Target="../slideLayouts/slideLayout1613.xml"/><Relationship Id="rId12" Type="http://schemas.openxmlformats.org/officeDocument/2006/relationships/slideLayout" Target="../slideLayouts/slideLayout1618.xml"/><Relationship Id="rId17" Type="http://schemas.openxmlformats.org/officeDocument/2006/relationships/slideLayout" Target="../slideLayouts/slideLayout1623.xml"/><Relationship Id="rId2" Type="http://schemas.openxmlformats.org/officeDocument/2006/relationships/slideLayout" Target="../slideLayouts/slideLayout1608.xml"/><Relationship Id="rId16" Type="http://schemas.openxmlformats.org/officeDocument/2006/relationships/slideLayout" Target="../slideLayouts/slideLayout1622.xml"/><Relationship Id="rId1" Type="http://schemas.openxmlformats.org/officeDocument/2006/relationships/slideLayout" Target="../slideLayouts/slideLayout1607.xml"/><Relationship Id="rId6" Type="http://schemas.openxmlformats.org/officeDocument/2006/relationships/slideLayout" Target="../slideLayouts/slideLayout1612.xml"/><Relationship Id="rId11" Type="http://schemas.openxmlformats.org/officeDocument/2006/relationships/slideLayout" Target="../slideLayouts/slideLayout1617.xml"/><Relationship Id="rId5" Type="http://schemas.openxmlformats.org/officeDocument/2006/relationships/slideLayout" Target="../slideLayouts/slideLayout1611.xml"/><Relationship Id="rId15" Type="http://schemas.openxmlformats.org/officeDocument/2006/relationships/slideLayout" Target="../slideLayouts/slideLayout1621.xml"/><Relationship Id="rId10" Type="http://schemas.openxmlformats.org/officeDocument/2006/relationships/slideLayout" Target="../slideLayouts/slideLayout1616.xml"/><Relationship Id="rId4" Type="http://schemas.openxmlformats.org/officeDocument/2006/relationships/slideLayout" Target="../slideLayouts/slideLayout1610.xml"/><Relationship Id="rId9" Type="http://schemas.openxmlformats.org/officeDocument/2006/relationships/slideLayout" Target="../slideLayouts/slideLayout1615.xml"/><Relationship Id="rId14" Type="http://schemas.openxmlformats.org/officeDocument/2006/relationships/slideLayout" Target="../slideLayouts/slideLayout1620.xml"/></Relationships>
</file>

<file path=ppt/slideMasters/_rels/slideMaster1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1.xml"/><Relationship Id="rId3" Type="http://schemas.openxmlformats.org/officeDocument/2006/relationships/slideLayout" Target="../slideLayouts/slideLayout1626.xml"/><Relationship Id="rId7" Type="http://schemas.openxmlformats.org/officeDocument/2006/relationships/slideLayout" Target="../slideLayouts/slideLayout1630.xml"/><Relationship Id="rId12" Type="http://schemas.openxmlformats.org/officeDocument/2006/relationships/theme" Target="../theme/theme121.xml"/><Relationship Id="rId2" Type="http://schemas.openxmlformats.org/officeDocument/2006/relationships/slideLayout" Target="../slideLayouts/slideLayout1625.xml"/><Relationship Id="rId1" Type="http://schemas.openxmlformats.org/officeDocument/2006/relationships/slideLayout" Target="../slideLayouts/slideLayout1624.xml"/><Relationship Id="rId6" Type="http://schemas.openxmlformats.org/officeDocument/2006/relationships/slideLayout" Target="../slideLayouts/slideLayout1629.xml"/><Relationship Id="rId11" Type="http://schemas.openxmlformats.org/officeDocument/2006/relationships/slideLayout" Target="../slideLayouts/slideLayout1634.xml"/><Relationship Id="rId5" Type="http://schemas.openxmlformats.org/officeDocument/2006/relationships/slideLayout" Target="../slideLayouts/slideLayout1628.xml"/><Relationship Id="rId10" Type="http://schemas.openxmlformats.org/officeDocument/2006/relationships/slideLayout" Target="../slideLayouts/slideLayout1633.xml"/><Relationship Id="rId4" Type="http://schemas.openxmlformats.org/officeDocument/2006/relationships/slideLayout" Target="../slideLayouts/slideLayout1627.xml"/><Relationship Id="rId9" Type="http://schemas.openxmlformats.org/officeDocument/2006/relationships/slideLayout" Target="../slideLayouts/slideLayout1632.xml"/></Relationships>
</file>

<file path=ppt/slideMasters/_rels/slideMaster1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2.xml"/><Relationship Id="rId3" Type="http://schemas.openxmlformats.org/officeDocument/2006/relationships/slideLayout" Target="../slideLayouts/slideLayout1637.xml"/><Relationship Id="rId7" Type="http://schemas.openxmlformats.org/officeDocument/2006/relationships/slideLayout" Target="../slideLayouts/slideLayout1641.xml"/><Relationship Id="rId12" Type="http://schemas.openxmlformats.org/officeDocument/2006/relationships/theme" Target="../theme/theme122.xml"/><Relationship Id="rId2" Type="http://schemas.openxmlformats.org/officeDocument/2006/relationships/slideLayout" Target="../slideLayouts/slideLayout1636.xml"/><Relationship Id="rId1" Type="http://schemas.openxmlformats.org/officeDocument/2006/relationships/slideLayout" Target="../slideLayouts/slideLayout1635.xml"/><Relationship Id="rId6" Type="http://schemas.openxmlformats.org/officeDocument/2006/relationships/slideLayout" Target="../slideLayouts/slideLayout1640.xml"/><Relationship Id="rId11" Type="http://schemas.openxmlformats.org/officeDocument/2006/relationships/slideLayout" Target="../slideLayouts/slideLayout1645.xml"/><Relationship Id="rId5" Type="http://schemas.openxmlformats.org/officeDocument/2006/relationships/slideLayout" Target="../slideLayouts/slideLayout1639.xml"/><Relationship Id="rId10" Type="http://schemas.openxmlformats.org/officeDocument/2006/relationships/slideLayout" Target="../slideLayouts/slideLayout1644.xml"/><Relationship Id="rId4" Type="http://schemas.openxmlformats.org/officeDocument/2006/relationships/slideLayout" Target="../slideLayouts/slideLayout1638.xml"/><Relationship Id="rId9" Type="http://schemas.openxmlformats.org/officeDocument/2006/relationships/slideLayout" Target="../slideLayouts/slideLayout1643.xml"/></Relationships>
</file>

<file path=ppt/slideMasters/_rels/slideMaster1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53.xml"/><Relationship Id="rId3" Type="http://schemas.openxmlformats.org/officeDocument/2006/relationships/slideLayout" Target="../slideLayouts/slideLayout1648.xml"/><Relationship Id="rId7" Type="http://schemas.openxmlformats.org/officeDocument/2006/relationships/slideLayout" Target="../slideLayouts/slideLayout1652.xml"/><Relationship Id="rId12" Type="http://schemas.openxmlformats.org/officeDocument/2006/relationships/theme" Target="../theme/theme123.xml"/><Relationship Id="rId2" Type="http://schemas.openxmlformats.org/officeDocument/2006/relationships/slideLayout" Target="../slideLayouts/slideLayout1647.xml"/><Relationship Id="rId1" Type="http://schemas.openxmlformats.org/officeDocument/2006/relationships/slideLayout" Target="../slideLayouts/slideLayout1646.xml"/><Relationship Id="rId6" Type="http://schemas.openxmlformats.org/officeDocument/2006/relationships/slideLayout" Target="../slideLayouts/slideLayout1651.xml"/><Relationship Id="rId11" Type="http://schemas.openxmlformats.org/officeDocument/2006/relationships/slideLayout" Target="../slideLayouts/slideLayout1656.xml"/><Relationship Id="rId5" Type="http://schemas.openxmlformats.org/officeDocument/2006/relationships/slideLayout" Target="../slideLayouts/slideLayout1650.xml"/><Relationship Id="rId10" Type="http://schemas.openxmlformats.org/officeDocument/2006/relationships/slideLayout" Target="../slideLayouts/slideLayout1655.xml"/><Relationship Id="rId4" Type="http://schemas.openxmlformats.org/officeDocument/2006/relationships/slideLayout" Target="../slideLayouts/slideLayout1649.xml"/><Relationship Id="rId9" Type="http://schemas.openxmlformats.org/officeDocument/2006/relationships/slideLayout" Target="../slideLayouts/slideLayout1654.xml"/></Relationships>
</file>

<file path=ppt/slideMasters/_rels/slideMaster1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4.xml"/><Relationship Id="rId3" Type="http://schemas.openxmlformats.org/officeDocument/2006/relationships/slideLayout" Target="../slideLayouts/slideLayout1659.xml"/><Relationship Id="rId7" Type="http://schemas.openxmlformats.org/officeDocument/2006/relationships/slideLayout" Target="../slideLayouts/slideLayout1663.xml"/><Relationship Id="rId12" Type="http://schemas.openxmlformats.org/officeDocument/2006/relationships/theme" Target="../theme/theme124.xml"/><Relationship Id="rId2" Type="http://schemas.openxmlformats.org/officeDocument/2006/relationships/slideLayout" Target="../slideLayouts/slideLayout1658.xml"/><Relationship Id="rId1" Type="http://schemas.openxmlformats.org/officeDocument/2006/relationships/slideLayout" Target="../slideLayouts/slideLayout1657.xml"/><Relationship Id="rId6" Type="http://schemas.openxmlformats.org/officeDocument/2006/relationships/slideLayout" Target="../slideLayouts/slideLayout1662.xml"/><Relationship Id="rId11" Type="http://schemas.openxmlformats.org/officeDocument/2006/relationships/slideLayout" Target="../slideLayouts/slideLayout1667.xml"/><Relationship Id="rId5" Type="http://schemas.openxmlformats.org/officeDocument/2006/relationships/slideLayout" Target="../slideLayouts/slideLayout1661.xml"/><Relationship Id="rId10" Type="http://schemas.openxmlformats.org/officeDocument/2006/relationships/slideLayout" Target="../slideLayouts/slideLayout1666.xml"/><Relationship Id="rId4" Type="http://schemas.openxmlformats.org/officeDocument/2006/relationships/slideLayout" Target="../slideLayouts/slideLayout1660.xml"/><Relationship Id="rId9" Type="http://schemas.openxmlformats.org/officeDocument/2006/relationships/slideLayout" Target="../slideLayouts/slideLayout1665.xml"/></Relationships>
</file>

<file path=ppt/slideMasters/_rels/slideMaster1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75.xml"/><Relationship Id="rId13" Type="http://schemas.openxmlformats.org/officeDocument/2006/relationships/slideLayout" Target="../slideLayouts/slideLayout1680.xml"/><Relationship Id="rId18" Type="http://schemas.openxmlformats.org/officeDocument/2006/relationships/theme" Target="../theme/theme125.xml"/><Relationship Id="rId3" Type="http://schemas.openxmlformats.org/officeDocument/2006/relationships/slideLayout" Target="../slideLayouts/slideLayout1670.xml"/><Relationship Id="rId7" Type="http://schemas.openxmlformats.org/officeDocument/2006/relationships/slideLayout" Target="../slideLayouts/slideLayout1674.xml"/><Relationship Id="rId12" Type="http://schemas.openxmlformats.org/officeDocument/2006/relationships/slideLayout" Target="../slideLayouts/slideLayout1679.xml"/><Relationship Id="rId17" Type="http://schemas.openxmlformats.org/officeDocument/2006/relationships/slideLayout" Target="../slideLayouts/slideLayout1684.xml"/><Relationship Id="rId2" Type="http://schemas.openxmlformats.org/officeDocument/2006/relationships/slideLayout" Target="../slideLayouts/slideLayout1669.xml"/><Relationship Id="rId16" Type="http://schemas.openxmlformats.org/officeDocument/2006/relationships/slideLayout" Target="../slideLayouts/slideLayout1683.xml"/><Relationship Id="rId1" Type="http://schemas.openxmlformats.org/officeDocument/2006/relationships/slideLayout" Target="../slideLayouts/slideLayout1668.xml"/><Relationship Id="rId6" Type="http://schemas.openxmlformats.org/officeDocument/2006/relationships/slideLayout" Target="../slideLayouts/slideLayout1673.xml"/><Relationship Id="rId11" Type="http://schemas.openxmlformats.org/officeDocument/2006/relationships/slideLayout" Target="../slideLayouts/slideLayout1678.xml"/><Relationship Id="rId5" Type="http://schemas.openxmlformats.org/officeDocument/2006/relationships/slideLayout" Target="../slideLayouts/slideLayout1672.xml"/><Relationship Id="rId15" Type="http://schemas.openxmlformats.org/officeDocument/2006/relationships/slideLayout" Target="../slideLayouts/slideLayout1682.xml"/><Relationship Id="rId10" Type="http://schemas.openxmlformats.org/officeDocument/2006/relationships/slideLayout" Target="../slideLayouts/slideLayout1677.xml"/><Relationship Id="rId4" Type="http://schemas.openxmlformats.org/officeDocument/2006/relationships/slideLayout" Target="../slideLayouts/slideLayout1671.xml"/><Relationship Id="rId9" Type="http://schemas.openxmlformats.org/officeDocument/2006/relationships/slideLayout" Target="../slideLayouts/slideLayout1676.xml"/><Relationship Id="rId14" Type="http://schemas.openxmlformats.org/officeDocument/2006/relationships/slideLayout" Target="../slideLayouts/slideLayout1681.xml"/></Relationships>
</file>

<file path=ppt/slideMasters/_rels/slideMaster1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92.xml"/><Relationship Id="rId13" Type="http://schemas.openxmlformats.org/officeDocument/2006/relationships/slideLayout" Target="../slideLayouts/slideLayout1697.xml"/><Relationship Id="rId18" Type="http://schemas.openxmlformats.org/officeDocument/2006/relationships/theme" Target="../theme/theme126.xml"/><Relationship Id="rId3" Type="http://schemas.openxmlformats.org/officeDocument/2006/relationships/slideLayout" Target="../slideLayouts/slideLayout1687.xml"/><Relationship Id="rId7" Type="http://schemas.openxmlformats.org/officeDocument/2006/relationships/slideLayout" Target="../slideLayouts/slideLayout1691.xml"/><Relationship Id="rId12" Type="http://schemas.openxmlformats.org/officeDocument/2006/relationships/slideLayout" Target="../slideLayouts/slideLayout1696.xml"/><Relationship Id="rId17" Type="http://schemas.openxmlformats.org/officeDocument/2006/relationships/slideLayout" Target="../slideLayouts/slideLayout1701.xml"/><Relationship Id="rId2" Type="http://schemas.openxmlformats.org/officeDocument/2006/relationships/slideLayout" Target="../slideLayouts/slideLayout1686.xml"/><Relationship Id="rId16" Type="http://schemas.openxmlformats.org/officeDocument/2006/relationships/slideLayout" Target="../slideLayouts/slideLayout1700.xml"/><Relationship Id="rId1" Type="http://schemas.openxmlformats.org/officeDocument/2006/relationships/slideLayout" Target="../slideLayouts/slideLayout1685.xml"/><Relationship Id="rId6" Type="http://schemas.openxmlformats.org/officeDocument/2006/relationships/slideLayout" Target="../slideLayouts/slideLayout1690.xml"/><Relationship Id="rId11" Type="http://schemas.openxmlformats.org/officeDocument/2006/relationships/slideLayout" Target="../slideLayouts/slideLayout1695.xml"/><Relationship Id="rId5" Type="http://schemas.openxmlformats.org/officeDocument/2006/relationships/slideLayout" Target="../slideLayouts/slideLayout1689.xml"/><Relationship Id="rId15" Type="http://schemas.openxmlformats.org/officeDocument/2006/relationships/slideLayout" Target="../slideLayouts/slideLayout1699.xml"/><Relationship Id="rId10" Type="http://schemas.openxmlformats.org/officeDocument/2006/relationships/slideLayout" Target="../slideLayouts/slideLayout1694.xml"/><Relationship Id="rId4" Type="http://schemas.openxmlformats.org/officeDocument/2006/relationships/slideLayout" Target="../slideLayouts/slideLayout1688.xml"/><Relationship Id="rId9" Type="http://schemas.openxmlformats.org/officeDocument/2006/relationships/slideLayout" Target="../slideLayouts/slideLayout1693.xml"/><Relationship Id="rId14" Type="http://schemas.openxmlformats.org/officeDocument/2006/relationships/slideLayout" Target="../slideLayouts/slideLayout1698.xml"/></Relationships>
</file>

<file path=ppt/slideMasters/_rels/slideMaster1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09.xml"/><Relationship Id="rId13" Type="http://schemas.openxmlformats.org/officeDocument/2006/relationships/slideLayout" Target="../slideLayouts/slideLayout1714.xml"/><Relationship Id="rId18" Type="http://schemas.openxmlformats.org/officeDocument/2006/relationships/theme" Target="../theme/theme127.xml"/><Relationship Id="rId3" Type="http://schemas.openxmlformats.org/officeDocument/2006/relationships/slideLayout" Target="../slideLayouts/slideLayout1704.xml"/><Relationship Id="rId7" Type="http://schemas.openxmlformats.org/officeDocument/2006/relationships/slideLayout" Target="../slideLayouts/slideLayout1708.xml"/><Relationship Id="rId12" Type="http://schemas.openxmlformats.org/officeDocument/2006/relationships/slideLayout" Target="../slideLayouts/slideLayout1713.xml"/><Relationship Id="rId17" Type="http://schemas.openxmlformats.org/officeDocument/2006/relationships/slideLayout" Target="../slideLayouts/slideLayout1718.xml"/><Relationship Id="rId2" Type="http://schemas.openxmlformats.org/officeDocument/2006/relationships/slideLayout" Target="../slideLayouts/slideLayout1703.xml"/><Relationship Id="rId16" Type="http://schemas.openxmlformats.org/officeDocument/2006/relationships/slideLayout" Target="../slideLayouts/slideLayout1717.xml"/><Relationship Id="rId1" Type="http://schemas.openxmlformats.org/officeDocument/2006/relationships/slideLayout" Target="../slideLayouts/slideLayout1702.xml"/><Relationship Id="rId6" Type="http://schemas.openxmlformats.org/officeDocument/2006/relationships/slideLayout" Target="../slideLayouts/slideLayout1707.xml"/><Relationship Id="rId11" Type="http://schemas.openxmlformats.org/officeDocument/2006/relationships/slideLayout" Target="../slideLayouts/slideLayout1712.xml"/><Relationship Id="rId5" Type="http://schemas.openxmlformats.org/officeDocument/2006/relationships/slideLayout" Target="../slideLayouts/slideLayout1706.xml"/><Relationship Id="rId15" Type="http://schemas.openxmlformats.org/officeDocument/2006/relationships/slideLayout" Target="../slideLayouts/slideLayout1716.xml"/><Relationship Id="rId10" Type="http://schemas.openxmlformats.org/officeDocument/2006/relationships/slideLayout" Target="../slideLayouts/slideLayout1711.xml"/><Relationship Id="rId19" Type="http://schemas.openxmlformats.org/officeDocument/2006/relationships/image" Target="../media/image55.png"/><Relationship Id="rId4" Type="http://schemas.openxmlformats.org/officeDocument/2006/relationships/slideLayout" Target="../slideLayouts/slideLayout1705.xml"/><Relationship Id="rId9" Type="http://schemas.openxmlformats.org/officeDocument/2006/relationships/slideLayout" Target="../slideLayouts/slideLayout1710.xml"/><Relationship Id="rId14" Type="http://schemas.openxmlformats.org/officeDocument/2006/relationships/slideLayout" Target="../slideLayouts/slideLayout1715.xml"/></Relationships>
</file>

<file path=ppt/slideMasters/_rels/slideMaster1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26.xml"/><Relationship Id="rId13" Type="http://schemas.openxmlformats.org/officeDocument/2006/relationships/slideLayout" Target="../slideLayouts/slideLayout1731.xml"/><Relationship Id="rId18" Type="http://schemas.openxmlformats.org/officeDocument/2006/relationships/theme" Target="../theme/theme128.xml"/><Relationship Id="rId3" Type="http://schemas.openxmlformats.org/officeDocument/2006/relationships/slideLayout" Target="../slideLayouts/slideLayout1721.xml"/><Relationship Id="rId7" Type="http://schemas.openxmlformats.org/officeDocument/2006/relationships/slideLayout" Target="../slideLayouts/slideLayout1725.xml"/><Relationship Id="rId12" Type="http://schemas.openxmlformats.org/officeDocument/2006/relationships/slideLayout" Target="../slideLayouts/slideLayout1730.xml"/><Relationship Id="rId17" Type="http://schemas.openxmlformats.org/officeDocument/2006/relationships/slideLayout" Target="../slideLayouts/slideLayout1735.xml"/><Relationship Id="rId2" Type="http://schemas.openxmlformats.org/officeDocument/2006/relationships/slideLayout" Target="../slideLayouts/slideLayout1720.xml"/><Relationship Id="rId16" Type="http://schemas.openxmlformats.org/officeDocument/2006/relationships/slideLayout" Target="../slideLayouts/slideLayout1734.xml"/><Relationship Id="rId1" Type="http://schemas.openxmlformats.org/officeDocument/2006/relationships/slideLayout" Target="../slideLayouts/slideLayout1719.xml"/><Relationship Id="rId6" Type="http://schemas.openxmlformats.org/officeDocument/2006/relationships/slideLayout" Target="../slideLayouts/slideLayout1724.xml"/><Relationship Id="rId11" Type="http://schemas.openxmlformats.org/officeDocument/2006/relationships/slideLayout" Target="../slideLayouts/slideLayout1729.xml"/><Relationship Id="rId5" Type="http://schemas.openxmlformats.org/officeDocument/2006/relationships/slideLayout" Target="../slideLayouts/slideLayout1723.xml"/><Relationship Id="rId15" Type="http://schemas.openxmlformats.org/officeDocument/2006/relationships/slideLayout" Target="../slideLayouts/slideLayout1733.xml"/><Relationship Id="rId10" Type="http://schemas.openxmlformats.org/officeDocument/2006/relationships/slideLayout" Target="../slideLayouts/slideLayout1728.xml"/><Relationship Id="rId19" Type="http://schemas.openxmlformats.org/officeDocument/2006/relationships/image" Target="../media/image57.png"/><Relationship Id="rId4" Type="http://schemas.openxmlformats.org/officeDocument/2006/relationships/slideLayout" Target="../slideLayouts/slideLayout1722.xml"/><Relationship Id="rId9" Type="http://schemas.openxmlformats.org/officeDocument/2006/relationships/slideLayout" Target="../slideLayouts/slideLayout1727.xml"/><Relationship Id="rId14" Type="http://schemas.openxmlformats.org/officeDocument/2006/relationships/slideLayout" Target="../slideLayouts/slideLayout173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.xml"/><Relationship Id="rId3" Type="http://schemas.openxmlformats.org/officeDocument/2006/relationships/slideLayout" Target="../slideLayouts/slideLayout161.xml"/><Relationship Id="rId7" Type="http://schemas.openxmlformats.org/officeDocument/2006/relationships/slideLayout" Target="../slideLayouts/slideLayout165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60.xml"/><Relationship Id="rId1" Type="http://schemas.openxmlformats.org/officeDocument/2006/relationships/slideLayout" Target="../slideLayouts/slideLayout159.xml"/><Relationship Id="rId6" Type="http://schemas.openxmlformats.org/officeDocument/2006/relationships/slideLayout" Target="../slideLayouts/slideLayout164.xml"/><Relationship Id="rId11" Type="http://schemas.openxmlformats.org/officeDocument/2006/relationships/slideLayout" Target="../slideLayouts/slideLayout169.xml"/><Relationship Id="rId5" Type="http://schemas.openxmlformats.org/officeDocument/2006/relationships/slideLayout" Target="../slideLayouts/slideLayout163.xml"/><Relationship Id="rId10" Type="http://schemas.openxmlformats.org/officeDocument/2006/relationships/slideLayout" Target="../slideLayouts/slideLayout168.xml"/><Relationship Id="rId4" Type="http://schemas.openxmlformats.org/officeDocument/2006/relationships/slideLayout" Target="../slideLayouts/slideLayout162.xml"/><Relationship Id="rId9" Type="http://schemas.openxmlformats.org/officeDocument/2006/relationships/slideLayout" Target="../slideLayouts/slideLayout167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3" Type="http://schemas.openxmlformats.org/officeDocument/2006/relationships/slideLayout" Target="../slideLayouts/slideLayout172.xml"/><Relationship Id="rId7" Type="http://schemas.openxmlformats.org/officeDocument/2006/relationships/slideLayout" Target="../slideLayouts/slideLayout176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90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.xml"/><Relationship Id="rId13" Type="http://schemas.openxmlformats.org/officeDocument/2006/relationships/slideLayout" Target="../slideLayouts/slideLayout204.xml"/><Relationship Id="rId18" Type="http://schemas.openxmlformats.org/officeDocument/2006/relationships/theme" Target="../theme/theme16.xml"/><Relationship Id="rId3" Type="http://schemas.openxmlformats.org/officeDocument/2006/relationships/slideLayout" Target="../slideLayouts/slideLayout194.xml"/><Relationship Id="rId21" Type="http://schemas.openxmlformats.org/officeDocument/2006/relationships/image" Target="../media/image18.png"/><Relationship Id="rId7" Type="http://schemas.openxmlformats.org/officeDocument/2006/relationships/slideLayout" Target="../slideLayouts/slideLayout198.xml"/><Relationship Id="rId12" Type="http://schemas.openxmlformats.org/officeDocument/2006/relationships/slideLayout" Target="../slideLayouts/slideLayout203.xml"/><Relationship Id="rId17" Type="http://schemas.openxmlformats.org/officeDocument/2006/relationships/slideLayout" Target="../slideLayouts/slideLayout208.xml"/><Relationship Id="rId2" Type="http://schemas.openxmlformats.org/officeDocument/2006/relationships/slideLayout" Target="../slideLayouts/slideLayout193.xml"/><Relationship Id="rId16" Type="http://schemas.openxmlformats.org/officeDocument/2006/relationships/slideLayout" Target="../slideLayouts/slideLayout207.xml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192.xml"/><Relationship Id="rId6" Type="http://schemas.openxmlformats.org/officeDocument/2006/relationships/slideLayout" Target="../slideLayouts/slideLayout197.xml"/><Relationship Id="rId11" Type="http://schemas.openxmlformats.org/officeDocument/2006/relationships/slideLayout" Target="../slideLayouts/slideLayout202.xml"/><Relationship Id="rId5" Type="http://schemas.openxmlformats.org/officeDocument/2006/relationships/slideLayout" Target="../slideLayouts/slideLayout196.xml"/><Relationship Id="rId15" Type="http://schemas.openxmlformats.org/officeDocument/2006/relationships/slideLayout" Target="../slideLayouts/slideLayout206.xml"/><Relationship Id="rId10" Type="http://schemas.openxmlformats.org/officeDocument/2006/relationships/slideLayout" Target="../slideLayouts/slideLayout201.xml"/><Relationship Id="rId19" Type="http://schemas.openxmlformats.org/officeDocument/2006/relationships/image" Target="../media/image16.png"/><Relationship Id="rId4" Type="http://schemas.openxmlformats.org/officeDocument/2006/relationships/slideLayout" Target="../slideLayouts/slideLayout195.xml"/><Relationship Id="rId9" Type="http://schemas.openxmlformats.org/officeDocument/2006/relationships/slideLayout" Target="../slideLayouts/slideLayout200.xml"/><Relationship Id="rId14" Type="http://schemas.openxmlformats.org/officeDocument/2006/relationships/slideLayout" Target="../slideLayouts/slideLayout205.xml"/><Relationship Id="rId22" Type="http://schemas.openxmlformats.org/officeDocument/2006/relationships/image" Target="../media/image19.png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6.xml"/><Relationship Id="rId13" Type="http://schemas.openxmlformats.org/officeDocument/2006/relationships/slideLayout" Target="../slideLayouts/slideLayout221.xml"/><Relationship Id="rId18" Type="http://schemas.openxmlformats.org/officeDocument/2006/relationships/theme" Target="../theme/theme17.xml"/><Relationship Id="rId3" Type="http://schemas.openxmlformats.org/officeDocument/2006/relationships/slideLayout" Target="../slideLayouts/slideLayout211.xml"/><Relationship Id="rId21" Type="http://schemas.openxmlformats.org/officeDocument/2006/relationships/image" Target="../media/image22.png"/><Relationship Id="rId7" Type="http://schemas.openxmlformats.org/officeDocument/2006/relationships/slideLayout" Target="../slideLayouts/slideLayout215.xml"/><Relationship Id="rId12" Type="http://schemas.openxmlformats.org/officeDocument/2006/relationships/slideLayout" Target="../slideLayouts/slideLayout220.xml"/><Relationship Id="rId17" Type="http://schemas.openxmlformats.org/officeDocument/2006/relationships/slideLayout" Target="../slideLayouts/slideLayout225.xml"/><Relationship Id="rId2" Type="http://schemas.openxmlformats.org/officeDocument/2006/relationships/slideLayout" Target="../slideLayouts/slideLayout210.xml"/><Relationship Id="rId16" Type="http://schemas.openxmlformats.org/officeDocument/2006/relationships/slideLayout" Target="../slideLayouts/slideLayout224.xml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209.xml"/><Relationship Id="rId6" Type="http://schemas.openxmlformats.org/officeDocument/2006/relationships/slideLayout" Target="../slideLayouts/slideLayout214.xml"/><Relationship Id="rId11" Type="http://schemas.openxmlformats.org/officeDocument/2006/relationships/slideLayout" Target="../slideLayouts/slideLayout219.xml"/><Relationship Id="rId5" Type="http://schemas.openxmlformats.org/officeDocument/2006/relationships/slideLayout" Target="../slideLayouts/slideLayout213.xml"/><Relationship Id="rId15" Type="http://schemas.openxmlformats.org/officeDocument/2006/relationships/slideLayout" Target="../slideLayouts/slideLayout223.xml"/><Relationship Id="rId10" Type="http://schemas.openxmlformats.org/officeDocument/2006/relationships/slideLayout" Target="../slideLayouts/slideLayout218.xml"/><Relationship Id="rId19" Type="http://schemas.openxmlformats.org/officeDocument/2006/relationships/image" Target="../media/image20.png"/><Relationship Id="rId4" Type="http://schemas.openxmlformats.org/officeDocument/2006/relationships/slideLayout" Target="../slideLayouts/slideLayout212.xml"/><Relationship Id="rId9" Type="http://schemas.openxmlformats.org/officeDocument/2006/relationships/slideLayout" Target="../slideLayouts/slideLayout217.xml"/><Relationship Id="rId14" Type="http://schemas.openxmlformats.org/officeDocument/2006/relationships/slideLayout" Target="../slideLayouts/slideLayout222.xml"/><Relationship Id="rId22" Type="http://schemas.openxmlformats.org/officeDocument/2006/relationships/image" Target="../media/image23.png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3.xml"/><Relationship Id="rId13" Type="http://schemas.openxmlformats.org/officeDocument/2006/relationships/slideLayout" Target="../slideLayouts/slideLayout238.xml"/><Relationship Id="rId18" Type="http://schemas.openxmlformats.org/officeDocument/2006/relationships/theme" Target="../theme/theme18.xml"/><Relationship Id="rId3" Type="http://schemas.openxmlformats.org/officeDocument/2006/relationships/slideLayout" Target="../slideLayouts/slideLayout228.xml"/><Relationship Id="rId21" Type="http://schemas.openxmlformats.org/officeDocument/2006/relationships/image" Target="../media/image26.png"/><Relationship Id="rId7" Type="http://schemas.openxmlformats.org/officeDocument/2006/relationships/slideLayout" Target="../slideLayouts/slideLayout232.xml"/><Relationship Id="rId12" Type="http://schemas.openxmlformats.org/officeDocument/2006/relationships/slideLayout" Target="../slideLayouts/slideLayout237.xml"/><Relationship Id="rId17" Type="http://schemas.openxmlformats.org/officeDocument/2006/relationships/slideLayout" Target="../slideLayouts/slideLayout242.xml"/><Relationship Id="rId2" Type="http://schemas.openxmlformats.org/officeDocument/2006/relationships/slideLayout" Target="../slideLayouts/slideLayout227.xml"/><Relationship Id="rId16" Type="http://schemas.openxmlformats.org/officeDocument/2006/relationships/slideLayout" Target="../slideLayouts/slideLayout241.xml"/><Relationship Id="rId20" Type="http://schemas.openxmlformats.org/officeDocument/2006/relationships/image" Target="../media/image25.png"/><Relationship Id="rId1" Type="http://schemas.openxmlformats.org/officeDocument/2006/relationships/slideLayout" Target="../slideLayouts/slideLayout226.xml"/><Relationship Id="rId6" Type="http://schemas.openxmlformats.org/officeDocument/2006/relationships/slideLayout" Target="../slideLayouts/slideLayout231.xml"/><Relationship Id="rId11" Type="http://schemas.openxmlformats.org/officeDocument/2006/relationships/slideLayout" Target="../slideLayouts/slideLayout236.xml"/><Relationship Id="rId5" Type="http://schemas.openxmlformats.org/officeDocument/2006/relationships/slideLayout" Target="../slideLayouts/slideLayout230.xml"/><Relationship Id="rId15" Type="http://schemas.openxmlformats.org/officeDocument/2006/relationships/slideLayout" Target="../slideLayouts/slideLayout240.xml"/><Relationship Id="rId10" Type="http://schemas.openxmlformats.org/officeDocument/2006/relationships/slideLayout" Target="../slideLayouts/slideLayout235.xml"/><Relationship Id="rId19" Type="http://schemas.openxmlformats.org/officeDocument/2006/relationships/image" Target="../media/image24.png"/><Relationship Id="rId4" Type="http://schemas.openxmlformats.org/officeDocument/2006/relationships/slideLayout" Target="../slideLayouts/slideLayout229.xml"/><Relationship Id="rId9" Type="http://schemas.openxmlformats.org/officeDocument/2006/relationships/slideLayout" Target="../slideLayouts/slideLayout234.xml"/><Relationship Id="rId14" Type="http://schemas.openxmlformats.org/officeDocument/2006/relationships/slideLayout" Target="../slideLayouts/slideLayout239.xml"/><Relationship Id="rId22" Type="http://schemas.openxmlformats.org/officeDocument/2006/relationships/image" Target="../media/image27.png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.xml"/><Relationship Id="rId13" Type="http://schemas.openxmlformats.org/officeDocument/2006/relationships/slideLayout" Target="../slideLayouts/slideLayout255.xml"/><Relationship Id="rId18" Type="http://schemas.openxmlformats.org/officeDocument/2006/relationships/theme" Target="../theme/theme19.xml"/><Relationship Id="rId3" Type="http://schemas.openxmlformats.org/officeDocument/2006/relationships/slideLayout" Target="../slideLayouts/slideLayout245.xml"/><Relationship Id="rId7" Type="http://schemas.openxmlformats.org/officeDocument/2006/relationships/slideLayout" Target="../slideLayouts/slideLayout249.xml"/><Relationship Id="rId12" Type="http://schemas.openxmlformats.org/officeDocument/2006/relationships/slideLayout" Target="../slideLayouts/slideLayout254.xml"/><Relationship Id="rId17" Type="http://schemas.openxmlformats.org/officeDocument/2006/relationships/slideLayout" Target="../slideLayouts/slideLayout259.xml"/><Relationship Id="rId2" Type="http://schemas.openxmlformats.org/officeDocument/2006/relationships/slideLayout" Target="../slideLayouts/slideLayout244.xml"/><Relationship Id="rId16" Type="http://schemas.openxmlformats.org/officeDocument/2006/relationships/slideLayout" Target="../slideLayouts/slideLayout258.xml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243.xml"/><Relationship Id="rId6" Type="http://schemas.openxmlformats.org/officeDocument/2006/relationships/slideLayout" Target="../slideLayouts/slideLayout248.xml"/><Relationship Id="rId11" Type="http://schemas.openxmlformats.org/officeDocument/2006/relationships/slideLayout" Target="../slideLayouts/slideLayout253.xml"/><Relationship Id="rId5" Type="http://schemas.openxmlformats.org/officeDocument/2006/relationships/slideLayout" Target="../slideLayouts/slideLayout247.xml"/><Relationship Id="rId15" Type="http://schemas.openxmlformats.org/officeDocument/2006/relationships/slideLayout" Target="../slideLayouts/slideLayout257.xml"/><Relationship Id="rId10" Type="http://schemas.openxmlformats.org/officeDocument/2006/relationships/slideLayout" Target="../slideLayouts/slideLayout252.xml"/><Relationship Id="rId19" Type="http://schemas.openxmlformats.org/officeDocument/2006/relationships/image" Target="../media/image30.png"/><Relationship Id="rId4" Type="http://schemas.openxmlformats.org/officeDocument/2006/relationships/slideLayout" Target="../slideLayouts/slideLayout246.xml"/><Relationship Id="rId9" Type="http://schemas.openxmlformats.org/officeDocument/2006/relationships/slideLayout" Target="../slideLayouts/slideLayout251.xml"/><Relationship Id="rId14" Type="http://schemas.openxmlformats.org/officeDocument/2006/relationships/slideLayout" Target="../slideLayouts/slideLayout256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21" Type="http://schemas.openxmlformats.org/officeDocument/2006/relationships/image" Target="../media/image5.png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image" Target="../media/image4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image" Target="../media/image6.png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7.xml"/><Relationship Id="rId13" Type="http://schemas.openxmlformats.org/officeDocument/2006/relationships/slideLayout" Target="../slideLayouts/slideLayout272.xml"/><Relationship Id="rId18" Type="http://schemas.openxmlformats.org/officeDocument/2006/relationships/theme" Target="../theme/theme20.xml"/><Relationship Id="rId3" Type="http://schemas.openxmlformats.org/officeDocument/2006/relationships/slideLayout" Target="../slideLayouts/slideLayout262.xml"/><Relationship Id="rId7" Type="http://schemas.openxmlformats.org/officeDocument/2006/relationships/slideLayout" Target="../slideLayouts/slideLayout266.xml"/><Relationship Id="rId12" Type="http://schemas.openxmlformats.org/officeDocument/2006/relationships/slideLayout" Target="../slideLayouts/slideLayout271.xml"/><Relationship Id="rId17" Type="http://schemas.openxmlformats.org/officeDocument/2006/relationships/slideLayout" Target="../slideLayouts/slideLayout276.xml"/><Relationship Id="rId2" Type="http://schemas.openxmlformats.org/officeDocument/2006/relationships/slideLayout" Target="../slideLayouts/slideLayout261.xml"/><Relationship Id="rId16" Type="http://schemas.openxmlformats.org/officeDocument/2006/relationships/slideLayout" Target="../slideLayouts/slideLayout275.xml"/><Relationship Id="rId20" Type="http://schemas.openxmlformats.org/officeDocument/2006/relationships/image" Target="../media/image36.png"/><Relationship Id="rId1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65.xml"/><Relationship Id="rId11" Type="http://schemas.openxmlformats.org/officeDocument/2006/relationships/slideLayout" Target="../slideLayouts/slideLayout270.xml"/><Relationship Id="rId5" Type="http://schemas.openxmlformats.org/officeDocument/2006/relationships/slideLayout" Target="../slideLayouts/slideLayout264.xml"/><Relationship Id="rId15" Type="http://schemas.openxmlformats.org/officeDocument/2006/relationships/slideLayout" Target="../slideLayouts/slideLayout274.xml"/><Relationship Id="rId10" Type="http://schemas.openxmlformats.org/officeDocument/2006/relationships/slideLayout" Target="../slideLayouts/slideLayout269.xml"/><Relationship Id="rId19" Type="http://schemas.openxmlformats.org/officeDocument/2006/relationships/image" Target="../media/image35.png"/><Relationship Id="rId4" Type="http://schemas.openxmlformats.org/officeDocument/2006/relationships/slideLayout" Target="../slideLayouts/slideLayout263.xml"/><Relationship Id="rId9" Type="http://schemas.openxmlformats.org/officeDocument/2006/relationships/slideLayout" Target="../slideLayouts/slideLayout268.xml"/><Relationship Id="rId14" Type="http://schemas.openxmlformats.org/officeDocument/2006/relationships/slideLayout" Target="../slideLayouts/slideLayout273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4.xml"/><Relationship Id="rId13" Type="http://schemas.openxmlformats.org/officeDocument/2006/relationships/slideLayout" Target="../slideLayouts/slideLayout289.xml"/><Relationship Id="rId18" Type="http://schemas.openxmlformats.org/officeDocument/2006/relationships/theme" Target="../theme/theme21.xml"/><Relationship Id="rId3" Type="http://schemas.openxmlformats.org/officeDocument/2006/relationships/slideLayout" Target="../slideLayouts/slideLayout279.xml"/><Relationship Id="rId7" Type="http://schemas.openxmlformats.org/officeDocument/2006/relationships/slideLayout" Target="../slideLayouts/slideLayout283.xml"/><Relationship Id="rId12" Type="http://schemas.openxmlformats.org/officeDocument/2006/relationships/slideLayout" Target="../slideLayouts/slideLayout288.xml"/><Relationship Id="rId17" Type="http://schemas.openxmlformats.org/officeDocument/2006/relationships/slideLayout" Target="../slideLayouts/slideLayout293.xml"/><Relationship Id="rId2" Type="http://schemas.openxmlformats.org/officeDocument/2006/relationships/slideLayout" Target="../slideLayouts/slideLayout278.xml"/><Relationship Id="rId16" Type="http://schemas.openxmlformats.org/officeDocument/2006/relationships/slideLayout" Target="../slideLayouts/slideLayout292.xml"/><Relationship Id="rId1" Type="http://schemas.openxmlformats.org/officeDocument/2006/relationships/slideLayout" Target="../slideLayouts/slideLayout277.xml"/><Relationship Id="rId6" Type="http://schemas.openxmlformats.org/officeDocument/2006/relationships/slideLayout" Target="../slideLayouts/slideLayout282.xml"/><Relationship Id="rId11" Type="http://schemas.openxmlformats.org/officeDocument/2006/relationships/slideLayout" Target="../slideLayouts/slideLayout287.xml"/><Relationship Id="rId5" Type="http://schemas.openxmlformats.org/officeDocument/2006/relationships/slideLayout" Target="../slideLayouts/slideLayout281.xml"/><Relationship Id="rId15" Type="http://schemas.openxmlformats.org/officeDocument/2006/relationships/slideLayout" Target="../slideLayouts/slideLayout291.xml"/><Relationship Id="rId10" Type="http://schemas.openxmlformats.org/officeDocument/2006/relationships/slideLayout" Target="../slideLayouts/slideLayout286.xml"/><Relationship Id="rId19" Type="http://schemas.openxmlformats.org/officeDocument/2006/relationships/image" Target="../media/image40.png"/><Relationship Id="rId4" Type="http://schemas.openxmlformats.org/officeDocument/2006/relationships/slideLayout" Target="../slideLayouts/slideLayout280.xml"/><Relationship Id="rId9" Type="http://schemas.openxmlformats.org/officeDocument/2006/relationships/slideLayout" Target="../slideLayouts/slideLayout285.xml"/><Relationship Id="rId14" Type="http://schemas.openxmlformats.org/officeDocument/2006/relationships/slideLayout" Target="../slideLayouts/slideLayout290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1.xml"/><Relationship Id="rId13" Type="http://schemas.openxmlformats.org/officeDocument/2006/relationships/slideLayout" Target="../slideLayouts/slideLayout306.xml"/><Relationship Id="rId3" Type="http://schemas.openxmlformats.org/officeDocument/2006/relationships/slideLayout" Target="../slideLayouts/slideLayout296.xml"/><Relationship Id="rId7" Type="http://schemas.openxmlformats.org/officeDocument/2006/relationships/slideLayout" Target="../slideLayouts/slideLayout300.xml"/><Relationship Id="rId12" Type="http://schemas.openxmlformats.org/officeDocument/2006/relationships/slideLayout" Target="../slideLayouts/slideLayout305.xml"/><Relationship Id="rId17" Type="http://schemas.openxmlformats.org/officeDocument/2006/relationships/theme" Target="../theme/theme22.xml"/><Relationship Id="rId2" Type="http://schemas.openxmlformats.org/officeDocument/2006/relationships/slideLayout" Target="../slideLayouts/slideLayout295.xml"/><Relationship Id="rId16" Type="http://schemas.openxmlformats.org/officeDocument/2006/relationships/slideLayout" Target="../slideLayouts/slideLayout309.xml"/><Relationship Id="rId1" Type="http://schemas.openxmlformats.org/officeDocument/2006/relationships/slideLayout" Target="../slideLayouts/slideLayout294.xml"/><Relationship Id="rId6" Type="http://schemas.openxmlformats.org/officeDocument/2006/relationships/slideLayout" Target="../slideLayouts/slideLayout299.xml"/><Relationship Id="rId11" Type="http://schemas.openxmlformats.org/officeDocument/2006/relationships/slideLayout" Target="../slideLayouts/slideLayout304.xml"/><Relationship Id="rId5" Type="http://schemas.openxmlformats.org/officeDocument/2006/relationships/slideLayout" Target="../slideLayouts/slideLayout298.xml"/><Relationship Id="rId15" Type="http://schemas.openxmlformats.org/officeDocument/2006/relationships/slideLayout" Target="../slideLayouts/slideLayout308.xml"/><Relationship Id="rId10" Type="http://schemas.openxmlformats.org/officeDocument/2006/relationships/slideLayout" Target="../slideLayouts/slideLayout303.xml"/><Relationship Id="rId4" Type="http://schemas.openxmlformats.org/officeDocument/2006/relationships/slideLayout" Target="../slideLayouts/slideLayout297.xml"/><Relationship Id="rId9" Type="http://schemas.openxmlformats.org/officeDocument/2006/relationships/slideLayout" Target="../slideLayouts/slideLayout302.xml"/><Relationship Id="rId14" Type="http://schemas.openxmlformats.org/officeDocument/2006/relationships/slideLayout" Target="../slideLayouts/slideLayout307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7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12.xml"/><Relationship Id="rId7" Type="http://schemas.openxmlformats.org/officeDocument/2006/relationships/slideLayout" Target="../slideLayouts/slideLayout316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311.xml"/><Relationship Id="rId1" Type="http://schemas.openxmlformats.org/officeDocument/2006/relationships/slideLayout" Target="../slideLayouts/slideLayout310.xml"/><Relationship Id="rId6" Type="http://schemas.openxmlformats.org/officeDocument/2006/relationships/slideLayout" Target="../slideLayouts/slideLayout315.xml"/><Relationship Id="rId11" Type="http://schemas.openxmlformats.org/officeDocument/2006/relationships/slideLayout" Target="../slideLayouts/slideLayout320.xml"/><Relationship Id="rId5" Type="http://schemas.openxmlformats.org/officeDocument/2006/relationships/slideLayout" Target="../slideLayouts/slideLayout314.xml"/><Relationship Id="rId10" Type="http://schemas.openxmlformats.org/officeDocument/2006/relationships/slideLayout" Target="../slideLayouts/slideLayout319.xml"/><Relationship Id="rId4" Type="http://schemas.openxmlformats.org/officeDocument/2006/relationships/slideLayout" Target="../slideLayouts/slideLayout313.xml"/><Relationship Id="rId9" Type="http://schemas.openxmlformats.org/officeDocument/2006/relationships/slideLayout" Target="../slideLayouts/slideLayout318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8.xml"/><Relationship Id="rId3" Type="http://schemas.openxmlformats.org/officeDocument/2006/relationships/slideLayout" Target="../slideLayouts/slideLayout323.xml"/><Relationship Id="rId7" Type="http://schemas.openxmlformats.org/officeDocument/2006/relationships/slideLayout" Target="../slideLayouts/slideLayout327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322.xml"/><Relationship Id="rId1" Type="http://schemas.openxmlformats.org/officeDocument/2006/relationships/slideLayout" Target="../slideLayouts/slideLayout321.xml"/><Relationship Id="rId6" Type="http://schemas.openxmlformats.org/officeDocument/2006/relationships/slideLayout" Target="../slideLayouts/slideLayout326.xml"/><Relationship Id="rId11" Type="http://schemas.openxmlformats.org/officeDocument/2006/relationships/slideLayout" Target="../slideLayouts/slideLayout331.xml"/><Relationship Id="rId5" Type="http://schemas.openxmlformats.org/officeDocument/2006/relationships/slideLayout" Target="../slideLayouts/slideLayout325.xml"/><Relationship Id="rId10" Type="http://schemas.openxmlformats.org/officeDocument/2006/relationships/slideLayout" Target="../slideLayouts/slideLayout330.xml"/><Relationship Id="rId4" Type="http://schemas.openxmlformats.org/officeDocument/2006/relationships/slideLayout" Target="../slideLayouts/slideLayout324.xml"/><Relationship Id="rId9" Type="http://schemas.openxmlformats.org/officeDocument/2006/relationships/slideLayout" Target="../slideLayouts/slideLayout329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9.xml"/><Relationship Id="rId13" Type="http://schemas.openxmlformats.org/officeDocument/2006/relationships/slideLayout" Target="../slideLayouts/slideLayout344.xml"/><Relationship Id="rId18" Type="http://schemas.openxmlformats.org/officeDocument/2006/relationships/theme" Target="../theme/theme25.xml"/><Relationship Id="rId3" Type="http://schemas.openxmlformats.org/officeDocument/2006/relationships/slideLayout" Target="../slideLayouts/slideLayout334.xml"/><Relationship Id="rId7" Type="http://schemas.openxmlformats.org/officeDocument/2006/relationships/slideLayout" Target="../slideLayouts/slideLayout338.xml"/><Relationship Id="rId12" Type="http://schemas.openxmlformats.org/officeDocument/2006/relationships/slideLayout" Target="../slideLayouts/slideLayout343.xml"/><Relationship Id="rId17" Type="http://schemas.openxmlformats.org/officeDocument/2006/relationships/slideLayout" Target="../slideLayouts/slideLayout348.xml"/><Relationship Id="rId2" Type="http://schemas.openxmlformats.org/officeDocument/2006/relationships/slideLayout" Target="../slideLayouts/slideLayout333.xml"/><Relationship Id="rId16" Type="http://schemas.openxmlformats.org/officeDocument/2006/relationships/slideLayout" Target="../slideLayouts/slideLayout347.xml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332.xml"/><Relationship Id="rId6" Type="http://schemas.openxmlformats.org/officeDocument/2006/relationships/slideLayout" Target="../slideLayouts/slideLayout337.xml"/><Relationship Id="rId11" Type="http://schemas.openxmlformats.org/officeDocument/2006/relationships/slideLayout" Target="../slideLayouts/slideLayout342.xml"/><Relationship Id="rId5" Type="http://schemas.openxmlformats.org/officeDocument/2006/relationships/slideLayout" Target="../slideLayouts/slideLayout336.xml"/><Relationship Id="rId15" Type="http://schemas.openxmlformats.org/officeDocument/2006/relationships/slideLayout" Target="../slideLayouts/slideLayout346.xml"/><Relationship Id="rId10" Type="http://schemas.openxmlformats.org/officeDocument/2006/relationships/slideLayout" Target="../slideLayouts/slideLayout341.xml"/><Relationship Id="rId19" Type="http://schemas.openxmlformats.org/officeDocument/2006/relationships/image" Target="../media/image30.png"/><Relationship Id="rId4" Type="http://schemas.openxmlformats.org/officeDocument/2006/relationships/slideLayout" Target="../slideLayouts/slideLayout335.xml"/><Relationship Id="rId9" Type="http://schemas.openxmlformats.org/officeDocument/2006/relationships/slideLayout" Target="../slideLayouts/slideLayout340.xml"/><Relationship Id="rId14" Type="http://schemas.openxmlformats.org/officeDocument/2006/relationships/slideLayout" Target="../slideLayouts/slideLayout345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6.xml"/><Relationship Id="rId3" Type="http://schemas.openxmlformats.org/officeDocument/2006/relationships/slideLayout" Target="../slideLayouts/slideLayout351.xml"/><Relationship Id="rId7" Type="http://schemas.openxmlformats.org/officeDocument/2006/relationships/slideLayout" Target="../slideLayouts/slideLayout355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350.xml"/><Relationship Id="rId1" Type="http://schemas.openxmlformats.org/officeDocument/2006/relationships/slideLayout" Target="../slideLayouts/slideLayout349.xml"/><Relationship Id="rId6" Type="http://schemas.openxmlformats.org/officeDocument/2006/relationships/slideLayout" Target="../slideLayouts/slideLayout354.xml"/><Relationship Id="rId11" Type="http://schemas.openxmlformats.org/officeDocument/2006/relationships/slideLayout" Target="../slideLayouts/slideLayout359.xml"/><Relationship Id="rId5" Type="http://schemas.openxmlformats.org/officeDocument/2006/relationships/slideLayout" Target="../slideLayouts/slideLayout353.xml"/><Relationship Id="rId10" Type="http://schemas.openxmlformats.org/officeDocument/2006/relationships/slideLayout" Target="../slideLayouts/slideLayout358.xml"/><Relationship Id="rId4" Type="http://schemas.openxmlformats.org/officeDocument/2006/relationships/slideLayout" Target="../slideLayouts/slideLayout352.xml"/><Relationship Id="rId9" Type="http://schemas.openxmlformats.org/officeDocument/2006/relationships/slideLayout" Target="../slideLayouts/slideLayout357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7.xml"/><Relationship Id="rId13" Type="http://schemas.openxmlformats.org/officeDocument/2006/relationships/slideLayout" Target="../slideLayouts/slideLayout372.xml"/><Relationship Id="rId18" Type="http://schemas.openxmlformats.org/officeDocument/2006/relationships/theme" Target="../theme/theme27.xml"/><Relationship Id="rId3" Type="http://schemas.openxmlformats.org/officeDocument/2006/relationships/slideLayout" Target="../slideLayouts/slideLayout362.xml"/><Relationship Id="rId7" Type="http://schemas.openxmlformats.org/officeDocument/2006/relationships/slideLayout" Target="../slideLayouts/slideLayout366.xml"/><Relationship Id="rId12" Type="http://schemas.openxmlformats.org/officeDocument/2006/relationships/slideLayout" Target="../slideLayouts/slideLayout371.xml"/><Relationship Id="rId17" Type="http://schemas.openxmlformats.org/officeDocument/2006/relationships/slideLayout" Target="../slideLayouts/slideLayout376.xml"/><Relationship Id="rId2" Type="http://schemas.openxmlformats.org/officeDocument/2006/relationships/slideLayout" Target="../slideLayouts/slideLayout361.xml"/><Relationship Id="rId16" Type="http://schemas.openxmlformats.org/officeDocument/2006/relationships/slideLayout" Target="../slideLayouts/slideLayout375.xml"/><Relationship Id="rId1" Type="http://schemas.openxmlformats.org/officeDocument/2006/relationships/slideLayout" Target="../slideLayouts/slideLayout360.xml"/><Relationship Id="rId6" Type="http://schemas.openxmlformats.org/officeDocument/2006/relationships/slideLayout" Target="../slideLayouts/slideLayout365.xml"/><Relationship Id="rId11" Type="http://schemas.openxmlformats.org/officeDocument/2006/relationships/slideLayout" Target="../slideLayouts/slideLayout370.xml"/><Relationship Id="rId5" Type="http://schemas.openxmlformats.org/officeDocument/2006/relationships/slideLayout" Target="../slideLayouts/slideLayout364.xml"/><Relationship Id="rId15" Type="http://schemas.openxmlformats.org/officeDocument/2006/relationships/slideLayout" Target="../slideLayouts/slideLayout374.xml"/><Relationship Id="rId10" Type="http://schemas.openxmlformats.org/officeDocument/2006/relationships/slideLayout" Target="../slideLayouts/slideLayout369.xml"/><Relationship Id="rId4" Type="http://schemas.openxmlformats.org/officeDocument/2006/relationships/slideLayout" Target="../slideLayouts/slideLayout363.xml"/><Relationship Id="rId9" Type="http://schemas.openxmlformats.org/officeDocument/2006/relationships/slideLayout" Target="../slideLayouts/slideLayout368.xml"/><Relationship Id="rId14" Type="http://schemas.openxmlformats.org/officeDocument/2006/relationships/slideLayout" Target="../slideLayouts/slideLayout373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4.xml"/><Relationship Id="rId3" Type="http://schemas.openxmlformats.org/officeDocument/2006/relationships/slideLayout" Target="../slideLayouts/slideLayout379.xml"/><Relationship Id="rId7" Type="http://schemas.openxmlformats.org/officeDocument/2006/relationships/slideLayout" Target="../slideLayouts/slideLayout383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378.xml"/><Relationship Id="rId1" Type="http://schemas.openxmlformats.org/officeDocument/2006/relationships/slideLayout" Target="../slideLayouts/slideLayout377.xml"/><Relationship Id="rId6" Type="http://schemas.openxmlformats.org/officeDocument/2006/relationships/slideLayout" Target="../slideLayouts/slideLayout382.xml"/><Relationship Id="rId11" Type="http://schemas.openxmlformats.org/officeDocument/2006/relationships/slideLayout" Target="../slideLayouts/slideLayout387.xml"/><Relationship Id="rId5" Type="http://schemas.openxmlformats.org/officeDocument/2006/relationships/slideLayout" Target="../slideLayouts/slideLayout381.xml"/><Relationship Id="rId10" Type="http://schemas.openxmlformats.org/officeDocument/2006/relationships/slideLayout" Target="../slideLayouts/slideLayout386.xml"/><Relationship Id="rId4" Type="http://schemas.openxmlformats.org/officeDocument/2006/relationships/slideLayout" Target="../slideLayouts/slideLayout380.xml"/><Relationship Id="rId9" Type="http://schemas.openxmlformats.org/officeDocument/2006/relationships/slideLayout" Target="../slideLayouts/slideLayout385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5.xml"/><Relationship Id="rId13" Type="http://schemas.openxmlformats.org/officeDocument/2006/relationships/slideLayout" Target="../slideLayouts/slideLayout400.xml"/><Relationship Id="rId18" Type="http://schemas.openxmlformats.org/officeDocument/2006/relationships/theme" Target="../theme/theme29.xml"/><Relationship Id="rId3" Type="http://schemas.openxmlformats.org/officeDocument/2006/relationships/slideLayout" Target="../slideLayouts/slideLayout390.xml"/><Relationship Id="rId7" Type="http://schemas.openxmlformats.org/officeDocument/2006/relationships/slideLayout" Target="../slideLayouts/slideLayout394.xml"/><Relationship Id="rId12" Type="http://schemas.openxmlformats.org/officeDocument/2006/relationships/slideLayout" Target="../slideLayouts/slideLayout399.xml"/><Relationship Id="rId17" Type="http://schemas.openxmlformats.org/officeDocument/2006/relationships/slideLayout" Target="../slideLayouts/slideLayout404.xml"/><Relationship Id="rId2" Type="http://schemas.openxmlformats.org/officeDocument/2006/relationships/slideLayout" Target="../slideLayouts/slideLayout389.xml"/><Relationship Id="rId16" Type="http://schemas.openxmlformats.org/officeDocument/2006/relationships/slideLayout" Target="../slideLayouts/slideLayout403.xml"/><Relationship Id="rId1" Type="http://schemas.openxmlformats.org/officeDocument/2006/relationships/slideLayout" Target="../slideLayouts/slideLayout388.xml"/><Relationship Id="rId6" Type="http://schemas.openxmlformats.org/officeDocument/2006/relationships/slideLayout" Target="../slideLayouts/slideLayout393.xml"/><Relationship Id="rId11" Type="http://schemas.openxmlformats.org/officeDocument/2006/relationships/slideLayout" Target="../slideLayouts/slideLayout398.xml"/><Relationship Id="rId5" Type="http://schemas.openxmlformats.org/officeDocument/2006/relationships/slideLayout" Target="../slideLayouts/slideLayout392.xml"/><Relationship Id="rId15" Type="http://schemas.openxmlformats.org/officeDocument/2006/relationships/slideLayout" Target="../slideLayouts/slideLayout402.xml"/><Relationship Id="rId10" Type="http://schemas.openxmlformats.org/officeDocument/2006/relationships/slideLayout" Target="../slideLayouts/slideLayout397.xml"/><Relationship Id="rId4" Type="http://schemas.openxmlformats.org/officeDocument/2006/relationships/slideLayout" Target="../slideLayouts/slideLayout391.xml"/><Relationship Id="rId9" Type="http://schemas.openxmlformats.org/officeDocument/2006/relationships/slideLayout" Target="../slideLayouts/slideLayout396.xml"/><Relationship Id="rId14" Type="http://schemas.openxmlformats.org/officeDocument/2006/relationships/slideLayout" Target="../slideLayouts/slideLayout40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theme" Target="../theme/theme3.xml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2.xml"/><Relationship Id="rId13" Type="http://schemas.openxmlformats.org/officeDocument/2006/relationships/slideLayout" Target="../slideLayouts/slideLayout417.xml"/><Relationship Id="rId3" Type="http://schemas.openxmlformats.org/officeDocument/2006/relationships/slideLayout" Target="../slideLayouts/slideLayout407.xml"/><Relationship Id="rId7" Type="http://schemas.openxmlformats.org/officeDocument/2006/relationships/slideLayout" Target="../slideLayouts/slideLayout411.xml"/><Relationship Id="rId12" Type="http://schemas.openxmlformats.org/officeDocument/2006/relationships/slideLayout" Target="../slideLayouts/slideLayout416.xml"/><Relationship Id="rId17" Type="http://schemas.openxmlformats.org/officeDocument/2006/relationships/theme" Target="../theme/theme30.xml"/><Relationship Id="rId2" Type="http://schemas.openxmlformats.org/officeDocument/2006/relationships/slideLayout" Target="../slideLayouts/slideLayout406.xml"/><Relationship Id="rId16" Type="http://schemas.openxmlformats.org/officeDocument/2006/relationships/slideLayout" Target="../slideLayouts/slideLayout420.xml"/><Relationship Id="rId1" Type="http://schemas.openxmlformats.org/officeDocument/2006/relationships/slideLayout" Target="../slideLayouts/slideLayout405.xml"/><Relationship Id="rId6" Type="http://schemas.openxmlformats.org/officeDocument/2006/relationships/slideLayout" Target="../slideLayouts/slideLayout410.xml"/><Relationship Id="rId11" Type="http://schemas.openxmlformats.org/officeDocument/2006/relationships/slideLayout" Target="../slideLayouts/slideLayout415.xml"/><Relationship Id="rId5" Type="http://schemas.openxmlformats.org/officeDocument/2006/relationships/slideLayout" Target="../slideLayouts/slideLayout409.xml"/><Relationship Id="rId15" Type="http://schemas.openxmlformats.org/officeDocument/2006/relationships/slideLayout" Target="../slideLayouts/slideLayout419.xml"/><Relationship Id="rId10" Type="http://schemas.openxmlformats.org/officeDocument/2006/relationships/slideLayout" Target="../slideLayouts/slideLayout414.xml"/><Relationship Id="rId4" Type="http://schemas.openxmlformats.org/officeDocument/2006/relationships/slideLayout" Target="../slideLayouts/slideLayout408.xml"/><Relationship Id="rId9" Type="http://schemas.openxmlformats.org/officeDocument/2006/relationships/slideLayout" Target="../slideLayouts/slideLayout413.xml"/><Relationship Id="rId14" Type="http://schemas.openxmlformats.org/officeDocument/2006/relationships/slideLayout" Target="../slideLayouts/slideLayout418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8.xml"/><Relationship Id="rId13" Type="http://schemas.openxmlformats.org/officeDocument/2006/relationships/slideLayout" Target="../slideLayouts/slideLayout433.xml"/><Relationship Id="rId3" Type="http://schemas.openxmlformats.org/officeDocument/2006/relationships/slideLayout" Target="../slideLayouts/slideLayout423.xml"/><Relationship Id="rId7" Type="http://schemas.openxmlformats.org/officeDocument/2006/relationships/slideLayout" Target="../slideLayouts/slideLayout427.xml"/><Relationship Id="rId12" Type="http://schemas.openxmlformats.org/officeDocument/2006/relationships/slideLayout" Target="../slideLayouts/slideLayout432.xml"/><Relationship Id="rId17" Type="http://schemas.openxmlformats.org/officeDocument/2006/relationships/theme" Target="../theme/theme31.xml"/><Relationship Id="rId2" Type="http://schemas.openxmlformats.org/officeDocument/2006/relationships/slideLayout" Target="../slideLayouts/slideLayout422.xml"/><Relationship Id="rId16" Type="http://schemas.openxmlformats.org/officeDocument/2006/relationships/slideLayout" Target="../slideLayouts/slideLayout436.xml"/><Relationship Id="rId1" Type="http://schemas.openxmlformats.org/officeDocument/2006/relationships/slideLayout" Target="../slideLayouts/slideLayout421.xml"/><Relationship Id="rId6" Type="http://schemas.openxmlformats.org/officeDocument/2006/relationships/slideLayout" Target="../slideLayouts/slideLayout426.xml"/><Relationship Id="rId11" Type="http://schemas.openxmlformats.org/officeDocument/2006/relationships/slideLayout" Target="../slideLayouts/slideLayout431.xml"/><Relationship Id="rId5" Type="http://schemas.openxmlformats.org/officeDocument/2006/relationships/slideLayout" Target="../slideLayouts/slideLayout425.xml"/><Relationship Id="rId15" Type="http://schemas.openxmlformats.org/officeDocument/2006/relationships/slideLayout" Target="../slideLayouts/slideLayout435.xml"/><Relationship Id="rId10" Type="http://schemas.openxmlformats.org/officeDocument/2006/relationships/slideLayout" Target="../slideLayouts/slideLayout430.xml"/><Relationship Id="rId4" Type="http://schemas.openxmlformats.org/officeDocument/2006/relationships/slideLayout" Target="../slideLayouts/slideLayout424.xml"/><Relationship Id="rId9" Type="http://schemas.openxmlformats.org/officeDocument/2006/relationships/slideLayout" Target="../slideLayouts/slideLayout429.xml"/><Relationship Id="rId14" Type="http://schemas.openxmlformats.org/officeDocument/2006/relationships/slideLayout" Target="../slideLayouts/slideLayout434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4.xml"/><Relationship Id="rId13" Type="http://schemas.openxmlformats.org/officeDocument/2006/relationships/slideLayout" Target="../slideLayouts/slideLayout449.xml"/><Relationship Id="rId3" Type="http://schemas.openxmlformats.org/officeDocument/2006/relationships/slideLayout" Target="../slideLayouts/slideLayout439.xml"/><Relationship Id="rId7" Type="http://schemas.openxmlformats.org/officeDocument/2006/relationships/slideLayout" Target="../slideLayouts/slideLayout443.xml"/><Relationship Id="rId12" Type="http://schemas.openxmlformats.org/officeDocument/2006/relationships/slideLayout" Target="../slideLayouts/slideLayout448.xml"/><Relationship Id="rId17" Type="http://schemas.openxmlformats.org/officeDocument/2006/relationships/theme" Target="../theme/theme32.xml"/><Relationship Id="rId2" Type="http://schemas.openxmlformats.org/officeDocument/2006/relationships/slideLayout" Target="../slideLayouts/slideLayout438.xml"/><Relationship Id="rId16" Type="http://schemas.openxmlformats.org/officeDocument/2006/relationships/slideLayout" Target="../slideLayouts/slideLayout452.xml"/><Relationship Id="rId1" Type="http://schemas.openxmlformats.org/officeDocument/2006/relationships/slideLayout" Target="../slideLayouts/slideLayout437.xml"/><Relationship Id="rId6" Type="http://schemas.openxmlformats.org/officeDocument/2006/relationships/slideLayout" Target="../slideLayouts/slideLayout442.xml"/><Relationship Id="rId11" Type="http://schemas.openxmlformats.org/officeDocument/2006/relationships/slideLayout" Target="../slideLayouts/slideLayout447.xml"/><Relationship Id="rId5" Type="http://schemas.openxmlformats.org/officeDocument/2006/relationships/slideLayout" Target="../slideLayouts/slideLayout441.xml"/><Relationship Id="rId15" Type="http://schemas.openxmlformats.org/officeDocument/2006/relationships/slideLayout" Target="../slideLayouts/slideLayout451.xml"/><Relationship Id="rId10" Type="http://schemas.openxmlformats.org/officeDocument/2006/relationships/slideLayout" Target="../slideLayouts/slideLayout446.xml"/><Relationship Id="rId4" Type="http://schemas.openxmlformats.org/officeDocument/2006/relationships/slideLayout" Target="../slideLayouts/slideLayout440.xml"/><Relationship Id="rId9" Type="http://schemas.openxmlformats.org/officeDocument/2006/relationships/slideLayout" Target="../slideLayouts/slideLayout445.xml"/><Relationship Id="rId14" Type="http://schemas.openxmlformats.org/officeDocument/2006/relationships/slideLayout" Target="../slideLayouts/slideLayout450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0.xml"/><Relationship Id="rId13" Type="http://schemas.openxmlformats.org/officeDocument/2006/relationships/slideLayout" Target="../slideLayouts/slideLayout465.xml"/><Relationship Id="rId3" Type="http://schemas.openxmlformats.org/officeDocument/2006/relationships/slideLayout" Target="../slideLayouts/slideLayout455.xml"/><Relationship Id="rId7" Type="http://schemas.openxmlformats.org/officeDocument/2006/relationships/slideLayout" Target="../slideLayouts/slideLayout459.xml"/><Relationship Id="rId12" Type="http://schemas.openxmlformats.org/officeDocument/2006/relationships/slideLayout" Target="../slideLayouts/slideLayout464.xml"/><Relationship Id="rId17" Type="http://schemas.openxmlformats.org/officeDocument/2006/relationships/theme" Target="../theme/theme33.xml"/><Relationship Id="rId2" Type="http://schemas.openxmlformats.org/officeDocument/2006/relationships/slideLayout" Target="../slideLayouts/slideLayout454.xml"/><Relationship Id="rId16" Type="http://schemas.openxmlformats.org/officeDocument/2006/relationships/slideLayout" Target="../slideLayouts/slideLayout468.xml"/><Relationship Id="rId1" Type="http://schemas.openxmlformats.org/officeDocument/2006/relationships/slideLayout" Target="../slideLayouts/slideLayout453.xml"/><Relationship Id="rId6" Type="http://schemas.openxmlformats.org/officeDocument/2006/relationships/slideLayout" Target="../slideLayouts/slideLayout458.xml"/><Relationship Id="rId11" Type="http://schemas.openxmlformats.org/officeDocument/2006/relationships/slideLayout" Target="../slideLayouts/slideLayout463.xml"/><Relationship Id="rId5" Type="http://schemas.openxmlformats.org/officeDocument/2006/relationships/slideLayout" Target="../slideLayouts/slideLayout457.xml"/><Relationship Id="rId15" Type="http://schemas.openxmlformats.org/officeDocument/2006/relationships/slideLayout" Target="../slideLayouts/slideLayout467.xml"/><Relationship Id="rId10" Type="http://schemas.openxmlformats.org/officeDocument/2006/relationships/slideLayout" Target="../slideLayouts/slideLayout462.xml"/><Relationship Id="rId4" Type="http://schemas.openxmlformats.org/officeDocument/2006/relationships/slideLayout" Target="../slideLayouts/slideLayout456.xml"/><Relationship Id="rId9" Type="http://schemas.openxmlformats.org/officeDocument/2006/relationships/slideLayout" Target="../slideLayouts/slideLayout461.xml"/><Relationship Id="rId14" Type="http://schemas.openxmlformats.org/officeDocument/2006/relationships/slideLayout" Target="../slideLayouts/slideLayout466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6.xml"/><Relationship Id="rId3" Type="http://schemas.openxmlformats.org/officeDocument/2006/relationships/slideLayout" Target="../slideLayouts/slideLayout471.xml"/><Relationship Id="rId7" Type="http://schemas.openxmlformats.org/officeDocument/2006/relationships/slideLayout" Target="../slideLayouts/slideLayout475.xml"/><Relationship Id="rId12" Type="http://schemas.openxmlformats.org/officeDocument/2006/relationships/theme" Target="../theme/theme34.xml"/><Relationship Id="rId2" Type="http://schemas.openxmlformats.org/officeDocument/2006/relationships/slideLayout" Target="../slideLayouts/slideLayout470.xml"/><Relationship Id="rId1" Type="http://schemas.openxmlformats.org/officeDocument/2006/relationships/slideLayout" Target="../slideLayouts/slideLayout469.xml"/><Relationship Id="rId6" Type="http://schemas.openxmlformats.org/officeDocument/2006/relationships/slideLayout" Target="../slideLayouts/slideLayout474.xml"/><Relationship Id="rId11" Type="http://schemas.openxmlformats.org/officeDocument/2006/relationships/slideLayout" Target="../slideLayouts/slideLayout479.xml"/><Relationship Id="rId5" Type="http://schemas.openxmlformats.org/officeDocument/2006/relationships/slideLayout" Target="../slideLayouts/slideLayout473.xml"/><Relationship Id="rId10" Type="http://schemas.openxmlformats.org/officeDocument/2006/relationships/slideLayout" Target="../slideLayouts/slideLayout478.xml"/><Relationship Id="rId4" Type="http://schemas.openxmlformats.org/officeDocument/2006/relationships/slideLayout" Target="../slideLayouts/slideLayout472.xml"/><Relationship Id="rId9" Type="http://schemas.openxmlformats.org/officeDocument/2006/relationships/slideLayout" Target="../slideLayouts/slideLayout477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7.xml"/><Relationship Id="rId3" Type="http://schemas.openxmlformats.org/officeDocument/2006/relationships/slideLayout" Target="../slideLayouts/slideLayout482.xml"/><Relationship Id="rId7" Type="http://schemas.openxmlformats.org/officeDocument/2006/relationships/slideLayout" Target="../slideLayouts/slideLayout486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481.xml"/><Relationship Id="rId1" Type="http://schemas.openxmlformats.org/officeDocument/2006/relationships/slideLayout" Target="../slideLayouts/slideLayout480.xml"/><Relationship Id="rId6" Type="http://schemas.openxmlformats.org/officeDocument/2006/relationships/slideLayout" Target="../slideLayouts/slideLayout485.xml"/><Relationship Id="rId11" Type="http://schemas.openxmlformats.org/officeDocument/2006/relationships/slideLayout" Target="../slideLayouts/slideLayout490.xml"/><Relationship Id="rId5" Type="http://schemas.openxmlformats.org/officeDocument/2006/relationships/slideLayout" Target="../slideLayouts/slideLayout484.xml"/><Relationship Id="rId10" Type="http://schemas.openxmlformats.org/officeDocument/2006/relationships/slideLayout" Target="../slideLayouts/slideLayout489.xml"/><Relationship Id="rId4" Type="http://schemas.openxmlformats.org/officeDocument/2006/relationships/slideLayout" Target="../slideLayouts/slideLayout483.xml"/><Relationship Id="rId9" Type="http://schemas.openxmlformats.org/officeDocument/2006/relationships/slideLayout" Target="../slideLayouts/slideLayout488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8.xml"/><Relationship Id="rId3" Type="http://schemas.openxmlformats.org/officeDocument/2006/relationships/slideLayout" Target="../slideLayouts/slideLayout493.xml"/><Relationship Id="rId7" Type="http://schemas.openxmlformats.org/officeDocument/2006/relationships/slideLayout" Target="../slideLayouts/slideLayout497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492.xml"/><Relationship Id="rId1" Type="http://schemas.openxmlformats.org/officeDocument/2006/relationships/slideLayout" Target="../slideLayouts/slideLayout491.xml"/><Relationship Id="rId6" Type="http://schemas.openxmlformats.org/officeDocument/2006/relationships/slideLayout" Target="../slideLayouts/slideLayout496.xml"/><Relationship Id="rId11" Type="http://schemas.openxmlformats.org/officeDocument/2006/relationships/slideLayout" Target="../slideLayouts/slideLayout501.xml"/><Relationship Id="rId5" Type="http://schemas.openxmlformats.org/officeDocument/2006/relationships/slideLayout" Target="../slideLayouts/slideLayout495.xml"/><Relationship Id="rId10" Type="http://schemas.openxmlformats.org/officeDocument/2006/relationships/slideLayout" Target="../slideLayouts/slideLayout500.xml"/><Relationship Id="rId4" Type="http://schemas.openxmlformats.org/officeDocument/2006/relationships/slideLayout" Target="../slideLayouts/slideLayout494.xml"/><Relationship Id="rId9" Type="http://schemas.openxmlformats.org/officeDocument/2006/relationships/slideLayout" Target="../slideLayouts/slideLayout499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9.xml"/><Relationship Id="rId3" Type="http://schemas.openxmlformats.org/officeDocument/2006/relationships/slideLayout" Target="../slideLayouts/slideLayout504.xml"/><Relationship Id="rId7" Type="http://schemas.openxmlformats.org/officeDocument/2006/relationships/slideLayout" Target="../slideLayouts/slideLayout508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503.xml"/><Relationship Id="rId1" Type="http://schemas.openxmlformats.org/officeDocument/2006/relationships/slideLayout" Target="../slideLayouts/slideLayout502.xml"/><Relationship Id="rId6" Type="http://schemas.openxmlformats.org/officeDocument/2006/relationships/slideLayout" Target="../slideLayouts/slideLayout507.xml"/><Relationship Id="rId11" Type="http://schemas.openxmlformats.org/officeDocument/2006/relationships/slideLayout" Target="../slideLayouts/slideLayout512.xml"/><Relationship Id="rId5" Type="http://schemas.openxmlformats.org/officeDocument/2006/relationships/slideLayout" Target="../slideLayouts/slideLayout506.xml"/><Relationship Id="rId10" Type="http://schemas.openxmlformats.org/officeDocument/2006/relationships/slideLayout" Target="../slideLayouts/slideLayout511.xml"/><Relationship Id="rId4" Type="http://schemas.openxmlformats.org/officeDocument/2006/relationships/slideLayout" Target="../slideLayouts/slideLayout505.xml"/><Relationship Id="rId9" Type="http://schemas.openxmlformats.org/officeDocument/2006/relationships/slideLayout" Target="../slideLayouts/slideLayout510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0.xml"/><Relationship Id="rId3" Type="http://schemas.openxmlformats.org/officeDocument/2006/relationships/slideLayout" Target="../slideLayouts/slideLayout515.xml"/><Relationship Id="rId7" Type="http://schemas.openxmlformats.org/officeDocument/2006/relationships/slideLayout" Target="../slideLayouts/slideLayout519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514.xml"/><Relationship Id="rId1" Type="http://schemas.openxmlformats.org/officeDocument/2006/relationships/slideLayout" Target="../slideLayouts/slideLayout513.xml"/><Relationship Id="rId6" Type="http://schemas.openxmlformats.org/officeDocument/2006/relationships/slideLayout" Target="../slideLayouts/slideLayout518.xml"/><Relationship Id="rId11" Type="http://schemas.openxmlformats.org/officeDocument/2006/relationships/slideLayout" Target="../slideLayouts/slideLayout523.xml"/><Relationship Id="rId5" Type="http://schemas.openxmlformats.org/officeDocument/2006/relationships/slideLayout" Target="../slideLayouts/slideLayout517.xml"/><Relationship Id="rId10" Type="http://schemas.openxmlformats.org/officeDocument/2006/relationships/slideLayout" Target="../slideLayouts/slideLayout522.xml"/><Relationship Id="rId4" Type="http://schemas.openxmlformats.org/officeDocument/2006/relationships/slideLayout" Target="../slideLayouts/slideLayout516.xml"/><Relationship Id="rId9" Type="http://schemas.openxmlformats.org/officeDocument/2006/relationships/slideLayout" Target="../slideLayouts/slideLayout521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1.xml"/><Relationship Id="rId3" Type="http://schemas.openxmlformats.org/officeDocument/2006/relationships/slideLayout" Target="../slideLayouts/slideLayout526.xml"/><Relationship Id="rId7" Type="http://schemas.openxmlformats.org/officeDocument/2006/relationships/slideLayout" Target="../slideLayouts/slideLayout530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525.xml"/><Relationship Id="rId1" Type="http://schemas.openxmlformats.org/officeDocument/2006/relationships/slideLayout" Target="../slideLayouts/slideLayout524.xml"/><Relationship Id="rId6" Type="http://schemas.openxmlformats.org/officeDocument/2006/relationships/slideLayout" Target="../slideLayouts/slideLayout529.xml"/><Relationship Id="rId11" Type="http://schemas.openxmlformats.org/officeDocument/2006/relationships/slideLayout" Target="../slideLayouts/slideLayout534.xml"/><Relationship Id="rId5" Type="http://schemas.openxmlformats.org/officeDocument/2006/relationships/slideLayout" Target="../slideLayouts/slideLayout528.xml"/><Relationship Id="rId10" Type="http://schemas.openxmlformats.org/officeDocument/2006/relationships/slideLayout" Target="../slideLayouts/slideLayout533.xml"/><Relationship Id="rId4" Type="http://schemas.openxmlformats.org/officeDocument/2006/relationships/slideLayout" Target="../slideLayouts/slideLayout527.xml"/><Relationship Id="rId9" Type="http://schemas.openxmlformats.org/officeDocument/2006/relationships/slideLayout" Target="../slideLayouts/slideLayout5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17" Type="http://schemas.openxmlformats.org/officeDocument/2006/relationships/theme" Target="../theme/theme4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2.xml"/><Relationship Id="rId3" Type="http://schemas.openxmlformats.org/officeDocument/2006/relationships/slideLayout" Target="../slideLayouts/slideLayout537.xml"/><Relationship Id="rId7" Type="http://schemas.openxmlformats.org/officeDocument/2006/relationships/slideLayout" Target="../slideLayouts/slideLayout541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536.xml"/><Relationship Id="rId1" Type="http://schemas.openxmlformats.org/officeDocument/2006/relationships/slideLayout" Target="../slideLayouts/slideLayout535.xml"/><Relationship Id="rId6" Type="http://schemas.openxmlformats.org/officeDocument/2006/relationships/slideLayout" Target="../slideLayouts/slideLayout540.xml"/><Relationship Id="rId11" Type="http://schemas.openxmlformats.org/officeDocument/2006/relationships/slideLayout" Target="../slideLayouts/slideLayout545.xml"/><Relationship Id="rId5" Type="http://schemas.openxmlformats.org/officeDocument/2006/relationships/slideLayout" Target="../slideLayouts/slideLayout539.xml"/><Relationship Id="rId10" Type="http://schemas.openxmlformats.org/officeDocument/2006/relationships/slideLayout" Target="../slideLayouts/slideLayout544.xml"/><Relationship Id="rId4" Type="http://schemas.openxmlformats.org/officeDocument/2006/relationships/slideLayout" Target="../slideLayouts/slideLayout538.xml"/><Relationship Id="rId9" Type="http://schemas.openxmlformats.org/officeDocument/2006/relationships/slideLayout" Target="../slideLayouts/slideLayout543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3.xml"/><Relationship Id="rId3" Type="http://schemas.openxmlformats.org/officeDocument/2006/relationships/slideLayout" Target="../slideLayouts/slideLayout548.xml"/><Relationship Id="rId7" Type="http://schemas.openxmlformats.org/officeDocument/2006/relationships/slideLayout" Target="../slideLayouts/slideLayout552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547.xml"/><Relationship Id="rId1" Type="http://schemas.openxmlformats.org/officeDocument/2006/relationships/slideLayout" Target="../slideLayouts/slideLayout546.xml"/><Relationship Id="rId6" Type="http://schemas.openxmlformats.org/officeDocument/2006/relationships/slideLayout" Target="../slideLayouts/slideLayout551.xml"/><Relationship Id="rId11" Type="http://schemas.openxmlformats.org/officeDocument/2006/relationships/slideLayout" Target="../slideLayouts/slideLayout556.xml"/><Relationship Id="rId5" Type="http://schemas.openxmlformats.org/officeDocument/2006/relationships/slideLayout" Target="../slideLayouts/slideLayout550.xml"/><Relationship Id="rId10" Type="http://schemas.openxmlformats.org/officeDocument/2006/relationships/slideLayout" Target="../slideLayouts/slideLayout555.xml"/><Relationship Id="rId4" Type="http://schemas.openxmlformats.org/officeDocument/2006/relationships/slideLayout" Target="../slideLayouts/slideLayout549.xml"/><Relationship Id="rId9" Type="http://schemas.openxmlformats.org/officeDocument/2006/relationships/slideLayout" Target="../slideLayouts/slideLayout554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4.xml"/><Relationship Id="rId3" Type="http://schemas.openxmlformats.org/officeDocument/2006/relationships/slideLayout" Target="../slideLayouts/slideLayout559.xml"/><Relationship Id="rId7" Type="http://schemas.openxmlformats.org/officeDocument/2006/relationships/slideLayout" Target="../slideLayouts/slideLayout563.xml"/><Relationship Id="rId12" Type="http://schemas.openxmlformats.org/officeDocument/2006/relationships/theme" Target="../theme/theme42.xml"/><Relationship Id="rId2" Type="http://schemas.openxmlformats.org/officeDocument/2006/relationships/slideLayout" Target="../slideLayouts/slideLayout558.xml"/><Relationship Id="rId1" Type="http://schemas.openxmlformats.org/officeDocument/2006/relationships/slideLayout" Target="../slideLayouts/slideLayout557.xml"/><Relationship Id="rId6" Type="http://schemas.openxmlformats.org/officeDocument/2006/relationships/slideLayout" Target="../slideLayouts/slideLayout562.xml"/><Relationship Id="rId11" Type="http://schemas.openxmlformats.org/officeDocument/2006/relationships/slideLayout" Target="../slideLayouts/slideLayout567.xml"/><Relationship Id="rId5" Type="http://schemas.openxmlformats.org/officeDocument/2006/relationships/slideLayout" Target="../slideLayouts/slideLayout561.xml"/><Relationship Id="rId10" Type="http://schemas.openxmlformats.org/officeDocument/2006/relationships/slideLayout" Target="../slideLayouts/slideLayout566.xml"/><Relationship Id="rId4" Type="http://schemas.openxmlformats.org/officeDocument/2006/relationships/slideLayout" Target="../slideLayouts/slideLayout560.xml"/><Relationship Id="rId9" Type="http://schemas.openxmlformats.org/officeDocument/2006/relationships/slideLayout" Target="../slideLayouts/slideLayout565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5.xml"/><Relationship Id="rId3" Type="http://schemas.openxmlformats.org/officeDocument/2006/relationships/slideLayout" Target="../slideLayouts/slideLayout570.xml"/><Relationship Id="rId7" Type="http://schemas.openxmlformats.org/officeDocument/2006/relationships/slideLayout" Target="../slideLayouts/slideLayout574.xml"/><Relationship Id="rId12" Type="http://schemas.openxmlformats.org/officeDocument/2006/relationships/theme" Target="../theme/theme43.xml"/><Relationship Id="rId2" Type="http://schemas.openxmlformats.org/officeDocument/2006/relationships/slideLayout" Target="../slideLayouts/slideLayout569.xml"/><Relationship Id="rId1" Type="http://schemas.openxmlformats.org/officeDocument/2006/relationships/slideLayout" Target="../slideLayouts/slideLayout568.xml"/><Relationship Id="rId6" Type="http://schemas.openxmlformats.org/officeDocument/2006/relationships/slideLayout" Target="../slideLayouts/slideLayout573.xml"/><Relationship Id="rId11" Type="http://schemas.openxmlformats.org/officeDocument/2006/relationships/slideLayout" Target="../slideLayouts/slideLayout578.xml"/><Relationship Id="rId5" Type="http://schemas.openxmlformats.org/officeDocument/2006/relationships/slideLayout" Target="../slideLayouts/slideLayout572.xml"/><Relationship Id="rId10" Type="http://schemas.openxmlformats.org/officeDocument/2006/relationships/slideLayout" Target="../slideLayouts/slideLayout577.xml"/><Relationship Id="rId4" Type="http://schemas.openxmlformats.org/officeDocument/2006/relationships/slideLayout" Target="../slideLayouts/slideLayout571.xml"/><Relationship Id="rId9" Type="http://schemas.openxmlformats.org/officeDocument/2006/relationships/slideLayout" Target="../slideLayouts/slideLayout576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6.xml"/><Relationship Id="rId3" Type="http://schemas.openxmlformats.org/officeDocument/2006/relationships/slideLayout" Target="../slideLayouts/slideLayout581.xml"/><Relationship Id="rId7" Type="http://schemas.openxmlformats.org/officeDocument/2006/relationships/slideLayout" Target="../slideLayouts/slideLayout585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580.xml"/><Relationship Id="rId1" Type="http://schemas.openxmlformats.org/officeDocument/2006/relationships/slideLayout" Target="../slideLayouts/slideLayout579.xml"/><Relationship Id="rId6" Type="http://schemas.openxmlformats.org/officeDocument/2006/relationships/slideLayout" Target="../slideLayouts/slideLayout584.xml"/><Relationship Id="rId11" Type="http://schemas.openxmlformats.org/officeDocument/2006/relationships/slideLayout" Target="../slideLayouts/slideLayout589.xml"/><Relationship Id="rId5" Type="http://schemas.openxmlformats.org/officeDocument/2006/relationships/slideLayout" Target="../slideLayouts/slideLayout583.xml"/><Relationship Id="rId10" Type="http://schemas.openxmlformats.org/officeDocument/2006/relationships/slideLayout" Target="../slideLayouts/slideLayout588.xml"/><Relationship Id="rId4" Type="http://schemas.openxmlformats.org/officeDocument/2006/relationships/slideLayout" Target="../slideLayouts/slideLayout582.xml"/><Relationship Id="rId9" Type="http://schemas.openxmlformats.org/officeDocument/2006/relationships/slideLayout" Target="../slideLayouts/slideLayout587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7.xml"/><Relationship Id="rId3" Type="http://schemas.openxmlformats.org/officeDocument/2006/relationships/slideLayout" Target="../slideLayouts/slideLayout592.xml"/><Relationship Id="rId7" Type="http://schemas.openxmlformats.org/officeDocument/2006/relationships/slideLayout" Target="../slideLayouts/slideLayout596.xml"/><Relationship Id="rId12" Type="http://schemas.openxmlformats.org/officeDocument/2006/relationships/theme" Target="../theme/theme45.xml"/><Relationship Id="rId2" Type="http://schemas.openxmlformats.org/officeDocument/2006/relationships/slideLayout" Target="../slideLayouts/slideLayout591.xml"/><Relationship Id="rId1" Type="http://schemas.openxmlformats.org/officeDocument/2006/relationships/slideLayout" Target="../slideLayouts/slideLayout590.xml"/><Relationship Id="rId6" Type="http://schemas.openxmlformats.org/officeDocument/2006/relationships/slideLayout" Target="../slideLayouts/slideLayout595.xml"/><Relationship Id="rId11" Type="http://schemas.openxmlformats.org/officeDocument/2006/relationships/slideLayout" Target="../slideLayouts/slideLayout600.xml"/><Relationship Id="rId5" Type="http://schemas.openxmlformats.org/officeDocument/2006/relationships/slideLayout" Target="../slideLayouts/slideLayout594.xml"/><Relationship Id="rId10" Type="http://schemas.openxmlformats.org/officeDocument/2006/relationships/slideLayout" Target="../slideLayouts/slideLayout599.xml"/><Relationship Id="rId4" Type="http://schemas.openxmlformats.org/officeDocument/2006/relationships/slideLayout" Target="../slideLayouts/slideLayout593.xml"/><Relationship Id="rId9" Type="http://schemas.openxmlformats.org/officeDocument/2006/relationships/slideLayout" Target="../slideLayouts/slideLayout598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8.xml"/><Relationship Id="rId3" Type="http://schemas.openxmlformats.org/officeDocument/2006/relationships/slideLayout" Target="../slideLayouts/slideLayout603.xml"/><Relationship Id="rId7" Type="http://schemas.openxmlformats.org/officeDocument/2006/relationships/slideLayout" Target="../slideLayouts/slideLayout607.xml"/><Relationship Id="rId12" Type="http://schemas.openxmlformats.org/officeDocument/2006/relationships/theme" Target="../theme/theme46.xml"/><Relationship Id="rId2" Type="http://schemas.openxmlformats.org/officeDocument/2006/relationships/slideLayout" Target="../slideLayouts/slideLayout602.xml"/><Relationship Id="rId1" Type="http://schemas.openxmlformats.org/officeDocument/2006/relationships/slideLayout" Target="../slideLayouts/slideLayout601.xml"/><Relationship Id="rId6" Type="http://schemas.openxmlformats.org/officeDocument/2006/relationships/slideLayout" Target="../slideLayouts/slideLayout606.xml"/><Relationship Id="rId11" Type="http://schemas.openxmlformats.org/officeDocument/2006/relationships/slideLayout" Target="../slideLayouts/slideLayout611.xml"/><Relationship Id="rId5" Type="http://schemas.openxmlformats.org/officeDocument/2006/relationships/slideLayout" Target="../slideLayouts/slideLayout605.xml"/><Relationship Id="rId10" Type="http://schemas.openxmlformats.org/officeDocument/2006/relationships/slideLayout" Target="../slideLayouts/slideLayout610.xml"/><Relationship Id="rId4" Type="http://schemas.openxmlformats.org/officeDocument/2006/relationships/slideLayout" Target="../slideLayouts/slideLayout604.xml"/><Relationship Id="rId9" Type="http://schemas.openxmlformats.org/officeDocument/2006/relationships/slideLayout" Target="../slideLayouts/slideLayout609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9.xml"/><Relationship Id="rId3" Type="http://schemas.openxmlformats.org/officeDocument/2006/relationships/slideLayout" Target="../slideLayouts/slideLayout614.xml"/><Relationship Id="rId7" Type="http://schemas.openxmlformats.org/officeDocument/2006/relationships/slideLayout" Target="../slideLayouts/slideLayout618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613.xml"/><Relationship Id="rId1" Type="http://schemas.openxmlformats.org/officeDocument/2006/relationships/slideLayout" Target="../slideLayouts/slideLayout612.xml"/><Relationship Id="rId6" Type="http://schemas.openxmlformats.org/officeDocument/2006/relationships/slideLayout" Target="../slideLayouts/slideLayout617.xml"/><Relationship Id="rId11" Type="http://schemas.openxmlformats.org/officeDocument/2006/relationships/slideLayout" Target="../slideLayouts/slideLayout622.xml"/><Relationship Id="rId5" Type="http://schemas.openxmlformats.org/officeDocument/2006/relationships/slideLayout" Target="../slideLayouts/slideLayout616.xml"/><Relationship Id="rId10" Type="http://schemas.openxmlformats.org/officeDocument/2006/relationships/slideLayout" Target="../slideLayouts/slideLayout621.xml"/><Relationship Id="rId4" Type="http://schemas.openxmlformats.org/officeDocument/2006/relationships/slideLayout" Target="../slideLayouts/slideLayout615.xml"/><Relationship Id="rId9" Type="http://schemas.openxmlformats.org/officeDocument/2006/relationships/slideLayout" Target="../slideLayouts/slideLayout620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0.xml"/><Relationship Id="rId13" Type="http://schemas.openxmlformats.org/officeDocument/2006/relationships/slideLayout" Target="../slideLayouts/slideLayout635.xml"/><Relationship Id="rId18" Type="http://schemas.openxmlformats.org/officeDocument/2006/relationships/theme" Target="../theme/theme48.xml"/><Relationship Id="rId3" Type="http://schemas.openxmlformats.org/officeDocument/2006/relationships/slideLayout" Target="../slideLayouts/slideLayout625.xml"/><Relationship Id="rId7" Type="http://schemas.openxmlformats.org/officeDocument/2006/relationships/slideLayout" Target="../slideLayouts/slideLayout629.xml"/><Relationship Id="rId12" Type="http://schemas.openxmlformats.org/officeDocument/2006/relationships/slideLayout" Target="../slideLayouts/slideLayout634.xml"/><Relationship Id="rId17" Type="http://schemas.openxmlformats.org/officeDocument/2006/relationships/slideLayout" Target="../slideLayouts/slideLayout639.xml"/><Relationship Id="rId2" Type="http://schemas.openxmlformats.org/officeDocument/2006/relationships/slideLayout" Target="../slideLayouts/slideLayout624.xml"/><Relationship Id="rId16" Type="http://schemas.openxmlformats.org/officeDocument/2006/relationships/slideLayout" Target="../slideLayouts/slideLayout638.xml"/><Relationship Id="rId1" Type="http://schemas.openxmlformats.org/officeDocument/2006/relationships/slideLayout" Target="../slideLayouts/slideLayout623.xml"/><Relationship Id="rId6" Type="http://schemas.openxmlformats.org/officeDocument/2006/relationships/slideLayout" Target="../slideLayouts/slideLayout628.xml"/><Relationship Id="rId11" Type="http://schemas.openxmlformats.org/officeDocument/2006/relationships/slideLayout" Target="../slideLayouts/slideLayout633.xml"/><Relationship Id="rId5" Type="http://schemas.openxmlformats.org/officeDocument/2006/relationships/slideLayout" Target="../slideLayouts/slideLayout627.xml"/><Relationship Id="rId15" Type="http://schemas.openxmlformats.org/officeDocument/2006/relationships/slideLayout" Target="../slideLayouts/slideLayout637.xml"/><Relationship Id="rId10" Type="http://schemas.openxmlformats.org/officeDocument/2006/relationships/slideLayout" Target="../slideLayouts/slideLayout632.xml"/><Relationship Id="rId4" Type="http://schemas.openxmlformats.org/officeDocument/2006/relationships/slideLayout" Target="../slideLayouts/slideLayout626.xml"/><Relationship Id="rId9" Type="http://schemas.openxmlformats.org/officeDocument/2006/relationships/slideLayout" Target="../slideLayouts/slideLayout631.xml"/><Relationship Id="rId14" Type="http://schemas.openxmlformats.org/officeDocument/2006/relationships/slideLayout" Target="../slideLayouts/slideLayout636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7.xml"/><Relationship Id="rId13" Type="http://schemas.openxmlformats.org/officeDocument/2006/relationships/slideLayout" Target="../slideLayouts/slideLayout652.xml"/><Relationship Id="rId18" Type="http://schemas.openxmlformats.org/officeDocument/2006/relationships/theme" Target="../theme/theme49.xml"/><Relationship Id="rId3" Type="http://schemas.openxmlformats.org/officeDocument/2006/relationships/slideLayout" Target="../slideLayouts/slideLayout642.xml"/><Relationship Id="rId7" Type="http://schemas.openxmlformats.org/officeDocument/2006/relationships/slideLayout" Target="../slideLayouts/slideLayout646.xml"/><Relationship Id="rId12" Type="http://schemas.openxmlformats.org/officeDocument/2006/relationships/slideLayout" Target="../slideLayouts/slideLayout651.xml"/><Relationship Id="rId17" Type="http://schemas.openxmlformats.org/officeDocument/2006/relationships/slideLayout" Target="../slideLayouts/slideLayout656.xml"/><Relationship Id="rId2" Type="http://schemas.openxmlformats.org/officeDocument/2006/relationships/slideLayout" Target="../slideLayouts/slideLayout641.xml"/><Relationship Id="rId16" Type="http://schemas.openxmlformats.org/officeDocument/2006/relationships/slideLayout" Target="../slideLayouts/slideLayout655.xml"/><Relationship Id="rId1" Type="http://schemas.openxmlformats.org/officeDocument/2006/relationships/slideLayout" Target="../slideLayouts/slideLayout640.xml"/><Relationship Id="rId6" Type="http://schemas.openxmlformats.org/officeDocument/2006/relationships/slideLayout" Target="../slideLayouts/slideLayout645.xml"/><Relationship Id="rId11" Type="http://schemas.openxmlformats.org/officeDocument/2006/relationships/slideLayout" Target="../slideLayouts/slideLayout650.xml"/><Relationship Id="rId5" Type="http://schemas.openxmlformats.org/officeDocument/2006/relationships/slideLayout" Target="../slideLayouts/slideLayout644.xml"/><Relationship Id="rId15" Type="http://schemas.openxmlformats.org/officeDocument/2006/relationships/slideLayout" Target="../slideLayouts/slideLayout654.xml"/><Relationship Id="rId10" Type="http://schemas.openxmlformats.org/officeDocument/2006/relationships/slideLayout" Target="../slideLayouts/slideLayout649.xml"/><Relationship Id="rId4" Type="http://schemas.openxmlformats.org/officeDocument/2006/relationships/slideLayout" Target="../slideLayouts/slideLayout643.xml"/><Relationship Id="rId9" Type="http://schemas.openxmlformats.org/officeDocument/2006/relationships/slideLayout" Target="../slideLayouts/slideLayout648.xml"/><Relationship Id="rId14" Type="http://schemas.openxmlformats.org/officeDocument/2006/relationships/slideLayout" Target="../slideLayouts/slideLayout65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theme" Target="../theme/theme5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4.xml"/><Relationship Id="rId3" Type="http://schemas.openxmlformats.org/officeDocument/2006/relationships/slideLayout" Target="../slideLayouts/slideLayout659.xml"/><Relationship Id="rId7" Type="http://schemas.openxmlformats.org/officeDocument/2006/relationships/slideLayout" Target="../slideLayouts/slideLayout663.xml"/><Relationship Id="rId12" Type="http://schemas.openxmlformats.org/officeDocument/2006/relationships/theme" Target="../theme/theme50.xml"/><Relationship Id="rId2" Type="http://schemas.openxmlformats.org/officeDocument/2006/relationships/slideLayout" Target="../slideLayouts/slideLayout658.xml"/><Relationship Id="rId1" Type="http://schemas.openxmlformats.org/officeDocument/2006/relationships/slideLayout" Target="../slideLayouts/slideLayout657.xml"/><Relationship Id="rId6" Type="http://schemas.openxmlformats.org/officeDocument/2006/relationships/slideLayout" Target="../slideLayouts/slideLayout662.xml"/><Relationship Id="rId11" Type="http://schemas.openxmlformats.org/officeDocument/2006/relationships/slideLayout" Target="../slideLayouts/slideLayout667.xml"/><Relationship Id="rId5" Type="http://schemas.openxmlformats.org/officeDocument/2006/relationships/slideLayout" Target="../slideLayouts/slideLayout661.xml"/><Relationship Id="rId10" Type="http://schemas.openxmlformats.org/officeDocument/2006/relationships/slideLayout" Target="../slideLayouts/slideLayout666.xml"/><Relationship Id="rId4" Type="http://schemas.openxmlformats.org/officeDocument/2006/relationships/slideLayout" Target="../slideLayouts/slideLayout660.xml"/><Relationship Id="rId9" Type="http://schemas.openxmlformats.org/officeDocument/2006/relationships/slideLayout" Target="../slideLayouts/slideLayout665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5.xml"/><Relationship Id="rId13" Type="http://schemas.openxmlformats.org/officeDocument/2006/relationships/image" Target="../media/image7.jpg"/><Relationship Id="rId3" Type="http://schemas.openxmlformats.org/officeDocument/2006/relationships/slideLayout" Target="../slideLayouts/slideLayout670.xml"/><Relationship Id="rId7" Type="http://schemas.openxmlformats.org/officeDocument/2006/relationships/slideLayout" Target="../slideLayouts/slideLayout674.xml"/><Relationship Id="rId12" Type="http://schemas.openxmlformats.org/officeDocument/2006/relationships/theme" Target="../theme/theme51.xml"/><Relationship Id="rId2" Type="http://schemas.openxmlformats.org/officeDocument/2006/relationships/slideLayout" Target="../slideLayouts/slideLayout669.xml"/><Relationship Id="rId1" Type="http://schemas.openxmlformats.org/officeDocument/2006/relationships/slideLayout" Target="../slideLayouts/slideLayout668.xml"/><Relationship Id="rId6" Type="http://schemas.openxmlformats.org/officeDocument/2006/relationships/slideLayout" Target="../slideLayouts/slideLayout673.xml"/><Relationship Id="rId11" Type="http://schemas.openxmlformats.org/officeDocument/2006/relationships/slideLayout" Target="../slideLayouts/slideLayout678.xml"/><Relationship Id="rId5" Type="http://schemas.openxmlformats.org/officeDocument/2006/relationships/slideLayout" Target="../slideLayouts/slideLayout672.xml"/><Relationship Id="rId10" Type="http://schemas.openxmlformats.org/officeDocument/2006/relationships/slideLayout" Target="../slideLayouts/slideLayout677.xml"/><Relationship Id="rId4" Type="http://schemas.openxmlformats.org/officeDocument/2006/relationships/slideLayout" Target="../slideLayouts/slideLayout671.xml"/><Relationship Id="rId9" Type="http://schemas.openxmlformats.org/officeDocument/2006/relationships/slideLayout" Target="../slideLayouts/slideLayout676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6.xml"/><Relationship Id="rId13" Type="http://schemas.openxmlformats.org/officeDocument/2006/relationships/slideLayout" Target="../slideLayouts/slideLayout691.xml"/><Relationship Id="rId18" Type="http://schemas.openxmlformats.org/officeDocument/2006/relationships/theme" Target="../theme/theme52.xml"/><Relationship Id="rId3" Type="http://schemas.openxmlformats.org/officeDocument/2006/relationships/slideLayout" Target="../slideLayouts/slideLayout681.xml"/><Relationship Id="rId7" Type="http://schemas.openxmlformats.org/officeDocument/2006/relationships/slideLayout" Target="../slideLayouts/slideLayout685.xml"/><Relationship Id="rId12" Type="http://schemas.openxmlformats.org/officeDocument/2006/relationships/slideLayout" Target="../slideLayouts/slideLayout690.xml"/><Relationship Id="rId17" Type="http://schemas.openxmlformats.org/officeDocument/2006/relationships/slideLayout" Target="../slideLayouts/slideLayout695.xml"/><Relationship Id="rId2" Type="http://schemas.openxmlformats.org/officeDocument/2006/relationships/slideLayout" Target="../slideLayouts/slideLayout680.xml"/><Relationship Id="rId16" Type="http://schemas.openxmlformats.org/officeDocument/2006/relationships/slideLayout" Target="../slideLayouts/slideLayout694.xml"/><Relationship Id="rId20" Type="http://schemas.openxmlformats.org/officeDocument/2006/relationships/image" Target="../media/image36.png"/><Relationship Id="rId1" Type="http://schemas.openxmlformats.org/officeDocument/2006/relationships/slideLayout" Target="../slideLayouts/slideLayout679.xml"/><Relationship Id="rId6" Type="http://schemas.openxmlformats.org/officeDocument/2006/relationships/slideLayout" Target="../slideLayouts/slideLayout684.xml"/><Relationship Id="rId11" Type="http://schemas.openxmlformats.org/officeDocument/2006/relationships/slideLayout" Target="../slideLayouts/slideLayout689.xml"/><Relationship Id="rId5" Type="http://schemas.openxmlformats.org/officeDocument/2006/relationships/slideLayout" Target="../slideLayouts/slideLayout683.xml"/><Relationship Id="rId15" Type="http://schemas.openxmlformats.org/officeDocument/2006/relationships/slideLayout" Target="../slideLayouts/slideLayout693.xml"/><Relationship Id="rId10" Type="http://schemas.openxmlformats.org/officeDocument/2006/relationships/slideLayout" Target="../slideLayouts/slideLayout688.xml"/><Relationship Id="rId19" Type="http://schemas.openxmlformats.org/officeDocument/2006/relationships/image" Target="../media/image35.png"/><Relationship Id="rId4" Type="http://schemas.openxmlformats.org/officeDocument/2006/relationships/slideLayout" Target="../slideLayouts/slideLayout682.xml"/><Relationship Id="rId9" Type="http://schemas.openxmlformats.org/officeDocument/2006/relationships/slideLayout" Target="../slideLayouts/slideLayout687.xml"/><Relationship Id="rId14" Type="http://schemas.openxmlformats.org/officeDocument/2006/relationships/slideLayout" Target="../slideLayouts/slideLayout692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3.xml"/><Relationship Id="rId13" Type="http://schemas.openxmlformats.org/officeDocument/2006/relationships/slideLayout" Target="../slideLayouts/slideLayout708.xml"/><Relationship Id="rId18" Type="http://schemas.openxmlformats.org/officeDocument/2006/relationships/theme" Target="../theme/theme53.xml"/><Relationship Id="rId3" Type="http://schemas.openxmlformats.org/officeDocument/2006/relationships/slideLayout" Target="../slideLayouts/slideLayout698.xml"/><Relationship Id="rId7" Type="http://schemas.openxmlformats.org/officeDocument/2006/relationships/slideLayout" Target="../slideLayouts/slideLayout702.xml"/><Relationship Id="rId12" Type="http://schemas.openxmlformats.org/officeDocument/2006/relationships/slideLayout" Target="../slideLayouts/slideLayout707.xml"/><Relationship Id="rId17" Type="http://schemas.openxmlformats.org/officeDocument/2006/relationships/slideLayout" Target="../slideLayouts/slideLayout712.xml"/><Relationship Id="rId2" Type="http://schemas.openxmlformats.org/officeDocument/2006/relationships/slideLayout" Target="../slideLayouts/slideLayout697.xml"/><Relationship Id="rId16" Type="http://schemas.openxmlformats.org/officeDocument/2006/relationships/slideLayout" Target="../slideLayouts/slideLayout711.xml"/><Relationship Id="rId1" Type="http://schemas.openxmlformats.org/officeDocument/2006/relationships/slideLayout" Target="../slideLayouts/slideLayout696.xml"/><Relationship Id="rId6" Type="http://schemas.openxmlformats.org/officeDocument/2006/relationships/slideLayout" Target="../slideLayouts/slideLayout701.xml"/><Relationship Id="rId11" Type="http://schemas.openxmlformats.org/officeDocument/2006/relationships/slideLayout" Target="../slideLayouts/slideLayout706.xml"/><Relationship Id="rId5" Type="http://schemas.openxmlformats.org/officeDocument/2006/relationships/slideLayout" Target="../slideLayouts/slideLayout700.xml"/><Relationship Id="rId15" Type="http://schemas.openxmlformats.org/officeDocument/2006/relationships/slideLayout" Target="../slideLayouts/slideLayout710.xml"/><Relationship Id="rId10" Type="http://schemas.openxmlformats.org/officeDocument/2006/relationships/slideLayout" Target="../slideLayouts/slideLayout705.xml"/><Relationship Id="rId19" Type="http://schemas.openxmlformats.org/officeDocument/2006/relationships/image" Target="../media/image40.png"/><Relationship Id="rId4" Type="http://schemas.openxmlformats.org/officeDocument/2006/relationships/slideLayout" Target="../slideLayouts/slideLayout699.xml"/><Relationship Id="rId9" Type="http://schemas.openxmlformats.org/officeDocument/2006/relationships/slideLayout" Target="../slideLayouts/slideLayout704.xml"/><Relationship Id="rId14" Type="http://schemas.openxmlformats.org/officeDocument/2006/relationships/slideLayout" Target="../slideLayouts/slideLayout709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0.xml"/><Relationship Id="rId13" Type="http://schemas.openxmlformats.org/officeDocument/2006/relationships/image" Target="../media/image9.jpg"/><Relationship Id="rId3" Type="http://schemas.openxmlformats.org/officeDocument/2006/relationships/slideLayout" Target="../slideLayouts/slideLayout715.xml"/><Relationship Id="rId7" Type="http://schemas.openxmlformats.org/officeDocument/2006/relationships/slideLayout" Target="../slideLayouts/slideLayout719.xml"/><Relationship Id="rId12" Type="http://schemas.openxmlformats.org/officeDocument/2006/relationships/theme" Target="../theme/theme54.xml"/><Relationship Id="rId2" Type="http://schemas.openxmlformats.org/officeDocument/2006/relationships/slideLayout" Target="../slideLayouts/slideLayout714.xml"/><Relationship Id="rId1" Type="http://schemas.openxmlformats.org/officeDocument/2006/relationships/slideLayout" Target="../slideLayouts/slideLayout713.xml"/><Relationship Id="rId6" Type="http://schemas.openxmlformats.org/officeDocument/2006/relationships/slideLayout" Target="../slideLayouts/slideLayout718.xml"/><Relationship Id="rId11" Type="http://schemas.openxmlformats.org/officeDocument/2006/relationships/slideLayout" Target="../slideLayouts/slideLayout723.xml"/><Relationship Id="rId5" Type="http://schemas.openxmlformats.org/officeDocument/2006/relationships/slideLayout" Target="../slideLayouts/slideLayout717.xml"/><Relationship Id="rId10" Type="http://schemas.openxmlformats.org/officeDocument/2006/relationships/slideLayout" Target="../slideLayouts/slideLayout722.xml"/><Relationship Id="rId4" Type="http://schemas.openxmlformats.org/officeDocument/2006/relationships/slideLayout" Target="../slideLayouts/slideLayout716.xml"/><Relationship Id="rId9" Type="http://schemas.openxmlformats.org/officeDocument/2006/relationships/slideLayout" Target="../slideLayouts/slideLayout721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1.xml"/><Relationship Id="rId13" Type="http://schemas.openxmlformats.org/officeDocument/2006/relationships/image" Target="../media/image10.jpg"/><Relationship Id="rId3" Type="http://schemas.openxmlformats.org/officeDocument/2006/relationships/slideLayout" Target="../slideLayouts/slideLayout726.xml"/><Relationship Id="rId7" Type="http://schemas.openxmlformats.org/officeDocument/2006/relationships/slideLayout" Target="../slideLayouts/slideLayout730.xml"/><Relationship Id="rId12" Type="http://schemas.openxmlformats.org/officeDocument/2006/relationships/theme" Target="../theme/theme55.xml"/><Relationship Id="rId2" Type="http://schemas.openxmlformats.org/officeDocument/2006/relationships/slideLayout" Target="../slideLayouts/slideLayout725.xml"/><Relationship Id="rId1" Type="http://schemas.openxmlformats.org/officeDocument/2006/relationships/slideLayout" Target="../slideLayouts/slideLayout724.xml"/><Relationship Id="rId6" Type="http://schemas.openxmlformats.org/officeDocument/2006/relationships/slideLayout" Target="../slideLayouts/slideLayout729.xml"/><Relationship Id="rId11" Type="http://schemas.openxmlformats.org/officeDocument/2006/relationships/slideLayout" Target="../slideLayouts/slideLayout734.xml"/><Relationship Id="rId5" Type="http://schemas.openxmlformats.org/officeDocument/2006/relationships/slideLayout" Target="../slideLayouts/slideLayout728.xml"/><Relationship Id="rId10" Type="http://schemas.openxmlformats.org/officeDocument/2006/relationships/slideLayout" Target="../slideLayouts/slideLayout733.xml"/><Relationship Id="rId4" Type="http://schemas.openxmlformats.org/officeDocument/2006/relationships/slideLayout" Target="../slideLayouts/slideLayout727.xml"/><Relationship Id="rId9" Type="http://schemas.openxmlformats.org/officeDocument/2006/relationships/slideLayout" Target="../slideLayouts/slideLayout732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2.xml"/><Relationship Id="rId13" Type="http://schemas.openxmlformats.org/officeDocument/2006/relationships/slideLayout" Target="../slideLayouts/slideLayout747.xml"/><Relationship Id="rId18" Type="http://schemas.openxmlformats.org/officeDocument/2006/relationships/theme" Target="../theme/theme56.xml"/><Relationship Id="rId3" Type="http://schemas.openxmlformats.org/officeDocument/2006/relationships/slideLayout" Target="../slideLayouts/slideLayout737.xml"/><Relationship Id="rId7" Type="http://schemas.openxmlformats.org/officeDocument/2006/relationships/slideLayout" Target="../slideLayouts/slideLayout741.xml"/><Relationship Id="rId12" Type="http://schemas.openxmlformats.org/officeDocument/2006/relationships/slideLayout" Target="../slideLayouts/slideLayout746.xml"/><Relationship Id="rId17" Type="http://schemas.openxmlformats.org/officeDocument/2006/relationships/slideLayout" Target="../slideLayouts/slideLayout751.xml"/><Relationship Id="rId2" Type="http://schemas.openxmlformats.org/officeDocument/2006/relationships/slideLayout" Target="../slideLayouts/slideLayout736.xml"/><Relationship Id="rId16" Type="http://schemas.openxmlformats.org/officeDocument/2006/relationships/slideLayout" Target="../slideLayouts/slideLayout750.xml"/><Relationship Id="rId1" Type="http://schemas.openxmlformats.org/officeDocument/2006/relationships/slideLayout" Target="../slideLayouts/slideLayout735.xml"/><Relationship Id="rId6" Type="http://schemas.openxmlformats.org/officeDocument/2006/relationships/slideLayout" Target="../slideLayouts/slideLayout740.xml"/><Relationship Id="rId11" Type="http://schemas.openxmlformats.org/officeDocument/2006/relationships/slideLayout" Target="../slideLayouts/slideLayout745.xml"/><Relationship Id="rId5" Type="http://schemas.openxmlformats.org/officeDocument/2006/relationships/slideLayout" Target="../slideLayouts/slideLayout739.xml"/><Relationship Id="rId15" Type="http://schemas.openxmlformats.org/officeDocument/2006/relationships/slideLayout" Target="../slideLayouts/slideLayout749.xml"/><Relationship Id="rId10" Type="http://schemas.openxmlformats.org/officeDocument/2006/relationships/slideLayout" Target="../slideLayouts/slideLayout744.xml"/><Relationship Id="rId19" Type="http://schemas.openxmlformats.org/officeDocument/2006/relationships/image" Target="../media/image40.png"/><Relationship Id="rId4" Type="http://schemas.openxmlformats.org/officeDocument/2006/relationships/slideLayout" Target="../slideLayouts/slideLayout738.xml"/><Relationship Id="rId9" Type="http://schemas.openxmlformats.org/officeDocument/2006/relationships/slideLayout" Target="../slideLayouts/slideLayout743.xml"/><Relationship Id="rId14" Type="http://schemas.openxmlformats.org/officeDocument/2006/relationships/slideLayout" Target="../slideLayouts/slideLayout748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9.xml"/><Relationship Id="rId3" Type="http://schemas.openxmlformats.org/officeDocument/2006/relationships/slideLayout" Target="../slideLayouts/slideLayout754.xml"/><Relationship Id="rId7" Type="http://schemas.openxmlformats.org/officeDocument/2006/relationships/slideLayout" Target="../slideLayouts/slideLayout758.xml"/><Relationship Id="rId12" Type="http://schemas.openxmlformats.org/officeDocument/2006/relationships/theme" Target="../theme/theme57.xml"/><Relationship Id="rId2" Type="http://schemas.openxmlformats.org/officeDocument/2006/relationships/slideLayout" Target="../slideLayouts/slideLayout753.xml"/><Relationship Id="rId1" Type="http://schemas.openxmlformats.org/officeDocument/2006/relationships/slideLayout" Target="../slideLayouts/slideLayout752.xml"/><Relationship Id="rId6" Type="http://schemas.openxmlformats.org/officeDocument/2006/relationships/slideLayout" Target="../slideLayouts/slideLayout757.xml"/><Relationship Id="rId11" Type="http://schemas.openxmlformats.org/officeDocument/2006/relationships/slideLayout" Target="../slideLayouts/slideLayout762.xml"/><Relationship Id="rId5" Type="http://schemas.openxmlformats.org/officeDocument/2006/relationships/slideLayout" Target="../slideLayouts/slideLayout756.xml"/><Relationship Id="rId10" Type="http://schemas.openxmlformats.org/officeDocument/2006/relationships/slideLayout" Target="../slideLayouts/slideLayout761.xml"/><Relationship Id="rId4" Type="http://schemas.openxmlformats.org/officeDocument/2006/relationships/slideLayout" Target="../slideLayouts/slideLayout755.xml"/><Relationship Id="rId9" Type="http://schemas.openxmlformats.org/officeDocument/2006/relationships/slideLayout" Target="../slideLayouts/slideLayout760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0.xml"/><Relationship Id="rId3" Type="http://schemas.openxmlformats.org/officeDocument/2006/relationships/slideLayout" Target="../slideLayouts/slideLayout765.xml"/><Relationship Id="rId7" Type="http://schemas.openxmlformats.org/officeDocument/2006/relationships/slideLayout" Target="../slideLayouts/slideLayout769.xml"/><Relationship Id="rId12" Type="http://schemas.openxmlformats.org/officeDocument/2006/relationships/theme" Target="../theme/theme58.xml"/><Relationship Id="rId2" Type="http://schemas.openxmlformats.org/officeDocument/2006/relationships/slideLayout" Target="../slideLayouts/slideLayout764.xml"/><Relationship Id="rId1" Type="http://schemas.openxmlformats.org/officeDocument/2006/relationships/slideLayout" Target="../slideLayouts/slideLayout763.xml"/><Relationship Id="rId6" Type="http://schemas.openxmlformats.org/officeDocument/2006/relationships/slideLayout" Target="../slideLayouts/slideLayout768.xml"/><Relationship Id="rId11" Type="http://schemas.openxmlformats.org/officeDocument/2006/relationships/slideLayout" Target="../slideLayouts/slideLayout773.xml"/><Relationship Id="rId5" Type="http://schemas.openxmlformats.org/officeDocument/2006/relationships/slideLayout" Target="../slideLayouts/slideLayout767.xml"/><Relationship Id="rId10" Type="http://schemas.openxmlformats.org/officeDocument/2006/relationships/slideLayout" Target="../slideLayouts/slideLayout772.xml"/><Relationship Id="rId4" Type="http://schemas.openxmlformats.org/officeDocument/2006/relationships/slideLayout" Target="../slideLayouts/slideLayout766.xml"/><Relationship Id="rId9" Type="http://schemas.openxmlformats.org/officeDocument/2006/relationships/slideLayout" Target="../slideLayouts/slideLayout771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1.xml"/><Relationship Id="rId3" Type="http://schemas.openxmlformats.org/officeDocument/2006/relationships/slideLayout" Target="../slideLayouts/slideLayout776.xml"/><Relationship Id="rId7" Type="http://schemas.openxmlformats.org/officeDocument/2006/relationships/slideLayout" Target="../slideLayouts/slideLayout780.xml"/><Relationship Id="rId12" Type="http://schemas.openxmlformats.org/officeDocument/2006/relationships/theme" Target="../theme/theme59.xml"/><Relationship Id="rId2" Type="http://schemas.openxmlformats.org/officeDocument/2006/relationships/slideLayout" Target="../slideLayouts/slideLayout775.xml"/><Relationship Id="rId1" Type="http://schemas.openxmlformats.org/officeDocument/2006/relationships/slideLayout" Target="../slideLayouts/slideLayout774.xml"/><Relationship Id="rId6" Type="http://schemas.openxmlformats.org/officeDocument/2006/relationships/slideLayout" Target="../slideLayouts/slideLayout779.xml"/><Relationship Id="rId11" Type="http://schemas.openxmlformats.org/officeDocument/2006/relationships/slideLayout" Target="../slideLayouts/slideLayout784.xml"/><Relationship Id="rId5" Type="http://schemas.openxmlformats.org/officeDocument/2006/relationships/slideLayout" Target="../slideLayouts/slideLayout778.xml"/><Relationship Id="rId10" Type="http://schemas.openxmlformats.org/officeDocument/2006/relationships/slideLayout" Target="../slideLayouts/slideLayout783.xml"/><Relationship Id="rId4" Type="http://schemas.openxmlformats.org/officeDocument/2006/relationships/slideLayout" Target="../slideLayouts/slideLayout777.xml"/><Relationship Id="rId9" Type="http://schemas.openxmlformats.org/officeDocument/2006/relationships/slideLayout" Target="../slideLayouts/slideLayout78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slideLayout" Target="../slideLayouts/slideLayout89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88.xml"/><Relationship Id="rId17" Type="http://schemas.openxmlformats.org/officeDocument/2006/relationships/theme" Target="../theme/theme6.xml"/><Relationship Id="rId2" Type="http://schemas.openxmlformats.org/officeDocument/2006/relationships/slideLayout" Target="../slideLayouts/slideLayout78.xml"/><Relationship Id="rId16" Type="http://schemas.openxmlformats.org/officeDocument/2006/relationships/slideLayout" Target="../slideLayouts/slideLayout92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5" Type="http://schemas.openxmlformats.org/officeDocument/2006/relationships/slideLayout" Target="../slideLayouts/slideLayout81.xml"/><Relationship Id="rId15" Type="http://schemas.openxmlformats.org/officeDocument/2006/relationships/slideLayout" Target="../slideLayouts/slideLayout91.xml"/><Relationship Id="rId10" Type="http://schemas.openxmlformats.org/officeDocument/2006/relationships/slideLayout" Target="../slideLayouts/slideLayout86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slideLayout" Target="../slideLayouts/slideLayout90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2.xml"/><Relationship Id="rId3" Type="http://schemas.openxmlformats.org/officeDocument/2006/relationships/slideLayout" Target="../slideLayouts/slideLayout787.xml"/><Relationship Id="rId7" Type="http://schemas.openxmlformats.org/officeDocument/2006/relationships/slideLayout" Target="../slideLayouts/slideLayout791.xml"/><Relationship Id="rId12" Type="http://schemas.openxmlformats.org/officeDocument/2006/relationships/theme" Target="../theme/theme60.xml"/><Relationship Id="rId2" Type="http://schemas.openxmlformats.org/officeDocument/2006/relationships/slideLayout" Target="../slideLayouts/slideLayout786.xml"/><Relationship Id="rId1" Type="http://schemas.openxmlformats.org/officeDocument/2006/relationships/slideLayout" Target="../slideLayouts/slideLayout785.xml"/><Relationship Id="rId6" Type="http://schemas.openxmlformats.org/officeDocument/2006/relationships/slideLayout" Target="../slideLayouts/slideLayout790.xml"/><Relationship Id="rId11" Type="http://schemas.openxmlformats.org/officeDocument/2006/relationships/slideLayout" Target="../slideLayouts/slideLayout795.xml"/><Relationship Id="rId5" Type="http://schemas.openxmlformats.org/officeDocument/2006/relationships/slideLayout" Target="../slideLayouts/slideLayout789.xml"/><Relationship Id="rId10" Type="http://schemas.openxmlformats.org/officeDocument/2006/relationships/slideLayout" Target="../slideLayouts/slideLayout794.xml"/><Relationship Id="rId4" Type="http://schemas.openxmlformats.org/officeDocument/2006/relationships/slideLayout" Target="../slideLayouts/slideLayout788.xml"/><Relationship Id="rId9" Type="http://schemas.openxmlformats.org/officeDocument/2006/relationships/slideLayout" Target="../slideLayouts/slideLayout793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3.xml"/><Relationship Id="rId3" Type="http://schemas.openxmlformats.org/officeDocument/2006/relationships/slideLayout" Target="../slideLayouts/slideLayout798.xml"/><Relationship Id="rId7" Type="http://schemas.openxmlformats.org/officeDocument/2006/relationships/slideLayout" Target="../slideLayouts/slideLayout802.xml"/><Relationship Id="rId12" Type="http://schemas.openxmlformats.org/officeDocument/2006/relationships/theme" Target="../theme/theme61.xml"/><Relationship Id="rId2" Type="http://schemas.openxmlformats.org/officeDocument/2006/relationships/slideLayout" Target="../slideLayouts/slideLayout797.xml"/><Relationship Id="rId1" Type="http://schemas.openxmlformats.org/officeDocument/2006/relationships/slideLayout" Target="../slideLayouts/slideLayout796.xml"/><Relationship Id="rId6" Type="http://schemas.openxmlformats.org/officeDocument/2006/relationships/slideLayout" Target="../slideLayouts/slideLayout801.xml"/><Relationship Id="rId11" Type="http://schemas.openxmlformats.org/officeDocument/2006/relationships/slideLayout" Target="../slideLayouts/slideLayout806.xml"/><Relationship Id="rId5" Type="http://schemas.openxmlformats.org/officeDocument/2006/relationships/slideLayout" Target="../slideLayouts/slideLayout800.xml"/><Relationship Id="rId10" Type="http://schemas.openxmlformats.org/officeDocument/2006/relationships/slideLayout" Target="../slideLayouts/slideLayout805.xml"/><Relationship Id="rId4" Type="http://schemas.openxmlformats.org/officeDocument/2006/relationships/slideLayout" Target="../slideLayouts/slideLayout799.xml"/><Relationship Id="rId9" Type="http://schemas.openxmlformats.org/officeDocument/2006/relationships/slideLayout" Target="../slideLayouts/slideLayout804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4.xml"/><Relationship Id="rId13" Type="http://schemas.openxmlformats.org/officeDocument/2006/relationships/slideLayout" Target="../slideLayouts/slideLayout819.xml"/><Relationship Id="rId18" Type="http://schemas.openxmlformats.org/officeDocument/2006/relationships/theme" Target="../theme/theme62.xml"/><Relationship Id="rId3" Type="http://schemas.openxmlformats.org/officeDocument/2006/relationships/slideLayout" Target="../slideLayouts/slideLayout809.xml"/><Relationship Id="rId21" Type="http://schemas.openxmlformats.org/officeDocument/2006/relationships/image" Target="../media/image5.png"/><Relationship Id="rId7" Type="http://schemas.openxmlformats.org/officeDocument/2006/relationships/slideLayout" Target="../slideLayouts/slideLayout813.xml"/><Relationship Id="rId12" Type="http://schemas.openxmlformats.org/officeDocument/2006/relationships/slideLayout" Target="../slideLayouts/slideLayout818.xml"/><Relationship Id="rId17" Type="http://schemas.openxmlformats.org/officeDocument/2006/relationships/slideLayout" Target="../slideLayouts/slideLayout823.xml"/><Relationship Id="rId2" Type="http://schemas.openxmlformats.org/officeDocument/2006/relationships/slideLayout" Target="../slideLayouts/slideLayout808.xml"/><Relationship Id="rId16" Type="http://schemas.openxmlformats.org/officeDocument/2006/relationships/slideLayout" Target="../slideLayouts/slideLayout822.xml"/><Relationship Id="rId20" Type="http://schemas.openxmlformats.org/officeDocument/2006/relationships/image" Target="../media/image4.png"/><Relationship Id="rId1" Type="http://schemas.openxmlformats.org/officeDocument/2006/relationships/slideLayout" Target="../slideLayouts/slideLayout807.xml"/><Relationship Id="rId6" Type="http://schemas.openxmlformats.org/officeDocument/2006/relationships/slideLayout" Target="../slideLayouts/slideLayout812.xml"/><Relationship Id="rId11" Type="http://schemas.openxmlformats.org/officeDocument/2006/relationships/slideLayout" Target="../slideLayouts/slideLayout817.xml"/><Relationship Id="rId5" Type="http://schemas.openxmlformats.org/officeDocument/2006/relationships/slideLayout" Target="../slideLayouts/slideLayout811.xml"/><Relationship Id="rId15" Type="http://schemas.openxmlformats.org/officeDocument/2006/relationships/slideLayout" Target="../slideLayouts/slideLayout821.xml"/><Relationship Id="rId10" Type="http://schemas.openxmlformats.org/officeDocument/2006/relationships/slideLayout" Target="../slideLayouts/slideLayout816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810.xml"/><Relationship Id="rId9" Type="http://schemas.openxmlformats.org/officeDocument/2006/relationships/slideLayout" Target="../slideLayouts/slideLayout815.xml"/><Relationship Id="rId14" Type="http://schemas.openxmlformats.org/officeDocument/2006/relationships/slideLayout" Target="../slideLayouts/slideLayout820.xml"/><Relationship Id="rId22" Type="http://schemas.openxmlformats.org/officeDocument/2006/relationships/image" Target="../media/image6.png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1.xml"/><Relationship Id="rId13" Type="http://schemas.openxmlformats.org/officeDocument/2006/relationships/slideLayout" Target="../slideLayouts/slideLayout836.xml"/><Relationship Id="rId18" Type="http://schemas.openxmlformats.org/officeDocument/2006/relationships/theme" Target="../theme/theme63.xml"/><Relationship Id="rId3" Type="http://schemas.openxmlformats.org/officeDocument/2006/relationships/slideLayout" Target="../slideLayouts/slideLayout826.xml"/><Relationship Id="rId21" Type="http://schemas.openxmlformats.org/officeDocument/2006/relationships/image" Target="../media/image18.png"/><Relationship Id="rId7" Type="http://schemas.openxmlformats.org/officeDocument/2006/relationships/slideLayout" Target="../slideLayouts/slideLayout830.xml"/><Relationship Id="rId12" Type="http://schemas.openxmlformats.org/officeDocument/2006/relationships/slideLayout" Target="../slideLayouts/slideLayout835.xml"/><Relationship Id="rId17" Type="http://schemas.openxmlformats.org/officeDocument/2006/relationships/slideLayout" Target="../slideLayouts/slideLayout840.xml"/><Relationship Id="rId2" Type="http://schemas.openxmlformats.org/officeDocument/2006/relationships/slideLayout" Target="../slideLayouts/slideLayout825.xml"/><Relationship Id="rId16" Type="http://schemas.openxmlformats.org/officeDocument/2006/relationships/slideLayout" Target="../slideLayouts/slideLayout839.xml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824.xml"/><Relationship Id="rId6" Type="http://schemas.openxmlformats.org/officeDocument/2006/relationships/slideLayout" Target="../slideLayouts/slideLayout829.xml"/><Relationship Id="rId11" Type="http://schemas.openxmlformats.org/officeDocument/2006/relationships/slideLayout" Target="../slideLayouts/slideLayout834.xml"/><Relationship Id="rId5" Type="http://schemas.openxmlformats.org/officeDocument/2006/relationships/slideLayout" Target="../slideLayouts/slideLayout828.xml"/><Relationship Id="rId15" Type="http://schemas.openxmlformats.org/officeDocument/2006/relationships/slideLayout" Target="../slideLayouts/slideLayout838.xml"/><Relationship Id="rId10" Type="http://schemas.openxmlformats.org/officeDocument/2006/relationships/slideLayout" Target="../slideLayouts/slideLayout833.xml"/><Relationship Id="rId19" Type="http://schemas.openxmlformats.org/officeDocument/2006/relationships/image" Target="../media/image16.png"/><Relationship Id="rId4" Type="http://schemas.openxmlformats.org/officeDocument/2006/relationships/slideLayout" Target="../slideLayouts/slideLayout827.xml"/><Relationship Id="rId9" Type="http://schemas.openxmlformats.org/officeDocument/2006/relationships/slideLayout" Target="../slideLayouts/slideLayout832.xml"/><Relationship Id="rId14" Type="http://schemas.openxmlformats.org/officeDocument/2006/relationships/slideLayout" Target="../slideLayouts/slideLayout837.xml"/><Relationship Id="rId22" Type="http://schemas.openxmlformats.org/officeDocument/2006/relationships/image" Target="../media/image19.png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8.xml"/><Relationship Id="rId13" Type="http://schemas.openxmlformats.org/officeDocument/2006/relationships/slideLayout" Target="../slideLayouts/slideLayout853.xml"/><Relationship Id="rId18" Type="http://schemas.openxmlformats.org/officeDocument/2006/relationships/theme" Target="../theme/theme64.xml"/><Relationship Id="rId3" Type="http://schemas.openxmlformats.org/officeDocument/2006/relationships/slideLayout" Target="../slideLayouts/slideLayout843.xml"/><Relationship Id="rId21" Type="http://schemas.openxmlformats.org/officeDocument/2006/relationships/image" Target="../media/image22.png"/><Relationship Id="rId7" Type="http://schemas.openxmlformats.org/officeDocument/2006/relationships/slideLayout" Target="../slideLayouts/slideLayout847.xml"/><Relationship Id="rId12" Type="http://schemas.openxmlformats.org/officeDocument/2006/relationships/slideLayout" Target="../slideLayouts/slideLayout852.xml"/><Relationship Id="rId17" Type="http://schemas.openxmlformats.org/officeDocument/2006/relationships/slideLayout" Target="../slideLayouts/slideLayout857.xml"/><Relationship Id="rId2" Type="http://schemas.openxmlformats.org/officeDocument/2006/relationships/slideLayout" Target="../slideLayouts/slideLayout842.xml"/><Relationship Id="rId16" Type="http://schemas.openxmlformats.org/officeDocument/2006/relationships/slideLayout" Target="../slideLayouts/slideLayout856.xml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841.xml"/><Relationship Id="rId6" Type="http://schemas.openxmlformats.org/officeDocument/2006/relationships/slideLayout" Target="../slideLayouts/slideLayout846.xml"/><Relationship Id="rId11" Type="http://schemas.openxmlformats.org/officeDocument/2006/relationships/slideLayout" Target="../slideLayouts/slideLayout851.xml"/><Relationship Id="rId5" Type="http://schemas.openxmlformats.org/officeDocument/2006/relationships/slideLayout" Target="../slideLayouts/slideLayout845.xml"/><Relationship Id="rId15" Type="http://schemas.openxmlformats.org/officeDocument/2006/relationships/slideLayout" Target="../slideLayouts/slideLayout855.xml"/><Relationship Id="rId10" Type="http://schemas.openxmlformats.org/officeDocument/2006/relationships/slideLayout" Target="../slideLayouts/slideLayout850.xml"/><Relationship Id="rId19" Type="http://schemas.openxmlformats.org/officeDocument/2006/relationships/image" Target="../media/image20.png"/><Relationship Id="rId4" Type="http://schemas.openxmlformats.org/officeDocument/2006/relationships/slideLayout" Target="../slideLayouts/slideLayout844.xml"/><Relationship Id="rId9" Type="http://schemas.openxmlformats.org/officeDocument/2006/relationships/slideLayout" Target="../slideLayouts/slideLayout849.xml"/><Relationship Id="rId14" Type="http://schemas.openxmlformats.org/officeDocument/2006/relationships/slideLayout" Target="../slideLayouts/slideLayout854.xml"/><Relationship Id="rId22" Type="http://schemas.openxmlformats.org/officeDocument/2006/relationships/image" Target="../media/image23.png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5.xml"/><Relationship Id="rId13" Type="http://schemas.openxmlformats.org/officeDocument/2006/relationships/slideLayout" Target="../slideLayouts/slideLayout870.xml"/><Relationship Id="rId18" Type="http://schemas.openxmlformats.org/officeDocument/2006/relationships/theme" Target="../theme/theme65.xml"/><Relationship Id="rId3" Type="http://schemas.openxmlformats.org/officeDocument/2006/relationships/slideLayout" Target="../slideLayouts/slideLayout860.xml"/><Relationship Id="rId21" Type="http://schemas.openxmlformats.org/officeDocument/2006/relationships/image" Target="../media/image26.png"/><Relationship Id="rId7" Type="http://schemas.openxmlformats.org/officeDocument/2006/relationships/slideLayout" Target="../slideLayouts/slideLayout864.xml"/><Relationship Id="rId12" Type="http://schemas.openxmlformats.org/officeDocument/2006/relationships/slideLayout" Target="../slideLayouts/slideLayout869.xml"/><Relationship Id="rId17" Type="http://schemas.openxmlformats.org/officeDocument/2006/relationships/slideLayout" Target="../slideLayouts/slideLayout874.xml"/><Relationship Id="rId2" Type="http://schemas.openxmlformats.org/officeDocument/2006/relationships/slideLayout" Target="../slideLayouts/slideLayout859.xml"/><Relationship Id="rId16" Type="http://schemas.openxmlformats.org/officeDocument/2006/relationships/slideLayout" Target="../slideLayouts/slideLayout873.xml"/><Relationship Id="rId20" Type="http://schemas.openxmlformats.org/officeDocument/2006/relationships/image" Target="../media/image25.png"/><Relationship Id="rId1" Type="http://schemas.openxmlformats.org/officeDocument/2006/relationships/slideLayout" Target="../slideLayouts/slideLayout858.xml"/><Relationship Id="rId6" Type="http://schemas.openxmlformats.org/officeDocument/2006/relationships/slideLayout" Target="../slideLayouts/slideLayout863.xml"/><Relationship Id="rId11" Type="http://schemas.openxmlformats.org/officeDocument/2006/relationships/slideLayout" Target="../slideLayouts/slideLayout868.xml"/><Relationship Id="rId5" Type="http://schemas.openxmlformats.org/officeDocument/2006/relationships/slideLayout" Target="../slideLayouts/slideLayout862.xml"/><Relationship Id="rId15" Type="http://schemas.openxmlformats.org/officeDocument/2006/relationships/slideLayout" Target="../slideLayouts/slideLayout872.xml"/><Relationship Id="rId10" Type="http://schemas.openxmlformats.org/officeDocument/2006/relationships/slideLayout" Target="../slideLayouts/slideLayout867.xml"/><Relationship Id="rId19" Type="http://schemas.openxmlformats.org/officeDocument/2006/relationships/image" Target="../media/image24.png"/><Relationship Id="rId4" Type="http://schemas.openxmlformats.org/officeDocument/2006/relationships/slideLayout" Target="../slideLayouts/slideLayout861.xml"/><Relationship Id="rId9" Type="http://schemas.openxmlformats.org/officeDocument/2006/relationships/slideLayout" Target="../slideLayouts/slideLayout866.xml"/><Relationship Id="rId14" Type="http://schemas.openxmlformats.org/officeDocument/2006/relationships/slideLayout" Target="../slideLayouts/slideLayout871.xml"/><Relationship Id="rId22" Type="http://schemas.openxmlformats.org/officeDocument/2006/relationships/image" Target="../media/image27.png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2.xml"/><Relationship Id="rId3" Type="http://schemas.openxmlformats.org/officeDocument/2006/relationships/slideLayout" Target="../slideLayouts/slideLayout877.xml"/><Relationship Id="rId7" Type="http://schemas.openxmlformats.org/officeDocument/2006/relationships/slideLayout" Target="../slideLayouts/slideLayout881.xml"/><Relationship Id="rId12" Type="http://schemas.openxmlformats.org/officeDocument/2006/relationships/theme" Target="../theme/theme66.xml"/><Relationship Id="rId2" Type="http://schemas.openxmlformats.org/officeDocument/2006/relationships/slideLayout" Target="../slideLayouts/slideLayout876.xml"/><Relationship Id="rId1" Type="http://schemas.openxmlformats.org/officeDocument/2006/relationships/slideLayout" Target="../slideLayouts/slideLayout875.xml"/><Relationship Id="rId6" Type="http://schemas.openxmlformats.org/officeDocument/2006/relationships/slideLayout" Target="../slideLayouts/slideLayout880.xml"/><Relationship Id="rId11" Type="http://schemas.openxmlformats.org/officeDocument/2006/relationships/slideLayout" Target="../slideLayouts/slideLayout885.xml"/><Relationship Id="rId5" Type="http://schemas.openxmlformats.org/officeDocument/2006/relationships/slideLayout" Target="../slideLayouts/slideLayout879.xml"/><Relationship Id="rId10" Type="http://schemas.openxmlformats.org/officeDocument/2006/relationships/slideLayout" Target="../slideLayouts/slideLayout884.xml"/><Relationship Id="rId4" Type="http://schemas.openxmlformats.org/officeDocument/2006/relationships/slideLayout" Target="../slideLayouts/slideLayout878.xml"/><Relationship Id="rId9" Type="http://schemas.openxmlformats.org/officeDocument/2006/relationships/slideLayout" Target="../slideLayouts/slideLayout883.xml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3.xml"/><Relationship Id="rId3" Type="http://schemas.openxmlformats.org/officeDocument/2006/relationships/slideLayout" Target="../slideLayouts/slideLayout888.xml"/><Relationship Id="rId7" Type="http://schemas.openxmlformats.org/officeDocument/2006/relationships/slideLayout" Target="../slideLayouts/slideLayout892.xml"/><Relationship Id="rId12" Type="http://schemas.openxmlformats.org/officeDocument/2006/relationships/theme" Target="../theme/theme67.xml"/><Relationship Id="rId2" Type="http://schemas.openxmlformats.org/officeDocument/2006/relationships/slideLayout" Target="../slideLayouts/slideLayout887.xml"/><Relationship Id="rId1" Type="http://schemas.openxmlformats.org/officeDocument/2006/relationships/slideLayout" Target="../slideLayouts/slideLayout886.xml"/><Relationship Id="rId6" Type="http://schemas.openxmlformats.org/officeDocument/2006/relationships/slideLayout" Target="../slideLayouts/slideLayout891.xml"/><Relationship Id="rId11" Type="http://schemas.openxmlformats.org/officeDocument/2006/relationships/slideLayout" Target="../slideLayouts/slideLayout896.xml"/><Relationship Id="rId5" Type="http://schemas.openxmlformats.org/officeDocument/2006/relationships/slideLayout" Target="../slideLayouts/slideLayout890.xml"/><Relationship Id="rId10" Type="http://schemas.openxmlformats.org/officeDocument/2006/relationships/slideLayout" Target="../slideLayouts/slideLayout895.xml"/><Relationship Id="rId4" Type="http://schemas.openxmlformats.org/officeDocument/2006/relationships/slideLayout" Target="../slideLayouts/slideLayout889.xml"/><Relationship Id="rId9" Type="http://schemas.openxmlformats.org/officeDocument/2006/relationships/slideLayout" Target="../slideLayouts/slideLayout894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4.xml"/><Relationship Id="rId3" Type="http://schemas.openxmlformats.org/officeDocument/2006/relationships/slideLayout" Target="../slideLayouts/slideLayout899.xml"/><Relationship Id="rId7" Type="http://schemas.openxmlformats.org/officeDocument/2006/relationships/slideLayout" Target="../slideLayouts/slideLayout903.xml"/><Relationship Id="rId12" Type="http://schemas.openxmlformats.org/officeDocument/2006/relationships/theme" Target="../theme/theme68.xml"/><Relationship Id="rId2" Type="http://schemas.openxmlformats.org/officeDocument/2006/relationships/slideLayout" Target="../slideLayouts/slideLayout898.xml"/><Relationship Id="rId1" Type="http://schemas.openxmlformats.org/officeDocument/2006/relationships/slideLayout" Target="../slideLayouts/slideLayout897.xml"/><Relationship Id="rId6" Type="http://schemas.openxmlformats.org/officeDocument/2006/relationships/slideLayout" Target="../slideLayouts/slideLayout902.xml"/><Relationship Id="rId11" Type="http://schemas.openxmlformats.org/officeDocument/2006/relationships/slideLayout" Target="../slideLayouts/slideLayout907.xml"/><Relationship Id="rId5" Type="http://schemas.openxmlformats.org/officeDocument/2006/relationships/slideLayout" Target="../slideLayouts/slideLayout901.xml"/><Relationship Id="rId10" Type="http://schemas.openxmlformats.org/officeDocument/2006/relationships/slideLayout" Target="../slideLayouts/slideLayout906.xml"/><Relationship Id="rId4" Type="http://schemas.openxmlformats.org/officeDocument/2006/relationships/slideLayout" Target="../slideLayouts/slideLayout900.xml"/><Relationship Id="rId9" Type="http://schemas.openxmlformats.org/officeDocument/2006/relationships/slideLayout" Target="../slideLayouts/slideLayout905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5.xml"/><Relationship Id="rId3" Type="http://schemas.openxmlformats.org/officeDocument/2006/relationships/slideLayout" Target="../slideLayouts/slideLayout910.xml"/><Relationship Id="rId7" Type="http://schemas.openxmlformats.org/officeDocument/2006/relationships/slideLayout" Target="../slideLayouts/slideLayout914.xml"/><Relationship Id="rId12" Type="http://schemas.openxmlformats.org/officeDocument/2006/relationships/theme" Target="../theme/theme69.xml"/><Relationship Id="rId2" Type="http://schemas.openxmlformats.org/officeDocument/2006/relationships/slideLayout" Target="../slideLayouts/slideLayout909.xml"/><Relationship Id="rId1" Type="http://schemas.openxmlformats.org/officeDocument/2006/relationships/slideLayout" Target="../slideLayouts/slideLayout908.xml"/><Relationship Id="rId6" Type="http://schemas.openxmlformats.org/officeDocument/2006/relationships/slideLayout" Target="../slideLayouts/slideLayout913.xml"/><Relationship Id="rId11" Type="http://schemas.openxmlformats.org/officeDocument/2006/relationships/slideLayout" Target="../slideLayouts/slideLayout918.xml"/><Relationship Id="rId5" Type="http://schemas.openxmlformats.org/officeDocument/2006/relationships/slideLayout" Target="../slideLayouts/slideLayout912.xml"/><Relationship Id="rId10" Type="http://schemas.openxmlformats.org/officeDocument/2006/relationships/slideLayout" Target="../slideLayouts/slideLayout917.xml"/><Relationship Id="rId4" Type="http://schemas.openxmlformats.org/officeDocument/2006/relationships/slideLayout" Target="../slideLayouts/slideLayout911.xml"/><Relationship Id="rId9" Type="http://schemas.openxmlformats.org/officeDocument/2006/relationships/slideLayout" Target="../slideLayouts/slideLayout91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13" Type="http://schemas.openxmlformats.org/officeDocument/2006/relationships/image" Target="../media/image7.jpg"/><Relationship Id="rId3" Type="http://schemas.openxmlformats.org/officeDocument/2006/relationships/slideLayout" Target="../slideLayouts/slideLayout95.xml"/><Relationship Id="rId7" Type="http://schemas.openxmlformats.org/officeDocument/2006/relationships/slideLayout" Target="../slideLayouts/slideLayout99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94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5" Type="http://schemas.openxmlformats.org/officeDocument/2006/relationships/slideLayout" Target="../slideLayouts/slideLayout97.xml"/><Relationship Id="rId10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6.xml"/><Relationship Id="rId3" Type="http://schemas.openxmlformats.org/officeDocument/2006/relationships/slideLayout" Target="../slideLayouts/slideLayout921.xml"/><Relationship Id="rId7" Type="http://schemas.openxmlformats.org/officeDocument/2006/relationships/slideLayout" Target="../slideLayouts/slideLayout925.xml"/><Relationship Id="rId12" Type="http://schemas.openxmlformats.org/officeDocument/2006/relationships/theme" Target="../theme/theme70.xml"/><Relationship Id="rId2" Type="http://schemas.openxmlformats.org/officeDocument/2006/relationships/slideLayout" Target="../slideLayouts/slideLayout920.xml"/><Relationship Id="rId1" Type="http://schemas.openxmlformats.org/officeDocument/2006/relationships/slideLayout" Target="../slideLayouts/slideLayout919.xml"/><Relationship Id="rId6" Type="http://schemas.openxmlformats.org/officeDocument/2006/relationships/slideLayout" Target="../slideLayouts/slideLayout924.xml"/><Relationship Id="rId11" Type="http://schemas.openxmlformats.org/officeDocument/2006/relationships/slideLayout" Target="../slideLayouts/slideLayout929.xml"/><Relationship Id="rId5" Type="http://schemas.openxmlformats.org/officeDocument/2006/relationships/slideLayout" Target="../slideLayouts/slideLayout923.xml"/><Relationship Id="rId10" Type="http://schemas.openxmlformats.org/officeDocument/2006/relationships/slideLayout" Target="../slideLayouts/slideLayout928.xml"/><Relationship Id="rId4" Type="http://schemas.openxmlformats.org/officeDocument/2006/relationships/slideLayout" Target="../slideLayouts/slideLayout922.xml"/><Relationship Id="rId9" Type="http://schemas.openxmlformats.org/officeDocument/2006/relationships/slideLayout" Target="../slideLayouts/slideLayout927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7.xml"/><Relationship Id="rId3" Type="http://schemas.openxmlformats.org/officeDocument/2006/relationships/slideLayout" Target="../slideLayouts/slideLayout932.xml"/><Relationship Id="rId7" Type="http://schemas.openxmlformats.org/officeDocument/2006/relationships/slideLayout" Target="../slideLayouts/slideLayout936.xml"/><Relationship Id="rId12" Type="http://schemas.openxmlformats.org/officeDocument/2006/relationships/theme" Target="../theme/theme71.xml"/><Relationship Id="rId2" Type="http://schemas.openxmlformats.org/officeDocument/2006/relationships/slideLayout" Target="../slideLayouts/slideLayout931.xml"/><Relationship Id="rId1" Type="http://schemas.openxmlformats.org/officeDocument/2006/relationships/slideLayout" Target="../slideLayouts/slideLayout930.xml"/><Relationship Id="rId6" Type="http://schemas.openxmlformats.org/officeDocument/2006/relationships/slideLayout" Target="../slideLayouts/slideLayout935.xml"/><Relationship Id="rId11" Type="http://schemas.openxmlformats.org/officeDocument/2006/relationships/slideLayout" Target="../slideLayouts/slideLayout940.xml"/><Relationship Id="rId5" Type="http://schemas.openxmlformats.org/officeDocument/2006/relationships/slideLayout" Target="../slideLayouts/slideLayout934.xml"/><Relationship Id="rId10" Type="http://schemas.openxmlformats.org/officeDocument/2006/relationships/slideLayout" Target="../slideLayouts/slideLayout939.xml"/><Relationship Id="rId4" Type="http://schemas.openxmlformats.org/officeDocument/2006/relationships/slideLayout" Target="../slideLayouts/slideLayout933.xml"/><Relationship Id="rId9" Type="http://schemas.openxmlformats.org/officeDocument/2006/relationships/slideLayout" Target="../slideLayouts/slideLayout938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8.xml"/><Relationship Id="rId3" Type="http://schemas.openxmlformats.org/officeDocument/2006/relationships/slideLayout" Target="../slideLayouts/slideLayout943.xml"/><Relationship Id="rId7" Type="http://schemas.openxmlformats.org/officeDocument/2006/relationships/slideLayout" Target="../slideLayouts/slideLayout947.xml"/><Relationship Id="rId12" Type="http://schemas.openxmlformats.org/officeDocument/2006/relationships/theme" Target="../theme/theme72.xml"/><Relationship Id="rId2" Type="http://schemas.openxmlformats.org/officeDocument/2006/relationships/slideLayout" Target="../slideLayouts/slideLayout942.xml"/><Relationship Id="rId1" Type="http://schemas.openxmlformats.org/officeDocument/2006/relationships/slideLayout" Target="../slideLayouts/slideLayout941.xml"/><Relationship Id="rId6" Type="http://schemas.openxmlformats.org/officeDocument/2006/relationships/slideLayout" Target="../slideLayouts/slideLayout946.xml"/><Relationship Id="rId11" Type="http://schemas.openxmlformats.org/officeDocument/2006/relationships/slideLayout" Target="../slideLayouts/slideLayout951.xml"/><Relationship Id="rId5" Type="http://schemas.openxmlformats.org/officeDocument/2006/relationships/slideLayout" Target="../slideLayouts/slideLayout945.xml"/><Relationship Id="rId10" Type="http://schemas.openxmlformats.org/officeDocument/2006/relationships/slideLayout" Target="../slideLayouts/slideLayout950.xml"/><Relationship Id="rId4" Type="http://schemas.openxmlformats.org/officeDocument/2006/relationships/slideLayout" Target="../slideLayouts/slideLayout944.xml"/><Relationship Id="rId9" Type="http://schemas.openxmlformats.org/officeDocument/2006/relationships/slideLayout" Target="../slideLayouts/slideLayout949.xml"/></Relationships>
</file>

<file path=ppt/slideMasters/_rels/slideMaster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9.xml"/><Relationship Id="rId3" Type="http://schemas.openxmlformats.org/officeDocument/2006/relationships/slideLayout" Target="../slideLayouts/slideLayout954.xml"/><Relationship Id="rId7" Type="http://schemas.openxmlformats.org/officeDocument/2006/relationships/slideLayout" Target="../slideLayouts/slideLayout958.xml"/><Relationship Id="rId12" Type="http://schemas.openxmlformats.org/officeDocument/2006/relationships/theme" Target="../theme/theme73.xml"/><Relationship Id="rId2" Type="http://schemas.openxmlformats.org/officeDocument/2006/relationships/slideLayout" Target="../slideLayouts/slideLayout953.xml"/><Relationship Id="rId1" Type="http://schemas.openxmlformats.org/officeDocument/2006/relationships/slideLayout" Target="../slideLayouts/slideLayout952.xml"/><Relationship Id="rId6" Type="http://schemas.openxmlformats.org/officeDocument/2006/relationships/slideLayout" Target="../slideLayouts/slideLayout957.xml"/><Relationship Id="rId11" Type="http://schemas.openxmlformats.org/officeDocument/2006/relationships/slideLayout" Target="../slideLayouts/slideLayout962.xml"/><Relationship Id="rId5" Type="http://schemas.openxmlformats.org/officeDocument/2006/relationships/slideLayout" Target="../slideLayouts/slideLayout956.xml"/><Relationship Id="rId10" Type="http://schemas.openxmlformats.org/officeDocument/2006/relationships/slideLayout" Target="../slideLayouts/slideLayout961.xml"/><Relationship Id="rId4" Type="http://schemas.openxmlformats.org/officeDocument/2006/relationships/slideLayout" Target="../slideLayouts/slideLayout955.xml"/><Relationship Id="rId9" Type="http://schemas.openxmlformats.org/officeDocument/2006/relationships/slideLayout" Target="../slideLayouts/slideLayout960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0.xml"/><Relationship Id="rId3" Type="http://schemas.openxmlformats.org/officeDocument/2006/relationships/slideLayout" Target="../slideLayouts/slideLayout965.xml"/><Relationship Id="rId7" Type="http://schemas.openxmlformats.org/officeDocument/2006/relationships/slideLayout" Target="../slideLayouts/slideLayout969.xml"/><Relationship Id="rId12" Type="http://schemas.openxmlformats.org/officeDocument/2006/relationships/theme" Target="../theme/theme74.xml"/><Relationship Id="rId2" Type="http://schemas.openxmlformats.org/officeDocument/2006/relationships/slideLayout" Target="../slideLayouts/slideLayout964.xml"/><Relationship Id="rId1" Type="http://schemas.openxmlformats.org/officeDocument/2006/relationships/slideLayout" Target="../slideLayouts/slideLayout963.xml"/><Relationship Id="rId6" Type="http://schemas.openxmlformats.org/officeDocument/2006/relationships/slideLayout" Target="../slideLayouts/slideLayout968.xml"/><Relationship Id="rId11" Type="http://schemas.openxmlformats.org/officeDocument/2006/relationships/slideLayout" Target="../slideLayouts/slideLayout973.xml"/><Relationship Id="rId5" Type="http://schemas.openxmlformats.org/officeDocument/2006/relationships/slideLayout" Target="../slideLayouts/slideLayout967.xml"/><Relationship Id="rId10" Type="http://schemas.openxmlformats.org/officeDocument/2006/relationships/slideLayout" Target="../slideLayouts/slideLayout972.xml"/><Relationship Id="rId4" Type="http://schemas.openxmlformats.org/officeDocument/2006/relationships/slideLayout" Target="../slideLayouts/slideLayout966.xml"/><Relationship Id="rId9" Type="http://schemas.openxmlformats.org/officeDocument/2006/relationships/slideLayout" Target="../slideLayouts/slideLayout971.xml"/></Relationships>
</file>

<file path=ppt/slideMasters/_rels/slideMaster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1.xml"/><Relationship Id="rId3" Type="http://schemas.openxmlformats.org/officeDocument/2006/relationships/slideLayout" Target="../slideLayouts/slideLayout976.xml"/><Relationship Id="rId7" Type="http://schemas.openxmlformats.org/officeDocument/2006/relationships/slideLayout" Target="../slideLayouts/slideLayout980.xml"/><Relationship Id="rId12" Type="http://schemas.openxmlformats.org/officeDocument/2006/relationships/theme" Target="../theme/theme75.xml"/><Relationship Id="rId2" Type="http://schemas.openxmlformats.org/officeDocument/2006/relationships/slideLayout" Target="../slideLayouts/slideLayout975.xml"/><Relationship Id="rId1" Type="http://schemas.openxmlformats.org/officeDocument/2006/relationships/slideLayout" Target="../slideLayouts/slideLayout974.xml"/><Relationship Id="rId6" Type="http://schemas.openxmlformats.org/officeDocument/2006/relationships/slideLayout" Target="../slideLayouts/slideLayout979.xml"/><Relationship Id="rId11" Type="http://schemas.openxmlformats.org/officeDocument/2006/relationships/slideLayout" Target="../slideLayouts/slideLayout984.xml"/><Relationship Id="rId5" Type="http://schemas.openxmlformats.org/officeDocument/2006/relationships/slideLayout" Target="../slideLayouts/slideLayout978.xml"/><Relationship Id="rId10" Type="http://schemas.openxmlformats.org/officeDocument/2006/relationships/slideLayout" Target="../slideLayouts/slideLayout983.xml"/><Relationship Id="rId4" Type="http://schemas.openxmlformats.org/officeDocument/2006/relationships/slideLayout" Target="../slideLayouts/slideLayout977.xml"/><Relationship Id="rId9" Type="http://schemas.openxmlformats.org/officeDocument/2006/relationships/slideLayout" Target="../slideLayouts/slideLayout982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2.xml"/><Relationship Id="rId3" Type="http://schemas.openxmlformats.org/officeDocument/2006/relationships/slideLayout" Target="../slideLayouts/slideLayout987.xml"/><Relationship Id="rId7" Type="http://schemas.openxmlformats.org/officeDocument/2006/relationships/slideLayout" Target="../slideLayouts/slideLayout991.xml"/><Relationship Id="rId12" Type="http://schemas.openxmlformats.org/officeDocument/2006/relationships/theme" Target="../theme/theme76.xml"/><Relationship Id="rId2" Type="http://schemas.openxmlformats.org/officeDocument/2006/relationships/slideLayout" Target="../slideLayouts/slideLayout986.xml"/><Relationship Id="rId1" Type="http://schemas.openxmlformats.org/officeDocument/2006/relationships/slideLayout" Target="../slideLayouts/slideLayout985.xml"/><Relationship Id="rId6" Type="http://schemas.openxmlformats.org/officeDocument/2006/relationships/slideLayout" Target="../slideLayouts/slideLayout990.xml"/><Relationship Id="rId11" Type="http://schemas.openxmlformats.org/officeDocument/2006/relationships/slideLayout" Target="../slideLayouts/slideLayout995.xml"/><Relationship Id="rId5" Type="http://schemas.openxmlformats.org/officeDocument/2006/relationships/slideLayout" Target="../slideLayouts/slideLayout989.xml"/><Relationship Id="rId10" Type="http://schemas.openxmlformats.org/officeDocument/2006/relationships/slideLayout" Target="../slideLayouts/slideLayout994.xml"/><Relationship Id="rId4" Type="http://schemas.openxmlformats.org/officeDocument/2006/relationships/slideLayout" Target="../slideLayouts/slideLayout988.xml"/><Relationship Id="rId9" Type="http://schemas.openxmlformats.org/officeDocument/2006/relationships/slideLayout" Target="../slideLayouts/slideLayout993.xml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3.xml"/><Relationship Id="rId3" Type="http://schemas.openxmlformats.org/officeDocument/2006/relationships/slideLayout" Target="../slideLayouts/slideLayout998.xml"/><Relationship Id="rId7" Type="http://schemas.openxmlformats.org/officeDocument/2006/relationships/slideLayout" Target="../slideLayouts/slideLayout1002.xml"/><Relationship Id="rId12" Type="http://schemas.openxmlformats.org/officeDocument/2006/relationships/theme" Target="../theme/theme77.xml"/><Relationship Id="rId2" Type="http://schemas.openxmlformats.org/officeDocument/2006/relationships/slideLayout" Target="../slideLayouts/slideLayout997.xml"/><Relationship Id="rId1" Type="http://schemas.openxmlformats.org/officeDocument/2006/relationships/slideLayout" Target="../slideLayouts/slideLayout996.xml"/><Relationship Id="rId6" Type="http://schemas.openxmlformats.org/officeDocument/2006/relationships/slideLayout" Target="../slideLayouts/slideLayout1001.xml"/><Relationship Id="rId11" Type="http://schemas.openxmlformats.org/officeDocument/2006/relationships/slideLayout" Target="../slideLayouts/slideLayout1006.xml"/><Relationship Id="rId5" Type="http://schemas.openxmlformats.org/officeDocument/2006/relationships/slideLayout" Target="../slideLayouts/slideLayout1000.xml"/><Relationship Id="rId10" Type="http://schemas.openxmlformats.org/officeDocument/2006/relationships/slideLayout" Target="../slideLayouts/slideLayout1005.xml"/><Relationship Id="rId4" Type="http://schemas.openxmlformats.org/officeDocument/2006/relationships/slideLayout" Target="../slideLayouts/slideLayout999.xml"/><Relationship Id="rId9" Type="http://schemas.openxmlformats.org/officeDocument/2006/relationships/slideLayout" Target="../slideLayouts/slideLayout1004.xml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4.xml"/><Relationship Id="rId3" Type="http://schemas.openxmlformats.org/officeDocument/2006/relationships/slideLayout" Target="../slideLayouts/slideLayout1009.xml"/><Relationship Id="rId7" Type="http://schemas.openxmlformats.org/officeDocument/2006/relationships/slideLayout" Target="../slideLayouts/slideLayout1013.xml"/><Relationship Id="rId12" Type="http://schemas.openxmlformats.org/officeDocument/2006/relationships/theme" Target="../theme/theme78.xml"/><Relationship Id="rId2" Type="http://schemas.openxmlformats.org/officeDocument/2006/relationships/slideLayout" Target="../slideLayouts/slideLayout1008.xml"/><Relationship Id="rId1" Type="http://schemas.openxmlformats.org/officeDocument/2006/relationships/slideLayout" Target="../slideLayouts/slideLayout1007.xml"/><Relationship Id="rId6" Type="http://schemas.openxmlformats.org/officeDocument/2006/relationships/slideLayout" Target="../slideLayouts/slideLayout1012.xml"/><Relationship Id="rId11" Type="http://schemas.openxmlformats.org/officeDocument/2006/relationships/slideLayout" Target="../slideLayouts/slideLayout1017.xml"/><Relationship Id="rId5" Type="http://schemas.openxmlformats.org/officeDocument/2006/relationships/slideLayout" Target="../slideLayouts/slideLayout1011.xml"/><Relationship Id="rId10" Type="http://schemas.openxmlformats.org/officeDocument/2006/relationships/slideLayout" Target="../slideLayouts/slideLayout1016.xml"/><Relationship Id="rId4" Type="http://schemas.openxmlformats.org/officeDocument/2006/relationships/slideLayout" Target="../slideLayouts/slideLayout1010.xml"/><Relationship Id="rId9" Type="http://schemas.openxmlformats.org/officeDocument/2006/relationships/slideLayout" Target="../slideLayouts/slideLayout1015.xml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5.xml"/><Relationship Id="rId3" Type="http://schemas.openxmlformats.org/officeDocument/2006/relationships/slideLayout" Target="../slideLayouts/slideLayout1020.xml"/><Relationship Id="rId7" Type="http://schemas.openxmlformats.org/officeDocument/2006/relationships/slideLayout" Target="../slideLayouts/slideLayout1024.xml"/><Relationship Id="rId12" Type="http://schemas.openxmlformats.org/officeDocument/2006/relationships/theme" Target="../theme/theme79.xml"/><Relationship Id="rId2" Type="http://schemas.openxmlformats.org/officeDocument/2006/relationships/slideLayout" Target="../slideLayouts/slideLayout1019.xml"/><Relationship Id="rId1" Type="http://schemas.openxmlformats.org/officeDocument/2006/relationships/slideLayout" Target="../slideLayouts/slideLayout1018.xml"/><Relationship Id="rId6" Type="http://schemas.openxmlformats.org/officeDocument/2006/relationships/slideLayout" Target="../slideLayouts/slideLayout1023.xml"/><Relationship Id="rId11" Type="http://schemas.openxmlformats.org/officeDocument/2006/relationships/slideLayout" Target="../slideLayouts/slideLayout1028.xml"/><Relationship Id="rId5" Type="http://schemas.openxmlformats.org/officeDocument/2006/relationships/slideLayout" Target="../slideLayouts/slideLayout1022.xml"/><Relationship Id="rId10" Type="http://schemas.openxmlformats.org/officeDocument/2006/relationships/slideLayout" Target="../slideLayouts/slideLayout1027.xml"/><Relationship Id="rId4" Type="http://schemas.openxmlformats.org/officeDocument/2006/relationships/slideLayout" Target="../slideLayouts/slideLayout1021.xml"/><Relationship Id="rId9" Type="http://schemas.openxmlformats.org/officeDocument/2006/relationships/slideLayout" Target="../slideLayouts/slideLayout102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image" Target="../media/image9.jpg"/><Relationship Id="rId3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10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6.xml"/><Relationship Id="rId3" Type="http://schemas.openxmlformats.org/officeDocument/2006/relationships/slideLayout" Target="../slideLayouts/slideLayout1031.xml"/><Relationship Id="rId7" Type="http://schemas.openxmlformats.org/officeDocument/2006/relationships/slideLayout" Target="../slideLayouts/slideLayout1035.xml"/><Relationship Id="rId12" Type="http://schemas.openxmlformats.org/officeDocument/2006/relationships/theme" Target="../theme/theme80.xml"/><Relationship Id="rId2" Type="http://schemas.openxmlformats.org/officeDocument/2006/relationships/slideLayout" Target="../slideLayouts/slideLayout1030.xml"/><Relationship Id="rId1" Type="http://schemas.openxmlformats.org/officeDocument/2006/relationships/slideLayout" Target="../slideLayouts/slideLayout1029.xml"/><Relationship Id="rId6" Type="http://schemas.openxmlformats.org/officeDocument/2006/relationships/slideLayout" Target="../slideLayouts/slideLayout1034.xml"/><Relationship Id="rId11" Type="http://schemas.openxmlformats.org/officeDocument/2006/relationships/slideLayout" Target="../slideLayouts/slideLayout1039.xml"/><Relationship Id="rId5" Type="http://schemas.openxmlformats.org/officeDocument/2006/relationships/slideLayout" Target="../slideLayouts/slideLayout1033.xml"/><Relationship Id="rId10" Type="http://schemas.openxmlformats.org/officeDocument/2006/relationships/slideLayout" Target="../slideLayouts/slideLayout1038.xml"/><Relationship Id="rId4" Type="http://schemas.openxmlformats.org/officeDocument/2006/relationships/slideLayout" Target="../slideLayouts/slideLayout1032.xml"/><Relationship Id="rId9" Type="http://schemas.openxmlformats.org/officeDocument/2006/relationships/slideLayout" Target="../slideLayouts/slideLayout1037.xml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7.xml"/><Relationship Id="rId3" Type="http://schemas.openxmlformats.org/officeDocument/2006/relationships/slideLayout" Target="../slideLayouts/slideLayout1042.xml"/><Relationship Id="rId7" Type="http://schemas.openxmlformats.org/officeDocument/2006/relationships/slideLayout" Target="../slideLayouts/slideLayout1046.xml"/><Relationship Id="rId12" Type="http://schemas.openxmlformats.org/officeDocument/2006/relationships/theme" Target="../theme/theme81.xml"/><Relationship Id="rId2" Type="http://schemas.openxmlformats.org/officeDocument/2006/relationships/slideLayout" Target="../slideLayouts/slideLayout1041.xml"/><Relationship Id="rId1" Type="http://schemas.openxmlformats.org/officeDocument/2006/relationships/slideLayout" Target="../slideLayouts/slideLayout1040.xml"/><Relationship Id="rId6" Type="http://schemas.openxmlformats.org/officeDocument/2006/relationships/slideLayout" Target="../slideLayouts/slideLayout1045.xml"/><Relationship Id="rId11" Type="http://schemas.openxmlformats.org/officeDocument/2006/relationships/slideLayout" Target="../slideLayouts/slideLayout1050.xml"/><Relationship Id="rId5" Type="http://schemas.openxmlformats.org/officeDocument/2006/relationships/slideLayout" Target="../slideLayouts/slideLayout1044.xml"/><Relationship Id="rId10" Type="http://schemas.openxmlformats.org/officeDocument/2006/relationships/slideLayout" Target="../slideLayouts/slideLayout1049.xml"/><Relationship Id="rId4" Type="http://schemas.openxmlformats.org/officeDocument/2006/relationships/slideLayout" Target="../slideLayouts/slideLayout1043.xml"/><Relationship Id="rId9" Type="http://schemas.openxmlformats.org/officeDocument/2006/relationships/slideLayout" Target="../slideLayouts/slideLayout1048.xml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8.xml"/><Relationship Id="rId3" Type="http://schemas.openxmlformats.org/officeDocument/2006/relationships/slideLayout" Target="../slideLayouts/slideLayout1053.xml"/><Relationship Id="rId7" Type="http://schemas.openxmlformats.org/officeDocument/2006/relationships/slideLayout" Target="../slideLayouts/slideLayout1057.xml"/><Relationship Id="rId12" Type="http://schemas.openxmlformats.org/officeDocument/2006/relationships/theme" Target="../theme/theme82.xml"/><Relationship Id="rId2" Type="http://schemas.openxmlformats.org/officeDocument/2006/relationships/slideLayout" Target="../slideLayouts/slideLayout1052.xml"/><Relationship Id="rId1" Type="http://schemas.openxmlformats.org/officeDocument/2006/relationships/slideLayout" Target="../slideLayouts/slideLayout1051.xml"/><Relationship Id="rId6" Type="http://schemas.openxmlformats.org/officeDocument/2006/relationships/slideLayout" Target="../slideLayouts/slideLayout1056.xml"/><Relationship Id="rId11" Type="http://schemas.openxmlformats.org/officeDocument/2006/relationships/slideLayout" Target="../slideLayouts/slideLayout1061.xml"/><Relationship Id="rId5" Type="http://schemas.openxmlformats.org/officeDocument/2006/relationships/slideLayout" Target="../slideLayouts/slideLayout1055.xml"/><Relationship Id="rId10" Type="http://schemas.openxmlformats.org/officeDocument/2006/relationships/slideLayout" Target="../slideLayouts/slideLayout1060.xml"/><Relationship Id="rId4" Type="http://schemas.openxmlformats.org/officeDocument/2006/relationships/slideLayout" Target="../slideLayouts/slideLayout1054.xml"/><Relationship Id="rId9" Type="http://schemas.openxmlformats.org/officeDocument/2006/relationships/slideLayout" Target="../slideLayouts/slideLayout1059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9.xml"/><Relationship Id="rId3" Type="http://schemas.openxmlformats.org/officeDocument/2006/relationships/slideLayout" Target="../slideLayouts/slideLayout1064.xml"/><Relationship Id="rId7" Type="http://schemas.openxmlformats.org/officeDocument/2006/relationships/slideLayout" Target="../slideLayouts/slideLayout1068.xml"/><Relationship Id="rId12" Type="http://schemas.openxmlformats.org/officeDocument/2006/relationships/theme" Target="../theme/theme83.xml"/><Relationship Id="rId2" Type="http://schemas.openxmlformats.org/officeDocument/2006/relationships/slideLayout" Target="../slideLayouts/slideLayout1063.xml"/><Relationship Id="rId1" Type="http://schemas.openxmlformats.org/officeDocument/2006/relationships/slideLayout" Target="../slideLayouts/slideLayout1062.xml"/><Relationship Id="rId6" Type="http://schemas.openxmlformats.org/officeDocument/2006/relationships/slideLayout" Target="../slideLayouts/slideLayout1067.xml"/><Relationship Id="rId11" Type="http://schemas.openxmlformats.org/officeDocument/2006/relationships/slideLayout" Target="../slideLayouts/slideLayout1072.xml"/><Relationship Id="rId5" Type="http://schemas.openxmlformats.org/officeDocument/2006/relationships/slideLayout" Target="../slideLayouts/slideLayout1066.xml"/><Relationship Id="rId10" Type="http://schemas.openxmlformats.org/officeDocument/2006/relationships/slideLayout" Target="../slideLayouts/slideLayout1071.xml"/><Relationship Id="rId4" Type="http://schemas.openxmlformats.org/officeDocument/2006/relationships/slideLayout" Target="../slideLayouts/slideLayout1065.xml"/><Relationship Id="rId9" Type="http://schemas.openxmlformats.org/officeDocument/2006/relationships/slideLayout" Target="../slideLayouts/slideLayout1070.xml"/></Relationships>
</file>

<file path=ppt/slideMasters/_rels/slideMaster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0.xml"/><Relationship Id="rId3" Type="http://schemas.openxmlformats.org/officeDocument/2006/relationships/slideLayout" Target="../slideLayouts/slideLayout1075.xml"/><Relationship Id="rId7" Type="http://schemas.openxmlformats.org/officeDocument/2006/relationships/slideLayout" Target="../slideLayouts/slideLayout1079.xml"/><Relationship Id="rId12" Type="http://schemas.openxmlformats.org/officeDocument/2006/relationships/theme" Target="../theme/theme84.xml"/><Relationship Id="rId2" Type="http://schemas.openxmlformats.org/officeDocument/2006/relationships/slideLayout" Target="../slideLayouts/slideLayout1074.xml"/><Relationship Id="rId1" Type="http://schemas.openxmlformats.org/officeDocument/2006/relationships/slideLayout" Target="../slideLayouts/slideLayout1073.xml"/><Relationship Id="rId6" Type="http://schemas.openxmlformats.org/officeDocument/2006/relationships/slideLayout" Target="../slideLayouts/slideLayout1078.xml"/><Relationship Id="rId11" Type="http://schemas.openxmlformats.org/officeDocument/2006/relationships/slideLayout" Target="../slideLayouts/slideLayout1083.xml"/><Relationship Id="rId5" Type="http://schemas.openxmlformats.org/officeDocument/2006/relationships/slideLayout" Target="../slideLayouts/slideLayout1077.xml"/><Relationship Id="rId10" Type="http://schemas.openxmlformats.org/officeDocument/2006/relationships/slideLayout" Target="../slideLayouts/slideLayout1082.xml"/><Relationship Id="rId4" Type="http://schemas.openxmlformats.org/officeDocument/2006/relationships/slideLayout" Target="../slideLayouts/slideLayout1076.xml"/><Relationship Id="rId9" Type="http://schemas.openxmlformats.org/officeDocument/2006/relationships/slideLayout" Target="../slideLayouts/slideLayout1081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1.xml"/><Relationship Id="rId3" Type="http://schemas.openxmlformats.org/officeDocument/2006/relationships/slideLayout" Target="../slideLayouts/slideLayout1086.xml"/><Relationship Id="rId7" Type="http://schemas.openxmlformats.org/officeDocument/2006/relationships/slideLayout" Target="../slideLayouts/slideLayout1090.xml"/><Relationship Id="rId12" Type="http://schemas.openxmlformats.org/officeDocument/2006/relationships/theme" Target="../theme/theme85.xml"/><Relationship Id="rId2" Type="http://schemas.openxmlformats.org/officeDocument/2006/relationships/slideLayout" Target="../slideLayouts/slideLayout1085.xml"/><Relationship Id="rId1" Type="http://schemas.openxmlformats.org/officeDocument/2006/relationships/slideLayout" Target="../slideLayouts/slideLayout1084.xml"/><Relationship Id="rId6" Type="http://schemas.openxmlformats.org/officeDocument/2006/relationships/slideLayout" Target="../slideLayouts/slideLayout1089.xml"/><Relationship Id="rId11" Type="http://schemas.openxmlformats.org/officeDocument/2006/relationships/slideLayout" Target="../slideLayouts/slideLayout1094.xml"/><Relationship Id="rId5" Type="http://schemas.openxmlformats.org/officeDocument/2006/relationships/slideLayout" Target="../slideLayouts/slideLayout1088.xml"/><Relationship Id="rId10" Type="http://schemas.openxmlformats.org/officeDocument/2006/relationships/slideLayout" Target="../slideLayouts/slideLayout1093.xml"/><Relationship Id="rId4" Type="http://schemas.openxmlformats.org/officeDocument/2006/relationships/slideLayout" Target="../slideLayouts/slideLayout1087.xml"/><Relationship Id="rId9" Type="http://schemas.openxmlformats.org/officeDocument/2006/relationships/slideLayout" Target="../slideLayouts/slideLayout1092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2.xml"/><Relationship Id="rId3" Type="http://schemas.openxmlformats.org/officeDocument/2006/relationships/slideLayout" Target="../slideLayouts/slideLayout1097.xml"/><Relationship Id="rId7" Type="http://schemas.openxmlformats.org/officeDocument/2006/relationships/slideLayout" Target="../slideLayouts/slideLayout1101.xml"/><Relationship Id="rId12" Type="http://schemas.openxmlformats.org/officeDocument/2006/relationships/theme" Target="../theme/theme86.xml"/><Relationship Id="rId2" Type="http://schemas.openxmlformats.org/officeDocument/2006/relationships/slideLayout" Target="../slideLayouts/slideLayout1096.xml"/><Relationship Id="rId1" Type="http://schemas.openxmlformats.org/officeDocument/2006/relationships/slideLayout" Target="../slideLayouts/slideLayout1095.xml"/><Relationship Id="rId6" Type="http://schemas.openxmlformats.org/officeDocument/2006/relationships/slideLayout" Target="../slideLayouts/slideLayout1100.xml"/><Relationship Id="rId11" Type="http://schemas.openxmlformats.org/officeDocument/2006/relationships/slideLayout" Target="../slideLayouts/slideLayout1105.xml"/><Relationship Id="rId5" Type="http://schemas.openxmlformats.org/officeDocument/2006/relationships/slideLayout" Target="../slideLayouts/slideLayout1099.xml"/><Relationship Id="rId10" Type="http://schemas.openxmlformats.org/officeDocument/2006/relationships/slideLayout" Target="../slideLayouts/slideLayout1104.xml"/><Relationship Id="rId4" Type="http://schemas.openxmlformats.org/officeDocument/2006/relationships/slideLayout" Target="../slideLayouts/slideLayout1098.xml"/><Relationship Id="rId9" Type="http://schemas.openxmlformats.org/officeDocument/2006/relationships/slideLayout" Target="../slideLayouts/slideLayout1103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3.xml"/><Relationship Id="rId3" Type="http://schemas.openxmlformats.org/officeDocument/2006/relationships/slideLayout" Target="../slideLayouts/slideLayout1108.xml"/><Relationship Id="rId7" Type="http://schemas.openxmlformats.org/officeDocument/2006/relationships/slideLayout" Target="../slideLayouts/slideLayout1112.xml"/><Relationship Id="rId12" Type="http://schemas.openxmlformats.org/officeDocument/2006/relationships/theme" Target="../theme/theme87.xml"/><Relationship Id="rId2" Type="http://schemas.openxmlformats.org/officeDocument/2006/relationships/slideLayout" Target="../slideLayouts/slideLayout1107.xml"/><Relationship Id="rId1" Type="http://schemas.openxmlformats.org/officeDocument/2006/relationships/slideLayout" Target="../slideLayouts/slideLayout1106.xml"/><Relationship Id="rId6" Type="http://schemas.openxmlformats.org/officeDocument/2006/relationships/slideLayout" Target="../slideLayouts/slideLayout1111.xml"/><Relationship Id="rId11" Type="http://schemas.openxmlformats.org/officeDocument/2006/relationships/slideLayout" Target="../slideLayouts/slideLayout1116.xml"/><Relationship Id="rId5" Type="http://schemas.openxmlformats.org/officeDocument/2006/relationships/slideLayout" Target="../slideLayouts/slideLayout1110.xml"/><Relationship Id="rId10" Type="http://schemas.openxmlformats.org/officeDocument/2006/relationships/slideLayout" Target="../slideLayouts/slideLayout1115.xml"/><Relationship Id="rId4" Type="http://schemas.openxmlformats.org/officeDocument/2006/relationships/slideLayout" Target="../slideLayouts/slideLayout1109.xml"/><Relationship Id="rId9" Type="http://schemas.openxmlformats.org/officeDocument/2006/relationships/slideLayout" Target="../slideLayouts/slideLayout1114.xml"/></Relationships>
</file>

<file path=ppt/slideMasters/_rels/slideMaster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4.xml"/><Relationship Id="rId3" Type="http://schemas.openxmlformats.org/officeDocument/2006/relationships/slideLayout" Target="../slideLayouts/slideLayout1119.xml"/><Relationship Id="rId7" Type="http://schemas.openxmlformats.org/officeDocument/2006/relationships/slideLayout" Target="../slideLayouts/slideLayout1123.xml"/><Relationship Id="rId12" Type="http://schemas.openxmlformats.org/officeDocument/2006/relationships/theme" Target="../theme/theme88.xml"/><Relationship Id="rId2" Type="http://schemas.openxmlformats.org/officeDocument/2006/relationships/slideLayout" Target="../slideLayouts/slideLayout1118.xml"/><Relationship Id="rId1" Type="http://schemas.openxmlformats.org/officeDocument/2006/relationships/slideLayout" Target="../slideLayouts/slideLayout1117.xml"/><Relationship Id="rId6" Type="http://schemas.openxmlformats.org/officeDocument/2006/relationships/slideLayout" Target="../slideLayouts/slideLayout1122.xml"/><Relationship Id="rId11" Type="http://schemas.openxmlformats.org/officeDocument/2006/relationships/slideLayout" Target="../slideLayouts/slideLayout1127.xml"/><Relationship Id="rId5" Type="http://schemas.openxmlformats.org/officeDocument/2006/relationships/slideLayout" Target="../slideLayouts/slideLayout1121.xml"/><Relationship Id="rId10" Type="http://schemas.openxmlformats.org/officeDocument/2006/relationships/slideLayout" Target="../slideLayouts/slideLayout1126.xml"/><Relationship Id="rId4" Type="http://schemas.openxmlformats.org/officeDocument/2006/relationships/slideLayout" Target="../slideLayouts/slideLayout1120.xml"/><Relationship Id="rId9" Type="http://schemas.openxmlformats.org/officeDocument/2006/relationships/slideLayout" Target="../slideLayouts/slideLayout1125.xml"/></Relationships>
</file>

<file path=ppt/slideMasters/_rels/slideMaster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5.xml"/><Relationship Id="rId13" Type="http://schemas.openxmlformats.org/officeDocument/2006/relationships/slideLayout" Target="../slideLayouts/slideLayout1140.xml"/><Relationship Id="rId18" Type="http://schemas.openxmlformats.org/officeDocument/2006/relationships/theme" Target="../theme/theme89.xml"/><Relationship Id="rId3" Type="http://schemas.openxmlformats.org/officeDocument/2006/relationships/slideLayout" Target="../slideLayouts/slideLayout1130.xml"/><Relationship Id="rId7" Type="http://schemas.openxmlformats.org/officeDocument/2006/relationships/slideLayout" Target="../slideLayouts/slideLayout1134.xml"/><Relationship Id="rId12" Type="http://schemas.openxmlformats.org/officeDocument/2006/relationships/slideLayout" Target="../slideLayouts/slideLayout1139.xml"/><Relationship Id="rId17" Type="http://schemas.openxmlformats.org/officeDocument/2006/relationships/slideLayout" Target="../slideLayouts/slideLayout1144.xml"/><Relationship Id="rId2" Type="http://schemas.openxmlformats.org/officeDocument/2006/relationships/slideLayout" Target="../slideLayouts/slideLayout1129.xml"/><Relationship Id="rId16" Type="http://schemas.openxmlformats.org/officeDocument/2006/relationships/slideLayout" Target="../slideLayouts/slideLayout1143.xml"/><Relationship Id="rId1" Type="http://schemas.openxmlformats.org/officeDocument/2006/relationships/slideLayout" Target="../slideLayouts/slideLayout1128.xml"/><Relationship Id="rId6" Type="http://schemas.openxmlformats.org/officeDocument/2006/relationships/slideLayout" Target="../slideLayouts/slideLayout1133.xml"/><Relationship Id="rId11" Type="http://schemas.openxmlformats.org/officeDocument/2006/relationships/slideLayout" Target="../slideLayouts/slideLayout1138.xml"/><Relationship Id="rId5" Type="http://schemas.openxmlformats.org/officeDocument/2006/relationships/slideLayout" Target="../slideLayouts/slideLayout1132.xml"/><Relationship Id="rId15" Type="http://schemas.openxmlformats.org/officeDocument/2006/relationships/slideLayout" Target="../slideLayouts/slideLayout1142.xml"/><Relationship Id="rId10" Type="http://schemas.openxmlformats.org/officeDocument/2006/relationships/slideLayout" Target="../slideLayouts/slideLayout1137.xml"/><Relationship Id="rId19" Type="http://schemas.openxmlformats.org/officeDocument/2006/relationships/image" Target="../media/image48.png"/><Relationship Id="rId4" Type="http://schemas.openxmlformats.org/officeDocument/2006/relationships/slideLayout" Target="../slideLayouts/slideLayout1131.xml"/><Relationship Id="rId9" Type="http://schemas.openxmlformats.org/officeDocument/2006/relationships/slideLayout" Target="../slideLayouts/slideLayout1136.xml"/><Relationship Id="rId14" Type="http://schemas.openxmlformats.org/officeDocument/2006/relationships/slideLayout" Target="../slideLayouts/slideLayout114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13" Type="http://schemas.openxmlformats.org/officeDocument/2006/relationships/image" Target="../media/image10.jpg"/><Relationship Id="rId3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21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25.xml"/><Relationship Id="rId5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18.xml"/><Relationship Id="rId9" Type="http://schemas.openxmlformats.org/officeDocument/2006/relationships/slideLayout" Target="../slideLayouts/slideLayout123.xml"/></Relationships>
</file>

<file path=ppt/slideMasters/_rels/slideMaster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2.xml"/><Relationship Id="rId13" Type="http://schemas.openxmlformats.org/officeDocument/2006/relationships/slideLayout" Target="../slideLayouts/slideLayout1157.xml"/><Relationship Id="rId18" Type="http://schemas.openxmlformats.org/officeDocument/2006/relationships/theme" Target="../theme/theme90.xml"/><Relationship Id="rId3" Type="http://schemas.openxmlformats.org/officeDocument/2006/relationships/slideLayout" Target="../slideLayouts/slideLayout1147.xml"/><Relationship Id="rId7" Type="http://schemas.openxmlformats.org/officeDocument/2006/relationships/slideLayout" Target="../slideLayouts/slideLayout1151.xml"/><Relationship Id="rId12" Type="http://schemas.openxmlformats.org/officeDocument/2006/relationships/slideLayout" Target="../slideLayouts/slideLayout1156.xml"/><Relationship Id="rId17" Type="http://schemas.openxmlformats.org/officeDocument/2006/relationships/slideLayout" Target="../slideLayouts/slideLayout1161.xml"/><Relationship Id="rId2" Type="http://schemas.openxmlformats.org/officeDocument/2006/relationships/slideLayout" Target="../slideLayouts/slideLayout1146.xml"/><Relationship Id="rId16" Type="http://schemas.openxmlformats.org/officeDocument/2006/relationships/slideLayout" Target="../slideLayouts/slideLayout1160.xml"/><Relationship Id="rId1" Type="http://schemas.openxmlformats.org/officeDocument/2006/relationships/slideLayout" Target="../slideLayouts/slideLayout1145.xml"/><Relationship Id="rId6" Type="http://schemas.openxmlformats.org/officeDocument/2006/relationships/slideLayout" Target="../slideLayouts/slideLayout1150.xml"/><Relationship Id="rId11" Type="http://schemas.openxmlformats.org/officeDocument/2006/relationships/slideLayout" Target="../slideLayouts/slideLayout1155.xml"/><Relationship Id="rId5" Type="http://schemas.openxmlformats.org/officeDocument/2006/relationships/slideLayout" Target="../slideLayouts/slideLayout1149.xml"/><Relationship Id="rId15" Type="http://schemas.openxmlformats.org/officeDocument/2006/relationships/slideLayout" Target="../slideLayouts/slideLayout1159.xml"/><Relationship Id="rId10" Type="http://schemas.openxmlformats.org/officeDocument/2006/relationships/slideLayout" Target="../slideLayouts/slideLayout1154.xml"/><Relationship Id="rId19" Type="http://schemas.openxmlformats.org/officeDocument/2006/relationships/image" Target="../media/image48.png"/><Relationship Id="rId4" Type="http://schemas.openxmlformats.org/officeDocument/2006/relationships/slideLayout" Target="../slideLayouts/slideLayout1148.xml"/><Relationship Id="rId9" Type="http://schemas.openxmlformats.org/officeDocument/2006/relationships/slideLayout" Target="../slideLayouts/slideLayout1153.xml"/><Relationship Id="rId14" Type="http://schemas.openxmlformats.org/officeDocument/2006/relationships/slideLayout" Target="../slideLayouts/slideLayout1158.xml"/></Relationships>
</file>

<file path=ppt/slideMasters/_rels/slideMaster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9.xml"/><Relationship Id="rId13" Type="http://schemas.openxmlformats.org/officeDocument/2006/relationships/slideLayout" Target="../slideLayouts/slideLayout1174.xml"/><Relationship Id="rId18" Type="http://schemas.openxmlformats.org/officeDocument/2006/relationships/theme" Target="../theme/theme91.xml"/><Relationship Id="rId3" Type="http://schemas.openxmlformats.org/officeDocument/2006/relationships/slideLayout" Target="../slideLayouts/slideLayout1164.xml"/><Relationship Id="rId7" Type="http://schemas.openxmlformats.org/officeDocument/2006/relationships/slideLayout" Target="../slideLayouts/slideLayout1168.xml"/><Relationship Id="rId12" Type="http://schemas.openxmlformats.org/officeDocument/2006/relationships/slideLayout" Target="../slideLayouts/slideLayout1173.xml"/><Relationship Id="rId17" Type="http://schemas.openxmlformats.org/officeDocument/2006/relationships/slideLayout" Target="../slideLayouts/slideLayout1178.xml"/><Relationship Id="rId2" Type="http://schemas.openxmlformats.org/officeDocument/2006/relationships/slideLayout" Target="../slideLayouts/slideLayout1163.xml"/><Relationship Id="rId16" Type="http://schemas.openxmlformats.org/officeDocument/2006/relationships/slideLayout" Target="../slideLayouts/slideLayout1177.xml"/><Relationship Id="rId1" Type="http://schemas.openxmlformats.org/officeDocument/2006/relationships/slideLayout" Target="../slideLayouts/slideLayout1162.xml"/><Relationship Id="rId6" Type="http://schemas.openxmlformats.org/officeDocument/2006/relationships/slideLayout" Target="../slideLayouts/slideLayout1167.xml"/><Relationship Id="rId11" Type="http://schemas.openxmlformats.org/officeDocument/2006/relationships/slideLayout" Target="../slideLayouts/slideLayout1172.xml"/><Relationship Id="rId5" Type="http://schemas.openxmlformats.org/officeDocument/2006/relationships/slideLayout" Target="../slideLayouts/slideLayout1166.xml"/><Relationship Id="rId15" Type="http://schemas.openxmlformats.org/officeDocument/2006/relationships/slideLayout" Target="../slideLayouts/slideLayout1176.xml"/><Relationship Id="rId10" Type="http://schemas.openxmlformats.org/officeDocument/2006/relationships/slideLayout" Target="../slideLayouts/slideLayout1171.xml"/><Relationship Id="rId19" Type="http://schemas.openxmlformats.org/officeDocument/2006/relationships/image" Target="../media/image48.png"/><Relationship Id="rId4" Type="http://schemas.openxmlformats.org/officeDocument/2006/relationships/slideLayout" Target="../slideLayouts/slideLayout1165.xml"/><Relationship Id="rId9" Type="http://schemas.openxmlformats.org/officeDocument/2006/relationships/slideLayout" Target="../slideLayouts/slideLayout1170.xml"/><Relationship Id="rId14" Type="http://schemas.openxmlformats.org/officeDocument/2006/relationships/slideLayout" Target="../slideLayouts/slideLayout1175.xml"/></Relationships>
</file>

<file path=ppt/slideMasters/_rels/slideMaster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6.xml"/><Relationship Id="rId13" Type="http://schemas.openxmlformats.org/officeDocument/2006/relationships/slideLayout" Target="../slideLayouts/slideLayout1191.xml"/><Relationship Id="rId18" Type="http://schemas.openxmlformats.org/officeDocument/2006/relationships/theme" Target="../theme/theme92.xml"/><Relationship Id="rId3" Type="http://schemas.openxmlformats.org/officeDocument/2006/relationships/slideLayout" Target="../slideLayouts/slideLayout1181.xml"/><Relationship Id="rId7" Type="http://schemas.openxmlformats.org/officeDocument/2006/relationships/slideLayout" Target="../slideLayouts/slideLayout1185.xml"/><Relationship Id="rId12" Type="http://schemas.openxmlformats.org/officeDocument/2006/relationships/slideLayout" Target="../slideLayouts/slideLayout1190.xml"/><Relationship Id="rId17" Type="http://schemas.openxmlformats.org/officeDocument/2006/relationships/slideLayout" Target="../slideLayouts/slideLayout1195.xml"/><Relationship Id="rId2" Type="http://schemas.openxmlformats.org/officeDocument/2006/relationships/slideLayout" Target="../slideLayouts/slideLayout1180.xml"/><Relationship Id="rId16" Type="http://schemas.openxmlformats.org/officeDocument/2006/relationships/slideLayout" Target="../slideLayouts/slideLayout1194.xml"/><Relationship Id="rId1" Type="http://schemas.openxmlformats.org/officeDocument/2006/relationships/slideLayout" Target="../slideLayouts/slideLayout1179.xml"/><Relationship Id="rId6" Type="http://schemas.openxmlformats.org/officeDocument/2006/relationships/slideLayout" Target="../slideLayouts/slideLayout1184.xml"/><Relationship Id="rId11" Type="http://schemas.openxmlformats.org/officeDocument/2006/relationships/slideLayout" Target="../slideLayouts/slideLayout1189.xml"/><Relationship Id="rId5" Type="http://schemas.openxmlformats.org/officeDocument/2006/relationships/slideLayout" Target="../slideLayouts/slideLayout1183.xml"/><Relationship Id="rId15" Type="http://schemas.openxmlformats.org/officeDocument/2006/relationships/slideLayout" Target="../slideLayouts/slideLayout1193.xml"/><Relationship Id="rId10" Type="http://schemas.openxmlformats.org/officeDocument/2006/relationships/slideLayout" Target="../slideLayouts/slideLayout1188.xml"/><Relationship Id="rId19" Type="http://schemas.openxmlformats.org/officeDocument/2006/relationships/image" Target="../media/image48.png"/><Relationship Id="rId4" Type="http://schemas.openxmlformats.org/officeDocument/2006/relationships/slideLayout" Target="../slideLayouts/slideLayout1182.xml"/><Relationship Id="rId9" Type="http://schemas.openxmlformats.org/officeDocument/2006/relationships/slideLayout" Target="../slideLayouts/slideLayout1187.xml"/><Relationship Id="rId14" Type="http://schemas.openxmlformats.org/officeDocument/2006/relationships/slideLayout" Target="../slideLayouts/slideLayout1192.xml"/></Relationships>
</file>

<file path=ppt/slideMasters/_rels/slideMaster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3.xml"/><Relationship Id="rId13" Type="http://schemas.openxmlformats.org/officeDocument/2006/relationships/slideLayout" Target="../slideLayouts/slideLayout1208.xml"/><Relationship Id="rId18" Type="http://schemas.openxmlformats.org/officeDocument/2006/relationships/theme" Target="../theme/theme93.xml"/><Relationship Id="rId3" Type="http://schemas.openxmlformats.org/officeDocument/2006/relationships/slideLayout" Target="../slideLayouts/slideLayout1198.xml"/><Relationship Id="rId7" Type="http://schemas.openxmlformats.org/officeDocument/2006/relationships/slideLayout" Target="../slideLayouts/slideLayout1202.xml"/><Relationship Id="rId12" Type="http://schemas.openxmlformats.org/officeDocument/2006/relationships/slideLayout" Target="../slideLayouts/slideLayout1207.xml"/><Relationship Id="rId17" Type="http://schemas.openxmlformats.org/officeDocument/2006/relationships/slideLayout" Target="../slideLayouts/slideLayout1212.xml"/><Relationship Id="rId2" Type="http://schemas.openxmlformats.org/officeDocument/2006/relationships/slideLayout" Target="../slideLayouts/slideLayout1197.xml"/><Relationship Id="rId16" Type="http://schemas.openxmlformats.org/officeDocument/2006/relationships/slideLayout" Target="../slideLayouts/slideLayout1211.xml"/><Relationship Id="rId1" Type="http://schemas.openxmlformats.org/officeDocument/2006/relationships/slideLayout" Target="../slideLayouts/slideLayout1196.xml"/><Relationship Id="rId6" Type="http://schemas.openxmlformats.org/officeDocument/2006/relationships/slideLayout" Target="../slideLayouts/slideLayout1201.xml"/><Relationship Id="rId11" Type="http://schemas.openxmlformats.org/officeDocument/2006/relationships/slideLayout" Target="../slideLayouts/slideLayout1206.xml"/><Relationship Id="rId5" Type="http://schemas.openxmlformats.org/officeDocument/2006/relationships/slideLayout" Target="../slideLayouts/slideLayout1200.xml"/><Relationship Id="rId15" Type="http://schemas.openxmlformats.org/officeDocument/2006/relationships/slideLayout" Target="../slideLayouts/slideLayout1210.xml"/><Relationship Id="rId10" Type="http://schemas.openxmlformats.org/officeDocument/2006/relationships/slideLayout" Target="../slideLayouts/slideLayout1205.xml"/><Relationship Id="rId19" Type="http://schemas.openxmlformats.org/officeDocument/2006/relationships/image" Target="../media/image48.png"/><Relationship Id="rId4" Type="http://schemas.openxmlformats.org/officeDocument/2006/relationships/slideLayout" Target="../slideLayouts/slideLayout1199.xml"/><Relationship Id="rId9" Type="http://schemas.openxmlformats.org/officeDocument/2006/relationships/slideLayout" Target="../slideLayouts/slideLayout1204.xml"/><Relationship Id="rId14" Type="http://schemas.openxmlformats.org/officeDocument/2006/relationships/slideLayout" Target="../slideLayouts/slideLayout1209.xml"/></Relationships>
</file>

<file path=ppt/slideMasters/_rels/slideMaster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0.xml"/><Relationship Id="rId13" Type="http://schemas.openxmlformats.org/officeDocument/2006/relationships/slideLayout" Target="../slideLayouts/slideLayout1225.xml"/><Relationship Id="rId18" Type="http://schemas.openxmlformats.org/officeDocument/2006/relationships/theme" Target="../theme/theme94.xml"/><Relationship Id="rId3" Type="http://schemas.openxmlformats.org/officeDocument/2006/relationships/slideLayout" Target="../slideLayouts/slideLayout1215.xml"/><Relationship Id="rId7" Type="http://schemas.openxmlformats.org/officeDocument/2006/relationships/slideLayout" Target="../slideLayouts/slideLayout1219.xml"/><Relationship Id="rId12" Type="http://schemas.openxmlformats.org/officeDocument/2006/relationships/slideLayout" Target="../slideLayouts/slideLayout1224.xml"/><Relationship Id="rId17" Type="http://schemas.openxmlformats.org/officeDocument/2006/relationships/slideLayout" Target="../slideLayouts/slideLayout1229.xml"/><Relationship Id="rId2" Type="http://schemas.openxmlformats.org/officeDocument/2006/relationships/slideLayout" Target="../slideLayouts/slideLayout1214.xml"/><Relationship Id="rId16" Type="http://schemas.openxmlformats.org/officeDocument/2006/relationships/slideLayout" Target="../slideLayouts/slideLayout1228.xml"/><Relationship Id="rId1" Type="http://schemas.openxmlformats.org/officeDocument/2006/relationships/slideLayout" Target="../slideLayouts/slideLayout1213.xml"/><Relationship Id="rId6" Type="http://schemas.openxmlformats.org/officeDocument/2006/relationships/slideLayout" Target="../slideLayouts/slideLayout1218.xml"/><Relationship Id="rId11" Type="http://schemas.openxmlformats.org/officeDocument/2006/relationships/slideLayout" Target="../slideLayouts/slideLayout1223.xml"/><Relationship Id="rId5" Type="http://schemas.openxmlformats.org/officeDocument/2006/relationships/slideLayout" Target="../slideLayouts/slideLayout1217.xml"/><Relationship Id="rId15" Type="http://schemas.openxmlformats.org/officeDocument/2006/relationships/slideLayout" Target="../slideLayouts/slideLayout1227.xml"/><Relationship Id="rId10" Type="http://schemas.openxmlformats.org/officeDocument/2006/relationships/slideLayout" Target="../slideLayouts/slideLayout1222.xml"/><Relationship Id="rId19" Type="http://schemas.openxmlformats.org/officeDocument/2006/relationships/image" Target="../media/image48.png"/><Relationship Id="rId4" Type="http://schemas.openxmlformats.org/officeDocument/2006/relationships/slideLayout" Target="../slideLayouts/slideLayout1216.xml"/><Relationship Id="rId9" Type="http://schemas.openxmlformats.org/officeDocument/2006/relationships/slideLayout" Target="../slideLayouts/slideLayout1221.xml"/><Relationship Id="rId14" Type="http://schemas.openxmlformats.org/officeDocument/2006/relationships/slideLayout" Target="../slideLayouts/slideLayout1226.xml"/></Relationships>
</file>

<file path=ppt/slideMasters/_rels/slideMaster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7.xml"/><Relationship Id="rId13" Type="http://schemas.openxmlformats.org/officeDocument/2006/relationships/slideLayout" Target="../slideLayouts/slideLayout1242.xml"/><Relationship Id="rId18" Type="http://schemas.openxmlformats.org/officeDocument/2006/relationships/theme" Target="../theme/theme95.xml"/><Relationship Id="rId3" Type="http://schemas.openxmlformats.org/officeDocument/2006/relationships/slideLayout" Target="../slideLayouts/slideLayout1232.xml"/><Relationship Id="rId7" Type="http://schemas.openxmlformats.org/officeDocument/2006/relationships/slideLayout" Target="../slideLayouts/slideLayout1236.xml"/><Relationship Id="rId12" Type="http://schemas.openxmlformats.org/officeDocument/2006/relationships/slideLayout" Target="../slideLayouts/slideLayout1241.xml"/><Relationship Id="rId17" Type="http://schemas.openxmlformats.org/officeDocument/2006/relationships/slideLayout" Target="../slideLayouts/slideLayout1246.xml"/><Relationship Id="rId2" Type="http://schemas.openxmlformats.org/officeDocument/2006/relationships/slideLayout" Target="../slideLayouts/slideLayout1231.xml"/><Relationship Id="rId16" Type="http://schemas.openxmlformats.org/officeDocument/2006/relationships/slideLayout" Target="../slideLayouts/slideLayout1245.xml"/><Relationship Id="rId1" Type="http://schemas.openxmlformats.org/officeDocument/2006/relationships/slideLayout" Target="../slideLayouts/slideLayout1230.xml"/><Relationship Id="rId6" Type="http://schemas.openxmlformats.org/officeDocument/2006/relationships/slideLayout" Target="../slideLayouts/slideLayout1235.xml"/><Relationship Id="rId11" Type="http://schemas.openxmlformats.org/officeDocument/2006/relationships/slideLayout" Target="../slideLayouts/slideLayout1240.xml"/><Relationship Id="rId5" Type="http://schemas.openxmlformats.org/officeDocument/2006/relationships/slideLayout" Target="../slideLayouts/slideLayout1234.xml"/><Relationship Id="rId15" Type="http://schemas.openxmlformats.org/officeDocument/2006/relationships/slideLayout" Target="../slideLayouts/slideLayout1244.xml"/><Relationship Id="rId10" Type="http://schemas.openxmlformats.org/officeDocument/2006/relationships/slideLayout" Target="../slideLayouts/slideLayout1239.xml"/><Relationship Id="rId19" Type="http://schemas.openxmlformats.org/officeDocument/2006/relationships/image" Target="../media/image48.png"/><Relationship Id="rId4" Type="http://schemas.openxmlformats.org/officeDocument/2006/relationships/slideLayout" Target="../slideLayouts/slideLayout1233.xml"/><Relationship Id="rId9" Type="http://schemas.openxmlformats.org/officeDocument/2006/relationships/slideLayout" Target="../slideLayouts/slideLayout1238.xml"/><Relationship Id="rId14" Type="http://schemas.openxmlformats.org/officeDocument/2006/relationships/slideLayout" Target="../slideLayouts/slideLayout1243.xml"/></Relationships>
</file>

<file path=ppt/slideMasters/_rels/slideMaster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4.xml"/><Relationship Id="rId13" Type="http://schemas.openxmlformats.org/officeDocument/2006/relationships/slideLayout" Target="../slideLayouts/slideLayout1259.xml"/><Relationship Id="rId18" Type="http://schemas.openxmlformats.org/officeDocument/2006/relationships/theme" Target="../theme/theme96.xml"/><Relationship Id="rId3" Type="http://schemas.openxmlformats.org/officeDocument/2006/relationships/slideLayout" Target="../slideLayouts/slideLayout1249.xml"/><Relationship Id="rId7" Type="http://schemas.openxmlformats.org/officeDocument/2006/relationships/slideLayout" Target="../slideLayouts/slideLayout1253.xml"/><Relationship Id="rId12" Type="http://schemas.openxmlformats.org/officeDocument/2006/relationships/slideLayout" Target="../slideLayouts/slideLayout1258.xml"/><Relationship Id="rId17" Type="http://schemas.openxmlformats.org/officeDocument/2006/relationships/slideLayout" Target="../slideLayouts/slideLayout1263.xml"/><Relationship Id="rId2" Type="http://schemas.openxmlformats.org/officeDocument/2006/relationships/slideLayout" Target="../slideLayouts/slideLayout1248.xml"/><Relationship Id="rId16" Type="http://schemas.openxmlformats.org/officeDocument/2006/relationships/slideLayout" Target="../slideLayouts/slideLayout1262.xml"/><Relationship Id="rId1" Type="http://schemas.openxmlformats.org/officeDocument/2006/relationships/slideLayout" Target="../slideLayouts/slideLayout1247.xml"/><Relationship Id="rId6" Type="http://schemas.openxmlformats.org/officeDocument/2006/relationships/slideLayout" Target="../slideLayouts/slideLayout1252.xml"/><Relationship Id="rId11" Type="http://schemas.openxmlformats.org/officeDocument/2006/relationships/slideLayout" Target="../slideLayouts/slideLayout1257.xml"/><Relationship Id="rId5" Type="http://schemas.openxmlformats.org/officeDocument/2006/relationships/slideLayout" Target="../slideLayouts/slideLayout1251.xml"/><Relationship Id="rId15" Type="http://schemas.openxmlformats.org/officeDocument/2006/relationships/slideLayout" Target="../slideLayouts/slideLayout1261.xml"/><Relationship Id="rId10" Type="http://schemas.openxmlformats.org/officeDocument/2006/relationships/slideLayout" Target="../slideLayouts/slideLayout1256.xml"/><Relationship Id="rId19" Type="http://schemas.openxmlformats.org/officeDocument/2006/relationships/image" Target="../media/image48.png"/><Relationship Id="rId4" Type="http://schemas.openxmlformats.org/officeDocument/2006/relationships/slideLayout" Target="../slideLayouts/slideLayout1250.xml"/><Relationship Id="rId9" Type="http://schemas.openxmlformats.org/officeDocument/2006/relationships/slideLayout" Target="../slideLayouts/slideLayout1255.xml"/><Relationship Id="rId14" Type="http://schemas.openxmlformats.org/officeDocument/2006/relationships/slideLayout" Target="../slideLayouts/slideLayout1260.xml"/></Relationships>
</file>

<file path=ppt/slideMasters/_rels/slideMaster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1.xml"/><Relationship Id="rId13" Type="http://schemas.openxmlformats.org/officeDocument/2006/relationships/slideLayout" Target="../slideLayouts/slideLayout1276.xml"/><Relationship Id="rId18" Type="http://schemas.openxmlformats.org/officeDocument/2006/relationships/theme" Target="../theme/theme97.xml"/><Relationship Id="rId3" Type="http://schemas.openxmlformats.org/officeDocument/2006/relationships/slideLayout" Target="../slideLayouts/slideLayout1266.xml"/><Relationship Id="rId7" Type="http://schemas.openxmlformats.org/officeDocument/2006/relationships/slideLayout" Target="../slideLayouts/slideLayout1270.xml"/><Relationship Id="rId12" Type="http://schemas.openxmlformats.org/officeDocument/2006/relationships/slideLayout" Target="../slideLayouts/slideLayout1275.xml"/><Relationship Id="rId17" Type="http://schemas.openxmlformats.org/officeDocument/2006/relationships/slideLayout" Target="../slideLayouts/slideLayout1280.xml"/><Relationship Id="rId2" Type="http://schemas.openxmlformats.org/officeDocument/2006/relationships/slideLayout" Target="../slideLayouts/slideLayout1265.xml"/><Relationship Id="rId16" Type="http://schemas.openxmlformats.org/officeDocument/2006/relationships/slideLayout" Target="../slideLayouts/slideLayout1279.xml"/><Relationship Id="rId1" Type="http://schemas.openxmlformats.org/officeDocument/2006/relationships/slideLayout" Target="../slideLayouts/slideLayout1264.xml"/><Relationship Id="rId6" Type="http://schemas.openxmlformats.org/officeDocument/2006/relationships/slideLayout" Target="../slideLayouts/slideLayout1269.xml"/><Relationship Id="rId11" Type="http://schemas.openxmlformats.org/officeDocument/2006/relationships/slideLayout" Target="../slideLayouts/slideLayout1274.xml"/><Relationship Id="rId5" Type="http://schemas.openxmlformats.org/officeDocument/2006/relationships/slideLayout" Target="../slideLayouts/slideLayout1268.xml"/><Relationship Id="rId15" Type="http://schemas.openxmlformats.org/officeDocument/2006/relationships/slideLayout" Target="../slideLayouts/slideLayout1278.xml"/><Relationship Id="rId10" Type="http://schemas.openxmlformats.org/officeDocument/2006/relationships/slideLayout" Target="../slideLayouts/slideLayout1273.xml"/><Relationship Id="rId19" Type="http://schemas.openxmlformats.org/officeDocument/2006/relationships/image" Target="../media/image52.png"/><Relationship Id="rId4" Type="http://schemas.openxmlformats.org/officeDocument/2006/relationships/slideLayout" Target="../slideLayouts/slideLayout1267.xml"/><Relationship Id="rId9" Type="http://schemas.openxmlformats.org/officeDocument/2006/relationships/slideLayout" Target="../slideLayouts/slideLayout1272.xml"/><Relationship Id="rId14" Type="http://schemas.openxmlformats.org/officeDocument/2006/relationships/slideLayout" Target="../slideLayouts/slideLayout1277.xml"/></Relationships>
</file>

<file path=ppt/slideMasters/_rels/slideMaster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88.xml"/><Relationship Id="rId13" Type="http://schemas.openxmlformats.org/officeDocument/2006/relationships/slideLayout" Target="../slideLayouts/slideLayout1293.xml"/><Relationship Id="rId18" Type="http://schemas.openxmlformats.org/officeDocument/2006/relationships/theme" Target="../theme/theme98.xml"/><Relationship Id="rId3" Type="http://schemas.openxmlformats.org/officeDocument/2006/relationships/slideLayout" Target="../slideLayouts/slideLayout1283.xml"/><Relationship Id="rId7" Type="http://schemas.openxmlformats.org/officeDocument/2006/relationships/slideLayout" Target="../slideLayouts/slideLayout1287.xml"/><Relationship Id="rId12" Type="http://schemas.openxmlformats.org/officeDocument/2006/relationships/slideLayout" Target="../slideLayouts/slideLayout1292.xml"/><Relationship Id="rId17" Type="http://schemas.openxmlformats.org/officeDocument/2006/relationships/slideLayout" Target="../slideLayouts/slideLayout1297.xml"/><Relationship Id="rId2" Type="http://schemas.openxmlformats.org/officeDocument/2006/relationships/slideLayout" Target="../slideLayouts/slideLayout1282.xml"/><Relationship Id="rId16" Type="http://schemas.openxmlformats.org/officeDocument/2006/relationships/slideLayout" Target="../slideLayouts/slideLayout1296.xml"/><Relationship Id="rId1" Type="http://schemas.openxmlformats.org/officeDocument/2006/relationships/slideLayout" Target="../slideLayouts/slideLayout1281.xml"/><Relationship Id="rId6" Type="http://schemas.openxmlformats.org/officeDocument/2006/relationships/slideLayout" Target="../slideLayouts/slideLayout1286.xml"/><Relationship Id="rId11" Type="http://schemas.openxmlformats.org/officeDocument/2006/relationships/slideLayout" Target="../slideLayouts/slideLayout1291.xml"/><Relationship Id="rId5" Type="http://schemas.openxmlformats.org/officeDocument/2006/relationships/slideLayout" Target="../slideLayouts/slideLayout1285.xml"/><Relationship Id="rId15" Type="http://schemas.openxmlformats.org/officeDocument/2006/relationships/slideLayout" Target="../slideLayouts/slideLayout1295.xml"/><Relationship Id="rId10" Type="http://schemas.openxmlformats.org/officeDocument/2006/relationships/slideLayout" Target="../slideLayouts/slideLayout1290.xml"/><Relationship Id="rId19" Type="http://schemas.openxmlformats.org/officeDocument/2006/relationships/image" Target="../media/image52.png"/><Relationship Id="rId4" Type="http://schemas.openxmlformats.org/officeDocument/2006/relationships/slideLayout" Target="../slideLayouts/slideLayout1284.xml"/><Relationship Id="rId9" Type="http://schemas.openxmlformats.org/officeDocument/2006/relationships/slideLayout" Target="../slideLayouts/slideLayout1289.xml"/><Relationship Id="rId14" Type="http://schemas.openxmlformats.org/officeDocument/2006/relationships/slideLayout" Target="../slideLayouts/slideLayout1294.xml"/></Relationships>
</file>

<file path=ppt/slideMasters/_rels/slideMaster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5.xml"/><Relationship Id="rId13" Type="http://schemas.openxmlformats.org/officeDocument/2006/relationships/slideLayout" Target="../slideLayouts/slideLayout1310.xml"/><Relationship Id="rId18" Type="http://schemas.openxmlformats.org/officeDocument/2006/relationships/theme" Target="../theme/theme99.xml"/><Relationship Id="rId3" Type="http://schemas.openxmlformats.org/officeDocument/2006/relationships/slideLayout" Target="../slideLayouts/slideLayout1300.xml"/><Relationship Id="rId7" Type="http://schemas.openxmlformats.org/officeDocument/2006/relationships/slideLayout" Target="../slideLayouts/slideLayout1304.xml"/><Relationship Id="rId12" Type="http://schemas.openxmlformats.org/officeDocument/2006/relationships/slideLayout" Target="../slideLayouts/slideLayout1309.xml"/><Relationship Id="rId17" Type="http://schemas.openxmlformats.org/officeDocument/2006/relationships/slideLayout" Target="../slideLayouts/slideLayout1314.xml"/><Relationship Id="rId2" Type="http://schemas.openxmlformats.org/officeDocument/2006/relationships/slideLayout" Target="../slideLayouts/slideLayout1299.xml"/><Relationship Id="rId16" Type="http://schemas.openxmlformats.org/officeDocument/2006/relationships/slideLayout" Target="../slideLayouts/slideLayout1313.xml"/><Relationship Id="rId1" Type="http://schemas.openxmlformats.org/officeDocument/2006/relationships/slideLayout" Target="../slideLayouts/slideLayout1298.xml"/><Relationship Id="rId6" Type="http://schemas.openxmlformats.org/officeDocument/2006/relationships/slideLayout" Target="../slideLayouts/slideLayout1303.xml"/><Relationship Id="rId11" Type="http://schemas.openxmlformats.org/officeDocument/2006/relationships/slideLayout" Target="../slideLayouts/slideLayout1308.xml"/><Relationship Id="rId5" Type="http://schemas.openxmlformats.org/officeDocument/2006/relationships/slideLayout" Target="../slideLayouts/slideLayout1302.xml"/><Relationship Id="rId15" Type="http://schemas.openxmlformats.org/officeDocument/2006/relationships/slideLayout" Target="../slideLayouts/slideLayout1312.xml"/><Relationship Id="rId10" Type="http://schemas.openxmlformats.org/officeDocument/2006/relationships/slideLayout" Target="../slideLayouts/slideLayout1307.xml"/><Relationship Id="rId19" Type="http://schemas.openxmlformats.org/officeDocument/2006/relationships/image" Target="../media/image52.png"/><Relationship Id="rId4" Type="http://schemas.openxmlformats.org/officeDocument/2006/relationships/slideLayout" Target="../slideLayouts/slideLayout1301.xml"/><Relationship Id="rId9" Type="http://schemas.openxmlformats.org/officeDocument/2006/relationships/slideLayout" Target="../slideLayouts/slideLayout1306.xml"/><Relationship Id="rId14" Type="http://schemas.openxmlformats.org/officeDocument/2006/relationships/slideLayout" Target="../slideLayouts/slideLayout13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2019476"/>
            <a:ext cx="12192000" cy="4105941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</a:schemeClr>
              </a:gs>
              <a:gs pos="100000">
                <a:schemeClr val="bg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8" b="-1538"/>
          <a:stretch/>
        </p:blipFill>
        <p:spPr bwMode="black">
          <a:xfrm>
            <a:off x="0" y="6126480"/>
            <a:ext cx="12192000" cy="74295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51579" y="804519"/>
            <a:ext cx="9603275" cy="104923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1579" y="2015732"/>
            <a:ext cx="9603275" cy="34506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4138" y="330370"/>
            <a:ext cx="3500715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451579" y="329307"/>
            <a:ext cx="5938836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0060" y="798973"/>
            <a:ext cx="811019" cy="503578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8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0" y="6128413"/>
            <a:ext cx="121920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65032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cap="all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8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4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592185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adFill flip="none" rotWithShape="1">
              <a:gsLst>
                <a:gs pos="0">
                  <a:schemeClr val="tx2"/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adFill flip="none" rotWithShape="1">
              <a:gsLst>
                <a:gs pos="0">
                  <a:schemeClr val="tx2">
                    <a:alpha val="80000"/>
                  </a:schemeClr>
                </a:gs>
                <a:gs pos="100000">
                  <a:schemeClr val="bg2">
                    <a:lumMod val="60000"/>
                    <a:lumOff val="40000"/>
                    <a:alpha val="6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6692370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312" r:id="rId1"/>
    <p:sldLayoutId id="2147485313" r:id="rId2"/>
    <p:sldLayoutId id="2147485314" r:id="rId3"/>
    <p:sldLayoutId id="2147485315" r:id="rId4"/>
    <p:sldLayoutId id="2147485316" r:id="rId5"/>
    <p:sldLayoutId id="2147485317" r:id="rId6"/>
    <p:sldLayoutId id="2147485318" r:id="rId7"/>
    <p:sldLayoutId id="2147485319" r:id="rId8"/>
    <p:sldLayoutId id="2147485320" r:id="rId9"/>
    <p:sldLayoutId id="2147485321" r:id="rId10"/>
    <p:sldLayoutId id="2147485322" r:id="rId11"/>
    <p:sldLayoutId id="2147485323" r:id="rId12"/>
    <p:sldLayoutId id="2147485324" r:id="rId13"/>
    <p:sldLayoutId id="2147485325" r:id="rId14"/>
    <p:sldLayoutId id="2147485326" r:id="rId15"/>
    <p:sldLayoutId id="2147485327" r:id="rId16"/>
    <p:sldLayoutId id="2147485328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effectLst>
            <a:outerShdw blurRad="177800" dist="38100" dir="2700000" algn="tl">
              <a:srgbClr val="000000">
                <a:alpha val="24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effectLst>
            <a:outerShdw blurRad="152400" dist="38100" dir="2700000" algn="tl">
              <a:srgbClr val="000000">
                <a:alpha val="36000"/>
              </a:srgb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152400" dist="38100" dir="2700000" algn="tl">
              <a:srgbClr val="000000">
                <a:alpha val="36000"/>
              </a:srgb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152400" dist="38100" dir="2700000" algn="tl">
              <a:srgbClr val="000000">
                <a:alpha val="36000"/>
              </a:srgb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152400" dist="38100" dir="2700000" algn="tl">
              <a:srgbClr val="000000">
                <a:alpha val="36000"/>
              </a:srgb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152400" dist="38100" dir="2700000" algn="tl">
              <a:srgbClr val="000000">
                <a:alpha val="36000"/>
              </a:srgb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  <a:gradFill flip="none" rotWithShape="1">
            <a:gsLst>
              <a:gs pos="0">
                <a:schemeClr val="tx2"/>
              </a:gs>
              <a:gs pos="100000">
                <a:schemeClr val="tx2">
                  <a:lumMod val="50000"/>
                </a:schemeClr>
              </a:gs>
            </a:gsLst>
            <a:lin ang="5400000" scaled="0"/>
            <a:tileRect/>
          </a:gradFill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pFill/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pFill/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73638934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330" r:id="rId1"/>
    <p:sldLayoutId id="2147485331" r:id="rId2"/>
    <p:sldLayoutId id="2147485332" r:id="rId3"/>
    <p:sldLayoutId id="2147485333" r:id="rId4"/>
    <p:sldLayoutId id="2147485334" r:id="rId5"/>
    <p:sldLayoutId id="2147485335" r:id="rId6"/>
    <p:sldLayoutId id="2147485336" r:id="rId7"/>
    <p:sldLayoutId id="2147485337" r:id="rId8"/>
    <p:sldLayoutId id="2147485338" r:id="rId9"/>
    <p:sldLayoutId id="2147485339" r:id="rId10"/>
    <p:sldLayoutId id="2147485340" r:id="rId11"/>
    <p:sldLayoutId id="2147485341" r:id="rId12"/>
    <p:sldLayoutId id="2147485342" r:id="rId13"/>
    <p:sldLayoutId id="2147485343" r:id="rId14"/>
    <p:sldLayoutId id="2147485344" r:id="rId15"/>
    <p:sldLayoutId id="2147485345" r:id="rId16"/>
    <p:sldLayoutId id="2147485346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  <a:gradFill flip="none" rotWithShape="1">
            <a:gsLst>
              <a:gs pos="0">
                <a:schemeClr val="tx2"/>
              </a:gs>
              <a:gs pos="100000">
                <a:schemeClr val="tx2">
                  <a:lumMod val="50000"/>
                </a:schemeClr>
              </a:gs>
            </a:gsLst>
            <a:lin ang="5400000" scaled="0"/>
            <a:tileRect/>
          </a:gradFill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pFill/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pFill/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2449885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348" r:id="rId1"/>
    <p:sldLayoutId id="2147485349" r:id="rId2"/>
    <p:sldLayoutId id="2147485350" r:id="rId3"/>
    <p:sldLayoutId id="2147485351" r:id="rId4"/>
    <p:sldLayoutId id="2147485352" r:id="rId5"/>
    <p:sldLayoutId id="2147485353" r:id="rId6"/>
    <p:sldLayoutId id="2147485354" r:id="rId7"/>
    <p:sldLayoutId id="2147485355" r:id="rId8"/>
    <p:sldLayoutId id="2147485356" r:id="rId9"/>
    <p:sldLayoutId id="2147485357" r:id="rId10"/>
    <p:sldLayoutId id="2147485358" r:id="rId11"/>
    <p:sldLayoutId id="2147485359" r:id="rId12"/>
    <p:sldLayoutId id="2147485360" r:id="rId13"/>
    <p:sldLayoutId id="2147485361" r:id="rId14"/>
    <p:sldLayoutId id="2147485362" r:id="rId15"/>
    <p:sldLayoutId id="2147485363" r:id="rId16"/>
    <p:sldLayoutId id="2147485364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  <a:gradFill flip="none" rotWithShape="1">
            <a:gsLst>
              <a:gs pos="0">
                <a:schemeClr val="tx2"/>
              </a:gs>
              <a:gs pos="100000">
                <a:schemeClr val="tx2">
                  <a:lumMod val="50000"/>
                </a:schemeClr>
              </a:gs>
            </a:gsLst>
            <a:lin ang="5400000" scaled="0"/>
            <a:tileRect/>
          </a:gradFill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pFill/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pFill/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8100441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366" r:id="rId1"/>
    <p:sldLayoutId id="2147485367" r:id="rId2"/>
    <p:sldLayoutId id="2147485368" r:id="rId3"/>
    <p:sldLayoutId id="2147485369" r:id="rId4"/>
    <p:sldLayoutId id="2147485370" r:id="rId5"/>
    <p:sldLayoutId id="2147485371" r:id="rId6"/>
    <p:sldLayoutId id="2147485372" r:id="rId7"/>
    <p:sldLayoutId id="2147485373" r:id="rId8"/>
    <p:sldLayoutId id="2147485374" r:id="rId9"/>
    <p:sldLayoutId id="2147485375" r:id="rId10"/>
    <p:sldLayoutId id="2147485376" r:id="rId11"/>
    <p:sldLayoutId id="2147485377" r:id="rId12"/>
    <p:sldLayoutId id="2147485378" r:id="rId13"/>
    <p:sldLayoutId id="2147485379" r:id="rId14"/>
    <p:sldLayoutId id="2147485380" r:id="rId15"/>
    <p:sldLayoutId id="2147485381" r:id="rId16"/>
    <p:sldLayoutId id="2147485382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  <a:gradFill flip="none" rotWithShape="1">
            <a:gsLst>
              <a:gs pos="0">
                <a:schemeClr val="tx2"/>
              </a:gs>
              <a:gs pos="100000">
                <a:schemeClr val="tx2">
                  <a:lumMod val="50000"/>
                </a:schemeClr>
              </a:gs>
            </a:gsLst>
            <a:lin ang="5400000" scaled="0"/>
            <a:tileRect/>
          </a:gradFill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pFill/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pFill/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11416280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384" r:id="rId1"/>
    <p:sldLayoutId id="2147485385" r:id="rId2"/>
    <p:sldLayoutId id="2147485386" r:id="rId3"/>
    <p:sldLayoutId id="2147485387" r:id="rId4"/>
    <p:sldLayoutId id="2147485388" r:id="rId5"/>
    <p:sldLayoutId id="2147485389" r:id="rId6"/>
    <p:sldLayoutId id="2147485390" r:id="rId7"/>
    <p:sldLayoutId id="2147485391" r:id="rId8"/>
    <p:sldLayoutId id="2147485392" r:id="rId9"/>
    <p:sldLayoutId id="2147485393" r:id="rId10"/>
    <p:sldLayoutId id="2147485394" r:id="rId11"/>
    <p:sldLayoutId id="2147485395" r:id="rId12"/>
    <p:sldLayoutId id="2147485396" r:id="rId13"/>
    <p:sldLayoutId id="2147485397" r:id="rId14"/>
    <p:sldLayoutId id="2147485398" r:id="rId15"/>
    <p:sldLayoutId id="2147485399" r:id="rId16"/>
    <p:sldLayoutId id="2147485400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286000"/>
            <a:ext cx="9601200" cy="3581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390650" y="6453386"/>
            <a:ext cx="120457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893564" y="6453386"/>
            <a:ext cx="6280830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472736" y="6453386"/>
            <a:ext cx="159629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Side bar"/>
          <p:cNvSpPr/>
          <p:nvPr/>
        </p:nvSpPr>
        <p:spPr>
          <a:xfrm>
            <a:off x="478095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6669835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02" r:id="rId1"/>
    <p:sldLayoutId id="2147485403" r:id="rId2"/>
    <p:sldLayoutId id="2147485404" r:id="rId3"/>
    <p:sldLayoutId id="2147485405" r:id="rId4"/>
    <p:sldLayoutId id="2147485406" r:id="rId5"/>
    <p:sldLayoutId id="2147485407" r:id="rId6"/>
    <p:sldLayoutId id="2147485408" r:id="rId7"/>
    <p:sldLayoutId id="2147485409" r:id="rId8"/>
    <p:sldLayoutId id="2147485410" r:id="rId9"/>
    <p:sldLayoutId id="2147485411" r:id="rId10"/>
    <p:sldLayoutId id="2147485412" r:id="rId11"/>
  </p:sldLayoutIdLst>
  <p:txStyles>
    <p:titleStyle>
      <a:lvl1pPr algn="l" defTabSz="914400" rtl="0" eaLnBrk="1" latinLnBrk="0" hangingPunct="1">
        <a:lnSpc>
          <a:spcPct val="89000"/>
        </a:lnSpc>
        <a:spcBef>
          <a:spcPct val="0"/>
        </a:spcBef>
        <a:buNone/>
        <a:defRPr sz="4400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84048" indent="-384048" algn="l" defTabSz="914400" rtl="0" eaLnBrk="1" latinLnBrk="0" hangingPunct="1">
        <a:lnSpc>
          <a:spcPct val="94000"/>
        </a:lnSpc>
        <a:spcBef>
          <a:spcPts val="1000"/>
        </a:spcBef>
        <a:spcAft>
          <a:spcPts val="200"/>
        </a:spcAft>
        <a:buFont typeface="Franklin Gothic Book" panose="020B0503020102020204" pitchFamily="34" charset="0"/>
        <a:buChar char="■"/>
        <a:defRPr sz="2000" kern="1200" baseline="0">
          <a:solidFill>
            <a:schemeClr val="tx2"/>
          </a:solidFill>
          <a:latin typeface="+mn-lt"/>
          <a:ea typeface="+mn-ea"/>
          <a:cs typeface="+mn-cs"/>
        </a:defRPr>
      </a:lvl1pPr>
      <a:lvl2pPr marL="914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2000" i="1" kern="1200" baseline="0">
          <a:solidFill>
            <a:schemeClr val="tx2"/>
          </a:solidFill>
          <a:latin typeface="+mn-lt"/>
          <a:ea typeface="+mn-ea"/>
          <a:cs typeface="+mn-cs"/>
        </a:defRPr>
      </a:lvl2pPr>
      <a:lvl3pPr marL="1371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800" kern="1200" baseline="0">
          <a:solidFill>
            <a:schemeClr val="tx2"/>
          </a:solidFill>
          <a:latin typeface="+mn-lt"/>
          <a:ea typeface="+mn-ea"/>
          <a:cs typeface="+mn-cs"/>
        </a:defRPr>
      </a:lvl3pPr>
      <a:lvl4pPr marL="1828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800" i="1" kern="1200" baseline="0">
          <a:solidFill>
            <a:schemeClr val="tx2"/>
          </a:solidFill>
          <a:latin typeface="+mn-lt"/>
          <a:ea typeface="+mn-ea"/>
          <a:cs typeface="+mn-cs"/>
        </a:defRPr>
      </a:lvl4pPr>
      <a:lvl5pPr marL="22860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27432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600" i="1" kern="1200" baseline="0">
          <a:solidFill>
            <a:schemeClr val="tx2"/>
          </a:solidFill>
          <a:latin typeface="+mn-lt"/>
          <a:ea typeface="+mn-ea"/>
          <a:cs typeface="+mn-cs"/>
        </a:defRPr>
      </a:lvl6pPr>
      <a:lvl7pPr marL="3200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3657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400" i="1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4114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1368">
          <p15:clr>
            <a:srgbClr val="F26B43"/>
          </p15:clr>
        </p15:guide>
        <p15:guide id="4" orient="horz" pos="1440">
          <p15:clr>
            <a:srgbClr val="F26B43"/>
          </p15:clr>
        </p15:guide>
        <p15:guide id="6" orient="horz" pos="3696">
          <p15:clr>
            <a:srgbClr val="F26B43"/>
          </p15:clr>
        </p15:guide>
        <p15:guide id="7" orient="horz" pos="432">
          <p15:clr>
            <a:srgbClr val="F26B43"/>
          </p15:clr>
        </p15:guide>
        <p15:guide id="8" orient="horz" pos="1512">
          <p15:clr>
            <a:srgbClr val="F26B43"/>
          </p15:clr>
        </p15:guide>
        <p15:guide id="9" pos="6912">
          <p15:clr>
            <a:srgbClr val="F26B43"/>
          </p15:clr>
        </p15:guide>
        <p15:guide id="10" pos="936">
          <p15:clr>
            <a:srgbClr val="F26B43"/>
          </p15:clr>
        </p15:guide>
        <p15:guide id="11" pos="864">
          <p15:clr>
            <a:srgbClr val="F26B43"/>
          </p15:clr>
        </p15:guide>
      </p15:sldGuideLst>
    </p:ext>
  </p:extLst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286000"/>
            <a:ext cx="9601200" cy="3581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390650" y="6453386"/>
            <a:ext cx="120457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893564" y="6453386"/>
            <a:ext cx="6280830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472736" y="6453386"/>
            <a:ext cx="159629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Side bar"/>
          <p:cNvSpPr/>
          <p:nvPr/>
        </p:nvSpPr>
        <p:spPr>
          <a:xfrm>
            <a:off x="478095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942225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14" r:id="rId1"/>
    <p:sldLayoutId id="2147485415" r:id="rId2"/>
    <p:sldLayoutId id="2147485416" r:id="rId3"/>
    <p:sldLayoutId id="2147485417" r:id="rId4"/>
    <p:sldLayoutId id="2147485418" r:id="rId5"/>
    <p:sldLayoutId id="2147485419" r:id="rId6"/>
    <p:sldLayoutId id="2147485420" r:id="rId7"/>
    <p:sldLayoutId id="2147485421" r:id="rId8"/>
    <p:sldLayoutId id="2147485422" r:id="rId9"/>
    <p:sldLayoutId id="2147485423" r:id="rId10"/>
    <p:sldLayoutId id="2147485424" r:id="rId11"/>
  </p:sldLayoutIdLst>
  <p:txStyles>
    <p:titleStyle>
      <a:lvl1pPr algn="l" defTabSz="914400" rtl="0" eaLnBrk="1" latinLnBrk="0" hangingPunct="1">
        <a:lnSpc>
          <a:spcPct val="89000"/>
        </a:lnSpc>
        <a:spcBef>
          <a:spcPct val="0"/>
        </a:spcBef>
        <a:buNone/>
        <a:defRPr sz="4400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84048" indent="-384048" algn="l" defTabSz="914400" rtl="0" eaLnBrk="1" latinLnBrk="0" hangingPunct="1">
        <a:lnSpc>
          <a:spcPct val="94000"/>
        </a:lnSpc>
        <a:spcBef>
          <a:spcPts val="1000"/>
        </a:spcBef>
        <a:spcAft>
          <a:spcPts val="200"/>
        </a:spcAft>
        <a:buFont typeface="Franklin Gothic Book" panose="020B0503020102020204" pitchFamily="34" charset="0"/>
        <a:buChar char="■"/>
        <a:defRPr sz="2000" kern="1200" baseline="0">
          <a:solidFill>
            <a:schemeClr val="tx2"/>
          </a:solidFill>
          <a:latin typeface="+mn-lt"/>
          <a:ea typeface="+mn-ea"/>
          <a:cs typeface="+mn-cs"/>
        </a:defRPr>
      </a:lvl1pPr>
      <a:lvl2pPr marL="914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2000" i="1" kern="1200" baseline="0">
          <a:solidFill>
            <a:schemeClr val="tx2"/>
          </a:solidFill>
          <a:latin typeface="+mn-lt"/>
          <a:ea typeface="+mn-ea"/>
          <a:cs typeface="+mn-cs"/>
        </a:defRPr>
      </a:lvl2pPr>
      <a:lvl3pPr marL="1371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800" kern="1200" baseline="0">
          <a:solidFill>
            <a:schemeClr val="tx2"/>
          </a:solidFill>
          <a:latin typeface="+mn-lt"/>
          <a:ea typeface="+mn-ea"/>
          <a:cs typeface="+mn-cs"/>
        </a:defRPr>
      </a:lvl3pPr>
      <a:lvl4pPr marL="1828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800" i="1" kern="1200" baseline="0">
          <a:solidFill>
            <a:schemeClr val="tx2"/>
          </a:solidFill>
          <a:latin typeface="+mn-lt"/>
          <a:ea typeface="+mn-ea"/>
          <a:cs typeface="+mn-cs"/>
        </a:defRPr>
      </a:lvl4pPr>
      <a:lvl5pPr marL="22860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27432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600" i="1" kern="1200" baseline="0">
          <a:solidFill>
            <a:schemeClr val="tx2"/>
          </a:solidFill>
          <a:latin typeface="+mn-lt"/>
          <a:ea typeface="+mn-ea"/>
          <a:cs typeface="+mn-cs"/>
        </a:defRPr>
      </a:lvl6pPr>
      <a:lvl7pPr marL="3200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3657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400" i="1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4114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1368">
          <p15:clr>
            <a:srgbClr val="F26B43"/>
          </p15:clr>
        </p15:guide>
        <p15:guide id="4" orient="horz" pos="1440">
          <p15:clr>
            <a:srgbClr val="F26B43"/>
          </p15:clr>
        </p15:guide>
        <p15:guide id="6" orient="horz" pos="3696">
          <p15:clr>
            <a:srgbClr val="F26B43"/>
          </p15:clr>
        </p15:guide>
        <p15:guide id="7" orient="horz" pos="432">
          <p15:clr>
            <a:srgbClr val="F26B43"/>
          </p15:clr>
        </p15:guide>
        <p15:guide id="8" orient="horz" pos="1512">
          <p15:clr>
            <a:srgbClr val="F26B43"/>
          </p15:clr>
        </p15:guide>
        <p15:guide id="9" pos="6912">
          <p15:clr>
            <a:srgbClr val="F26B43"/>
          </p15:clr>
        </p15:guide>
        <p15:guide id="10" pos="936">
          <p15:clr>
            <a:srgbClr val="F26B43"/>
          </p15:clr>
        </p15:guide>
        <p15:guide id="11" pos="864">
          <p15:clr>
            <a:srgbClr val="F26B43"/>
          </p15:clr>
        </p15:guide>
      </p15:sldGuideLst>
    </p:ext>
  </p:extLst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286000"/>
            <a:ext cx="9601200" cy="3581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390650" y="6453386"/>
            <a:ext cx="120457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893564" y="6453386"/>
            <a:ext cx="6280830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472736" y="6453386"/>
            <a:ext cx="159629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Side bar"/>
          <p:cNvSpPr/>
          <p:nvPr/>
        </p:nvSpPr>
        <p:spPr>
          <a:xfrm>
            <a:off x="478095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42629345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26" r:id="rId1"/>
    <p:sldLayoutId id="2147485427" r:id="rId2"/>
    <p:sldLayoutId id="2147485428" r:id="rId3"/>
    <p:sldLayoutId id="2147485429" r:id="rId4"/>
    <p:sldLayoutId id="2147485430" r:id="rId5"/>
    <p:sldLayoutId id="2147485431" r:id="rId6"/>
    <p:sldLayoutId id="2147485432" r:id="rId7"/>
    <p:sldLayoutId id="2147485433" r:id="rId8"/>
    <p:sldLayoutId id="2147485434" r:id="rId9"/>
    <p:sldLayoutId id="2147485435" r:id="rId10"/>
    <p:sldLayoutId id="2147485436" r:id="rId11"/>
  </p:sldLayoutIdLst>
  <p:txStyles>
    <p:titleStyle>
      <a:lvl1pPr algn="l" defTabSz="914400" rtl="0" eaLnBrk="1" latinLnBrk="0" hangingPunct="1">
        <a:lnSpc>
          <a:spcPct val="89000"/>
        </a:lnSpc>
        <a:spcBef>
          <a:spcPct val="0"/>
        </a:spcBef>
        <a:buNone/>
        <a:defRPr sz="4400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84048" indent="-384048" algn="l" defTabSz="914400" rtl="0" eaLnBrk="1" latinLnBrk="0" hangingPunct="1">
        <a:lnSpc>
          <a:spcPct val="94000"/>
        </a:lnSpc>
        <a:spcBef>
          <a:spcPts val="1000"/>
        </a:spcBef>
        <a:spcAft>
          <a:spcPts val="200"/>
        </a:spcAft>
        <a:buFont typeface="Franklin Gothic Book" panose="020B0503020102020204" pitchFamily="34" charset="0"/>
        <a:buChar char="■"/>
        <a:defRPr sz="2000" kern="1200" baseline="0">
          <a:solidFill>
            <a:schemeClr val="tx2"/>
          </a:solidFill>
          <a:latin typeface="+mn-lt"/>
          <a:ea typeface="+mn-ea"/>
          <a:cs typeface="+mn-cs"/>
        </a:defRPr>
      </a:lvl1pPr>
      <a:lvl2pPr marL="914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2000" i="1" kern="1200" baseline="0">
          <a:solidFill>
            <a:schemeClr val="tx2"/>
          </a:solidFill>
          <a:latin typeface="+mn-lt"/>
          <a:ea typeface="+mn-ea"/>
          <a:cs typeface="+mn-cs"/>
        </a:defRPr>
      </a:lvl2pPr>
      <a:lvl3pPr marL="1371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800" kern="1200" baseline="0">
          <a:solidFill>
            <a:schemeClr val="tx2"/>
          </a:solidFill>
          <a:latin typeface="+mn-lt"/>
          <a:ea typeface="+mn-ea"/>
          <a:cs typeface="+mn-cs"/>
        </a:defRPr>
      </a:lvl3pPr>
      <a:lvl4pPr marL="1828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800" i="1" kern="1200" baseline="0">
          <a:solidFill>
            <a:schemeClr val="tx2"/>
          </a:solidFill>
          <a:latin typeface="+mn-lt"/>
          <a:ea typeface="+mn-ea"/>
          <a:cs typeface="+mn-cs"/>
        </a:defRPr>
      </a:lvl4pPr>
      <a:lvl5pPr marL="22860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27432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600" i="1" kern="1200" baseline="0">
          <a:solidFill>
            <a:schemeClr val="tx2"/>
          </a:solidFill>
          <a:latin typeface="+mn-lt"/>
          <a:ea typeface="+mn-ea"/>
          <a:cs typeface="+mn-cs"/>
        </a:defRPr>
      </a:lvl6pPr>
      <a:lvl7pPr marL="3200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3657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400" i="1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4114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1368">
          <p15:clr>
            <a:srgbClr val="F26B43"/>
          </p15:clr>
        </p15:guide>
        <p15:guide id="4" orient="horz" pos="1440">
          <p15:clr>
            <a:srgbClr val="F26B43"/>
          </p15:clr>
        </p15:guide>
        <p15:guide id="6" orient="horz" pos="3696">
          <p15:clr>
            <a:srgbClr val="F26B43"/>
          </p15:clr>
        </p15:guide>
        <p15:guide id="7" orient="horz" pos="432">
          <p15:clr>
            <a:srgbClr val="F26B43"/>
          </p15:clr>
        </p15:guide>
        <p15:guide id="8" orient="horz" pos="1512">
          <p15:clr>
            <a:srgbClr val="F26B43"/>
          </p15:clr>
        </p15:guide>
        <p15:guide id="9" pos="6912">
          <p15:clr>
            <a:srgbClr val="F26B43"/>
          </p15:clr>
        </p15:guide>
        <p15:guide id="10" pos="936">
          <p15:clr>
            <a:srgbClr val="F26B43"/>
          </p15:clr>
        </p15:guide>
        <p15:guide id="11" pos="864">
          <p15:clr>
            <a:srgbClr val="F26B43"/>
          </p15:clr>
        </p15:guide>
      </p15:sldGuideLst>
    </p:ext>
  </p:extLst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286000"/>
            <a:ext cx="9601200" cy="3581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390650" y="6453386"/>
            <a:ext cx="120457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893564" y="6453386"/>
            <a:ext cx="6280830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472736" y="6453386"/>
            <a:ext cx="159629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Side bar"/>
          <p:cNvSpPr/>
          <p:nvPr/>
        </p:nvSpPr>
        <p:spPr>
          <a:xfrm>
            <a:off x="478095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8475806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50" r:id="rId1"/>
    <p:sldLayoutId id="2147485451" r:id="rId2"/>
    <p:sldLayoutId id="2147485452" r:id="rId3"/>
    <p:sldLayoutId id="2147485453" r:id="rId4"/>
    <p:sldLayoutId id="2147485454" r:id="rId5"/>
    <p:sldLayoutId id="2147485455" r:id="rId6"/>
    <p:sldLayoutId id="2147485456" r:id="rId7"/>
    <p:sldLayoutId id="2147485457" r:id="rId8"/>
    <p:sldLayoutId id="2147485458" r:id="rId9"/>
    <p:sldLayoutId id="2147485459" r:id="rId10"/>
    <p:sldLayoutId id="2147485460" r:id="rId11"/>
  </p:sldLayoutIdLst>
  <p:txStyles>
    <p:titleStyle>
      <a:lvl1pPr algn="l" defTabSz="914400" rtl="0" eaLnBrk="1" latinLnBrk="0" hangingPunct="1">
        <a:lnSpc>
          <a:spcPct val="89000"/>
        </a:lnSpc>
        <a:spcBef>
          <a:spcPct val="0"/>
        </a:spcBef>
        <a:buNone/>
        <a:defRPr sz="4400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84048" indent="-384048" algn="l" defTabSz="914400" rtl="0" eaLnBrk="1" latinLnBrk="0" hangingPunct="1">
        <a:lnSpc>
          <a:spcPct val="94000"/>
        </a:lnSpc>
        <a:spcBef>
          <a:spcPts val="1000"/>
        </a:spcBef>
        <a:spcAft>
          <a:spcPts val="200"/>
        </a:spcAft>
        <a:buFont typeface="Franklin Gothic Book" panose="020B0503020102020204" pitchFamily="34" charset="0"/>
        <a:buChar char="■"/>
        <a:defRPr sz="2000" kern="1200" baseline="0">
          <a:solidFill>
            <a:schemeClr val="tx2"/>
          </a:solidFill>
          <a:latin typeface="+mn-lt"/>
          <a:ea typeface="+mn-ea"/>
          <a:cs typeface="+mn-cs"/>
        </a:defRPr>
      </a:lvl1pPr>
      <a:lvl2pPr marL="914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2000" i="1" kern="1200" baseline="0">
          <a:solidFill>
            <a:schemeClr val="tx2"/>
          </a:solidFill>
          <a:latin typeface="+mn-lt"/>
          <a:ea typeface="+mn-ea"/>
          <a:cs typeface="+mn-cs"/>
        </a:defRPr>
      </a:lvl2pPr>
      <a:lvl3pPr marL="1371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800" kern="1200" baseline="0">
          <a:solidFill>
            <a:schemeClr val="tx2"/>
          </a:solidFill>
          <a:latin typeface="+mn-lt"/>
          <a:ea typeface="+mn-ea"/>
          <a:cs typeface="+mn-cs"/>
        </a:defRPr>
      </a:lvl3pPr>
      <a:lvl4pPr marL="1828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800" i="1" kern="1200" baseline="0">
          <a:solidFill>
            <a:schemeClr val="tx2"/>
          </a:solidFill>
          <a:latin typeface="+mn-lt"/>
          <a:ea typeface="+mn-ea"/>
          <a:cs typeface="+mn-cs"/>
        </a:defRPr>
      </a:lvl4pPr>
      <a:lvl5pPr marL="22860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27432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600" i="1" kern="1200" baseline="0">
          <a:solidFill>
            <a:schemeClr val="tx2"/>
          </a:solidFill>
          <a:latin typeface="+mn-lt"/>
          <a:ea typeface="+mn-ea"/>
          <a:cs typeface="+mn-cs"/>
        </a:defRPr>
      </a:lvl6pPr>
      <a:lvl7pPr marL="3200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3657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400" i="1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4114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1368">
          <p15:clr>
            <a:srgbClr val="F26B43"/>
          </p15:clr>
        </p15:guide>
        <p15:guide id="4" orient="horz" pos="1440">
          <p15:clr>
            <a:srgbClr val="F26B43"/>
          </p15:clr>
        </p15:guide>
        <p15:guide id="6" orient="horz" pos="3696">
          <p15:clr>
            <a:srgbClr val="F26B43"/>
          </p15:clr>
        </p15:guide>
        <p15:guide id="7" orient="horz" pos="432">
          <p15:clr>
            <a:srgbClr val="F26B43"/>
          </p15:clr>
        </p15:guide>
        <p15:guide id="8" orient="horz" pos="1512">
          <p15:clr>
            <a:srgbClr val="F26B43"/>
          </p15:clr>
        </p15:guide>
        <p15:guide id="9" pos="6912">
          <p15:clr>
            <a:srgbClr val="F26B43"/>
          </p15:clr>
        </p15:guide>
        <p15:guide id="10" pos="936">
          <p15:clr>
            <a:srgbClr val="F26B43"/>
          </p15:clr>
        </p15:guide>
        <p15:guide id="11" pos="864">
          <p15:clr>
            <a:srgbClr val="F26B43"/>
          </p15:clr>
        </p15:guide>
      </p15:sldGuideLst>
    </p:ext>
  </p:extLst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286000"/>
            <a:ext cx="9601200" cy="3581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390650" y="6453386"/>
            <a:ext cx="120457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893564" y="6453386"/>
            <a:ext cx="6280830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472736" y="6453386"/>
            <a:ext cx="159629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Side bar"/>
          <p:cNvSpPr/>
          <p:nvPr/>
        </p:nvSpPr>
        <p:spPr>
          <a:xfrm>
            <a:off x="478095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3713974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62" r:id="rId1"/>
    <p:sldLayoutId id="2147485463" r:id="rId2"/>
    <p:sldLayoutId id="2147485464" r:id="rId3"/>
    <p:sldLayoutId id="2147485465" r:id="rId4"/>
    <p:sldLayoutId id="2147485466" r:id="rId5"/>
    <p:sldLayoutId id="2147485467" r:id="rId6"/>
    <p:sldLayoutId id="2147485468" r:id="rId7"/>
    <p:sldLayoutId id="2147485469" r:id="rId8"/>
    <p:sldLayoutId id="2147485470" r:id="rId9"/>
    <p:sldLayoutId id="2147485471" r:id="rId10"/>
    <p:sldLayoutId id="2147485472" r:id="rId11"/>
  </p:sldLayoutIdLst>
  <p:txStyles>
    <p:titleStyle>
      <a:lvl1pPr algn="l" defTabSz="914400" rtl="0" eaLnBrk="1" latinLnBrk="0" hangingPunct="1">
        <a:lnSpc>
          <a:spcPct val="89000"/>
        </a:lnSpc>
        <a:spcBef>
          <a:spcPct val="0"/>
        </a:spcBef>
        <a:buNone/>
        <a:defRPr sz="4400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84048" indent="-384048" algn="l" defTabSz="914400" rtl="0" eaLnBrk="1" latinLnBrk="0" hangingPunct="1">
        <a:lnSpc>
          <a:spcPct val="94000"/>
        </a:lnSpc>
        <a:spcBef>
          <a:spcPts val="1000"/>
        </a:spcBef>
        <a:spcAft>
          <a:spcPts val="200"/>
        </a:spcAft>
        <a:buFont typeface="Franklin Gothic Book" panose="020B0503020102020204" pitchFamily="34" charset="0"/>
        <a:buChar char="■"/>
        <a:defRPr sz="2000" kern="1200" baseline="0">
          <a:solidFill>
            <a:schemeClr val="tx2"/>
          </a:solidFill>
          <a:latin typeface="+mn-lt"/>
          <a:ea typeface="+mn-ea"/>
          <a:cs typeface="+mn-cs"/>
        </a:defRPr>
      </a:lvl1pPr>
      <a:lvl2pPr marL="914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2000" i="1" kern="1200" baseline="0">
          <a:solidFill>
            <a:schemeClr val="tx2"/>
          </a:solidFill>
          <a:latin typeface="+mn-lt"/>
          <a:ea typeface="+mn-ea"/>
          <a:cs typeface="+mn-cs"/>
        </a:defRPr>
      </a:lvl2pPr>
      <a:lvl3pPr marL="1371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800" kern="1200" baseline="0">
          <a:solidFill>
            <a:schemeClr val="tx2"/>
          </a:solidFill>
          <a:latin typeface="+mn-lt"/>
          <a:ea typeface="+mn-ea"/>
          <a:cs typeface="+mn-cs"/>
        </a:defRPr>
      </a:lvl3pPr>
      <a:lvl4pPr marL="1828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800" i="1" kern="1200" baseline="0">
          <a:solidFill>
            <a:schemeClr val="tx2"/>
          </a:solidFill>
          <a:latin typeface="+mn-lt"/>
          <a:ea typeface="+mn-ea"/>
          <a:cs typeface="+mn-cs"/>
        </a:defRPr>
      </a:lvl4pPr>
      <a:lvl5pPr marL="22860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27432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600" i="1" kern="1200" baseline="0">
          <a:solidFill>
            <a:schemeClr val="tx2"/>
          </a:solidFill>
          <a:latin typeface="+mn-lt"/>
          <a:ea typeface="+mn-ea"/>
          <a:cs typeface="+mn-cs"/>
        </a:defRPr>
      </a:lvl6pPr>
      <a:lvl7pPr marL="3200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3657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400" i="1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4114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1368">
          <p15:clr>
            <a:srgbClr val="F26B43"/>
          </p15:clr>
        </p15:guide>
        <p15:guide id="4" orient="horz" pos="1440">
          <p15:clr>
            <a:srgbClr val="F26B43"/>
          </p15:clr>
        </p15:guide>
        <p15:guide id="6" orient="horz" pos="3696">
          <p15:clr>
            <a:srgbClr val="F26B43"/>
          </p15:clr>
        </p15:guide>
        <p15:guide id="7" orient="horz" pos="432">
          <p15:clr>
            <a:srgbClr val="F26B43"/>
          </p15:clr>
        </p15:guide>
        <p15:guide id="8" orient="horz" pos="1512">
          <p15:clr>
            <a:srgbClr val="F26B43"/>
          </p15:clr>
        </p15:guide>
        <p15:guide id="9" pos="6912">
          <p15:clr>
            <a:srgbClr val="F26B43"/>
          </p15:clr>
        </p15:guide>
        <p15:guide id="10" pos="936">
          <p15:clr>
            <a:srgbClr val="F26B43"/>
          </p15:clr>
        </p15:guide>
        <p15:guide id="11" pos="864">
          <p15:clr>
            <a:srgbClr val="F26B43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0233964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286000"/>
            <a:ext cx="9601200" cy="3581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390650" y="6453386"/>
            <a:ext cx="120457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893564" y="6453386"/>
            <a:ext cx="6280830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472736" y="6453386"/>
            <a:ext cx="159629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Side bar"/>
          <p:cNvSpPr/>
          <p:nvPr/>
        </p:nvSpPr>
        <p:spPr>
          <a:xfrm>
            <a:off x="478095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9954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74" r:id="rId1"/>
    <p:sldLayoutId id="2147485475" r:id="rId2"/>
    <p:sldLayoutId id="2147485476" r:id="rId3"/>
    <p:sldLayoutId id="2147485477" r:id="rId4"/>
    <p:sldLayoutId id="2147485478" r:id="rId5"/>
    <p:sldLayoutId id="2147485479" r:id="rId6"/>
    <p:sldLayoutId id="2147485480" r:id="rId7"/>
    <p:sldLayoutId id="2147485481" r:id="rId8"/>
    <p:sldLayoutId id="2147485482" r:id="rId9"/>
    <p:sldLayoutId id="2147485483" r:id="rId10"/>
    <p:sldLayoutId id="2147485484" r:id="rId11"/>
  </p:sldLayoutIdLst>
  <p:txStyles>
    <p:titleStyle>
      <a:lvl1pPr algn="l" defTabSz="914400" rtl="0" eaLnBrk="1" latinLnBrk="0" hangingPunct="1">
        <a:lnSpc>
          <a:spcPct val="89000"/>
        </a:lnSpc>
        <a:spcBef>
          <a:spcPct val="0"/>
        </a:spcBef>
        <a:buNone/>
        <a:defRPr sz="4400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84048" indent="-384048" algn="l" defTabSz="914400" rtl="0" eaLnBrk="1" latinLnBrk="0" hangingPunct="1">
        <a:lnSpc>
          <a:spcPct val="94000"/>
        </a:lnSpc>
        <a:spcBef>
          <a:spcPts val="1000"/>
        </a:spcBef>
        <a:spcAft>
          <a:spcPts val="200"/>
        </a:spcAft>
        <a:buFont typeface="Franklin Gothic Book" panose="020B0503020102020204" pitchFamily="34" charset="0"/>
        <a:buChar char="■"/>
        <a:defRPr sz="2000" kern="1200" baseline="0">
          <a:solidFill>
            <a:schemeClr val="tx2"/>
          </a:solidFill>
          <a:latin typeface="+mn-lt"/>
          <a:ea typeface="+mn-ea"/>
          <a:cs typeface="+mn-cs"/>
        </a:defRPr>
      </a:lvl1pPr>
      <a:lvl2pPr marL="914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2000" i="1" kern="1200" baseline="0">
          <a:solidFill>
            <a:schemeClr val="tx2"/>
          </a:solidFill>
          <a:latin typeface="+mn-lt"/>
          <a:ea typeface="+mn-ea"/>
          <a:cs typeface="+mn-cs"/>
        </a:defRPr>
      </a:lvl2pPr>
      <a:lvl3pPr marL="1371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800" kern="1200" baseline="0">
          <a:solidFill>
            <a:schemeClr val="tx2"/>
          </a:solidFill>
          <a:latin typeface="+mn-lt"/>
          <a:ea typeface="+mn-ea"/>
          <a:cs typeface="+mn-cs"/>
        </a:defRPr>
      </a:lvl3pPr>
      <a:lvl4pPr marL="1828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800" i="1" kern="1200" baseline="0">
          <a:solidFill>
            <a:schemeClr val="tx2"/>
          </a:solidFill>
          <a:latin typeface="+mn-lt"/>
          <a:ea typeface="+mn-ea"/>
          <a:cs typeface="+mn-cs"/>
        </a:defRPr>
      </a:lvl4pPr>
      <a:lvl5pPr marL="22860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27432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600" i="1" kern="1200" baseline="0">
          <a:solidFill>
            <a:schemeClr val="tx2"/>
          </a:solidFill>
          <a:latin typeface="+mn-lt"/>
          <a:ea typeface="+mn-ea"/>
          <a:cs typeface="+mn-cs"/>
        </a:defRPr>
      </a:lvl6pPr>
      <a:lvl7pPr marL="3200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3657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400" i="1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4114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1368">
          <p15:clr>
            <a:srgbClr val="F26B43"/>
          </p15:clr>
        </p15:guide>
        <p15:guide id="4" orient="horz" pos="1440">
          <p15:clr>
            <a:srgbClr val="F26B43"/>
          </p15:clr>
        </p15:guide>
        <p15:guide id="6" orient="horz" pos="3696">
          <p15:clr>
            <a:srgbClr val="F26B43"/>
          </p15:clr>
        </p15:guide>
        <p15:guide id="7" orient="horz" pos="432">
          <p15:clr>
            <a:srgbClr val="F26B43"/>
          </p15:clr>
        </p15:guide>
        <p15:guide id="8" orient="horz" pos="1512">
          <p15:clr>
            <a:srgbClr val="F26B43"/>
          </p15:clr>
        </p15:guide>
        <p15:guide id="9" pos="6912">
          <p15:clr>
            <a:srgbClr val="F26B43"/>
          </p15:clr>
        </p15:guide>
        <p15:guide id="10" pos="936">
          <p15:clr>
            <a:srgbClr val="F26B43"/>
          </p15:clr>
        </p15:guide>
        <p15:guide id="11" pos="864">
          <p15:clr>
            <a:srgbClr val="F26B43"/>
          </p15:clr>
        </p15:guide>
      </p15:sldGuideLst>
    </p:ext>
  </p:extLst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286000"/>
            <a:ext cx="9601200" cy="3581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390650" y="6453386"/>
            <a:ext cx="120457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893564" y="6453386"/>
            <a:ext cx="6280830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472736" y="6453386"/>
            <a:ext cx="159629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Side bar"/>
          <p:cNvSpPr/>
          <p:nvPr/>
        </p:nvSpPr>
        <p:spPr>
          <a:xfrm>
            <a:off x="478095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0701866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86" r:id="rId1"/>
    <p:sldLayoutId id="2147485487" r:id="rId2"/>
    <p:sldLayoutId id="2147485488" r:id="rId3"/>
    <p:sldLayoutId id="2147485489" r:id="rId4"/>
    <p:sldLayoutId id="2147485490" r:id="rId5"/>
    <p:sldLayoutId id="2147485491" r:id="rId6"/>
    <p:sldLayoutId id="2147485492" r:id="rId7"/>
    <p:sldLayoutId id="2147485493" r:id="rId8"/>
    <p:sldLayoutId id="2147485494" r:id="rId9"/>
    <p:sldLayoutId id="2147485495" r:id="rId10"/>
    <p:sldLayoutId id="2147485496" r:id="rId11"/>
  </p:sldLayoutIdLst>
  <p:txStyles>
    <p:titleStyle>
      <a:lvl1pPr algn="l" defTabSz="914400" rtl="0" eaLnBrk="1" latinLnBrk="0" hangingPunct="1">
        <a:lnSpc>
          <a:spcPct val="89000"/>
        </a:lnSpc>
        <a:spcBef>
          <a:spcPct val="0"/>
        </a:spcBef>
        <a:buNone/>
        <a:defRPr sz="4400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84048" indent="-384048" algn="l" defTabSz="914400" rtl="0" eaLnBrk="1" latinLnBrk="0" hangingPunct="1">
        <a:lnSpc>
          <a:spcPct val="94000"/>
        </a:lnSpc>
        <a:spcBef>
          <a:spcPts val="1000"/>
        </a:spcBef>
        <a:spcAft>
          <a:spcPts val="200"/>
        </a:spcAft>
        <a:buFont typeface="Franklin Gothic Book" panose="020B0503020102020204" pitchFamily="34" charset="0"/>
        <a:buChar char="■"/>
        <a:defRPr sz="2000" kern="1200" baseline="0">
          <a:solidFill>
            <a:schemeClr val="tx2"/>
          </a:solidFill>
          <a:latin typeface="+mn-lt"/>
          <a:ea typeface="+mn-ea"/>
          <a:cs typeface="+mn-cs"/>
        </a:defRPr>
      </a:lvl1pPr>
      <a:lvl2pPr marL="914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2000" i="1" kern="1200" baseline="0">
          <a:solidFill>
            <a:schemeClr val="tx2"/>
          </a:solidFill>
          <a:latin typeface="+mn-lt"/>
          <a:ea typeface="+mn-ea"/>
          <a:cs typeface="+mn-cs"/>
        </a:defRPr>
      </a:lvl2pPr>
      <a:lvl3pPr marL="1371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800" kern="1200" baseline="0">
          <a:solidFill>
            <a:schemeClr val="tx2"/>
          </a:solidFill>
          <a:latin typeface="+mn-lt"/>
          <a:ea typeface="+mn-ea"/>
          <a:cs typeface="+mn-cs"/>
        </a:defRPr>
      </a:lvl3pPr>
      <a:lvl4pPr marL="1828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800" i="1" kern="1200" baseline="0">
          <a:solidFill>
            <a:schemeClr val="tx2"/>
          </a:solidFill>
          <a:latin typeface="+mn-lt"/>
          <a:ea typeface="+mn-ea"/>
          <a:cs typeface="+mn-cs"/>
        </a:defRPr>
      </a:lvl4pPr>
      <a:lvl5pPr marL="22860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27432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600" i="1" kern="1200" baseline="0">
          <a:solidFill>
            <a:schemeClr val="tx2"/>
          </a:solidFill>
          <a:latin typeface="+mn-lt"/>
          <a:ea typeface="+mn-ea"/>
          <a:cs typeface="+mn-cs"/>
        </a:defRPr>
      </a:lvl6pPr>
      <a:lvl7pPr marL="3200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3657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400" i="1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4114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1368">
          <p15:clr>
            <a:srgbClr val="F26B43"/>
          </p15:clr>
        </p15:guide>
        <p15:guide id="4" orient="horz" pos="1440">
          <p15:clr>
            <a:srgbClr val="F26B43"/>
          </p15:clr>
        </p15:guide>
        <p15:guide id="6" orient="horz" pos="3696">
          <p15:clr>
            <a:srgbClr val="F26B43"/>
          </p15:clr>
        </p15:guide>
        <p15:guide id="7" orient="horz" pos="432">
          <p15:clr>
            <a:srgbClr val="F26B43"/>
          </p15:clr>
        </p15:guide>
        <p15:guide id="8" orient="horz" pos="1512">
          <p15:clr>
            <a:srgbClr val="F26B43"/>
          </p15:clr>
        </p15:guide>
        <p15:guide id="9" pos="6912">
          <p15:clr>
            <a:srgbClr val="F26B43"/>
          </p15:clr>
        </p15:guide>
        <p15:guide id="10" pos="936">
          <p15:clr>
            <a:srgbClr val="F26B43"/>
          </p15:clr>
        </p15:guide>
        <p15:guide id="11" pos="864">
          <p15:clr>
            <a:srgbClr val="F26B43"/>
          </p15:clr>
        </p15:guide>
      </p15:sldGuideLst>
    </p:ext>
  </p:extLst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371600" y="685800"/>
            <a:ext cx="9601200" cy="14859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286000"/>
            <a:ext cx="9601200" cy="3581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390650" y="6453386"/>
            <a:ext cx="120457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893564" y="6453386"/>
            <a:ext cx="6280830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472736" y="6453386"/>
            <a:ext cx="1596292" cy="4046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 title="Side bar"/>
          <p:cNvSpPr/>
          <p:nvPr/>
        </p:nvSpPr>
        <p:spPr>
          <a:xfrm>
            <a:off x="478095" y="376"/>
            <a:ext cx="2286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8327423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98" r:id="rId1"/>
    <p:sldLayoutId id="2147485499" r:id="rId2"/>
    <p:sldLayoutId id="2147485500" r:id="rId3"/>
    <p:sldLayoutId id="2147485501" r:id="rId4"/>
    <p:sldLayoutId id="2147485502" r:id="rId5"/>
    <p:sldLayoutId id="2147485503" r:id="rId6"/>
    <p:sldLayoutId id="2147485504" r:id="rId7"/>
    <p:sldLayoutId id="2147485505" r:id="rId8"/>
    <p:sldLayoutId id="2147485506" r:id="rId9"/>
    <p:sldLayoutId id="2147485507" r:id="rId10"/>
    <p:sldLayoutId id="2147485508" r:id="rId11"/>
  </p:sldLayoutIdLst>
  <p:txStyles>
    <p:titleStyle>
      <a:lvl1pPr algn="l" defTabSz="914400" rtl="0" eaLnBrk="1" latinLnBrk="0" hangingPunct="1">
        <a:lnSpc>
          <a:spcPct val="89000"/>
        </a:lnSpc>
        <a:spcBef>
          <a:spcPct val="0"/>
        </a:spcBef>
        <a:buNone/>
        <a:defRPr sz="4400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84048" indent="-384048" algn="l" defTabSz="914400" rtl="0" eaLnBrk="1" latinLnBrk="0" hangingPunct="1">
        <a:lnSpc>
          <a:spcPct val="94000"/>
        </a:lnSpc>
        <a:spcBef>
          <a:spcPts val="1000"/>
        </a:spcBef>
        <a:spcAft>
          <a:spcPts val="200"/>
        </a:spcAft>
        <a:buFont typeface="Franklin Gothic Book" panose="020B0503020102020204" pitchFamily="34" charset="0"/>
        <a:buChar char="■"/>
        <a:defRPr sz="2000" kern="1200" baseline="0">
          <a:solidFill>
            <a:schemeClr val="tx2"/>
          </a:solidFill>
          <a:latin typeface="+mn-lt"/>
          <a:ea typeface="+mn-ea"/>
          <a:cs typeface="+mn-cs"/>
        </a:defRPr>
      </a:lvl1pPr>
      <a:lvl2pPr marL="914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2000" i="1" kern="1200" baseline="0">
          <a:solidFill>
            <a:schemeClr val="tx2"/>
          </a:solidFill>
          <a:latin typeface="+mn-lt"/>
          <a:ea typeface="+mn-ea"/>
          <a:cs typeface="+mn-cs"/>
        </a:defRPr>
      </a:lvl2pPr>
      <a:lvl3pPr marL="1371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800" kern="1200" baseline="0">
          <a:solidFill>
            <a:schemeClr val="tx2"/>
          </a:solidFill>
          <a:latin typeface="+mn-lt"/>
          <a:ea typeface="+mn-ea"/>
          <a:cs typeface="+mn-cs"/>
        </a:defRPr>
      </a:lvl3pPr>
      <a:lvl4pPr marL="1828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800" i="1" kern="1200" baseline="0">
          <a:solidFill>
            <a:schemeClr val="tx2"/>
          </a:solidFill>
          <a:latin typeface="+mn-lt"/>
          <a:ea typeface="+mn-ea"/>
          <a:cs typeface="+mn-cs"/>
        </a:defRPr>
      </a:lvl4pPr>
      <a:lvl5pPr marL="22860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27432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600" i="1" kern="1200" baseline="0">
          <a:solidFill>
            <a:schemeClr val="tx2"/>
          </a:solidFill>
          <a:latin typeface="+mn-lt"/>
          <a:ea typeface="+mn-ea"/>
          <a:cs typeface="+mn-cs"/>
        </a:defRPr>
      </a:lvl6pPr>
      <a:lvl7pPr marL="32004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36576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–"/>
        <a:defRPr sz="1400" i="1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4114800" indent="-384048" algn="l" defTabSz="914400" rtl="0" eaLnBrk="1" latinLnBrk="0" hangingPunct="1">
        <a:lnSpc>
          <a:spcPct val="94000"/>
        </a:lnSpc>
        <a:spcBef>
          <a:spcPts val="500"/>
        </a:spcBef>
        <a:spcAft>
          <a:spcPts val="200"/>
        </a:spcAft>
        <a:buFont typeface="Franklin Gothic Book" panose="020B0503020102020204" pitchFamily="34" charset="0"/>
        <a:buChar char="■"/>
        <a:defRPr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1368">
          <p15:clr>
            <a:srgbClr val="F26B43"/>
          </p15:clr>
        </p15:guide>
        <p15:guide id="4" orient="horz" pos="1440">
          <p15:clr>
            <a:srgbClr val="F26B43"/>
          </p15:clr>
        </p15:guide>
        <p15:guide id="6" orient="horz" pos="3696">
          <p15:clr>
            <a:srgbClr val="F26B43"/>
          </p15:clr>
        </p15:guide>
        <p15:guide id="7" orient="horz" pos="432">
          <p15:clr>
            <a:srgbClr val="F26B43"/>
          </p15:clr>
        </p15:guide>
        <p15:guide id="8" orient="horz" pos="1512">
          <p15:clr>
            <a:srgbClr val="F26B43"/>
          </p15:clr>
        </p15:guide>
        <p15:guide id="9" pos="6912">
          <p15:clr>
            <a:srgbClr val="F26B43"/>
          </p15:clr>
        </p15:guide>
        <p15:guide id="10" pos="936">
          <p15:clr>
            <a:srgbClr val="F26B43"/>
          </p15:clr>
        </p15:guide>
        <p15:guide id="11" pos="864">
          <p15:clr>
            <a:srgbClr val="F26B43"/>
          </p15:clr>
        </p15:guide>
      </p15:sldGuideLst>
    </p:ext>
  </p:extLst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95" y="2096064"/>
            <a:ext cx="10353762" cy="36951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6" y="58832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94" y="5883275"/>
            <a:ext cx="667286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1" y="5883275"/>
            <a:ext cx="75354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4957651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510" r:id="rId1"/>
    <p:sldLayoutId id="2147485511" r:id="rId2"/>
    <p:sldLayoutId id="2147485512" r:id="rId3"/>
    <p:sldLayoutId id="2147485513" r:id="rId4"/>
    <p:sldLayoutId id="2147485514" r:id="rId5"/>
    <p:sldLayoutId id="2147485515" r:id="rId6"/>
    <p:sldLayoutId id="2147485516" r:id="rId7"/>
    <p:sldLayoutId id="2147485517" r:id="rId8"/>
    <p:sldLayoutId id="2147485518" r:id="rId9"/>
    <p:sldLayoutId id="2147485519" r:id="rId10"/>
    <p:sldLayoutId id="2147485520" r:id="rId11"/>
    <p:sldLayoutId id="2147485521" r:id="rId12"/>
    <p:sldLayoutId id="2147485522" r:id="rId13"/>
    <p:sldLayoutId id="2147485523" r:id="rId14"/>
    <p:sldLayoutId id="2147485524" r:id="rId15"/>
    <p:sldLayoutId id="2147485525" r:id="rId16"/>
    <p:sldLayoutId id="2147485526" r:id="rId17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400" b="1" i="0" kern="1200" cap="all">
          <a:solidFill>
            <a:schemeClr val="tx1"/>
          </a:solidFill>
          <a:effectLst>
            <a:outerShdw blurRad="50800" dist="63500" dir="2700000" algn="tl" rotWithShape="0">
              <a:srgbClr val="000000">
                <a:alpha val="48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95" y="2096064"/>
            <a:ext cx="10353762" cy="36951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6" y="58832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94" y="5883275"/>
            <a:ext cx="667286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1" y="5883275"/>
            <a:ext cx="75354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3251612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528" r:id="rId1"/>
    <p:sldLayoutId id="2147485529" r:id="rId2"/>
    <p:sldLayoutId id="2147485530" r:id="rId3"/>
    <p:sldLayoutId id="2147485531" r:id="rId4"/>
    <p:sldLayoutId id="2147485532" r:id="rId5"/>
    <p:sldLayoutId id="2147485533" r:id="rId6"/>
    <p:sldLayoutId id="2147485534" r:id="rId7"/>
    <p:sldLayoutId id="2147485535" r:id="rId8"/>
    <p:sldLayoutId id="2147485536" r:id="rId9"/>
    <p:sldLayoutId id="2147485537" r:id="rId10"/>
    <p:sldLayoutId id="2147485538" r:id="rId11"/>
    <p:sldLayoutId id="2147485539" r:id="rId12"/>
    <p:sldLayoutId id="2147485540" r:id="rId13"/>
    <p:sldLayoutId id="2147485541" r:id="rId14"/>
    <p:sldLayoutId id="2147485542" r:id="rId15"/>
    <p:sldLayoutId id="2147485543" r:id="rId16"/>
    <p:sldLayoutId id="2147485544" r:id="rId17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400" b="1" i="0" kern="1200" cap="all">
          <a:solidFill>
            <a:schemeClr val="tx1"/>
          </a:solidFill>
          <a:effectLst>
            <a:outerShdw blurRad="50800" dist="63500" dir="2700000" algn="tl" rotWithShape="0">
              <a:srgbClr val="000000">
                <a:alpha val="48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95" y="2096064"/>
            <a:ext cx="10353762" cy="36951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6" y="58832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94" y="5883275"/>
            <a:ext cx="667286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1" y="5883275"/>
            <a:ext cx="75354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6264479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546" r:id="rId1"/>
    <p:sldLayoutId id="2147485547" r:id="rId2"/>
    <p:sldLayoutId id="2147485548" r:id="rId3"/>
    <p:sldLayoutId id="2147485549" r:id="rId4"/>
    <p:sldLayoutId id="2147485550" r:id="rId5"/>
    <p:sldLayoutId id="2147485551" r:id="rId6"/>
    <p:sldLayoutId id="2147485552" r:id="rId7"/>
    <p:sldLayoutId id="2147485553" r:id="rId8"/>
    <p:sldLayoutId id="2147485554" r:id="rId9"/>
    <p:sldLayoutId id="2147485555" r:id="rId10"/>
    <p:sldLayoutId id="2147485556" r:id="rId11"/>
    <p:sldLayoutId id="2147485557" r:id="rId12"/>
    <p:sldLayoutId id="2147485558" r:id="rId13"/>
    <p:sldLayoutId id="2147485559" r:id="rId14"/>
    <p:sldLayoutId id="2147485560" r:id="rId15"/>
    <p:sldLayoutId id="2147485561" r:id="rId16"/>
    <p:sldLayoutId id="2147485562" r:id="rId17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400" b="1" i="0" kern="1200" cap="all">
          <a:solidFill>
            <a:schemeClr val="tx1"/>
          </a:solidFill>
          <a:effectLst>
            <a:outerShdw blurRad="50800" dist="63500" dir="2700000" algn="tl" rotWithShape="0">
              <a:srgbClr val="000000">
                <a:alpha val="48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95" y="2096064"/>
            <a:ext cx="10353762" cy="36951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6" y="58832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94" y="5883275"/>
            <a:ext cx="667286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1" y="5883275"/>
            <a:ext cx="75354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81422646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564" r:id="rId1"/>
    <p:sldLayoutId id="2147485565" r:id="rId2"/>
    <p:sldLayoutId id="2147485566" r:id="rId3"/>
    <p:sldLayoutId id="2147485567" r:id="rId4"/>
    <p:sldLayoutId id="2147485568" r:id="rId5"/>
    <p:sldLayoutId id="2147485569" r:id="rId6"/>
    <p:sldLayoutId id="2147485570" r:id="rId7"/>
    <p:sldLayoutId id="2147485571" r:id="rId8"/>
    <p:sldLayoutId id="2147485572" r:id="rId9"/>
    <p:sldLayoutId id="2147485573" r:id="rId10"/>
    <p:sldLayoutId id="2147485574" r:id="rId11"/>
    <p:sldLayoutId id="2147485575" r:id="rId12"/>
    <p:sldLayoutId id="2147485576" r:id="rId13"/>
    <p:sldLayoutId id="2147485577" r:id="rId14"/>
    <p:sldLayoutId id="2147485578" r:id="rId15"/>
    <p:sldLayoutId id="2147485579" r:id="rId16"/>
    <p:sldLayoutId id="2147485580" r:id="rId17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400" b="1" i="0" kern="1200" cap="all">
          <a:solidFill>
            <a:schemeClr val="tx1"/>
          </a:solidFill>
          <a:effectLst>
            <a:outerShdw blurRad="50800" dist="63500" dir="2700000" algn="tl" rotWithShape="0">
              <a:srgbClr val="000000">
                <a:alpha val="48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95" y="2096064"/>
            <a:ext cx="10353762" cy="36951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6" y="58832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94" y="5883275"/>
            <a:ext cx="667286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1" y="5883275"/>
            <a:ext cx="75354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193126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582" r:id="rId1"/>
    <p:sldLayoutId id="2147485583" r:id="rId2"/>
    <p:sldLayoutId id="2147485584" r:id="rId3"/>
    <p:sldLayoutId id="2147485585" r:id="rId4"/>
    <p:sldLayoutId id="2147485586" r:id="rId5"/>
    <p:sldLayoutId id="2147485587" r:id="rId6"/>
    <p:sldLayoutId id="2147485588" r:id="rId7"/>
    <p:sldLayoutId id="2147485589" r:id="rId8"/>
    <p:sldLayoutId id="2147485590" r:id="rId9"/>
    <p:sldLayoutId id="2147485591" r:id="rId10"/>
    <p:sldLayoutId id="2147485592" r:id="rId11"/>
    <p:sldLayoutId id="2147485593" r:id="rId12"/>
    <p:sldLayoutId id="2147485594" r:id="rId13"/>
    <p:sldLayoutId id="2147485595" r:id="rId14"/>
    <p:sldLayoutId id="2147485596" r:id="rId15"/>
    <p:sldLayoutId id="2147485597" r:id="rId16"/>
    <p:sldLayoutId id="2147485598" r:id="rId17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400" b="1" i="0" kern="1200" cap="all">
          <a:solidFill>
            <a:schemeClr val="tx1"/>
          </a:solidFill>
          <a:effectLst>
            <a:outerShdw blurRad="50800" dist="63500" dir="2700000" algn="tl" rotWithShape="0">
              <a:srgbClr val="000000">
                <a:alpha val="48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95" y="2096064"/>
            <a:ext cx="10353762" cy="36951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6" y="58832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94" y="5883275"/>
            <a:ext cx="667286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1" y="5883275"/>
            <a:ext cx="75354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70985198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600" r:id="rId1"/>
    <p:sldLayoutId id="2147485601" r:id="rId2"/>
    <p:sldLayoutId id="2147485602" r:id="rId3"/>
    <p:sldLayoutId id="2147485603" r:id="rId4"/>
    <p:sldLayoutId id="2147485604" r:id="rId5"/>
    <p:sldLayoutId id="2147485605" r:id="rId6"/>
    <p:sldLayoutId id="2147485606" r:id="rId7"/>
    <p:sldLayoutId id="2147485607" r:id="rId8"/>
    <p:sldLayoutId id="2147485608" r:id="rId9"/>
    <p:sldLayoutId id="2147485609" r:id="rId10"/>
    <p:sldLayoutId id="2147485610" r:id="rId11"/>
    <p:sldLayoutId id="2147485611" r:id="rId12"/>
    <p:sldLayoutId id="2147485612" r:id="rId13"/>
    <p:sldLayoutId id="2147485613" r:id="rId14"/>
    <p:sldLayoutId id="2147485614" r:id="rId15"/>
    <p:sldLayoutId id="2147485615" r:id="rId16"/>
    <p:sldLayoutId id="2147485616" r:id="rId17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400" b="1" i="0" kern="1200" cap="all">
          <a:solidFill>
            <a:schemeClr val="tx1"/>
          </a:solidFill>
          <a:effectLst>
            <a:outerShdw blurRad="50800" dist="63500" dir="2700000" algn="tl" rotWithShape="0">
              <a:srgbClr val="000000">
                <a:alpha val="48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95" y="2096064"/>
            <a:ext cx="10353762" cy="36951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6" y="58832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94" y="5883275"/>
            <a:ext cx="667286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1" y="5883275"/>
            <a:ext cx="75354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2143068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618" r:id="rId1"/>
    <p:sldLayoutId id="2147485619" r:id="rId2"/>
    <p:sldLayoutId id="2147485620" r:id="rId3"/>
    <p:sldLayoutId id="2147485621" r:id="rId4"/>
    <p:sldLayoutId id="2147485622" r:id="rId5"/>
    <p:sldLayoutId id="2147485623" r:id="rId6"/>
    <p:sldLayoutId id="2147485624" r:id="rId7"/>
    <p:sldLayoutId id="2147485625" r:id="rId8"/>
    <p:sldLayoutId id="2147485626" r:id="rId9"/>
    <p:sldLayoutId id="2147485627" r:id="rId10"/>
    <p:sldLayoutId id="2147485628" r:id="rId11"/>
    <p:sldLayoutId id="2147485629" r:id="rId12"/>
    <p:sldLayoutId id="2147485630" r:id="rId13"/>
    <p:sldLayoutId id="2147485631" r:id="rId14"/>
    <p:sldLayoutId id="2147485632" r:id="rId15"/>
    <p:sldLayoutId id="2147485633" r:id="rId16"/>
    <p:sldLayoutId id="2147485634" r:id="rId17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400" b="1" i="0" kern="1200" cap="all">
          <a:solidFill>
            <a:schemeClr val="tx1"/>
          </a:solidFill>
          <a:effectLst>
            <a:outerShdw blurRad="50800" dist="63500" dir="2700000" algn="tl" rotWithShape="0">
              <a:srgbClr val="000000">
                <a:alpha val="48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3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9" y="6470704"/>
            <a:ext cx="2154143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9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3" y="6470704"/>
            <a:ext cx="973667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299511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1" cy="132632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95" y="2096064"/>
            <a:ext cx="10353762" cy="36951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6" y="58832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94" y="5883275"/>
            <a:ext cx="667286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1" y="5883275"/>
            <a:ext cx="75354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2761440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636" r:id="rId1"/>
    <p:sldLayoutId id="2147485637" r:id="rId2"/>
    <p:sldLayoutId id="2147485638" r:id="rId3"/>
    <p:sldLayoutId id="2147485639" r:id="rId4"/>
    <p:sldLayoutId id="2147485640" r:id="rId5"/>
    <p:sldLayoutId id="2147485641" r:id="rId6"/>
    <p:sldLayoutId id="2147485642" r:id="rId7"/>
    <p:sldLayoutId id="2147485643" r:id="rId8"/>
    <p:sldLayoutId id="2147485644" r:id="rId9"/>
    <p:sldLayoutId id="2147485645" r:id="rId10"/>
    <p:sldLayoutId id="2147485646" r:id="rId11"/>
    <p:sldLayoutId id="2147485647" r:id="rId12"/>
    <p:sldLayoutId id="2147485648" r:id="rId13"/>
    <p:sldLayoutId id="2147485649" r:id="rId14"/>
    <p:sldLayoutId id="2147485650" r:id="rId15"/>
    <p:sldLayoutId id="2147485651" r:id="rId16"/>
    <p:sldLayoutId id="2147485652" r:id="rId17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400" b="1" i="0" kern="1200" cap="all">
          <a:solidFill>
            <a:schemeClr val="tx1"/>
          </a:solidFill>
          <a:effectLst>
            <a:outerShdw blurRad="50800" dist="63500" dir="2700000" algn="tl" rotWithShape="0">
              <a:srgbClr val="000000">
                <a:alpha val="48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effectLst>
            <a:outerShdw blurRad="50800" dist="38100" dir="2700000" algn="tl" rotWithShape="0">
              <a:srgbClr val="000000">
                <a:alpha val="48000"/>
              </a:srgbClr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81192" y="705124"/>
            <a:ext cx="11029616" cy="118955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81192" y="2336003"/>
            <a:ext cx="11029616" cy="352279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05951" y="5956137"/>
            <a:ext cx="28447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81192" y="5951811"/>
            <a:ext cx="69172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all">
                <a:solidFill>
                  <a:schemeClr val="accent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58300" y="5956137"/>
            <a:ext cx="10525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/>
          <p:cNvSpPr/>
          <p:nvPr/>
        </p:nvSpPr>
        <p:spPr>
          <a:xfrm>
            <a:off x="446534" y="457200"/>
            <a:ext cx="3703320" cy="9499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8042147" y="453643"/>
            <a:ext cx="3703320" cy="98554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4241830" y="457200"/>
            <a:ext cx="3703320" cy="9144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8974112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54" r:id="rId1"/>
    <p:sldLayoutId id="2147485655" r:id="rId2"/>
    <p:sldLayoutId id="2147485656" r:id="rId3"/>
    <p:sldLayoutId id="2147485657" r:id="rId4"/>
    <p:sldLayoutId id="2147485658" r:id="rId5"/>
    <p:sldLayoutId id="2147485659" r:id="rId6"/>
    <p:sldLayoutId id="2147485660" r:id="rId7"/>
    <p:sldLayoutId id="2147485661" r:id="rId8"/>
    <p:sldLayoutId id="2147485662" r:id="rId9"/>
    <p:sldLayoutId id="2147485663" r:id="rId10"/>
    <p:sldLayoutId id="2147485664" r:id="rId11"/>
  </p:sldLayoutIdLst>
  <p:txStyles>
    <p:titleStyle>
      <a:lvl1pPr algn="l" defTabSz="457200" rtl="0" eaLnBrk="1" latinLnBrk="0" hangingPunct="1">
        <a:spcBef>
          <a:spcPct val="0"/>
        </a:spcBef>
        <a:buNone/>
        <a:defRPr sz="2800" b="0" kern="1200" cap="all">
          <a:solidFill>
            <a:schemeClr val="bg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06000" indent="-306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800" kern="1200">
          <a:solidFill>
            <a:schemeClr val="tx2"/>
          </a:solidFill>
          <a:latin typeface="+mn-lt"/>
          <a:ea typeface="+mn-ea"/>
          <a:cs typeface="+mn-cs"/>
        </a:defRPr>
      </a:lvl1pPr>
      <a:lvl2pPr marL="630000" indent="-306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600" kern="1200">
          <a:solidFill>
            <a:schemeClr val="tx2"/>
          </a:solidFill>
          <a:latin typeface="+mn-lt"/>
          <a:ea typeface="+mn-ea"/>
          <a:cs typeface="+mn-cs"/>
        </a:defRPr>
      </a:lvl2pPr>
      <a:lvl3pPr marL="900000" indent="-270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400" kern="1200">
          <a:solidFill>
            <a:schemeClr val="tx2"/>
          </a:solidFill>
          <a:latin typeface="+mn-lt"/>
          <a:ea typeface="+mn-ea"/>
          <a:cs typeface="+mn-cs"/>
        </a:defRPr>
      </a:lvl3pPr>
      <a:lvl4pPr marL="1242000" indent="-234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4pPr>
      <a:lvl5pPr marL="1602000" indent="-234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5pPr>
      <a:lvl6pPr marL="19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6pPr>
      <a:lvl7pPr marL="22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7pPr>
      <a:lvl8pPr marL="25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8pPr>
      <a:lvl9pPr marL="28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81192" y="705124"/>
            <a:ext cx="11029616" cy="118955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81192" y="2336003"/>
            <a:ext cx="11029616" cy="352279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05951" y="5956137"/>
            <a:ext cx="28447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2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81192" y="5951811"/>
            <a:ext cx="69172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all">
                <a:solidFill>
                  <a:schemeClr val="accent2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58300" y="5956137"/>
            <a:ext cx="10525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2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/>
          <p:cNvSpPr/>
          <p:nvPr/>
        </p:nvSpPr>
        <p:spPr>
          <a:xfrm>
            <a:off x="446534" y="457200"/>
            <a:ext cx="3703320" cy="9499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8042147" y="453643"/>
            <a:ext cx="3703320" cy="98554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4241830" y="457200"/>
            <a:ext cx="3703320" cy="9144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150291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6" r:id="rId1"/>
    <p:sldLayoutId id="2147485667" r:id="rId2"/>
    <p:sldLayoutId id="2147485668" r:id="rId3"/>
    <p:sldLayoutId id="2147485669" r:id="rId4"/>
    <p:sldLayoutId id="2147485670" r:id="rId5"/>
    <p:sldLayoutId id="2147485671" r:id="rId6"/>
    <p:sldLayoutId id="2147485672" r:id="rId7"/>
    <p:sldLayoutId id="2147485673" r:id="rId8"/>
    <p:sldLayoutId id="2147485674" r:id="rId9"/>
    <p:sldLayoutId id="2147485675" r:id="rId10"/>
    <p:sldLayoutId id="2147485676" r:id="rId11"/>
  </p:sldLayoutIdLst>
  <p:txStyles>
    <p:titleStyle>
      <a:lvl1pPr algn="l" defTabSz="457200" rtl="0" eaLnBrk="1" latinLnBrk="0" hangingPunct="1">
        <a:spcBef>
          <a:spcPct val="0"/>
        </a:spcBef>
        <a:buNone/>
        <a:defRPr sz="2800" b="0" kern="1200" cap="all">
          <a:solidFill>
            <a:schemeClr val="bg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06000" indent="-306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800" kern="1200">
          <a:solidFill>
            <a:schemeClr val="tx2"/>
          </a:solidFill>
          <a:latin typeface="+mn-lt"/>
          <a:ea typeface="+mn-ea"/>
          <a:cs typeface="+mn-cs"/>
        </a:defRPr>
      </a:lvl1pPr>
      <a:lvl2pPr marL="630000" indent="-306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600" kern="1200">
          <a:solidFill>
            <a:schemeClr val="tx2"/>
          </a:solidFill>
          <a:latin typeface="+mn-lt"/>
          <a:ea typeface="+mn-ea"/>
          <a:cs typeface="+mn-cs"/>
        </a:defRPr>
      </a:lvl2pPr>
      <a:lvl3pPr marL="900000" indent="-270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400" kern="1200">
          <a:solidFill>
            <a:schemeClr val="tx2"/>
          </a:solidFill>
          <a:latin typeface="+mn-lt"/>
          <a:ea typeface="+mn-ea"/>
          <a:cs typeface="+mn-cs"/>
        </a:defRPr>
      </a:lvl3pPr>
      <a:lvl4pPr marL="1242000" indent="-234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4pPr>
      <a:lvl5pPr marL="1602000" indent="-234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5pPr>
      <a:lvl6pPr marL="19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6pPr>
      <a:lvl7pPr marL="22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7pPr>
      <a:lvl8pPr marL="25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8pPr>
      <a:lvl9pPr marL="28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 title="Feathers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23" name="Freeform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933700" y="568345"/>
            <a:ext cx="8770571" cy="156071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700" y="2438400"/>
            <a:ext cx="8770571" cy="3651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61071" y="629661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933699" y="6296615"/>
            <a:ext cx="56673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12999" y="723328"/>
            <a:ext cx="1884348" cy="60426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44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 title="Rule Line"/>
          <p:cNvCxnSpPr/>
          <p:nvPr/>
        </p:nvCxnSpPr>
        <p:spPr>
          <a:xfrm>
            <a:off x="2933700" y="2176009"/>
            <a:ext cx="8770571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38163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78" r:id="rId1"/>
    <p:sldLayoutId id="2147485679" r:id="rId2"/>
    <p:sldLayoutId id="2147485680" r:id="rId3"/>
    <p:sldLayoutId id="2147485681" r:id="rId4"/>
    <p:sldLayoutId id="2147485682" r:id="rId5"/>
    <p:sldLayoutId id="2147485683" r:id="rId6"/>
    <p:sldLayoutId id="2147485684" r:id="rId7"/>
    <p:sldLayoutId id="2147485685" r:id="rId8"/>
    <p:sldLayoutId id="2147485686" r:id="rId9"/>
    <p:sldLayoutId id="2147485687" r:id="rId10"/>
    <p:sldLayoutId id="2147485688" r:id="rId11"/>
  </p:sldLayoutIdLst>
  <p:txStyles>
    <p:titleStyle>
      <a:lvl1pPr algn="l" defTabSz="914400" rtl="0" eaLnBrk="1" latinLnBrk="0" hangingPunct="1">
        <a:lnSpc>
          <a:spcPct val="99000"/>
        </a:lnSpc>
        <a:spcBef>
          <a:spcPct val="0"/>
        </a:spcBef>
        <a:buNone/>
        <a:defRPr sz="4400" kern="1200">
          <a:solidFill>
            <a:schemeClr val="tx2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20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6400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8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9601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6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2801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60020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9202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6pPr>
      <a:lvl7pPr marL="22402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7pPr>
      <a:lvl8pPr marL="25603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8pPr>
      <a:lvl9pPr marL="28803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1848">
          <p15:clr>
            <a:srgbClr val="F26B43"/>
          </p15:clr>
        </p15:guide>
        <p15:guide id="2" orient="horz" pos="3960">
          <p15:clr>
            <a:srgbClr val="F26B43"/>
          </p15:clr>
        </p15:guide>
        <p15:guide id="3" orient="horz" pos="1536">
          <p15:clr>
            <a:srgbClr val="F26B43"/>
          </p15:clr>
        </p15:guide>
        <p15:guide id="4" orient="horz" pos="3840">
          <p15:clr>
            <a:srgbClr val="F26B43"/>
          </p15:clr>
        </p15:guide>
        <p15:guide id="5" pos="4416">
          <p15:clr>
            <a:srgbClr val="F26B43"/>
          </p15:clr>
        </p15:guide>
        <p15:guide id="6" pos="4800">
          <p15:clr>
            <a:srgbClr val="F26B43"/>
          </p15:clr>
        </p15:guide>
        <p15:guide id="7" orient="horz" pos="360">
          <p15:clr>
            <a:srgbClr val="F26B43"/>
          </p15:clr>
        </p15:guide>
        <p15:guide id="8" pos="7368">
          <p15:clr>
            <a:srgbClr val="F26B43"/>
          </p15:clr>
        </p15:guide>
        <p15:guide id="9" pos="240">
          <p15:clr>
            <a:srgbClr val="F26B43"/>
          </p15:clr>
        </p15:guide>
      </p15:sldGuideLst>
    </p:ext>
  </p:extLst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 title="Feathers"/>
          <p:cNvGrpSpPr/>
          <p:nvPr/>
        </p:nvGrpSpPr>
        <p:grpSpPr>
          <a:xfrm>
            <a:off x="400714" y="362425"/>
            <a:ext cx="3495979" cy="6204388"/>
            <a:chOff x="400714" y="362425"/>
            <a:chExt cx="3495979" cy="6204388"/>
          </a:xfrm>
        </p:grpSpPr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400714" y="362425"/>
              <a:ext cx="2218442" cy="6204388"/>
            </a:xfrm>
            <a:custGeom>
              <a:avLst/>
              <a:gdLst/>
              <a:ahLst/>
              <a:cxnLst/>
              <a:rect l="0" t="0" r="r" b="b"/>
              <a:pathLst>
                <a:path w="697" h="1954">
                  <a:moveTo>
                    <a:pt x="251" y="1472"/>
                  </a:moveTo>
                  <a:cubicBezTo>
                    <a:pt x="258" y="1472"/>
                    <a:pt x="252" y="1463"/>
                    <a:pt x="251" y="1462"/>
                  </a:cubicBezTo>
                  <a:cubicBezTo>
                    <a:pt x="248" y="1422"/>
                    <a:pt x="241" y="1424"/>
                    <a:pt x="241" y="1419"/>
                  </a:cubicBezTo>
                  <a:cubicBezTo>
                    <a:pt x="227" y="1388"/>
                    <a:pt x="226" y="1380"/>
                    <a:pt x="221" y="1376"/>
                  </a:cubicBezTo>
                  <a:cubicBezTo>
                    <a:pt x="209" y="1355"/>
                    <a:pt x="209" y="1347"/>
                    <a:pt x="203" y="1344"/>
                  </a:cubicBezTo>
                  <a:cubicBezTo>
                    <a:pt x="169" y="1285"/>
                    <a:pt x="162" y="1275"/>
                    <a:pt x="156" y="1263"/>
                  </a:cubicBezTo>
                  <a:cubicBezTo>
                    <a:pt x="144" y="1242"/>
                    <a:pt x="141" y="1236"/>
                    <a:pt x="138" y="1231"/>
                  </a:cubicBezTo>
                  <a:cubicBezTo>
                    <a:pt x="107" y="1177"/>
                    <a:pt x="108" y="1168"/>
                    <a:pt x="103" y="1165"/>
                  </a:cubicBezTo>
                  <a:cubicBezTo>
                    <a:pt x="90" y="1142"/>
                    <a:pt x="83" y="1131"/>
                    <a:pt x="82" y="1127"/>
                  </a:cubicBezTo>
                  <a:cubicBezTo>
                    <a:pt x="66" y="1090"/>
                    <a:pt x="67" y="1081"/>
                    <a:pt x="62" y="1077"/>
                  </a:cubicBezTo>
                  <a:cubicBezTo>
                    <a:pt x="57" y="1049"/>
                    <a:pt x="51" y="1046"/>
                    <a:pt x="52" y="1037"/>
                  </a:cubicBezTo>
                  <a:cubicBezTo>
                    <a:pt x="48" y="1016"/>
                    <a:pt x="44" y="1007"/>
                    <a:pt x="42" y="1002"/>
                  </a:cubicBezTo>
                  <a:cubicBezTo>
                    <a:pt x="32" y="970"/>
                    <a:pt x="24" y="961"/>
                    <a:pt x="22" y="946"/>
                  </a:cubicBezTo>
                  <a:cubicBezTo>
                    <a:pt x="13" y="922"/>
                    <a:pt x="11" y="916"/>
                    <a:pt x="9" y="909"/>
                  </a:cubicBezTo>
                  <a:cubicBezTo>
                    <a:pt x="5" y="889"/>
                    <a:pt x="11" y="888"/>
                    <a:pt x="9" y="896"/>
                  </a:cubicBezTo>
                  <a:cubicBezTo>
                    <a:pt x="25" y="935"/>
                    <a:pt x="22" y="943"/>
                    <a:pt x="27" y="944"/>
                  </a:cubicBezTo>
                  <a:cubicBezTo>
                    <a:pt x="47" y="979"/>
                    <a:pt x="44" y="987"/>
                    <a:pt x="45" y="992"/>
                  </a:cubicBezTo>
                  <a:cubicBezTo>
                    <a:pt x="78" y="1045"/>
                    <a:pt x="85" y="1060"/>
                    <a:pt x="95" y="1072"/>
                  </a:cubicBezTo>
                  <a:cubicBezTo>
                    <a:pt x="141" y="1130"/>
                    <a:pt x="141" y="1136"/>
                    <a:pt x="140" y="1142"/>
                  </a:cubicBezTo>
                  <a:cubicBezTo>
                    <a:pt x="159" y="1162"/>
                    <a:pt x="156" y="1170"/>
                    <a:pt x="160" y="1170"/>
                  </a:cubicBezTo>
                  <a:cubicBezTo>
                    <a:pt x="198" y="1238"/>
                    <a:pt x="204" y="1243"/>
                    <a:pt x="206" y="1251"/>
                  </a:cubicBezTo>
                  <a:cubicBezTo>
                    <a:pt x="218" y="1278"/>
                    <a:pt x="219" y="1288"/>
                    <a:pt x="226" y="1291"/>
                  </a:cubicBezTo>
                  <a:cubicBezTo>
                    <a:pt x="231" y="1298"/>
                    <a:pt x="231" y="1292"/>
                    <a:pt x="228" y="1288"/>
                  </a:cubicBezTo>
                  <a:cubicBezTo>
                    <a:pt x="196" y="1218"/>
                    <a:pt x="198" y="1206"/>
                    <a:pt x="191" y="1203"/>
                  </a:cubicBezTo>
                  <a:cubicBezTo>
                    <a:pt x="168" y="1159"/>
                    <a:pt x="164" y="1153"/>
                    <a:pt x="160" y="1147"/>
                  </a:cubicBezTo>
                  <a:cubicBezTo>
                    <a:pt x="114" y="1068"/>
                    <a:pt x="104" y="1068"/>
                    <a:pt x="105" y="1057"/>
                  </a:cubicBezTo>
                  <a:cubicBezTo>
                    <a:pt x="67" y="1000"/>
                    <a:pt x="58" y="1000"/>
                    <a:pt x="57" y="992"/>
                  </a:cubicBezTo>
                  <a:cubicBezTo>
                    <a:pt x="80" y="1011"/>
                    <a:pt x="81" y="1021"/>
                    <a:pt x="87" y="1024"/>
                  </a:cubicBezTo>
                  <a:cubicBezTo>
                    <a:pt x="103" y="1041"/>
                    <a:pt x="100" y="1049"/>
                    <a:pt x="105" y="1049"/>
                  </a:cubicBezTo>
                  <a:cubicBezTo>
                    <a:pt x="129" y="1079"/>
                    <a:pt x="130" y="1087"/>
                    <a:pt x="135" y="1092"/>
                  </a:cubicBezTo>
                  <a:cubicBezTo>
                    <a:pt x="163" y="1128"/>
                    <a:pt x="159" y="1136"/>
                    <a:pt x="163" y="1137"/>
                  </a:cubicBezTo>
                  <a:cubicBezTo>
                    <a:pt x="199" y="1191"/>
                    <a:pt x="204" y="1205"/>
                    <a:pt x="211" y="1218"/>
                  </a:cubicBezTo>
                  <a:cubicBezTo>
                    <a:pt x="232" y="1237"/>
                    <a:pt x="226" y="1238"/>
                    <a:pt x="228" y="1230"/>
                  </a:cubicBezTo>
                  <a:cubicBezTo>
                    <a:pt x="202" y="1163"/>
                    <a:pt x="196" y="1163"/>
                    <a:pt x="198" y="1155"/>
                  </a:cubicBezTo>
                  <a:cubicBezTo>
                    <a:pt x="171" y="1106"/>
                    <a:pt x="167" y="1104"/>
                    <a:pt x="165" y="1100"/>
                  </a:cubicBezTo>
                  <a:cubicBezTo>
                    <a:pt x="140" y="1062"/>
                    <a:pt x="138" y="1052"/>
                    <a:pt x="133" y="1047"/>
                  </a:cubicBezTo>
                  <a:cubicBezTo>
                    <a:pt x="76" y="924"/>
                    <a:pt x="76" y="918"/>
                    <a:pt x="75" y="913"/>
                  </a:cubicBezTo>
                  <a:cubicBezTo>
                    <a:pt x="53" y="840"/>
                    <a:pt x="56" y="836"/>
                    <a:pt x="57" y="830"/>
                  </a:cubicBezTo>
                  <a:cubicBezTo>
                    <a:pt x="36" y="706"/>
                    <a:pt x="30" y="721"/>
                    <a:pt x="34" y="725"/>
                  </a:cubicBezTo>
                  <a:cubicBezTo>
                    <a:pt x="45" y="767"/>
                    <a:pt x="46" y="774"/>
                    <a:pt x="49" y="778"/>
                  </a:cubicBezTo>
                  <a:cubicBezTo>
                    <a:pt x="70" y="833"/>
                    <a:pt x="67" y="843"/>
                    <a:pt x="72" y="846"/>
                  </a:cubicBezTo>
                  <a:cubicBezTo>
                    <a:pt x="94" y="887"/>
                    <a:pt x="97" y="899"/>
                    <a:pt x="102" y="908"/>
                  </a:cubicBezTo>
                  <a:cubicBezTo>
                    <a:pt x="143" y="980"/>
                    <a:pt x="154" y="992"/>
                    <a:pt x="160" y="1007"/>
                  </a:cubicBezTo>
                  <a:cubicBezTo>
                    <a:pt x="212" y="1106"/>
                    <a:pt x="218" y="1122"/>
                    <a:pt x="223" y="1137"/>
                  </a:cubicBezTo>
                  <a:cubicBezTo>
                    <a:pt x="218" y="1115"/>
                    <a:pt x="222" y="1106"/>
                    <a:pt x="221" y="1102"/>
                  </a:cubicBezTo>
                  <a:cubicBezTo>
                    <a:pt x="210" y="1080"/>
                    <a:pt x="213" y="1072"/>
                    <a:pt x="208" y="1072"/>
                  </a:cubicBezTo>
                  <a:cubicBezTo>
                    <a:pt x="195" y="1023"/>
                    <a:pt x="188" y="1020"/>
                    <a:pt x="188" y="1012"/>
                  </a:cubicBezTo>
                  <a:cubicBezTo>
                    <a:pt x="149" y="930"/>
                    <a:pt x="144" y="927"/>
                    <a:pt x="145" y="918"/>
                  </a:cubicBezTo>
                  <a:cubicBezTo>
                    <a:pt x="125" y="876"/>
                    <a:pt x="120" y="873"/>
                    <a:pt x="117" y="868"/>
                  </a:cubicBezTo>
                  <a:cubicBezTo>
                    <a:pt x="102" y="832"/>
                    <a:pt x="100" y="833"/>
                    <a:pt x="100" y="830"/>
                  </a:cubicBezTo>
                  <a:cubicBezTo>
                    <a:pt x="80" y="793"/>
                    <a:pt x="77" y="788"/>
                    <a:pt x="75" y="783"/>
                  </a:cubicBezTo>
                  <a:cubicBezTo>
                    <a:pt x="45" y="730"/>
                    <a:pt x="43" y="716"/>
                    <a:pt x="34" y="710"/>
                  </a:cubicBezTo>
                  <a:cubicBezTo>
                    <a:pt x="25" y="678"/>
                    <a:pt x="34" y="684"/>
                    <a:pt x="32" y="690"/>
                  </a:cubicBezTo>
                  <a:cubicBezTo>
                    <a:pt x="50" y="733"/>
                    <a:pt x="60" y="733"/>
                    <a:pt x="59" y="745"/>
                  </a:cubicBezTo>
                  <a:cubicBezTo>
                    <a:pt x="80" y="780"/>
                    <a:pt x="81" y="783"/>
                    <a:pt x="85" y="785"/>
                  </a:cubicBezTo>
                  <a:cubicBezTo>
                    <a:pt x="113" y="833"/>
                    <a:pt x="115" y="842"/>
                    <a:pt x="117" y="851"/>
                  </a:cubicBezTo>
                  <a:cubicBezTo>
                    <a:pt x="147" y="899"/>
                    <a:pt x="151" y="907"/>
                    <a:pt x="153" y="916"/>
                  </a:cubicBezTo>
                  <a:cubicBezTo>
                    <a:pt x="168" y="945"/>
                    <a:pt x="171" y="952"/>
                    <a:pt x="173" y="961"/>
                  </a:cubicBezTo>
                  <a:cubicBezTo>
                    <a:pt x="190" y="999"/>
                    <a:pt x="200" y="1010"/>
                    <a:pt x="203" y="1029"/>
                  </a:cubicBezTo>
                  <a:cubicBezTo>
                    <a:pt x="198" y="998"/>
                    <a:pt x="198" y="994"/>
                    <a:pt x="196" y="994"/>
                  </a:cubicBezTo>
                  <a:cubicBezTo>
                    <a:pt x="175" y="911"/>
                    <a:pt x="168" y="909"/>
                    <a:pt x="170" y="898"/>
                  </a:cubicBezTo>
                  <a:cubicBezTo>
                    <a:pt x="131" y="811"/>
                    <a:pt x="131" y="802"/>
                    <a:pt x="125" y="800"/>
                  </a:cubicBezTo>
                  <a:cubicBezTo>
                    <a:pt x="105" y="747"/>
                    <a:pt x="103" y="742"/>
                    <a:pt x="100" y="740"/>
                  </a:cubicBezTo>
                  <a:cubicBezTo>
                    <a:pt x="82" y="701"/>
                    <a:pt x="78" y="699"/>
                    <a:pt x="77" y="695"/>
                  </a:cubicBezTo>
                  <a:cubicBezTo>
                    <a:pt x="67" y="672"/>
                    <a:pt x="60" y="674"/>
                    <a:pt x="62" y="667"/>
                  </a:cubicBezTo>
                  <a:cubicBezTo>
                    <a:pt x="44" y="641"/>
                    <a:pt x="39" y="635"/>
                    <a:pt x="34" y="629"/>
                  </a:cubicBezTo>
                  <a:cubicBezTo>
                    <a:pt x="21" y="597"/>
                    <a:pt x="29" y="609"/>
                    <a:pt x="37" y="622"/>
                  </a:cubicBezTo>
                  <a:cubicBezTo>
                    <a:pt x="75" y="681"/>
                    <a:pt x="85" y="681"/>
                    <a:pt x="85" y="692"/>
                  </a:cubicBezTo>
                  <a:cubicBezTo>
                    <a:pt x="108" y="731"/>
                    <a:pt x="109" y="735"/>
                    <a:pt x="110" y="740"/>
                  </a:cubicBezTo>
                  <a:cubicBezTo>
                    <a:pt x="123" y="777"/>
                    <a:pt x="130" y="775"/>
                    <a:pt x="130" y="780"/>
                  </a:cubicBezTo>
                  <a:cubicBezTo>
                    <a:pt x="151" y="822"/>
                    <a:pt x="153" y="840"/>
                    <a:pt x="163" y="851"/>
                  </a:cubicBezTo>
                  <a:cubicBezTo>
                    <a:pt x="179" y="903"/>
                    <a:pt x="184" y="907"/>
                    <a:pt x="185" y="916"/>
                  </a:cubicBezTo>
                  <a:cubicBezTo>
                    <a:pt x="203" y="963"/>
                    <a:pt x="199" y="973"/>
                    <a:pt x="201" y="976"/>
                  </a:cubicBezTo>
                  <a:cubicBezTo>
                    <a:pt x="236" y="1076"/>
                    <a:pt x="226" y="1071"/>
                    <a:pt x="228" y="1064"/>
                  </a:cubicBezTo>
                  <a:cubicBezTo>
                    <a:pt x="218" y="972"/>
                    <a:pt x="212" y="965"/>
                    <a:pt x="213" y="951"/>
                  </a:cubicBezTo>
                  <a:cubicBezTo>
                    <a:pt x="185" y="862"/>
                    <a:pt x="181" y="854"/>
                    <a:pt x="178" y="845"/>
                  </a:cubicBezTo>
                  <a:cubicBezTo>
                    <a:pt x="145" y="767"/>
                    <a:pt x="139" y="762"/>
                    <a:pt x="135" y="755"/>
                  </a:cubicBezTo>
                  <a:cubicBezTo>
                    <a:pt x="119" y="717"/>
                    <a:pt x="114" y="719"/>
                    <a:pt x="112" y="717"/>
                  </a:cubicBezTo>
                  <a:cubicBezTo>
                    <a:pt x="92" y="686"/>
                    <a:pt x="92" y="676"/>
                    <a:pt x="87" y="669"/>
                  </a:cubicBezTo>
                  <a:cubicBezTo>
                    <a:pt x="56" y="621"/>
                    <a:pt x="53" y="614"/>
                    <a:pt x="49" y="607"/>
                  </a:cubicBezTo>
                  <a:cubicBezTo>
                    <a:pt x="41" y="564"/>
                    <a:pt x="41" y="578"/>
                    <a:pt x="47" y="586"/>
                  </a:cubicBezTo>
                  <a:cubicBezTo>
                    <a:pt x="72" y="633"/>
                    <a:pt x="77" y="635"/>
                    <a:pt x="77" y="642"/>
                  </a:cubicBezTo>
                  <a:cubicBezTo>
                    <a:pt x="117" y="700"/>
                    <a:pt x="120" y="711"/>
                    <a:pt x="125" y="720"/>
                  </a:cubicBezTo>
                  <a:cubicBezTo>
                    <a:pt x="136" y="738"/>
                    <a:pt x="138" y="743"/>
                    <a:pt x="143" y="745"/>
                  </a:cubicBezTo>
                  <a:cubicBezTo>
                    <a:pt x="165" y="796"/>
                    <a:pt x="169" y="801"/>
                    <a:pt x="173" y="805"/>
                  </a:cubicBezTo>
                  <a:cubicBezTo>
                    <a:pt x="198" y="877"/>
                    <a:pt x="205" y="880"/>
                    <a:pt x="206" y="888"/>
                  </a:cubicBezTo>
                  <a:cubicBezTo>
                    <a:pt x="210" y="912"/>
                    <a:pt x="215" y="915"/>
                    <a:pt x="216" y="923"/>
                  </a:cubicBezTo>
                  <a:cubicBezTo>
                    <a:pt x="239" y="982"/>
                    <a:pt x="234" y="967"/>
                    <a:pt x="238" y="961"/>
                  </a:cubicBezTo>
                  <a:cubicBezTo>
                    <a:pt x="220" y="890"/>
                    <a:pt x="217" y="886"/>
                    <a:pt x="218" y="876"/>
                  </a:cubicBezTo>
                  <a:cubicBezTo>
                    <a:pt x="175" y="774"/>
                    <a:pt x="176" y="763"/>
                    <a:pt x="173" y="755"/>
                  </a:cubicBezTo>
                  <a:cubicBezTo>
                    <a:pt x="155" y="729"/>
                    <a:pt x="156" y="717"/>
                    <a:pt x="150" y="712"/>
                  </a:cubicBezTo>
                  <a:cubicBezTo>
                    <a:pt x="123" y="663"/>
                    <a:pt x="122" y="653"/>
                    <a:pt x="115" y="649"/>
                  </a:cubicBezTo>
                  <a:cubicBezTo>
                    <a:pt x="86" y="590"/>
                    <a:pt x="85" y="586"/>
                    <a:pt x="85" y="581"/>
                  </a:cubicBezTo>
                  <a:cubicBezTo>
                    <a:pt x="60" y="516"/>
                    <a:pt x="65" y="519"/>
                    <a:pt x="64" y="528"/>
                  </a:cubicBezTo>
                  <a:cubicBezTo>
                    <a:pt x="82" y="567"/>
                    <a:pt x="89" y="567"/>
                    <a:pt x="87" y="576"/>
                  </a:cubicBezTo>
                  <a:cubicBezTo>
                    <a:pt x="102" y="603"/>
                    <a:pt x="102" y="606"/>
                    <a:pt x="105" y="606"/>
                  </a:cubicBezTo>
                  <a:cubicBezTo>
                    <a:pt x="133" y="652"/>
                    <a:pt x="128" y="663"/>
                    <a:pt x="135" y="662"/>
                  </a:cubicBezTo>
                  <a:cubicBezTo>
                    <a:pt x="162" y="716"/>
                    <a:pt x="168" y="721"/>
                    <a:pt x="170" y="730"/>
                  </a:cubicBezTo>
                  <a:cubicBezTo>
                    <a:pt x="201" y="805"/>
                    <a:pt x="206" y="810"/>
                    <a:pt x="208" y="818"/>
                  </a:cubicBezTo>
                  <a:cubicBezTo>
                    <a:pt x="243" y="905"/>
                    <a:pt x="235" y="893"/>
                    <a:pt x="233" y="888"/>
                  </a:cubicBezTo>
                  <a:cubicBezTo>
                    <a:pt x="221" y="836"/>
                    <a:pt x="220" y="828"/>
                    <a:pt x="216" y="823"/>
                  </a:cubicBezTo>
                  <a:cubicBezTo>
                    <a:pt x="173" y="707"/>
                    <a:pt x="173" y="697"/>
                    <a:pt x="170" y="689"/>
                  </a:cubicBezTo>
                  <a:cubicBezTo>
                    <a:pt x="157" y="663"/>
                    <a:pt x="154" y="657"/>
                    <a:pt x="150" y="652"/>
                  </a:cubicBezTo>
                  <a:cubicBezTo>
                    <a:pt x="119" y="602"/>
                    <a:pt x="122" y="594"/>
                    <a:pt x="117" y="594"/>
                  </a:cubicBezTo>
                  <a:cubicBezTo>
                    <a:pt x="119" y="590"/>
                    <a:pt x="124" y="592"/>
                    <a:pt x="125" y="596"/>
                  </a:cubicBezTo>
                  <a:cubicBezTo>
                    <a:pt x="159" y="641"/>
                    <a:pt x="154" y="651"/>
                    <a:pt x="163" y="649"/>
                  </a:cubicBezTo>
                  <a:cubicBezTo>
                    <a:pt x="185" y="694"/>
                    <a:pt x="183" y="708"/>
                    <a:pt x="190" y="712"/>
                  </a:cubicBezTo>
                  <a:cubicBezTo>
                    <a:pt x="211" y="753"/>
                    <a:pt x="208" y="762"/>
                    <a:pt x="213" y="762"/>
                  </a:cubicBezTo>
                  <a:cubicBezTo>
                    <a:pt x="237" y="847"/>
                    <a:pt x="238" y="850"/>
                    <a:pt x="238" y="853"/>
                  </a:cubicBezTo>
                  <a:cubicBezTo>
                    <a:pt x="246" y="870"/>
                    <a:pt x="242" y="860"/>
                    <a:pt x="243" y="855"/>
                  </a:cubicBezTo>
                  <a:cubicBezTo>
                    <a:pt x="231" y="791"/>
                    <a:pt x="232" y="779"/>
                    <a:pt x="228" y="757"/>
                  </a:cubicBezTo>
                  <a:cubicBezTo>
                    <a:pt x="212" y="721"/>
                    <a:pt x="215" y="712"/>
                    <a:pt x="210" y="712"/>
                  </a:cubicBezTo>
                  <a:cubicBezTo>
                    <a:pt x="190" y="661"/>
                    <a:pt x="188" y="652"/>
                    <a:pt x="183" y="647"/>
                  </a:cubicBezTo>
                  <a:cubicBezTo>
                    <a:pt x="162" y="617"/>
                    <a:pt x="161" y="598"/>
                    <a:pt x="150" y="589"/>
                  </a:cubicBezTo>
                  <a:cubicBezTo>
                    <a:pt x="126" y="540"/>
                    <a:pt x="121" y="535"/>
                    <a:pt x="117" y="528"/>
                  </a:cubicBezTo>
                  <a:cubicBezTo>
                    <a:pt x="101" y="492"/>
                    <a:pt x="98" y="489"/>
                    <a:pt x="97" y="486"/>
                  </a:cubicBezTo>
                  <a:cubicBezTo>
                    <a:pt x="80" y="432"/>
                    <a:pt x="73" y="429"/>
                    <a:pt x="74" y="418"/>
                  </a:cubicBezTo>
                  <a:cubicBezTo>
                    <a:pt x="93" y="455"/>
                    <a:pt x="94" y="458"/>
                    <a:pt x="94" y="463"/>
                  </a:cubicBezTo>
                  <a:cubicBezTo>
                    <a:pt x="143" y="547"/>
                    <a:pt x="140" y="555"/>
                    <a:pt x="145" y="556"/>
                  </a:cubicBezTo>
                  <a:cubicBezTo>
                    <a:pt x="164" y="593"/>
                    <a:pt x="170" y="599"/>
                    <a:pt x="173" y="606"/>
                  </a:cubicBezTo>
                  <a:cubicBezTo>
                    <a:pt x="191" y="642"/>
                    <a:pt x="200" y="654"/>
                    <a:pt x="205" y="669"/>
                  </a:cubicBezTo>
                  <a:cubicBezTo>
                    <a:pt x="228" y="720"/>
                    <a:pt x="226" y="733"/>
                    <a:pt x="233" y="737"/>
                  </a:cubicBezTo>
                  <a:cubicBezTo>
                    <a:pt x="244" y="794"/>
                    <a:pt x="247" y="802"/>
                    <a:pt x="246" y="815"/>
                  </a:cubicBezTo>
                  <a:cubicBezTo>
                    <a:pt x="257" y="840"/>
                    <a:pt x="255" y="834"/>
                    <a:pt x="256" y="830"/>
                  </a:cubicBezTo>
                  <a:cubicBezTo>
                    <a:pt x="249" y="738"/>
                    <a:pt x="244" y="737"/>
                    <a:pt x="243" y="732"/>
                  </a:cubicBezTo>
                  <a:cubicBezTo>
                    <a:pt x="217" y="655"/>
                    <a:pt x="208" y="642"/>
                    <a:pt x="203" y="624"/>
                  </a:cubicBezTo>
                  <a:cubicBezTo>
                    <a:pt x="179" y="566"/>
                    <a:pt x="170" y="562"/>
                    <a:pt x="170" y="551"/>
                  </a:cubicBezTo>
                  <a:cubicBezTo>
                    <a:pt x="156" y="511"/>
                    <a:pt x="145" y="501"/>
                    <a:pt x="142" y="483"/>
                  </a:cubicBezTo>
                  <a:cubicBezTo>
                    <a:pt x="140" y="458"/>
                    <a:pt x="142" y="465"/>
                    <a:pt x="145" y="471"/>
                  </a:cubicBezTo>
                  <a:cubicBezTo>
                    <a:pt x="163" y="523"/>
                    <a:pt x="171" y="533"/>
                    <a:pt x="175" y="546"/>
                  </a:cubicBezTo>
                  <a:cubicBezTo>
                    <a:pt x="196" y="591"/>
                    <a:pt x="206" y="598"/>
                    <a:pt x="208" y="614"/>
                  </a:cubicBezTo>
                  <a:cubicBezTo>
                    <a:pt x="231" y="662"/>
                    <a:pt x="236" y="674"/>
                    <a:pt x="241" y="687"/>
                  </a:cubicBezTo>
                  <a:cubicBezTo>
                    <a:pt x="252" y="718"/>
                    <a:pt x="249" y="725"/>
                    <a:pt x="253" y="725"/>
                  </a:cubicBezTo>
                  <a:cubicBezTo>
                    <a:pt x="268" y="760"/>
                    <a:pt x="259" y="754"/>
                    <a:pt x="261" y="750"/>
                  </a:cubicBezTo>
                  <a:cubicBezTo>
                    <a:pt x="260" y="703"/>
                    <a:pt x="254" y="700"/>
                    <a:pt x="258" y="692"/>
                  </a:cubicBezTo>
                  <a:cubicBezTo>
                    <a:pt x="248" y="658"/>
                    <a:pt x="249" y="652"/>
                    <a:pt x="246" y="652"/>
                  </a:cubicBezTo>
                  <a:cubicBezTo>
                    <a:pt x="229" y="597"/>
                    <a:pt x="228" y="593"/>
                    <a:pt x="228" y="589"/>
                  </a:cubicBezTo>
                  <a:cubicBezTo>
                    <a:pt x="211" y="547"/>
                    <a:pt x="207" y="538"/>
                    <a:pt x="203" y="528"/>
                  </a:cubicBezTo>
                  <a:cubicBezTo>
                    <a:pt x="186" y="481"/>
                    <a:pt x="179" y="480"/>
                    <a:pt x="180" y="473"/>
                  </a:cubicBezTo>
                  <a:cubicBezTo>
                    <a:pt x="156" y="407"/>
                    <a:pt x="153" y="397"/>
                    <a:pt x="150" y="387"/>
                  </a:cubicBezTo>
                  <a:cubicBezTo>
                    <a:pt x="147" y="345"/>
                    <a:pt x="152" y="348"/>
                    <a:pt x="150" y="357"/>
                  </a:cubicBezTo>
                  <a:cubicBezTo>
                    <a:pt x="176" y="446"/>
                    <a:pt x="183" y="456"/>
                    <a:pt x="188" y="468"/>
                  </a:cubicBezTo>
                  <a:cubicBezTo>
                    <a:pt x="206" y="507"/>
                    <a:pt x="205" y="512"/>
                    <a:pt x="205" y="516"/>
                  </a:cubicBezTo>
                  <a:cubicBezTo>
                    <a:pt x="224" y="553"/>
                    <a:pt x="228" y="566"/>
                    <a:pt x="233" y="579"/>
                  </a:cubicBezTo>
                  <a:cubicBezTo>
                    <a:pt x="232" y="555"/>
                    <a:pt x="229" y="552"/>
                    <a:pt x="228" y="546"/>
                  </a:cubicBezTo>
                  <a:cubicBezTo>
                    <a:pt x="212" y="499"/>
                    <a:pt x="215" y="491"/>
                    <a:pt x="210" y="491"/>
                  </a:cubicBezTo>
                  <a:cubicBezTo>
                    <a:pt x="198" y="374"/>
                    <a:pt x="193" y="371"/>
                    <a:pt x="198" y="360"/>
                  </a:cubicBezTo>
                  <a:cubicBezTo>
                    <a:pt x="209" y="429"/>
                    <a:pt x="211" y="465"/>
                    <a:pt x="223" y="491"/>
                  </a:cubicBezTo>
                  <a:cubicBezTo>
                    <a:pt x="280" y="680"/>
                    <a:pt x="276" y="677"/>
                    <a:pt x="276" y="674"/>
                  </a:cubicBezTo>
                  <a:cubicBezTo>
                    <a:pt x="265" y="621"/>
                    <a:pt x="263" y="596"/>
                    <a:pt x="256" y="576"/>
                  </a:cubicBezTo>
                  <a:cubicBezTo>
                    <a:pt x="238" y="489"/>
                    <a:pt x="237" y="484"/>
                    <a:pt x="233" y="481"/>
                  </a:cubicBezTo>
                  <a:cubicBezTo>
                    <a:pt x="229" y="441"/>
                    <a:pt x="223" y="426"/>
                    <a:pt x="223" y="415"/>
                  </a:cubicBezTo>
                  <a:cubicBezTo>
                    <a:pt x="215" y="326"/>
                    <a:pt x="215" y="313"/>
                    <a:pt x="215" y="299"/>
                  </a:cubicBezTo>
                  <a:cubicBezTo>
                    <a:pt x="216" y="264"/>
                    <a:pt x="215" y="246"/>
                    <a:pt x="215" y="229"/>
                  </a:cubicBezTo>
                  <a:cubicBezTo>
                    <a:pt x="220" y="243"/>
                    <a:pt x="217" y="244"/>
                    <a:pt x="220" y="252"/>
                  </a:cubicBezTo>
                  <a:cubicBezTo>
                    <a:pt x="227" y="394"/>
                    <a:pt x="231" y="403"/>
                    <a:pt x="230" y="418"/>
                  </a:cubicBezTo>
                  <a:cubicBezTo>
                    <a:pt x="241" y="471"/>
                    <a:pt x="249" y="489"/>
                    <a:pt x="253" y="511"/>
                  </a:cubicBezTo>
                  <a:cubicBezTo>
                    <a:pt x="269" y="599"/>
                    <a:pt x="275" y="599"/>
                    <a:pt x="273" y="606"/>
                  </a:cubicBezTo>
                  <a:cubicBezTo>
                    <a:pt x="283" y="651"/>
                    <a:pt x="286" y="652"/>
                    <a:pt x="286" y="672"/>
                  </a:cubicBezTo>
                  <a:cubicBezTo>
                    <a:pt x="296" y="620"/>
                    <a:pt x="298" y="608"/>
                    <a:pt x="293" y="589"/>
                  </a:cubicBezTo>
                  <a:cubicBezTo>
                    <a:pt x="280" y="509"/>
                    <a:pt x="286" y="493"/>
                    <a:pt x="281" y="488"/>
                  </a:cubicBezTo>
                  <a:cubicBezTo>
                    <a:pt x="267" y="299"/>
                    <a:pt x="263" y="266"/>
                    <a:pt x="268" y="241"/>
                  </a:cubicBezTo>
                  <a:cubicBezTo>
                    <a:pt x="274" y="196"/>
                    <a:pt x="264" y="191"/>
                    <a:pt x="270" y="186"/>
                  </a:cubicBezTo>
                  <a:cubicBezTo>
                    <a:pt x="277" y="197"/>
                    <a:pt x="273" y="206"/>
                    <a:pt x="273" y="216"/>
                  </a:cubicBezTo>
                  <a:cubicBezTo>
                    <a:pt x="276" y="229"/>
                    <a:pt x="273" y="230"/>
                    <a:pt x="273" y="239"/>
                  </a:cubicBezTo>
                  <a:cubicBezTo>
                    <a:pt x="284" y="423"/>
                    <a:pt x="283" y="439"/>
                    <a:pt x="286" y="453"/>
                  </a:cubicBezTo>
                  <a:cubicBezTo>
                    <a:pt x="292" y="522"/>
                    <a:pt x="304" y="540"/>
                    <a:pt x="303" y="574"/>
                  </a:cubicBezTo>
                  <a:cubicBezTo>
                    <a:pt x="306" y="533"/>
                    <a:pt x="306" y="521"/>
                    <a:pt x="306" y="508"/>
                  </a:cubicBezTo>
                  <a:cubicBezTo>
                    <a:pt x="292" y="325"/>
                    <a:pt x="289" y="308"/>
                    <a:pt x="291" y="292"/>
                  </a:cubicBezTo>
                  <a:cubicBezTo>
                    <a:pt x="285" y="226"/>
                    <a:pt x="289" y="223"/>
                    <a:pt x="288" y="209"/>
                  </a:cubicBezTo>
                  <a:cubicBezTo>
                    <a:pt x="293" y="131"/>
                    <a:pt x="295" y="122"/>
                    <a:pt x="296" y="111"/>
                  </a:cubicBezTo>
                  <a:cubicBezTo>
                    <a:pt x="296" y="107"/>
                    <a:pt x="305" y="125"/>
                    <a:pt x="298" y="126"/>
                  </a:cubicBezTo>
                  <a:cubicBezTo>
                    <a:pt x="292" y="226"/>
                    <a:pt x="298" y="243"/>
                    <a:pt x="296" y="259"/>
                  </a:cubicBezTo>
                  <a:cubicBezTo>
                    <a:pt x="303" y="366"/>
                    <a:pt x="309" y="397"/>
                    <a:pt x="308" y="435"/>
                  </a:cubicBezTo>
                  <a:cubicBezTo>
                    <a:pt x="323" y="474"/>
                    <a:pt x="314" y="470"/>
                    <a:pt x="316" y="465"/>
                  </a:cubicBezTo>
                  <a:cubicBezTo>
                    <a:pt x="318" y="444"/>
                    <a:pt x="318" y="439"/>
                    <a:pt x="318" y="435"/>
                  </a:cubicBezTo>
                  <a:cubicBezTo>
                    <a:pt x="316" y="396"/>
                    <a:pt x="316" y="392"/>
                    <a:pt x="316" y="387"/>
                  </a:cubicBezTo>
                  <a:cubicBezTo>
                    <a:pt x="315" y="330"/>
                    <a:pt x="313" y="324"/>
                    <a:pt x="313" y="319"/>
                  </a:cubicBezTo>
                  <a:cubicBezTo>
                    <a:pt x="318" y="200"/>
                    <a:pt x="323" y="199"/>
                    <a:pt x="321" y="191"/>
                  </a:cubicBezTo>
                  <a:cubicBezTo>
                    <a:pt x="325" y="160"/>
                    <a:pt x="320" y="150"/>
                    <a:pt x="326" y="151"/>
                  </a:cubicBezTo>
                  <a:cubicBezTo>
                    <a:pt x="333" y="137"/>
                    <a:pt x="331" y="147"/>
                    <a:pt x="328" y="156"/>
                  </a:cubicBezTo>
                  <a:cubicBezTo>
                    <a:pt x="322" y="246"/>
                    <a:pt x="326" y="266"/>
                    <a:pt x="321" y="277"/>
                  </a:cubicBezTo>
                  <a:cubicBezTo>
                    <a:pt x="324" y="351"/>
                    <a:pt x="322" y="357"/>
                    <a:pt x="326" y="357"/>
                  </a:cubicBezTo>
                  <a:cubicBezTo>
                    <a:pt x="328" y="453"/>
                    <a:pt x="326" y="458"/>
                    <a:pt x="326" y="463"/>
                  </a:cubicBezTo>
                  <a:cubicBezTo>
                    <a:pt x="338" y="484"/>
                    <a:pt x="338" y="481"/>
                    <a:pt x="339" y="478"/>
                  </a:cubicBezTo>
                  <a:cubicBezTo>
                    <a:pt x="339" y="467"/>
                    <a:pt x="338" y="461"/>
                    <a:pt x="339" y="453"/>
                  </a:cubicBezTo>
                  <a:cubicBezTo>
                    <a:pt x="339" y="390"/>
                    <a:pt x="345" y="391"/>
                    <a:pt x="344" y="385"/>
                  </a:cubicBezTo>
                  <a:cubicBezTo>
                    <a:pt x="344" y="252"/>
                    <a:pt x="346" y="241"/>
                    <a:pt x="346" y="229"/>
                  </a:cubicBezTo>
                  <a:cubicBezTo>
                    <a:pt x="373" y="110"/>
                    <a:pt x="371" y="102"/>
                    <a:pt x="374" y="98"/>
                  </a:cubicBezTo>
                  <a:cubicBezTo>
                    <a:pt x="379" y="60"/>
                    <a:pt x="385" y="60"/>
                    <a:pt x="384" y="53"/>
                  </a:cubicBezTo>
                  <a:cubicBezTo>
                    <a:pt x="397" y="11"/>
                    <a:pt x="405" y="24"/>
                    <a:pt x="399" y="22"/>
                  </a:cubicBezTo>
                  <a:cubicBezTo>
                    <a:pt x="374" y="102"/>
                    <a:pt x="383" y="117"/>
                    <a:pt x="376" y="116"/>
                  </a:cubicBezTo>
                  <a:cubicBezTo>
                    <a:pt x="367" y="192"/>
                    <a:pt x="355" y="232"/>
                    <a:pt x="351" y="272"/>
                  </a:cubicBezTo>
                  <a:cubicBezTo>
                    <a:pt x="351" y="359"/>
                    <a:pt x="355" y="369"/>
                    <a:pt x="354" y="372"/>
                  </a:cubicBezTo>
                  <a:cubicBezTo>
                    <a:pt x="351" y="399"/>
                    <a:pt x="351" y="403"/>
                    <a:pt x="351" y="407"/>
                  </a:cubicBezTo>
                  <a:cubicBezTo>
                    <a:pt x="362" y="364"/>
                    <a:pt x="358" y="351"/>
                    <a:pt x="364" y="347"/>
                  </a:cubicBezTo>
                  <a:cubicBezTo>
                    <a:pt x="368" y="321"/>
                    <a:pt x="368" y="314"/>
                    <a:pt x="371" y="314"/>
                  </a:cubicBezTo>
                  <a:cubicBezTo>
                    <a:pt x="390" y="172"/>
                    <a:pt x="402" y="149"/>
                    <a:pt x="404" y="116"/>
                  </a:cubicBezTo>
                  <a:cubicBezTo>
                    <a:pt x="432" y="41"/>
                    <a:pt x="427" y="40"/>
                    <a:pt x="429" y="48"/>
                  </a:cubicBezTo>
                  <a:cubicBezTo>
                    <a:pt x="403" y="151"/>
                    <a:pt x="400" y="182"/>
                    <a:pt x="396" y="221"/>
                  </a:cubicBezTo>
                  <a:cubicBezTo>
                    <a:pt x="369" y="402"/>
                    <a:pt x="368" y="392"/>
                    <a:pt x="374" y="387"/>
                  </a:cubicBezTo>
                  <a:cubicBezTo>
                    <a:pt x="381" y="362"/>
                    <a:pt x="384" y="355"/>
                    <a:pt x="386" y="347"/>
                  </a:cubicBezTo>
                  <a:cubicBezTo>
                    <a:pt x="421" y="286"/>
                    <a:pt x="421" y="276"/>
                    <a:pt x="426" y="272"/>
                  </a:cubicBezTo>
                  <a:cubicBezTo>
                    <a:pt x="463" y="190"/>
                    <a:pt x="470" y="184"/>
                    <a:pt x="472" y="173"/>
                  </a:cubicBezTo>
                  <a:cubicBezTo>
                    <a:pt x="478" y="175"/>
                    <a:pt x="469" y="199"/>
                    <a:pt x="462" y="224"/>
                  </a:cubicBezTo>
                  <a:cubicBezTo>
                    <a:pt x="446" y="260"/>
                    <a:pt x="442" y="261"/>
                    <a:pt x="442" y="261"/>
                  </a:cubicBezTo>
                  <a:cubicBezTo>
                    <a:pt x="417" y="299"/>
                    <a:pt x="417" y="319"/>
                    <a:pt x="406" y="329"/>
                  </a:cubicBezTo>
                  <a:cubicBezTo>
                    <a:pt x="393" y="372"/>
                    <a:pt x="394" y="370"/>
                    <a:pt x="396" y="370"/>
                  </a:cubicBezTo>
                  <a:cubicBezTo>
                    <a:pt x="423" y="330"/>
                    <a:pt x="433" y="319"/>
                    <a:pt x="437" y="302"/>
                  </a:cubicBezTo>
                  <a:cubicBezTo>
                    <a:pt x="464" y="262"/>
                    <a:pt x="464" y="255"/>
                    <a:pt x="467" y="251"/>
                  </a:cubicBezTo>
                  <a:cubicBezTo>
                    <a:pt x="504" y="170"/>
                    <a:pt x="509" y="151"/>
                    <a:pt x="512" y="128"/>
                  </a:cubicBezTo>
                  <a:cubicBezTo>
                    <a:pt x="522" y="92"/>
                    <a:pt x="522" y="99"/>
                    <a:pt x="522" y="105"/>
                  </a:cubicBezTo>
                  <a:cubicBezTo>
                    <a:pt x="496" y="217"/>
                    <a:pt x="493" y="220"/>
                    <a:pt x="492" y="224"/>
                  </a:cubicBezTo>
                  <a:cubicBezTo>
                    <a:pt x="470" y="268"/>
                    <a:pt x="468" y="270"/>
                    <a:pt x="467" y="274"/>
                  </a:cubicBezTo>
                  <a:cubicBezTo>
                    <a:pt x="460" y="300"/>
                    <a:pt x="449" y="294"/>
                    <a:pt x="452" y="302"/>
                  </a:cubicBezTo>
                  <a:cubicBezTo>
                    <a:pt x="426" y="346"/>
                    <a:pt x="419" y="348"/>
                    <a:pt x="419" y="357"/>
                  </a:cubicBezTo>
                  <a:cubicBezTo>
                    <a:pt x="377" y="415"/>
                    <a:pt x="378" y="425"/>
                    <a:pt x="369" y="425"/>
                  </a:cubicBezTo>
                  <a:cubicBezTo>
                    <a:pt x="358" y="467"/>
                    <a:pt x="351" y="467"/>
                    <a:pt x="354" y="475"/>
                  </a:cubicBezTo>
                  <a:cubicBezTo>
                    <a:pt x="367" y="453"/>
                    <a:pt x="377" y="450"/>
                    <a:pt x="379" y="438"/>
                  </a:cubicBezTo>
                  <a:cubicBezTo>
                    <a:pt x="409" y="380"/>
                    <a:pt x="416" y="379"/>
                    <a:pt x="417" y="372"/>
                  </a:cubicBezTo>
                  <a:cubicBezTo>
                    <a:pt x="432" y="354"/>
                    <a:pt x="437" y="346"/>
                    <a:pt x="442" y="337"/>
                  </a:cubicBezTo>
                  <a:cubicBezTo>
                    <a:pt x="466" y="307"/>
                    <a:pt x="467" y="295"/>
                    <a:pt x="477" y="292"/>
                  </a:cubicBezTo>
                  <a:cubicBezTo>
                    <a:pt x="499" y="244"/>
                    <a:pt x="508" y="247"/>
                    <a:pt x="507" y="239"/>
                  </a:cubicBezTo>
                  <a:cubicBezTo>
                    <a:pt x="524" y="202"/>
                    <a:pt x="526" y="190"/>
                    <a:pt x="532" y="183"/>
                  </a:cubicBezTo>
                  <a:cubicBezTo>
                    <a:pt x="548" y="92"/>
                    <a:pt x="554" y="90"/>
                    <a:pt x="550" y="85"/>
                  </a:cubicBezTo>
                  <a:cubicBezTo>
                    <a:pt x="558" y="74"/>
                    <a:pt x="553" y="90"/>
                    <a:pt x="555" y="113"/>
                  </a:cubicBezTo>
                  <a:cubicBezTo>
                    <a:pt x="542" y="172"/>
                    <a:pt x="541" y="178"/>
                    <a:pt x="537" y="181"/>
                  </a:cubicBezTo>
                  <a:cubicBezTo>
                    <a:pt x="505" y="263"/>
                    <a:pt x="501" y="266"/>
                    <a:pt x="499" y="271"/>
                  </a:cubicBezTo>
                  <a:cubicBezTo>
                    <a:pt x="484" y="295"/>
                    <a:pt x="484" y="297"/>
                    <a:pt x="482" y="297"/>
                  </a:cubicBezTo>
                  <a:cubicBezTo>
                    <a:pt x="457" y="329"/>
                    <a:pt x="455" y="341"/>
                    <a:pt x="447" y="347"/>
                  </a:cubicBezTo>
                  <a:cubicBezTo>
                    <a:pt x="407" y="407"/>
                    <a:pt x="403" y="417"/>
                    <a:pt x="399" y="428"/>
                  </a:cubicBezTo>
                  <a:cubicBezTo>
                    <a:pt x="366" y="495"/>
                    <a:pt x="355" y="497"/>
                    <a:pt x="354" y="511"/>
                  </a:cubicBezTo>
                  <a:cubicBezTo>
                    <a:pt x="335" y="549"/>
                    <a:pt x="325" y="553"/>
                    <a:pt x="326" y="569"/>
                  </a:cubicBezTo>
                  <a:cubicBezTo>
                    <a:pt x="362" y="513"/>
                    <a:pt x="363" y="500"/>
                    <a:pt x="369" y="493"/>
                  </a:cubicBezTo>
                  <a:cubicBezTo>
                    <a:pt x="404" y="438"/>
                    <a:pt x="412" y="433"/>
                    <a:pt x="414" y="423"/>
                  </a:cubicBezTo>
                  <a:cubicBezTo>
                    <a:pt x="432" y="393"/>
                    <a:pt x="442" y="397"/>
                    <a:pt x="439" y="387"/>
                  </a:cubicBezTo>
                  <a:cubicBezTo>
                    <a:pt x="476" y="345"/>
                    <a:pt x="475" y="336"/>
                    <a:pt x="482" y="334"/>
                  </a:cubicBezTo>
                  <a:cubicBezTo>
                    <a:pt x="503" y="295"/>
                    <a:pt x="509" y="292"/>
                    <a:pt x="512" y="287"/>
                  </a:cubicBezTo>
                  <a:cubicBezTo>
                    <a:pt x="539" y="245"/>
                    <a:pt x="539" y="228"/>
                    <a:pt x="547" y="219"/>
                  </a:cubicBezTo>
                  <a:cubicBezTo>
                    <a:pt x="562" y="165"/>
                    <a:pt x="567" y="153"/>
                    <a:pt x="570" y="138"/>
                  </a:cubicBezTo>
                  <a:cubicBezTo>
                    <a:pt x="577" y="72"/>
                    <a:pt x="586" y="67"/>
                    <a:pt x="585" y="57"/>
                  </a:cubicBezTo>
                  <a:cubicBezTo>
                    <a:pt x="585" y="94"/>
                    <a:pt x="579" y="99"/>
                    <a:pt x="580" y="110"/>
                  </a:cubicBezTo>
                  <a:cubicBezTo>
                    <a:pt x="567" y="189"/>
                    <a:pt x="560" y="188"/>
                    <a:pt x="562" y="196"/>
                  </a:cubicBezTo>
                  <a:cubicBezTo>
                    <a:pt x="550" y="239"/>
                    <a:pt x="538" y="250"/>
                    <a:pt x="535" y="269"/>
                  </a:cubicBezTo>
                  <a:cubicBezTo>
                    <a:pt x="506" y="321"/>
                    <a:pt x="500" y="322"/>
                    <a:pt x="500" y="329"/>
                  </a:cubicBezTo>
                  <a:cubicBezTo>
                    <a:pt x="467" y="374"/>
                    <a:pt x="461" y="376"/>
                    <a:pt x="457" y="380"/>
                  </a:cubicBezTo>
                  <a:cubicBezTo>
                    <a:pt x="427" y="424"/>
                    <a:pt x="425" y="427"/>
                    <a:pt x="424" y="430"/>
                  </a:cubicBezTo>
                  <a:cubicBezTo>
                    <a:pt x="401" y="471"/>
                    <a:pt x="394" y="474"/>
                    <a:pt x="391" y="480"/>
                  </a:cubicBezTo>
                  <a:cubicBezTo>
                    <a:pt x="381" y="509"/>
                    <a:pt x="381" y="506"/>
                    <a:pt x="381" y="503"/>
                  </a:cubicBezTo>
                  <a:cubicBezTo>
                    <a:pt x="415" y="463"/>
                    <a:pt x="421" y="454"/>
                    <a:pt x="429" y="448"/>
                  </a:cubicBezTo>
                  <a:cubicBezTo>
                    <a:pt x="442" y="427"/>
                    <a:pt x="447" y="428"/>
                    <a:pt x="447" y="425"/>
                  </a:cubicBezTo>
                  <a:cubicBezTo>
                    <a:pt x="472" y="394"/>
                    <a:pt x="479" y="387"/>
                    <a:pt x="484" y="380"/>
                  </a:cubicBezTo>
                  <a:cubicBezTo>
                    <a:pt x="504" y="353"/>
                    <a:pt x="508" y="349"/>
                    <a:pt x="512" y="347"/>
                  </a:cubicBezTo>
                  <a:cubicBezTo>
                    <a:pt x="538" y="309"/>
                    <a:pt x="541" y="301"/>
                    <a:pt x="545" y="294"/>
                  </a:cubicBezTo>
                  <a:cubicBezTo>
                    <a:pt x="559" y="253"/>
                    <a:pt x="562" y="251"/>
                    <a:pt x="567" y="251"/>
                  </a:cubicBezTo>
                  <a:cubicBezTo>
                    <a:pt x="523" y="343"/>
                    <a:pt x="520" y="354"/>
                    <a:pt x="512" y="360"/>
                  </a:cubicBezTo>
                  <a:cubicBezTo>
                    <a:pt x="483" y="397"/>
                    <a:pt x="482" y="399"/>
                    <a:pt x="482" y="402"/>
                  </a:cubicBezTo>
                  <a:cubicBezTo>
                    <a:pt x="463" y="420"/>
                    <a:pt x="460" y="424"/>
                    <a:pt x="459" y="430"/>
                  </a:cubicBezTo>
                  <a:cubicBezTo>
                    <a:pt x="433" y="460"/>
                    <a:pt x="432" y="462"/>
                    <a:pt x="429" y="463"/>
                  </a:cubicBezTo>
                  <a:cubicBezTo>
                    <a:pt x="403" y="503"/>
                    <a:pt x="395" y="502"/>
                    <a:pt x="394" y="508"/>
                  </a:cubicBezTo>
                  <a:cubicBezTo>
                    <a:pt x="360" y="548"/>
                    <a:pt x="356" y="558"/>
                    <a:pt x="351" y="566"/>
                  </a:cubicBezTo>
                  <a:cubicBezTo>
                    <a:pt x="315" y="653"/>
                    <a:pt x="316" y="649"/>
                    <a:pt x="319" y="649"/>
                  </a:cubicBezTo>
                  <a:cubicBezTo>
                    <a:pt x="332" y="628"/>
                    <a:pt x="333" y="622"/>
                    <a:pt x="336" y="619"/>
                  </a:cubicBezTo>
                  <a:cubicBezTo>
                    <a:pt x="367" y="582"/>
                    <a:pt x="371" y="575"/>
                    <a:pt x="376" y="568"/>
                  </a:cubicBezTo>
                  <a:cubicBezTo>
                    <a:pt x="394" y="542"/>
                    <a:pt x="402" y="543"/>
                    <a:pt x="402" y="536"/>
                  </a:cubicBezTo>
                  <a:cubicBezTo>
                    <a:pt x="438" y="505"/>
                    <a:pt x="438" y="494"/>
                    <a:pt x="447" y="490"/>
                  </a:cubicBezTo>
                  <a:cubicBezTo>
                    <a:pt x="471" y="464"/>
                    <a:pt x="471" y="452"/>
                    <a:pt x="479" y="448"/>
                  </a:cubicBezTo>
                  <a:cubicBezTo>
                    <a:pt x="500" y="419"/>
                    <a:pt x="504" y="411"/>
                    <a:pt x="510" y="405"/>
                  </a:cubicBezTo>
                  <a:cubicBezTo>
                    <a:pt x="544" y="340"/>
                    <a:pt x="544" y="334"/>
                    <a:pt x="547" y="332"/>
                  </a:cubicBezTo>
                  <a:cubicBezTo>
                    <a:pt x="576" y="260"/>
                    <a:pt x="573" y="249"/>
                    <a:pt x="577" y="244"/>
                  </a:cubicBezTo>
                  <a:cubicBezTo>
                    <a:pt x="586" y="197"/>
                    <a:pt x="588" y="164"/>
                    <a:pt x="595" y="135"/>
                  </a:cubicBezTo>
                  <a:cubicBezTo>
                    <a:pt x="594" y="196"/>
                    <a:pt x="589" y="206"/>
                    <a:pt x="590" y="224"/>
                  </a:cubicBezTo>
                  <a:cubicBezTo>
                    <a:pt x="572" y="286"/>
                    <a:pt x="575" y="297"/>
                    <a:pt x="570" y="299"/>
                  </a:cubicBezTo>
                  <a:cubicBezTo>
                    <a:pt x="537" y="378"/>
                    <a:pt x="533" y="389"/>
                    <a:pt x="525" y="397"/>
                  </a:cubicBezTo>
                  <a:cubicBezTo>
                    <a:pt x="506" y="431"/>
                    <a:pt x="503" y="431"/>
                    <a:pt x="502" y="435"/>
                  </a:cubicBezTo>
                  <a:cubicBezTo>
                    <a:pt x="485" y="464"/>
                    <a:pt x="476" y="464"/>
                    <a:pt x="477" y="473"/>
                  </a:cubicBezTo>
                  <a:cubicBezTo>
                    <a:pt x="452" y="503"/>
                    <a:pt x="446" y="505"/>
                    <a:pt x="442" y="508"/>
                  </a:cubicBezTo>
                  <a:cubicBezTo>
                    <a:pt x="424" y="523"/>
                    <a:pt x="427" y="534"/>
                    <a:pt x="419" y="533"/>
                  </a:cubicBezTo>
                  <a:cubicBezTo>
                    <a:pt x="337" y="645"/>
                    <a:pt x="338" y="641"/>
                    <a:pt x="341" y="641"/>
                  </a:cubicBezTo>
                  <a:cubicBezTo>
                    <a:pt x="357" y="630"/>
                    <a:pt x="354" y="622"/>
                    <a:pt x="359" y="621"/>
                  </a:cubicBezTo>
                  <a:cubicBezTo>
                    <a:pt x="419" y="562"/>
                    <a:pt x="442" y="543"/>
                    <a:pt x="459" y="518"/>
                  </a:cubicBezTo>
                  <a:cubicBezTo>
                    <a:pt x="475" y="496"/>
                    <a:pt x="482" y="498"/>
                    <a:pt x="482" y="493"/>
                  </a:cubicBezTo>
                  <a:cubicBezTo>
                    <a:pt x="501" y="474"/>
                    <a:pt x="503" y="471"/>
                    <a:pt x="505" y="468"/>
                  </a:cubicBezTo>
                  <a:cubicBezTo>
                    <a:pt x="547" y="407"/>
                    <a:pt x="552" y="402"/>
                    <a:pt x="557" y="397"/>
                  </a:cubicBezTo>
                  <a:cubicBezTo>
                    <a:pt x="585" y="334"/>
                    <a:pt x="592" y="336"/>
                    <a:pt x="590" y="329"/>
                  </a:cubicBezTo>
                  <a:cubicBezTo>
                    <a:pt x="604" y="294"/>
                    <a:pt x="606" y="286"/>
                    <a:pt x="610" y="281"/>
                  </a:cubicBezTo>
                  <a:cubicBezTo>
                    <a:pt x="629" y="217"/>
                    <a:pt x="627" y="222"/>
                    <a:pt x="628" y="226"/>
                  </a:cubicBezTo>
                  <a:cubicBezTo>
                    <a:pt x="614" y="259"/>
                    <a:pt x="624" y="266"/>
                    <a:pt x="618" y="269"/>
                  </a:cubicBezTo>
                  <a:cubicBezTo>
                    <a:pt x="600" y="334"/>
                    <a:pt x="592" y="341"/>
                    <a:pt x="590" y="354"/>
                  </a:cubicBezTo>
                  <a:cubicBezTo>
                    <a:pt x="569" y="389"/>
                    <a:pt x="569" y="396"/>
                    <a:pt x="565" y="400"/>
                  </a:cubicBezTo>
                  <a:cubicBezTo>
                    <a:pt x="539" y="449"/>
                    <a:pt x="528" y="446"/>
                    <a:pt x="530" y="455"/>
                  </a:cubicBezTo>
                  <a:cubicBezTo>
                    <a:pt x="494" y="498"/>
                    <a:pt x="491" y="501"/>
                    <a:pt x="487" y="505"/>
                  </a:cubicBezTo>
                  <a:cubicBezTo>
                    <a:pt x="467" y="523"/>
                    <a:pt x="465" y="536"/>
                    <a:pt x="454" y="541"/>
                  </a:cubicBezTo>
                  <a:cubicBezTo>
                    <a:pt x="435" y="560"/>
                    <a:pt x="434" y="562"/>
                    <a:pt x="434" y="566"/>
                  </a:cubicBezTo>
                  <a:cubicBezTo>
                    <a:pt x="409" y="593"/>
                    <a:pt x="397" y="589"/>
                    <a:pt x="399" y="599"/>
                  </a:cubicBezTo>
                  <a:cubicBezTo>
                    <a:pt x="371" y="623"/>
                    <a:pt x="367" y="627"/>
                    <a:pt x="364" y="631"/>
                  </a:cubicBezTo>
                  <a:cubicBezTo>
                    <a:pt x="347" y="653"/>
                    <a:pt x="344" y="654"/>
                    <a:pt x="341" y="654"/>
                  </a:cubicBezTo>
                  <a:cubicBezTo>
                    <a:pt x="306" y="715"/>
                    <a:pt x="304" y="720"/>
                    <a:pt x="301" y="722"/>
                  </a:cubicBezTo>
                  <a:cubicBezTo>
                    <a:pt x="296" y="747"/>
                    <a:pt x="297" y="745"/>
                    <a:pt x="299" y="745"/>
                  </a:cubicBezTo>
                  <a:cubicBezTo>
                    <a:pt x="318" y="708"/>
                    <a:pt x="325" y="704"/>
                    <a:pt x="329" y="697"/>
                  </a:cubicBezTo>
                  <a:cubicBezTo>
                    <a:pt x="354" y="669"/>
                    <a:pt x="351" y="661"/>
                    <a:pt x="356" y="662"/>
                  </a:cubicBezTo>
                  <a:cubicBezTo>
                    <a:pt x="380" y="634"/>
                    <a:pt x="389" y="622"/>
                    <a:pt x="399" y="611"/>
                  </a:cubicBezTo>
                  <a:cubicBezTo>
                    <a:pt x="461" y="555"/>
                    <a:pt x="469" y="552"/>
                    <a:pt x="472" y="543"/>
                  </a:cubicBezTo>
                  <a:cubicBezTo>
                    <a:pt x="512" y="507"/>
                    <a:pt x="513" y="503"/>
                    <a:pt x="520" y="503"/>
                  </a:cubicBezTo>
                  <a:cubicBezTo>
                    <a:pt x="550" y="469"/>
                    <a:pt x="557" y="461"/>
                    <a:pt x="565" y="455"/>
                  </a:cubicBezTo>
                  <a:cubicBezTo>
                    <a:pt x="598" y="394"/>
                    <a:pt x="603" y="386"/>
                    <a:pt x="610" y="380"/>
                  </a:cubicBezTo>
                  <a:cubicBezTo>
                    <a:pt x="617" y="354"/>
                    <a:pt x="618" y="350"/>
                    <a:pt x="623" y="349"/>
                  </a:cubicBezTo>
                  <a:cubicBezTo>
                    <a:pt x="643" y="301"/>
                    <a:pt x="640" y="315"/>
                    <a:pt x="638" y="317"/>
                  </a:cubicBezTo>
                  <a:cubicBezTo>
                    <a:pt x="614" y="376"/>
                    <a:pt x="614" y="391"/>
                    <a:pt x="605" y="397"/>
                  </a:cubicBezTo>
                  <a:cubicBezTo>
                    <a:pt x="571" y="455"/>
                    <a:pt x="568" y="462"/>
                    <a:pt x="565" y="470"/>
                  </a:cubicBezTo>
                  <a:cubicBezTo>
                    <a:pt x="543" y="489"/>
                    <a:pt x="545" y="498"/>
                    <a:pt x="537" y="495"/>
                  </a:cubicBezTo>
                  <a:cubicBezTo>
                    <a:pt x="520" y="516"/>
                    <a:pt x="516" y="518"/>
                    <a:pt x="512" y="521"/>
                  </a:cubicBezTo>
                  <a:cubicBezTo>
                    <a:pt x="488" y="541"/>
                    <a:pt x="485" y="549"/>
                    <a:pt x="477" y="553"/>
                  </a:cubicBezTo>
                  <a:cubicBezTo>
                    <a:pt x="451" y="584"/>
                    <a:pt x="445" y="583"/>
                    <a:pt x="444" y="589"/>
                  </a:cubicBezTo>
                  <a:cubicBezTo>
                    <a:pt x="416" y="615"/>
                    <a:pt x="402" y="624"/>
                    <a:pt x="392" y="636"/>
                  </a:cubicBezTo>
                  <a:cubicBezTo>
                    <a:pt x="369" y="660"/>
                    <a:pt x="366" y="668"/>
                    <a:pt x="359" y="672"/>
                  </a:cubicBezTo>
                  <a:cubicBezTo>
                    <a:pt x="326" y="726"/>
                    <a:pt x="315" y="734"/>
                    <a:pt x="309" y="747"/>
                  </a:cubicBezTo>
                  <a:cubicBezTo>
                    <a:pt x="299" y="770"/>
                    <a:pt x="301" y="766"/>
                    <a:pt x="304" y="762"/>
                  </a:cubicBezTo>
                  <a:cubicBezTo>
                    <a:pt x="323" y="737"/>
                    <a:pt x="326" y="734"/>
                    <a:pt x="329" y="730"/>
                  </a:cubicBezTo>
                  <a:cubicBezTo>
                    <a:pt x="353" y="695"/>
                    <a:pt x="356" y="695"/>
                    <a:pt x="359" y="694"/>
                  </a:cubicBezTo>
                  <a:cubicBezTo>
                    <a:pt x="373" y="674"/>
                    <a:pt x="377" y="671"/>
                    <a:pt x="379" y="667"/>
                  </a:cubicBezTo>
                  <a:cubicBezTo>
                    <a:pt x="427" y="618"/>
                    <a:pt x="427" y="612"/>
                    <a:pt x="432" y="611"/>
                  </a:cubicBezTo>
                  <a:cubicBezTo>
                    <a:pt x="465" y="583"/>
                    <a:pt x="468" y="575"/>
                    <a:pt x="477" y="573"/>
                  </a:cubicBezTo>
                  <a:cubicBezTo>
                    <a:pt x="532" y="525"/>
                    <a:pt x="537" y="523"/>
                    <a:pt x="540" y="521"/>
                  </a:cubicBezTo>
                  <a:cubicBezTo>
                    <a:pt x="572" y="493"/>
                    <a:pt x="577" y="488"/>
                    <a:pt x="583" y="483"/>
                  </a:cubicBezTo>
                  <a:cubicBezTo>
                    <a:pt x="603" y="467"/>
                    <a:pt x="601" y="462"/>
                    <a:pt x="603" y="460"/>
                  </a:cubicBezTo>
                  <a:cubicBezTo>
                    <a:pt x="640" y="421"/>
                    <a:pt x="644" y="403"/>
                    <a:pt x="656" y="392"/>
                  </a:cubicBezTo>
                  <a:cubicBezTo>
                    <a:pt x="677" y="336"/>
                    <a:pt x="684" y="332"/>
                    <a:pt x="686" y="322"/>
                  </a:cubicBezTo>
                  <a:cubicBezTo>
                    <a:pt x="694" y="312"/>
                    <a:pt x="693" y="316"/>
                    <a:pt x="691" y="319"/>
                  </a:cubicBezTo>
                  <a:cubicBezTo>
                    <a:pt x="672" y="371"/>
                    <a:pt x="672" y="380"/>
                    <a:pt x="666" y="385"/>
                  </a:cubicBezTo>
                  <a:cubicBezTo>
                    <a:pt x="638" y="427"/>
                    <a:pt x="637" y="437"/>
                    <a:pt x="630" y="440"/>
                  </a:cubicBezTo>
                  <a:cubicBezTo>
                    <a:pt x="614" y="466"/>
                    <a:pt x="617" y="473"/>
                    <a:pt x="613" y="473"/>
                  </a:cubicBezTo>
                  <a:cubicBezTo>
                    <a:pt x="599" y="501"/>
                    <a:pt x="588" y="506"/>
                    <a:pt x="585" y="521"/>
                  </a:cubicBezTo>
                  <a:cubicBezTo>
                    <a:pt x="536" y="580"/>
                    <a:pt x="527" y="580"/>
                    <a:pt x="527" y="589"/>
                  </a:cubicBezTo>
                  <a:cubicBezTo>
                    <a:pt x="498" y="618"/>
                    <a:pt x="489" y="617"/>
                    <a:pt x="490" y="626"/>
                  </a:cubicBezTo>
                  <a:cubicBezTo>
                    <a:pt x="455" y="659"/>
                    <a:pt x="447" y="668"/>
                    <a:pt x="437" y="674"/>
                  </a:cubicBezTo>
                  <a:cubicBezTo>
                    <a:pt x="408" y="701"/>
                    <a:pt x="406" y="706"/>
                    <a:pt x="404" y="709"/>
                  </a:cubicBezTo>
                  <a:cubicBezTo>
                    <a:pt x="384" y="728"/>
                    <a:pt x="380" y="730"/>
                    <a:pt x="377" y="732"/>
                  </a:cubicBezTo>
                  <a:cubicBezTo>
                    <a:pt x="365" y="749"/>
                    <a:pt x="359" y="754"/>
                    <a:pt x="354" y="760"/>
                  </a:cubicBezTo>
                  <a:cubicBezTo>
                    <a:pt x="309" y="824"/>
                    <a:pt x="309" y="830"/>
                    <a:pt x="304" y="830"/>
                  </a:cubicBezTo>
                  <a:cubicBezTo>
                    <a:pt x="289" y="858"/>
                    <a:pt x="285" y="858"/>
                    <a:pt x="286" y="863"/>
                  </a:cubicBezTo>
                  <a:cubicBezTo>
                    <a:pt x="270" y="881"/>
                    <a:pt x="270" y="888"/>
                    <a:pt x="266" y="891"/>
                  </a:cubicBezTo>
                  <a:cubicBezTo>
                    <a:pt x="252" y="942"/>
                    <a:pt x="260" y="953"/>
                    <a:pt x="253" y="961"/>
                  </a:cubicBezTo>
                  <a:cubicBezTo>
                    <a:pt x="275" y="924"/>
                    <a:pt x="276" y="916"/>
                    <a:pt x="281" y="913"/>
                  </a:cubicBezTo>
                  <a:cubicBezTo>
                    <a:pt x="296" y="889"/>
                    <a:pt x="296" y="885"/>
                    <a:pt x="296" y="881"/>
                  </a:cubicBezTo>
                  <a:cubicBezTo>
                    <a:pt x="328" y="826"/>
                    <a:pt x="337" y="820"/>
                    <a:pt x="341" y="808"/>
                  </a:cubicBezTo>
                  <a:cubicBezTo>
                    <a:pt x="391" y="746"/>
                    <a:pt x="402" y="741"/>
                    <a:pt x="407" y="730"/>
                  </a:cubicBezTo>
                  <a:cubicBezTo>
                    <a:pt x="466" y="676"/>
                    <a:pt x="464" y="669"/>
                    <a:pt x="472" y="672"/>
                  </a:cubicBezTo>
                  <a:cubicBezTo>
                    <a:pt x="497" y="651"/>
                    <a:pt x="495" y="644"/>
                    <a:pt x="500" y="644"/>
                  </a:cubicBezTo>
                  <a:cubicBezTo>
                    <a:pt x="524" y="614"/>
                    <a:pt x="532" y="607"/>
                    <a:pt x="540" y="599"/>
                  </a:cubicBezTo>
                  <a:cubicBezTo>
                    <a:pt x="560" y="577"/>
                    <a:pt x="562" y="575"/>
                    <a:pt x="563" y="578"/>
                  </a:cubicBezTo>
                  <a:cubicBezTo>
                    <a:pt x="532" y="621"/>
                    <a:pt x="526" y="621"/>
                    <a:pt x="525" y="626"/>
                  </a:cubicBezTo>
                  <a:cubicBezTo>
                    <a:pt x="515" y="645"/>
                    <a:pt x="502" y="643"/>
                    <a:pt x="502" y="654"/>
                  </a:cubicBezTo>
                  <a:cubicBezTo>
                    <a:pt x="477" y="678"/>
                    <a:pt x="473" y="681"/>
                    <a:pt x="467" y="682"/>
                  </a:cubicBezTo>
                  <a:cubicBezTo>
                    <a:pt x="440" y="699"/>
                    <a:pt x="454" y="709"/>
                    <a:pt x="442" y="707"/>
                  </a:cubicBezTo>
                  <a:cubicBezTo>
                    <a:pt x="411" y="729"/>
                    <a:pt x="426" y="737"/>
                    <a:pt x="417" y="737"/>
                  </a:cubicBezTo>
                  <a:cubicBezTo>
                    <a:pt x="405" y="760"/>
                    <a:pt x="394" y="754"/>
                    <a:pt x="397" y="762"/>
                  </a:cubicBezTo>
                  <a:cubicBezTo>
                    <a:pt x="340" y="837"/>
                    <a:pt x="330" y="837"/>
                    <a:pt x="331" y="848"/>
                  </a:cubicBezTo>
                  <a:cubicBezTo>
                    <a:pt x="298" y="899"/>
                    <a:pt x="301" y="909"/>
                    <a:pt x="294" y="911"/>
                  </a:cubicBezTo>
                  <a:cubicBezTo>
                    <a:pt x="276" y="946"/>
                    <a:pt x="271" y="948"/>
                    <a:pt x="271" y="956"/>
                  </a:cubicBezTo>
                  <a:cubicBezTo>
                    <a:pt x="289" y="939"/>
                    <a:pt x="287" y="927"/>
                    <a:pt x="294" y="923"/>
                  </a:cubicBezTo>
                  <a:cubicBezTo>
                    <a:pt x="324" y="876"/>
                    <a:pt x="325" y="872"/>
                    <a:pt x="329" y="871"/>
                  </a:cubicBezTo>
                  <a:cubicBezTo>
                    <a:pt x="345" y="847"/>
                    <a:pt x="350" y="842"/>
                    <a:pt x="351" y="833"/>
                  </a:cubicBezTo>
                  <a:cubicBezTo>
                    <a:pt x="391" y="775"/>
                    <a:pt x="403" y="777"/>
                    <a:pt x="404" y="767"/>
                  </a:cubicBezTo>
                  <a:cubicBezTo>
                    <a:pt x="425" y="740"/>
                    <a:pt x="432" y="742"/>
                    <a:pt x="434" y="740"/>
                  </a:cubicBezTo>
                  <a:cubicBezTo>
                    <a:pt x="450" y="719"/>
                    <a:pt x="452" y="717"/>
                    <a:pt x="455" y="714"/>
                  </a:cubicBezTo>
                  <a:cubicBezTo>
                    <a:pt x="479" y="688"/>
                    <a:pt x="486" y="686"/>
                    <a:pt x="490" y="682"/>
                  </a:cubicBezTo>
                  <a:cubicBezTo>
                    <a:pt x="517" y="654"/>
                    <a:pt x="523" y="652"/>
                    <a:pt x="525" y="646"/>
                  </a:cubicBezTo>
                  <a:cubicBezTo>
                    <a:pt x="547" y="627"/>
                    <a:pt x="547" y="624"/>
                    <a:pt x="548" y="621"/>
                  </a:cubicBezTo>
                  <a:cubicBezTo>
                    <a:pt x="574" y="586"/>
                    <a:pt x="584" y="581"/>
                    <a:pt x="588" y="571"/>
                  </a:cubicBezTo>
                  <a:cubicBezTo>
                    <a:pt x="602" y="554"/>
                    <a:pt x="603" y="558"/>
                    <a:pt x="603" y="561"/>
                  </a:cubicBezTo>
                  <a:cubicBezTo>
                    <a:pt x="564" y="608"/>
                    <a:pt x="562" y="624"/>
                    <a:pt x="553" y="631"/>
                  </a:cubicBezTo>
                  <a:cubicBezTo>
                    <a:pt x="533" y="653"/>
                    <a:pt x="531" y="655"/>
                    <a:pt x="527" y="656"/>
                  </a:cubicBezTo>
                  <a:cubicBezTo>
                    <a:pt x="489" y="688"/>
                    <a:pt x="491" y="694"/>
                    <a:pt x="487" y="694"/>
                  </a:cubicBezTo>
                  <a:cubicBezTo>
                    <a:pt x="459" y="725"/>
                    <a:pt x="455" y="729"/>
                    <a:pt x="450" y="732"/>
                  </a:cubicBezTo>
                  <a:cubicBezTo>
                    <a:pt x="414" y="777"/>
                    <a:pt x="409" y="779"/>
                    <a:pt x="404" y="782"/>
                  </a:cubicBezTo>
                  <a:cubicBezTo>
                    <a:pt x="368" y="827"/>
                    <a:pt x="367" y="833"/>
                    <a:pt x="364" y="838"/>
                  </a:cubicBezTo>
                  <a:cubicBezTo>
                    <a:pt x="347" y="861"/>
                    <a:pt x="347" y="865"/>
                    <a:pt x="344" y="865"/>
                  </a:cubicBezTo>
                  <a:cubicBezTo>
                    <a:pt x="316" y="902"/>
                    <a:pt x="318" y="908"/>
                    <a:pt x="314" y="908"/>
                  </a:cubicBezTo>
                  <a:cubicBezTo>
                    <a:pt x="297" y="944"/>
                    <a:pt x="292" y="947"/>
                    <a:pt x="289" y="951"/>
                  </a:cubicBezTo>
                  <a:cubicBezTo>
                    <a:pt x="272" y="991"/>
                    <a:pt x="265" y="999"/>
                    <a:pt x="264" y="1012"/>
                  </a:cubicBezTo>
                  <a:cubicBezTo>
                    <a:pt x="246" y="1070"/>
                    <a:pt x="247" y="1080"/>
                    <a:pt x="243" y="1084"/>
                  </a:cubicBezTo>
                  <a:cubicBezTo>
                    <a:pt x="275" y="1031"/>
                    <a:pt x="275" y="1019"/>
                    <a:pt x="281" y="1014"/>
                  </a:cubicBezTo>
                  <a:cubicBezTo>
                    <a:pt x="300" y="980"/>
                    <a:pt x="306" y="968"/>
                    <a:pt x="311" y="956"/>
                  </a:cubicBezTo>
                  <a:cubicBezTo>
                    <a:pt x="329" y="925"/>
                    <a:pt x="336" y="929"/>
                    <a:pt x="334" y="921"/>
                  </a:cubicBezTo>
                  <a:cubicBezTo>
                    <a:pt x="370" y="883"/>
                    <a:pt x="367" y="872"/>
                    <a:pt x="377" y="873"/>
                  </a:cubicBezTo>
                  <a:cubicBezTo>
                    <a:pt x="395" y="849"/>
                    <a:pt x="404" y="842"/>
                    <a:pt x="412" y="833"/>
                  </a:cubicBezTo>
                  <a:cubicBezTo>
                    <a:pt x="432" y="811"/>
                    <a:pt x="434" y="810"/>
                    <a:pt x="434" y="808"/>
                  </a:cubicBezTo>
                  <a:cubicBezTo>
                    <a:pt x="468" y="774"/>
                    <a:pt x="473" y="764"/>
                    <a:pt x="482" y="757"/>
                  </a:cubicBezTo>
                  <a:cubicBezTo>
                    <a:pt x="518" y="710"/>
                    <a:pt x="527" y="711"/>
                    <a:pt x="525" y="702"/>
                  </a:cubicBezTo>
                  <a:cubicBezTo>
                    <a:pt x="512" y="725"/>
                    <a:pt x="513" y="729"/>
                    <a:pt x="512" y="732"/>
                  </a:cubicBezTo>
                  <a:cubicBezTo>
                    <a:pt x="497" y="756"/>
                    <a:pt x="486" y="759"/>
                    <a:pt x="482" y="767"/>
                  </a:cubicBezTo>
                  <a:cubicBezTo>
                    <a:pt x="463" y="791"/>
                    <a:pt x="457" y="793"/>
                    <a:pt x="452" y="795"/>
                  </a:cubicBezTo>
                  <a:cubicBezTo>
                    <a:pt x="362" y="908"/>
                    <a:pt x="358" y="911"/>
                    <a:pt x="354" y="913"/>
                  </a:cubicBezTo>
                  <a:cubicBezTo>
                    <a:pt x="338" y="944"/>
                    <a:pt x="330" y="941"/>
                    <a:pt x="331" y="948"/>
                  </a:cubicBezTo>
                  <a:cubicBezTo>
                    <a:pt x="305" y="988"/>
                    <a:pt x="305" y="994"/>
                    <a:pt x="301" y="996"/>
                  </a:cubicBezTo>
                  <a:cubicBezTo>
                    <a:pt x="313" y="984"/>
                    <a:pt x="317" y="981"/>
                    <a:pt x="319" y="976"/>
                  </a:cubicBezTo>
                  <a:cubicBezTo>
                    <a:pt x="362" y="938"/>
                    <a:pt x="357" y="928"/>
                    <a:pt x="364" y="928"/>
                  </a:cubicBezTo>
                  <a:cubicBezTo>
                    <a:pt x="379" y="903"/>
                    <a:pt x="390" y="907"/>
                    <a:pt x="389" y="901"/>
                  </a:cubicBezTo>
                  <a:cubicBezTo>
                    <a:pt x="416" y="869"/>
                    <a:pt x="427" y="873"/>
                    <a:pt x="424" y="865"/>
                  </a:cubicBezTo>
                  <a:cubicBezTo>
                    <a:pt x="450" y="844"/>
                    <a:pt x="454" y="836"/>
                    <a:pt x="462" y="833"/>
                  </a:cubicBezTo>
                  <a:cubicBezTo>
                    <a:pt x="510" y="785"/>
                    <a:pt x="513" y="782"/>
                    <a:pt x="515" y="780"/>
                  </a:cubicBezTo>
                  <a:cubicBezTo>
                    <a:pt x="536" y="752"/>
                    <a:pt x="545" y="755"/>
                    <a:pt x="543" y="747"/>
                  </a:cubicBezTo>
                  <a:cubicBezTo>
                    <a:pt x="566" y="714"/>
                    <a:pt x="568" y="710"/>
                    <a:pt x="570" y="707"/>
                  </a:cubicBezTo>
                  <a:cubicBezTo>
                    <a:pt x="591" y="657"/>
                    <a:pt x="601" y="647"/>
                    <a:pt x="605" y="631"/>
                  </a:cubicBezTo>
                  <a:cubicBezTo>
                    <a:pt x="597" y="662"/>
                    <a:pt x="596" y="668"/>
                    <a:pt x="595" y="674"/>
                  </a:cubicBezTo>
                  <a:cubicBezTo>
                    <a:pt x="577" y="704"/>
                    <a:pt x="573" y="716"/>
                    <a:pt x="568" y="727"/>
                  </a:cubicBezTo>
                  <a:cubicBezTo>
                    <a:pt x="537" y="772"/>
                    <a:pt x="532" y="774"/>
                    <a:pt x="528" y="777"/>
                  </a:cubicBezTo>
                  <a:cubicBezTo>
                    <a:pt x="516" y="796"/>
                    <a:pt x="509" y="797"/>
                    <a:pt x="507" y="802"/>
                  </a:cubicBezTo>
                  <a:cubicBezTo>
                    <a:pt x="475" y="834"/>
                    <a:pt x="473" y="835"/>
                    <a:pt x="472" y="838"/>
                  </a:cubicBezTo>
                  <a:cubicBezTo>
                    <a:pt x="458" y="853"/>
                    <a:pt x="452" y="855"/>
                    <a:pt x="447" y="858"/>
                  </a:cubicBezTo>
                  <a:cubicBezTo>
                    <a:pt x="430" y="871"/>
                    <a:pt x="434" y="882"/>
                    <a:pt x="424" y="881"/>
                  </a:cubicBezTo>
                  <a:cubicBezTo>
                    <a:pt x="388" y="922"/>
                    <a:pt x="381" y="923"/>
                    <a:pt x="379" y="928"/>
                  </a:cubicBezTo>
                  <a:cubicBezTo>
                    <a:pt x="356" y="958"/>
                    <a:pt x="346" y="955"/>
                    <a:pt x="347" y="964"/>
                  </a:cubicBezTo>
                  <a:cubicBezTo>
                    <a:pt x="311" y="1003"/>
                    <a:pt x="313" y="1013"/>
                    <a:pt x="306" y="1014"/>
                  </a:cubicBezTo>
                  <a:cubicBezTo>
                    <a:pt x="282" y="1051"/>
                    <a:pt x="281" y="1054"/>
                    <a:pt x="281" y="1057"/>
                  </a:cubicBezTo>
                  <a:cubicBezTo>
                    <a:pt x="263" y="1076"/>
                    <a:pt x="266" y="1095"/>
                    <a:pt x="256" y="1100"/>
                  </a:cubicBezTo>
                  <a:cubicBezTo>
                    <a:pt x="251" y="1150"/>
                    <a:pt x="250" y="1138"/>
                    <a:pt x="256" y="1135"/>
                  </a:cubicBezTo>
                  <a:cubicBezTo>
                    <a:pt x="289" y="1070"/>
                    <a:pt x="297" y="1067"/>
                    <a:pt x="299" y="1059"/>
                  </a:cubicBezTo>
                  <a:cubicBezTo>
                    <a:pt x="316" y="1029"/>
                    <a:pt x="323" y="1031"/>
                    <a:pt x="321" y="1024"/>
                  </a:cubicBezTo>
                  <a:cubicBezTo>
                    <a:pt x="338" y="1004"/>
                    <a:pt x="340" y="996"/>
                    <a:pt x="344" y="991"/>
                  </a:cubicBezTo>
                  <a:cubicBezTo>
                    <a:pt x="361" y="971"/>
                    <a:pt x="363" y="965"/>
                    <a:pt x="369" y="961"/>
                  </a:cubicBezTo>
                  <a:cubicBezTo>
                    <a:pt x="436" y="888"/>
                    <a:pt x="448" y="891"/>
                    <a:pt x="447" y="880"/>
                  </a:cubicBezTo>
                  <a:cubicBezTo>
                    <a:pt x="469" y="858"/>
                    <a:pt x="474" y="859"/>
                    <a:pt x="475" y="855"/>
                  </a:cubicBezTo>
                  <a:cubicBezTo>
                    <a:pt x="505" y="824"/>
                    <a:pt x="511" y="822"/>
                    <a:pt x="512" y="815"/>
                  </a:cubicBezTo>
                  <a:cubicBezTo>
                    <a:pt x="568" y="753"/>
                    <a:pt x="565" y="741"/>
                    <a:pt x="573" y="739"/>
                  </a:cubicBezTo>
                  <a:cubicBezTo>
                    <a:pt x="584" y="730"/>
                    <a:pt x="582" y="734"/>
                    <a:pt x="580" y="737"/>
                  </a:cubicBezTo>
                  <a:cubicBezTo>
                    <a:pt x="561" y="775"/>
                    <a:pt x="553" y="785"/>
                    <a:pt x="545" y="795"/>
                  </a:cubicBezTo>
                  <a:cubicBezTo>
                    <a:pt x="516" y="828"/>
                    <a:pt x="510" y="830"/>
                    <a:pt x="507" y="838"/>
                  </a:cubicBezTo>
                  <a:cubicBezTo>
                    <a:pt x="443" y="909"/>
                    <a:pt x="435" y="906"/>
                    <a:pt x="435" y="911"/>
                  </a:cubicBezTo>
                  <a:cubicBezTo>
                    <a:pt x="419" y="924"/>
                    <a:pt x="417" y="927"/>
                    <a:pt x="417" y="931"/>
                  </a:cubicBezTo>
                  <a:cubicBezTo>
                    <a:pt x="381" y="966"/>
                    <a:pt x="371" y="974"/>
                    <a:pt x="364" y="986"/>
                  </a:cubicBezTo>
                  <a:cubicBezTo>
                    <a:pt x="347" y="1005"/>
                    <a:pt x="346" y="1013"/>
                    <a:pt x="339" y="1014"/>
                  </a:cubicBezTo>
                  <a:cubicBezTo>
                    <a:pt x="294" y="1085"/>
                    <a:pt x="293" y="1095"/>
                    <a:pt x="286" y="1100"/>
                  </a:cubicBezTo>
                  <a:cubicBezTo>
                    <a:pt x="259" y="1148"/>
                    <a:pt x="259" y="1154"/>
                    <a:pt x="256" y="1157"/>
                  </a:cubicBezTo>
                  <a:cubicBezTo>
                    <a:pt x="241" y="1199"/>
                    <a:pt x="246" y="1208"/>
                    <a:pt x="241" y="1218"/>
                  </a:cubicBezTo>
                  <a:cubicBezTo>
                    <a:pt x="260" y="1178"/>
                    <a:pt x="260" y="1172"/>
                    <a:pt x="264" y="1170"/>
                  </a:cubicBezTo>
                  <a:cubicBezTo>
                    <a:pt x="290" y="1114"/>
                    <a:pt x="297" y="1109"/>
                    <a:pt x="301" y="1102"/>
                  </a:cubicBezTo>
                  <a:cubicBezTo>
                    <a:pt x="336" y="1056"/>
                    <a:pt x="339" y="1048"/>
                    <a:pt x="344" y="1042"/>
                  </a:cubicBezTo>
                  <a:cubicBezTo>
                    <a:pt x="367" y="1006"/>
                    <a:pt x="373" y="1006"/>
                    <a:pt x="374" y="1001"/>
                  </a:cubicBezTo>
                  <a:cubicBezTo>
                    <a:pt x="410" y="964"/>
                    <a:pt x="416" y="964"/>
                    <a:pt x="417" y="959"/>
                  </a:cubicBezTo>
                  <a:cubicBezTo>
                    <a:pt x="453" y="919"/>
                    <a:pt x="467" y="910"/>
                    <a:pt x="475" y="896"/>
                  </a:cubicBezTo>
                  <a:cubicBezTo>
                    <a:pt x="505" y="865"/>
                    <a:pt x="517" y="863"/>
                    <a:pt x="520" y="850"/>
                  </a:cubicBezTo>
                  <a:cubicBezTo>
                    <a:pt x="554" y="810"/>
                    <a:pt x="558" y="807"/>
                    <a:pt x="560" y="802"/>
                  </a:cubicBezTo>
                  <a:cubicBezTo>
                    <a:pt x="584" y="766"/>
                    <a:pt x="596" y="762"/>
                    <a:pt x="598" y="750"/>
                  </a:cubicBezTo>
                  <a:cubicBezTo>
                    <a:pt x="627" y="704"/>
                    <a:pt x="632" y="702"/>
                    <a:pt x="633" y="697"/>
                  </a:cubicBezTo>
                  <a:cubicBezTo>
                    <a:pt x="623" y="720"/>
                    <a:pt x="626" y="728"/>
                    <a:pt x="621" y="727"/>
                  </a:cubicBezTo>
                  <a:cubicBezTo>
                    <a:pt x="597" y="761"/>
                    <a:pt x="596" y="771"/>
                    <a:pt x="588" y="772"/>
                  </a:cubicBezTo>
                  <a:cubicBezTo>
                    <a:pt x="575" y="802"/>
                    <a:pt x="566" y="803"/>
                    <a:pt x="565" y="812"/>
                  </a:cubicBezTo>
                  <a:cubicBezTo>
                    <a:pt x="538" y="856"/>
                    <a:pt x="525" y="854"/>
                    <a:pt x="525" y="865"/>
                  </a:cubicBezTo>
                  <a:cubicBezTo>
                    <a:pt x="510" y="886"/>
                    <a:pt x="501" y="883"/>
                    <a:pt x="500" y="888"/>
                  </a:cubicBezTo>
                  <a:cubicBezTo>
                    <a:pt x="481" y="905"/>
                    <a:pt x="479" y="907"/>
                    <a:pt x="477" y="911"/>
                  </a:cubicBezTo>
                  <a:cubicBezTo>
                    <a:pt x="449" y="935"/>
                    <a:pt x="452" y="943"/>
                    <a:pt x="447" y="943"/>
                  </a:cubicBezTo>
                  <a:cubicBezTo>
                    <a:pt x="429" y="962"/>
                    <a:pt x="427" y="963"/>
                    <a:pt x="425" y="966"/>
                  </a:cubicBezTo>
                  <a:cubicBezTo>
                    <a:pt x="401" y="992"/>
                    <a:pt x="398" y="995"/>
                    <a:pt x="394" y="996"/>
                  </a:cubicBezTo>
                  <a:cubicBezTo>
                    <a:pt x="379" y="1017"/>
                    <a:pt x="373" y="1015"/>
                    <a:pt x="374" y="1021"/>
                  </a:cubicBezTo>
                  <a:cubicBezTo>
                    <a:pt x="331" y="1077"/>
                    <a:pt x="326" y="1081"/>
                    <a:pt x="324" y="1089"/>
                  </a:cubicBezTo>
                  <a:cubicBezTo>
                    <a:pt x="309" y="1105"/>
                    <a:pt x="309" y="1109"/>
                    <a:pt x="309" y="1112"/>
                  </a:cubicBezTo>
                  <a:cubicBezTo>
                    <a:pt x="293" y="1133"/>
                    <a:pt x="293" y="1139"/>
                    <a:pt x="289" y="1142"/>
                  </a:cubicBezTo>
                  <a:cubicBezTo>
                    <a:pt x="272" y="1170"/>
                    <a:pt x="273" y="1176"/>
                    <a:pt x="271" y="1180"/>
                  </a:cubicBezTo>
                  <a:cubicBezTo>
                    <a:pt x="246" y="1241"/>
                    <a:pt x="246" y="1250"/>
                    <a:pt x="246" y="1258"/>
                  </a:cubicBezTo>
                  <a:cubicBezTo>
                    <a:pt x="257" y="1254"/>
                    <a:pt x="254" y="1246"/>
                    <a:pt x="259" y="1246"/>
                  </a:cubicBezTo>
                  <a:cubicBezTo>
                    <a:pt x="274" y="1211"/>
                    <a:pt x="275" y="1207"/>
                    <a:pt x="279" y="1205"/>
                  </a:cubicBezTo>
                  <a:cubicBezTo>
                    <a:pt x="320" y="1146"/>
                    <a:pt x="319" y="1135"/>
                    <a:pt x="327" y="1132"/>
                  </a:cubicBezTo>
                  <a:cubicBezTo>
                    <a:pt x="353" y="1085"/>
                    <a:pt x="363" y="1084"/>
                    <a:pt x="364" y="1074"/>
                  </a:cubicBezTo>
                  <a:cubicBezTo>
                    <a:pt x="392" y="1044"/>
                    <a:pt x="389" y="1036"/>
                    <a:pt x="394" y="1037"/>
                  </a:cubicBezTo>
                  <a:cubicBezTo>
                    <a:pt x="409" y="1021"/>
                    <a:pt x="409" y="1018"/>
                    <a:pt x="409" y="1016"/>
                  </a:cubicBezTo>
                  <a:cubicBezTo>
                    <a:pt x="421" y="1005"/>
                    <a:pt x="423" y="1003"/>
                    <a:pt x="427" y="1001"/>
                  </a:cubicBezTo>
                  <a:cubicBezTo>
                    <a:pt x="466" y="955"/>
                    <a:pt x="477" y="948"/>
                    <a:pt x="485" y="938"/>
                  </a:cubicBezTo>
                  <a:cubicBezTo>
                    <a:pt x="518" y="914"/>
                    <a:pt x="515" y="906"/>
                    <a:pt x="520" y="906"/>
                  </a:cubicBezTo>
                  <a:cubicBezTo>
                    <a:pt x="551" y="882"/>
                    <a:pt x="558" y="873"/>
                    <a:pt x="568" y="865"/>
                  </a:cubicBezTo>
                  <a:cubicBezTo>
                    <a:pt x="556" y="886"/>
                    <a:pt x="553" y="888"/>
                    <a:pt x="548" y="888"/>
                  </a:cubicBezTo>
                  <a:cubicBezTo>
                    <a:pt x="519" y="917"/>
                    <a:pt x="514" y="922"/>
                    <a:pt x="508" y="926"/>
                  </a:cubicBezTo>
                  <a:cubicBezTo>
                    <a:pt x="486" y="947"/>
                    <a:pt x="481" y="952"/>
                    <a:pt x="477" y="958"/>
                  </a:cubicBezTo>
                  <a:cubicBezTo>
                    <a:pt x="437" y="1004"/>
                    <a:pt x="435" y="1006"/>
                    <a:pt x="432" y="1009"/>
                  </a:cubicBezTo>
                  <a:cubicBezTo>
                    <a:pt x="378" y="1069"/>
                    <a:pt x="375" y="1086"/>
                    <a:pt x="362" y="1094"/>
                  </a:cubicBezTo>
                  <a:cubicBezTo>
                    <a:pt x="324" y="1152"/>
                    <a:pt x="326" y="1159"/>
                    <a:pt x="319" y="1157"/>
                  </a:cubicBezTo>
                  <a:cubicBezTo>
                    <a:pt x="305" y="1192"/>
                    <a:pt x="293" y="1190"/>
                    <a:pt x="294" y="1200"/>
                  </a:cubicBezTo>
                  <a:cubicBezTo>
                    <a:pt x="266" y="1260"/>
                    <a:pt x="259" y="1258"/>
                    <a:pt x="259" y="1263"/>
                  </a:cubicBezTo>
                  <a:cubicBezTo>
                    <a:pt x="251" y="1298"/>
                    <a:pt x="251" y="1292"/>
                    <a:pt x="246" y="1291"/>
                  </a:cubicBezTo>
                  <a:cubicBezTo>
                    <a:pt x="271" y="1295"/>
                    <a:pt x="258" y="1283"/>
                    <a:pt x="271" y="1283"/>
                  </a:cubicBezTo>
                  <a:cubicBezTo>
                    <a:pt x="326" y="1167"/>
                    <a:pt x="332" y="1165"/>
                    <a:pt x="334" y="1160"/>
                  </a:cubicBezTo>
                  <a:cubicBezTo>
                    <a:pt x="350" y="1123"/>
                    <a:pt x="361" y="1126"/>
                    <a:pt x="359" y="1117"/>
                  </a:cubicBezTo>
                  <a:cubicBezTo>
                    <a:pt x="387" y="1084"/>
                    <a:pt x="394" y="1076"/>
                    <a:pt x="399" y="1067"/>
                  </a:cubicBezTo>
                  <a:cubicBezTo>
                    <a:pt x="475" y="1001"/>
                    <a:pt x="472" y="992"/>
                    <a:pt x="480" y="994"/>
                  </a:cubicBezTo>
                  <a:cubicBezTo>
                    <a:pt x="497" y="981"/>
                    <a:pt x="502" y="975"/>
                    <a:pt x="510" y="971"/>
                  </a:cubicBezTo>
                  <a:cubicBezTo>
                    <a:pt x="532" y="952"/>
                    <a:pt x="534" y="948"/>
                    <a:pt x="540" y="948"/>
                  </a:cubicBezTo>
                  <a:cubicBezTo>
                    <a:pt x="553" y="931"/>
                    <a:pt x="556" y="931"/>
                    <a:pt x="558" y="931"/>
                  </a:cubicBezTo>
                  <a:cubicBezTo>
                    <a:pt x="594" y="891"/>
                    <a:pt x="607" y="882"/>
                    <a:pt x="613" y="865"/>
                  </a:cubicBezTo>
                  <a:cubicBezTo>
                    <a:pt x="599" y="896"/>
                    <a:pt x="595" y="896"/>
                    <a:pt x="596" y="901"/>
                  </a:cubicBezTo>
                  <a:cubicBezTo>
                    <a:pt x="577" y="920"/>
                    <a:pt x="574" y="924"/>
                    <a:pt x="568" y="926"/>
                  </a:cubicBezTo>
                  <a:cubicBezTo>
                    <a:pt x="544" y="951"/>
                    <a:pt x="537" y="951"/>
                    <a:pt x="538" y="958"/>
                  </a:cubicBezTo>
                  <a:cubicBezTo>
                    <a:pt x="508" y="985"/>
                    <a:pt x="498" y="990"/>
                    <a:pt x="490" y="996"/>
                  </a:cubicBezTo>
                  <a:cubicBezTo>
                    <a:pt x="458" y="1014"/>
                    <a:pt x="462" y="1026"/>
                    <a:pt x="455" y="1026"/>
                  </a:cubicBezTo>
                  <a:cubicBezTo>
                    <a:pt x="438" y="1046"/>
                    <a:pt x="433" y="1046"/>
                    <a:pt x="432" y="1049"/>
                  </a:cubicBezTo>
                  <a:cubicBezTo>
                    <a:pt x="398" y="1090"/>
                    <a:pt x="392" y="1088"/>
                    <a:pt x="392" y="1092"/>
                  </a:cubicBezTo>
                  <a:cubicBezTo>
                    <a:pt x="371" y="1115"/>
                    <a:pt x="368" y="1120"/>
                    <a:pt x="367" y="1127"/>
                  </a:cubicBezTo>
                  <a:cubicBezTo>
                    <a:pt x="343" y="1159"/>
                    <a:pt x="343" y="1167"/>
                    <a:pt x="339" y="1170"/>
                  </a:cubicBezTo>
                  <a:cubicBezTo>
                    <a:pt x="304" y="1239"/>
                    <a:pt x="296" y="1239"/>
                    <a:pt x="296" y="1248"/>
                  </a:cubicBezTo>
                  <a:cubicBezTo>
                    <a:pt x="278" y="1277"/>
                    <a:pt x="287" y="1279"/>
                    <a:pt x="281" y="1281"/>
                  </a:cubicBezTo>
                  <a:cubicBezTo>
                    <a:pt x="246" y="1371"/>
                    <a:pt x="256" y="1372"/>
                    <a:pt x="254" y="1386"/>
                  </a:cubicBezTo>
                  <a:cubicBezTo>
                    <a:pt x="266" y="1357"/>
                    <a:pt x="266" y="1353"/>
                    <a:pt x="266" y="1349"/>
                  </a:cubicBezTo>
                  <a:cubicBezTo>
                    <a:pt x="293" y="1281"/>
                    <a:pt x="296" y="1281"/>
                    <a:pt x="299" y="1281"/>
                  </a:cubicBezTo>
                  <a:cubicBezTo>
                    <a:pt x="308" y="1258"/>
                    <a:pt x="314" y="1259"/>
                    <a:pt x="312" y="1251"/>
                  </a:cubicBezTo>
                  <a:cubicBezTo>
                    <a:pt x="332" y="1226"/>
                    <a:pt x="333" y="1221"/>
                    <a:pt x="334" y="1215"/>
                  </a:cubicBezTo>
                  <a:cubicBezTo>
                    <a:pt x="360" y="1186"/>
                    <a:pt x="360" y="1174"/>
                    <a:pt x="367" y="1170"/>
                  </a:cubicBezTo>
                  <a:cubicBezTo>
                    <a:pt x="400" y="1124"/>
                    <a:pt x="404" y="1118"/>
                    <a:pt x="410" y="1112"/>
                  </a:cubicBezTo>
                  <a:cubicBezTo>
                    <a:pt x="423" y="1096"/>
                    <a:pt x="424" y="1094"/>
                    <a:pt x="427" y="1094"/>
                  </a:cubicBezTo>
                  <a:cubicBezTo>
                    <a:pt x="449" y="1060"/>
                    <a:pt x="460" y="1065"/>
                    <a:pt x="457" y="1057"/>
                  </a:cubicBezTo>
                  <a:cubicBezTo>
                    <a:pt x="497" y="1018"/>
                    <a:pt x="528" y="1004"/>
                    <a:pt x="548" y="979"/>
                  </a:cubicBezTo>
                  <a:cubicBezTo>
                    <a:pt x="588" y="940"/>
                    <a:pt x="590" y="931"/>
                    <a:pt x="596" y="926"/>
                  </a:cubicBezTo>
                  <a:cubicBezTo>
                    <a:pt x="623" y="900"/>
                    <a:pt x="616" y="899"/>
                    <a:pt x="618" y="906"/>
                  </a:cubicBezTo>
                  <a:cubicBezTo>
                    <a:pt x="606" y="925"/>
                    <a:pt x="604" y="927"/>
                    <a:pt x="601" y="928"/>
                  </a:cubicBezTo>
                  <a:cubicBezTo>
                    <a:pt x="563" y="980"/>
                    <a:pt x="555" y="982"/>
                    <a:pt x="553" y="989"/>
                  </a:cubicBezTo>
                  <a:cubicBezTo>
                    <a:pt x="513" y="1021"/>
                    <a:pt x="511" y="1023"/>
                    <a:pt x="508" y="1024"/>
                  </a:cubicBezTo>
                  <a:cubicBezTo>
                    <a:pt x="476" y="1056"/>
                    <a:pt x="471" y="1060"/>
                    <a:pt x="465" y="1062"/>
                  </a:cubicBezTo>
                  <a:cubicBezTo>
                    <a:pt x="439" y="1098"/>
                    <a:pt x="432" y="1100"/>
                    <a:pt x="427" y="1104"/>
                  </a:cubicBezTo>
                  <a:cubicBezTo>
                    <a:pt x="413" y="1124"/>
                    <a:pt x="407" y="1124"/>
                    <a:pt x="407" y="1132"/>
                  </a:cubicBezTo>
                  <a:cubicBezTo>
                    <a:pt x="374" y="1182"/>
                    <a:pt x="363" y="1186"/>
                    <a:pt x="359" y="1198"/>
                  </a:cubicBezTo>
                  <a:cubicBezTo>
                    <a:pt x="344" y="1221"/>
                    <a:pt x="342" y="1223"/>
                    <a:pt x="342" y="1225"/>
                  </a:cubicBezTo>
                  <a:cubicBezTo>
                    <a:pt x="314" y="1273"/>
                    <a:pt x="309" y="1276"/>
                    <a:pt x="309" y="1283"/>
                  </a:cubicBezTo>
                  <a:cubicBezTo>
                    <a:pt x="299" y="1304"/>
                    <a:pt x="294" y="1306"/>
                    <a:pt x="294" y="1313"/>
                  </a:cubicBezTo>
                  <a:cubicBezTo>
                    <a:pt x="281" y="1340"/>
                    <a:pt x="281" y="1342"/>
                    <a:pt x="279" y="1341"/>
                  </a:cubicBezTo>
                  <a:cubicBezTo>
                    <a:pt x="272" y="1377"/>
                    <a:pt x="264" y="1384"/>
                    <a:pt x="266" y="1402"/>
                  </a:cubicBezTo>
                  <a:cubicBezTo>
                    <a:pt x="266" y="1422"/>
                    <a:pt x="267" y="1407"/>
                    <a:pt x="274" y="1399"/>
                  </a:cubicBezTo>
                  <a:cubicBezTo>
                    <a:pt x="295" y="1345"/>
                    <a:pt x="300" y="1321"/>
                    <a:pt x="314" y="1306"/>
                  </a:cubicBezTo>
                  <a:cubicBezTo>
                    <a:pt x="332" y="1263"/>
                    <a:pt x="339" y="1255"/>
                    <a:pt x="347" y="1248"/>
                  </a:cubicBezTo>
                  <a:cubicBezTo>
                    <a:pt x="384" y="1190"/>
                    <a:pt x="386" y="1184"/>
                    <a:pt x="392" y="1182"/>
                  </a:cubicBezTo>
                  <a:cubicBezTo>
                    <a:pt x="430" y="1138"/>
                    <a:pt x="434" y="1127"/>
                    <a:pt x="445" y="1122"/>
                  </a:cubicBezTo>
                  <a:cubicBezTo>
                    <a:pt x="500" y="1074"/>
                    <a:pt x="508" y="1067"/>
                    <a:pt x="515" y="1059"/>
                  </a:cubicBezTo>
                  <a:cubicBezTo>
                    <a:pt x="543" y="1027"/>
                    <a:pt x="554" y="1024"/>
                    <a:pt x="558" y="1014"/>
                  </a:cubicBezTo>
                  <a:cubicBezTo>
                    <a:pt x="546" y="1032"/>
                    <a:pt x="548" y="1039"/>
                    <a:pt x="545" y="1041"/>
                  </a:cubicBezTo>
                  <a:cubicBezTo>
                    <a:pt x="519" y="1066"/>
                    <a:pt x="517" y="1068"/>
                    <a:pt x="515" y="1072"/>
                  </a:cubicBezTo>
                  <a:cubicBezTo>
                    <a:pt x="498" y="1090"/>
                    <a:pt x="490" y="1087"/>
                    <a:pt x="490" y="1092"/>
                  </a:cubicBezTo>
                  <a:cubicBezTo>
                    <a:pt x="467" y="1109"/>
                    <a:pt x="464" y="1117"/>
                    <a:pt x="457" y="1120"/>
                  </a:cubicBezTo>
                  <a:cubicBezTo>
                    <a:pt x="439" y="1141"/>
                    <a:pt x="434" y="1146"/>
                    <a:pt x="430" y="1152"/>
                  </a:cubicBezTo>
                  <a:cubicBezTo>
                    <a:pt x="407" y="1180"/>
                    <a:pt x="396" y="1189"/>
                    <a:pt x="389" y="1203"/>
                  </a:cubicBezTo>
                  <a:cubicBezTo>
                    <a:pt x="340" y="1277"/>
                    <a:pt x="340" y="1283"/>
                    <a:pt x="334" y="1283"/>
                  </a:cubicBezTo>
                  <a:cubicBezTo>
                    <a:pt x="311" y="1324"/>
                    <a:pt x="312" y="1337"/>
                    <a:pt x="304" y="1341"/>
                  </a:cubicBezTo>
                  <a:cubicBezTo>
                    <a:pt x="283" y="1403"/>
                    <a:pt x="280" y="1411"/>
                    <a:pt x="276" y="1419"/>
                  </a:cubicBezTo>
                  <a:cubicBezTo>
                    <a:pt x="267" y="1456"/>
                    <a:pt x="262" y="1466"/>
                    <a:pt x="264" y="1469"/>
                  </a:cubicBezTo>
                  <a:cubicBezTo>
                    <a:pt x="279" y="1429"/>
                    <a:pt x="286" y="1428"/>
                    <a:pt x="284" y="1419"/>
                  </a:cubicBezTo>
                  <a:cubicBezTo>
                    <a:pt x="311" y="1363"/>
                    <a:pt x="316" y="1353"/>
                    <a:pt x="322" y="1344"/>
                  </a:cubicBezTo>
                  <a:cubicBezTo>
                    <a:pt x="341" y="1299"/>
                    <a:pt x="344" y="1299"/>
                    <a:pt x="347" y="1298"/>
                  </a:cubicBezTo>
                  <a:cubicBezTo>
                    <a:pt x="377" y="1253"/>
                    <a:pt x="377" y="1246"/>
                    <a:pt x="382" y="1243"/>
                  </a:cubicBezTo>
                  <a:cubicBezTo>
                    <a:pt x="470" y="1149"/>
                    <a:pt x="469" y="1136"/>
                    <a:pt x="480" y="1135"/>
                  </a:cubicBezTo>
                  <a:cubicBezTo>
                    <a:pt x="514" y="1093"/>
                    <a:pt x="525" y="1097"/>
                    <a:pt x="523" y="1089"/>
                  </a:cubicBezTo>
                  <a:cubicBezTo>
                    <a:pt x="569" y="1039"/>
                    <a:pt x="577" y="1036"/>
                    <a:pt x="581" y="1029"/>
                  </a:cubicBezTo>
                  <a:cubicBezTo>
                    <a:pt x="617" y="976"/>
                    <a:pt x="617" y="985"/>
                    <a:pt x="613" y="989"/>
                  </a:cubicBezTo>
                  <a:cubicBezTo>
                    <a:pt x="598" y="1018"/>
                    <a:pt x="597" y="1023"/>
                    <a:pt x="596" y="1029"/>
                  </a:cubicBezTo>
                  <a:cubicBezTo>
                    <a:pt x="570" y="1050"/>
                    <a:pt x="572" y="1056"/>
                    <a:pt x="568" y="1057"/>
                  </a:cubicBezTo>
                  <a:cubicBezTo>
                    <a:pt x="549" y="1084"/>
                    <a:pt x="545" y="1084"/>
                    <a:pt x="545" y="1089"/>
                  </a:cubicBezTo>
                  <a:cubicBezTo>
                    <a:pt x="517" y="1111"/>
                    <a:pt x="509" y="1114"/>
                    <a:pt x="505" y="1122"/>
                  </a:cubicBezTo>
                  <a:cubicBezTo>
                    <a:pt x="448" y="1187"/>
                    <a:pt x="435" y="1186"/>
                    <a:pt x="435" y="1198"/>
                  </a:cubicBezTo>
                  <a:cubicBezTo>
                    <a:pt x="358" y="1294"/>
                    <a:pt x="359" y="1303"/>
                    <a:pt x="352" y="1303"/>
                  </a:cubicBezTo>
                  <a:cubicBezTo>
                    <a:pt x="338" y="1342"/>
                    <a:pt x="332" y="1344"/>
                    <a:pt x="329" y="1349"/>
                  </a:cubicBezTo>
                  <a:cubicBezTo>
                    <a:pt x="294" y="1419"/>
                    <a:pt x="294" y="1435"/>
                    <a:pt x="287" y="1442"/>
                  </a:cubicBezTo>
                  <a:cubicBezTo>
                    <a:pt x="275" y="1485"/>
                    <a:pt x="278" y="1489"/>
                    <a:pt x="279" y="1495"/>
                  </a:cubicBezTo>
                  <a:cubicBezTo>
                    <a:pt x="284" y="1538"/>
                    <a:pt x="280" y="1529"/>
                    <a:pt x="282" y="1525"/>
                  </a:cubicBezTo>
                  <a:cubicBezTo>
                    <a:pt x="295" y="1474"/>
                    <a:pt x="302" y="1461"/>
                    <a:pt x="307" y="1447"/>
                  </a:cubicBezTo>
                  <a:cubicBezTo>
                    <a:pt x="319" y="1424"/>
                    <a:pt x="316" y="1416"/>
                    <a:pt x="319" y="1414"/>
                  </a:cubicBezTo>
                  <a:cubicBezTo>
                    <a:pt x="344" y="1364"/>
                    <a:pt x="347" y="1363"/>
                    <a:pt x="347" y="1359"/>
                  </a:cubicBezTo>
                  <a:cubicBezTo>
                    <a:pt x="359" y="1339"/>
                    <a:pt x="361" y="1336"/>
                    <a:pt x="362" y="1334"/>
                  </a:cubicBezTo>
                  <a:cubicBezTo>
                    <a:pt x="386" y="1299"/>
                    <a:pt x="387" y="1292"/>
                    <a:pt x="392" y="1288"/>
                  </a:cubicBezTo>
                  <a:cubicBezTo>
                    <a:pt x="420" y="1249"/>
                    <a:pt x="427" y="1239"/>
                    <a:pt x="435" y="1230"/>
                  </a:cubicBezTo>
                  <a:cubicBezTo>
                    <a:pt x="468" y="1194"/>
                    <a:pt x="469" y="1191"/>
                    <a:pt x="473" y="1190"/>
                  </a:cubicBezTo>
                  <a:cubicBezTo>
                    <a:pt x="499" y="1158"/>
                    <a:pt x="504" y="1154"/>
                    <a:pt x="508" y="1150"/>
                  </a:cubicBezTo>
                  <a:cubicBezTo>
                    <a:pt x="538" y="1112"/>
                    <a:pt x="545" y="1102"/>
                    <a:pt x="553" y="1092"/>
                  </a:cubicBezTo>
                  <a:cubicBezTo>
                    <a:pt x="577" y="1069"/>
                    <a:pt x="569" y="1068"/>
                    <a:pt x="568" y="1074"/>
                  </a:cubicBezTo>
                  <a:cubicBezTo>
                    <a:pt x="540" y="1125"/>
                    <a:pt x="527" y="1138"/>
                    <a:pt x="518" y="1152"/>
                  </a:cubicBezTo>
                  <a:cubicBezTo>
                    <a:pt x="491" y="1186"/>
                    <a:pt x="486" y="1188"/>
                    <a:pt x="483" y="1190"/>
                  </a:cubicBezTo>
                  <a:cubicBezTo>
                    <a:pt x="445" y="1238"/>
                    <a:pt x="436" y="1241"/>
                    <a:pt x="432" y="1250"/>
                  </a:cubicBezTo>
                  <a:cubicBezTo>
                    <a:pt x="381" y="1320"/>
                    <a:pt x="378" y="1330"/>
                    <a:pt x="372" y="1336"/>
                  </a:cubicBezTo>
                  <a:cubicBezTo>
                    <a:pt x="342" y="1391"/>
                    <a:pt x="337" y="1398"/>
                    <a:pt x="332" y="1404"/>
                  </a:cubicBezTo>
                  <a:cubicBezTo>
                    <a:pt x="297" y="1512"/>
                    <a:pt x="299" y="1511"/>
                    <a:pt x="297" y="1517"/>
                  </a:cubicBezTo>
                  <a:cubicBezTo>
                    <a:pt x="285" y="1562"/>
                    <a:pt x="292" y="1562"/>
                    <a:pt x="292" y="1570"/>
                  </a:cubicBezTo>
                  <a:cubicBezTo>
                    <a:pt x="308" y="1526"/>
                    <a:pt x="315" y="1528"/>
                    <a:pt x="312" y="1520"/>
                  </a:cubicBezTo>
                  <a:cubicBezTo>
                    <a:pt x="334" y="1475"/>
                    <a:pt x="332" y="1464"/>
                    <a:pt x="339" y="1462"/>
                  </a:cubicBezTo>
                  <a:cubicBezTo>
                    <a:pt x="371" y="1397"/>
                    <a:pt x="376" y="1392"/>
                    <a:pt x="380" y="1386"/>
                  </a:cubicBezTo>
                  <a:cubicBezTo>
                    <a:pt x="418" y="1328"/>
                    <a:pt x="420" y="1321"/>
                    <a:pt x="425" y="1316"/>
                  </a:cubicBezTo>
                  <a:cubicBezTo>
                    <a:pt x="441" y="1283"/>
                    <a:pt x="447" y="1285"/>
                    <a:pt x="447" y="1281"/>
                  </a:cubicBezTo>
                  <a:cubicBezTo>
                    <a:pt x="479" y="1240"/>
                    <a:pt x="484" y="1230"/>
                    <a:pt x="493" y="1225"/>
                  </a:cubicBezTo>
                  <a:cubicBezTo>
                    <a:pt x="510" y="1208"/>
                    <a:pt x="509" y="1213"/>
                    <a:pt x="513" y="1213"/>
                  </a:cubicBezTo>
                  <a:cubicBezTo>
                    <a:pt x="523" y="1194"/>
                    <a:pt x="525" y="1193"/>
                    <a:pt x="525" y="1190"/>
                  </a:cubicBezTo>
                  <a:cubicBezTo>
                    <a:pt x="562" y="1144"/>
                    <a:pt x="564" y="1140"/>
                    <a:pt x="563" y="1135"/>
                  </a:cubicBezTo>
                  <a:cubicBezTo>
                    <a:pt x="582" y="1095"/>
                    <a:pt x="589" y="1084"/>
                    <a:pt x="596" y="1072"/>
                  </a:cubicBezTo>
                  <a:cubicBezTo>
                    <a:pt x="579" y="1116"/>
                    <a:pt x="576" y="1130"/>
                    <a:pt x="571" y="1142"/>
                  </a:cubicBezTo>
                  <a:cubicBezTo>
                    <a:pt x="549" y="1177"/>
                    <a:pt x="552" y="1188"/>
                    <a:pt x="545" y="1190"/>
                  </a:cubicBezTo>
                  <a:cubicBezTo>
                    <a:pt x="519" y="1245"/>
                    <a:pt x="511" y="1246"/>
                    <a:pt x="513" y="1255"/>
                  </a:cubicBezTo>
                  <a:cubicBezTo>
                    <a:pt x="489" y="1289"/>
                    <a:pt x="487" y="1295"/>
                    <a:pt x="485" y="1301"/>
                  </a:cubicBezTo>
                  <a:cubicBezTo>
                    <a:pt x="460" y="1334"/>
                    <a:pt x="463" y="1345"/>
                    <a:pt x="458" y="1349"/>
                  </a:cubicBezTo>
                  <a:cubicBezTo>
                    <a:pt x="437" y="1384"/>
                    <a:pt x="437" y="1392"/>
                    <a:pt x="432" y="1396"/>
                  </a:cubicBezTo>
                  <a:cubicBezTo>
                    <a:pt x="427" y="1433"/>
                    <a:pt x="425" y="1426"/>
                    <a:pt x="427" y="1424"/>
                  </a:cubicBezTo>
                  <a:cubicBezTo>
                    <a:pt x="443" y="1405"/>
                    <a:pt x="440" y="1397"/>
                    <a:pt x="445" y="1396"/>
                  </a:cubicBezTo>
                  <a:cubicBezTo>
                    <a:pt x="475" y="1348"/>
                    <a:pt x="476" y="1344"/>
                    <a:pt x="475" y="1338"/>
                  </a:cubicBezTo>
                  <a:cubicBezTo>
                    <a:pt x="497" y="1313"/>
                    <a:pt x="494" y="1305"/>
                    <a:pt x="498" y="1303"/>
                  </a:cubicBezTo>
                  <a:cubicBezTo>
                    <a:pt x="497" y="1315"/>
                    <a:pt x="494" y="1322"/>
                    <a:pt x="490" y="1328"/>
                  </a:cubicBezTo>
                  <a:cubicBezTo>
                    <a:pt x="462" y="1378"/>
                    <a:pt x="460" y="1382"/>
                    <a:pt x="460" y="1386"/>
                  </a:cubicBezTo>
                  <a:cubicBezTo>
                    <a:pt x="425" y="1445"/>
                    <a:pt x="428" y="1453"/>
                    <a:pt x="425" y="1454"/>
                  </a:cubicBezTo>
                  <a:cubicBezTo>
                    <a:pt x="405" y="1499"/>
                    <a:pt x="398" y="1512"/>
                    <a:pt x="392" y="1525"/>
                  </a:cubicBezTo>
                  <a:cubicBezTo>
                    <a:pt x="371" y="1599"/>
                    <a:pt x="365" y="1598"/>
                    <a:pt x="367" y="1605"/>
                  </a:cubicBezTo>
                  <a:cubicBezTo>
                    <a:pt x="354" y="1641"/>
                    <a:pt x="358" y="1653"/>
                    <a:pt x="352" y="1656"/>
                  </a:cubicBezTo>
                  <a:cubicBezTo>
                    <a:pt x="346" y="1759"/>
                    <a:pt x="343" y="1757"/>
                    <a:pt x="342" y="1754"/>
                  </a:cubicBezTo>
                  <a:cubicBezTo>
                    <a:pt x="349" y="1713"/>
                    <a:pt x="354" y="1702"/>
                    <a:pt x="357" y="1691"/>
                  </a:cubicBezTo>
                  <a:cubicBezTo>
                    <a:pt x="378" y="1637"/>
                    <a:pt x="375" y="1627"/>
                    <a:pt x="380" y="1625"/>
                  </a:cubicBezTo>
                  <a:cubicBezTo>
                    <a:pt x="393" y="1579"/>
                    <a:pt x="398" y="1569"/>
                    <a:pt x="402" y="1560"/>
                  </a:cubicBezTo>
                  <a:cubicBezTo>
                    <a:pt x="415" y="1520"/>
                    <a:pt x="417" y="1514"/>
                    <a:pt x="422" y="1512"/>
                  </a:cubicBezTo>
                  <a:cubicBezTo>
                    <a:pt x="438" y="1477"/>
                    <a:pt x="435" y="1466"/>
                    <a:pt x="440" y="1464"/>
                  </a:cubicBezTo>
                  <a:cubicBezTo>
                    <a:pt x="491" y="1374"/>
                    <a:pt x="493" y="1369"/>
                    <a:pt x="493" y="1361"/>
                  </a:cubicBezTo>
                  <a:cubicBezTo>
                    <a:pt x="533" y="1307"/>
                    <a:pt x="537" y="1281"/>
                    <a:pt x="551" y="1265"/>
                  </a:cubicBezTo>
                  <a:cubicBezTo>
                    <a:pt x="567" y="1213"/>
                    <a:pt x="572" y="1200"/>
                    <a:pt x="576" y="1187"/>
                  </a:cubicBezTo>
                  <a:cubicBezTo>
                    <a:pt x="570" y="1224"/>
                    <a:pt x="567" y="1232"/>
                    <a:pt x="566" y="1243"/>
                  </a:cubicBezTo>
                  <a:cubicBezTo>
                    <a:pt x="527" y="1322"/>
                    <a:pt x="522" y="1329"/>
                    <a:pt x="520" y="1338"/>
                  </a:cubicBezTo>
                  <a:cubicBezTo>
                    <a:pt x="499" y="1364"/>
                    <a:pt x="499" y="1376"/>
                    <a:pt x="493" y="1381"/>
                  </a:cubicBezTo>
                  <a:cubicBezTo>
                    <a:pt x="498" y="1392"/>
                    <a:pt x="498" y="1398"/>
                    <a:pt x="498" y="1404"/>
                  </a:cubicBezTo>
                  <a:cubicBezTo>
                    <a:pt x="532" y="1330"/>
                    <a:pt x="532" y="1345"/>
                    <a:pt x="528" y="1343"/>
                  </a:cubicBezTo>
                  <a:cubicBezTo>
                    <a:pt x="511" y="1391"/>
                    <a:pt x="508" y="1400"/>
                    <a:pt x="505" y="1409"/>
                  </a:cubicBezTo>
                  <a:cubicBezTo>
                    <a:pt x="497" y="1445"/>
                    <a:pt x="494" y="1455"/>
                    <a:pt x="493" y="1467"/>
                  </a:cubicBezTo>
                  <a:cubicBezTo>
                    <a:pt x="496" y="1535"/>
                    <a:pt x="492" y="1549"/>
                    <a:pt x="490" y="1567"/>
                  </a:cubicBezTo>
                  <a:cubicBezTo>
                    <a:pt x="476" y="1593"/>
                    <a:pt x="479" y="1606"/>
                    <a:pt x="473" y="1610"/>
                  </a:cubicBezTo>
                  <a:cubicBezTo>
                    <a:pt x="427" y="1706"/>
                    <a:pt x="422" y="1720"/>
                    <a:pt x="413" y="1731"/>
                  </a:cubicBezTo>
                  <a:cubicBezTo>
                    <a:pt x="408" y="1755"/>
                    <a:pt x="414" y="1746"/>
                    <a:pt x="415" y="1744"/>
                  </a:cubicBezTo>
                  <a:cubicBezTo>
                    <a:pt x="452" y="1724"/>
                    <a:pt x="461" y="1714"/>
                    <a:pt x="468" y="1718"/>
                  </a:cubicBezTo>
                  <a:cubicBezTo>
                    <a:pt x="439" y="1738"/>
                    <a:pt x="429" y="1744"/>
                    <a:pt x="423" y="1754"/>
                  </a:cubicBezTo>
                  <a:cubicBezTo>
                    <a:pt x="390" y="1807"/>
                    <a:pt x="394" y="1818"/>
                    <a:pt x="390" y="1819"/>
                  </a:cubicBezTo>
                  <a:cubicBezTo>
                    <a:pt x="387" y="1852"/>
                    <a:pt x="390" y="1857"/>
                    <a:pt x="393" y="1864"/>
                  </a:cubicBezTo>
                  <a:cubicBezTo>
                    <a:pt x="395" y="1893"/>
                    <a:pt x="401" y="1904"/>
                    <a:pt x="405" y="1917"/>
                  </a:cubicBezTo>
                  <a:cubicBezTo>
                    <a:pt x="418" y="1937"/>
                    <a:pt x="423" y="1944"/>
                    <a:pt x="418" y="1950"/>
                  </a:cubicBezTo>
                  <a:cubicBezTo>
                    <a:pt x="398" y="1927"/>
                    <a:pt x="390" y="1922"/>
                    <a:pt x="388" y="1912"/>
                  </a:cubicBezTo>
                  <a:cubicBezTo>
                    <a:pt x="371" y="1883"/>
                    <a:pt x="363" y="1883"/>
                    <a:pt x="357" y="1880"/>
                  </a:cubicBezTo>
                  <a:cubicBezTo>
                    <a:pt x="325" y="1849"/>
                    <a:pt x="317" y="1848"/>
                    <a:pt x="315" y="1842"/>
                  </a:cubicBezTo>
                  <a:cubicBezTo>
                    <a:pt x="284" y="1820"/>
                    <a:pt x="288" y="1832"/>
                    <a:pt x="299" y="1829"/>
                  </a:cubicBezTo>
                  <a:cubicBezTo>
                    <a:pt x="296" y="1823"/>
                    <a:pt x="286" y="1823"/>
                    <a:pt x="282" y="1817"/>
                  </a:cubicBezTo>
                  <a:cubicBezTo>
                    <a:pt x="235" y="1800"/>
                    <a:pt x="246" y="1796"/>
                    <a:pt x="252" y="1802"/>
                  </a:cubicBezTo>
                  <a:cubicBezTo>
                    <a:pt x="301" y="1810"/>
                    <a:pt x="324" y="1818"/>
                    <a:pt x="342" y="1829"/>
                  </a:cubicBezTo>
                  <a:cubicBezTo>
                    <a:pt x="332" y="1811"/>
                    <a:pt x="328" y="1807"/>
                    <a:pt x="325" y="1802"/>
                  </a:cubicBezTo>
                  <a:cubicBezTo>
                    <a:pt x="300" y="1767"/>
                    <a:pt x="291" y="1768"/>
                    <a:pt x="292" y="1759"/>
                  </a:cubicBezTo>
                  <a:cubicBezTo>
                    <a:pt x="254" y="1707"/>
                    <a:pt x="246" y="1698"/>
                    <a:pt x="239" y="1688"/>
                  </a:cubicBezTo>
                  <a:cubicBezTo>
                    <a:pt x="214" y="1649"/>
                    <a:pt x="204" y="1642"/>
                    <a:pt x="201" y="1628"/>
                  </a:cubicBezTo>
                  <a:cubicBezTo>
                    <a:pt x="178" y="1567"/>
                    <a:pt x="173" y="1562"/>
                    <a:pt x="168" y="1558"/>
                  </a:cubicBezTo>
                  <a:cubicBezTo>
                    <a:pt x="153" y="1520"/>
                    <a:pt x="151" y="1514"/>
                    <a:pt x="146" y="1512"/>
                  </a:cubicBezTo>
                  <a:cubicBezTo>
                    <a:pt x="133" y="1472"/>
                    <a:pt x="123" y="1469"/>
                    <a:pt x="123" y="1457"/>
                  </a:cubicBezTo>
                  <a:cubicBezTo>
                    <a:pt x="108" y="1419"/>
                    <a:pt x="98" y="1416"/>
                    <a:pt x="100" y="1402"/>
                  </a:cubicBezTo>
                  <a:cubicBezTo>
                    <a:pt x="109" y="1417"/>
                    <a:pt x="115" y="1416"/>
                    <a:pt x="113" y="1424"/>
                  </a:cubicBezTo>
                  <a:cubicBezTo>
                    <a:pt x="141" y="1468"/>
                    <a:pt x="143" y="1471"/>
                    <a:pt x="146" y="1475"/>
                  </a:cubicBezTo>
                  <a:cubicBezTo>
                    <a:pt x="184" y="1527"/>
                    <a:pt x="192" y="1530"/>
                    <a:pt x="196" y="1537"/>
                  </a:cubicBezTo>
                  <a:cubicBezTo>
                    <a:pt x="219" y="1559"/>
                    <a:pt x="223" y="1568"/>
                    <a:pt x="231" y="1573"/>
                  </a:cubicBezTo>
                  <a:cubicBezTo>
                    <a:pt x="246" y="1588"/>
                    <a:pt x="247" y="1590"/>
                    <a:pt x="249" y="1590"/>
                  </a:cubicBezTo>
                  <a:cubicBezTo>
                    <a:pt x="274" y="1624"/>
                    <a:pt x="278" y="1626"/>
                    <a:pt x="282" y="1628"/>
                  </a:cubicBezTo>
                  <a:cubicBezTo>
                    <a:pt x="265" y="1589"/>
                    <a:pt x="257" y="1590"/>
                    <a:pt x="259" y="1580"/>
                  </a:cubicBezTo>
                  <a:cubicBezTo>
                    <a:pt x="203" y="1511"/>
                    <a:pt x="196" y="1509"/>
                    <a:pt x="193" y="1502"/>
                  </a:cubicBezTo>
                  <a:cubicBezTo>
                    <a:pt x="172" y="1477"/>
                    <a:pt x="168" y="1477"/>
                    <a:pt x="168" y="1472"/>
                  </a:cubicBezTo>
                  <a:cubicBezTo>
                    <a:pt x="147" y="1441"/>
                    <a:pt x="145" y="1442"/>
                    <a:pt x="146" y="1439"/>
                  </a:cubicBezTo>
                  <a:cubicBezTo>
                    <a:pt x="127" y="1411"/>
                    <a:pt x="130" y="1404"/>
                    <a:pt x="125" y="1404"/>
                  </a:cubicBezTo>
                  <a:cubicBezTo>
                    <a:pt x="102" y="1363"/>
                    <a:pt x="100" y="1355"/>
                    <a:pt x="95" y="1351"/>
                  </a:cubicBezTo>
                  <a:cubicBezTo>
                    <a:pt x="61" y="1229"/>
                    <a:pt x="62" y="1234"/>
                    <a:pt x="62" y="1241"/>
                  </a:cubicBezTo>
                  <a:cubicBezTo>
                    <a:pt x="80" y="1283"/>
                    <a:pt x="77" y="1293"/>
                    <a:pt x="83" y="1293"/>
                  </a:cubicBezTo>
                  <a:cubicBezTo>
                    <a:pt x="100" y="1336"/>
                    <a:pt x="98" y="1345"/>
                    <a:pt x="105" y="1344"/>
                  </a:cubicBezTo>
                  <a:cubicBezTo>
                    <a:pt x="128" y="1387"/>
                    <a:pt x="129" y="1398"/>
                    <a:pt x="135" y="1404"/>
                  </a:cubicBezTo>
                  <a:cubicBezTo>
                    <a:pt x="148" y="1422"/>
                    <a:pt x="148" y="1425"/>
                    <a:pt x="148" y="1427"/>
                  </a:cubicBezTo>
                  <a:cubicBezTo>
                    <a:pt x="176" y="1460"/>
                    <a:pt x="173" y="1469"/>
                    <a:pt x="178" y="1470"/>
                  </a:cubicBezTo>
                  <a:cubicBezTo>
                    <a:pt x="203" y="1506"/>
                    <a:pt x="213" y="1502"/>
                    <a:pt x="211" y="1510"/>
                  </a:cubicBezTo>
                  <a:cubicBezTo>
                    <a:pt x="240" y="1542"/>
                    <a:pt x="244" y="1544"/>
                    <a:pt x="244" y="1550"/>
                  </a:cubicBezTo>
                  <a:cubicBezTo>
                    <a:pt x="270" y="1548"/>
                    <a:pt x="267" y="1546"/>
                    <a:pt x="264" y="1545"/>
                  </a:cubicBezTo>
                  <a:cubicBezTo>
                    <a:pt x="251" y="1520"/>
                    <a:pt x="247" y="1516"/>
                    <a:pt x="249" y="1507"/>
                  </a:cubicBezTo>
                  <a:cubicBezTo>
                    <a:pt x="229" y="1481"/>
                    <a:pt x="225" y="1479"/>
                    <a:pt x="221" y="1477"/>
                  </a:cubicBezTo>
                  <a:cubicBezTo>
                    <a:pt x="196" y="1426"/>
                    <a:pt x="189" y="1427"/>
                    <a:pt x="188" y="1422"/>
                  </a:cubicBezTo>
                  <a:cubicBezTo>
                    <a:pt x="166" y="1386"/>
                    <a:pt x="161" y="1384"/>
                    <a:pt x="161" y="1379"/>
                  </a:cubicBezTo>
                  <a:cubicBezTo>
                    <a:pt x="153" y="1363"/>
                    <a:pt x="149" y="1362"/>
                    <a:pt x="151" y="1354"/>
                  </a:cubicBezTo>
                  <a:cubicBezTo>
                    <a:pt x="119" y="1295"/>
                    <a:pt x="118" y="1290"/>
                    <a:pt x="113" y="1288"/>
                  </a:cubicBezTo>
                  <a:cubicBezTo>
                    <a:pt x="97" y="1255"/>
                    <a:pt x="100" y="1245"/>
                    <a:pt x="95" y="1243"/>
                  </a:cubicBezTo>
                  <a:cubicBezTo>
                    <a:pt x="70" y="1172"/>
                    <a:pt x="70" y="1159"/>
                    <a:pt x="62" y="1153"/>
                  </a:cubicBezTo>
                  <a:cubicBezTo>
                    <a:pt x="55" y="1121"/>
                    <a:pt x="45" y="1115"/>
                    <a:pt x="52" y="1112"/>
                  </a:cubicBezTo>
                  <a:cubicBezTo>
                    <a:pt x="42" y="1090"/>
                    <a:pt x="43" y="1087"/>
                    <a:pt x="42" y="1085"/>
                  </a:cubicBezTo>
                  <a:cubicBezTo>
                    <a:pt x="59" y="1118"/>
                    <a:pt x="61" y="1122"/>
                    <a:pt x="60" y="1127"/>
                  </a:cubicBezTo>
                  <a:cubicBezTo>
                    <a:pt x="83" y="1168"/>
                    <a:pt x="78" y="1179"/>
                    <a:pt x="85" y="1178"/>
                  </a:cubicBezTo>
                  <a:cubicBezTo>
                    <a:pt x="124" y="1262"/>
                    <a:pt x="134" y="1265"/>
                    <a:pt x="135" y="1276"/>
                  </a:cubicBezTo>
                  <a:cubicBezTo>
                    <a:pt x="156" y="1299"/>
                    <a:pt x="155" y="1305"/>
                    <a:pt x="161" y="1306"/>
                  </a:cubicBezTo>
                  <a:cubicBezTo>
                    <a:pt x="182" y="1344"/>
                    <a:pt x="191" y="1353"/>
                    <a:pt x="196" y="1366"/>
                  </a:cubicBezTo>
                  <a:cubicBezTo>
                    <a:pt x="224" y="1410"/>
                    <a:pt x="227" y="1424"/>
                    <a:pt x="236" y="1434"/>
                  </a:cubicBezTo>
                  <a:close/>
                  <a:moveTo>
                    <a:pt x="176" y="1565"/>
                  </a:moveTo>
                  <a:cubicBezTo>
                    <a:pt x="182" y="1568"/>
                    <a:pt x="180" y="1578"/>
                    <a:pt x="186" y="1580"/>
                  </a:cubicBezTo>
                  <a:cubicBezTo>
                    <a:pt x="184" y="1591"/>
                    <a:pt x="194" y="1591"/>
                    <a:pt x="194" y="1600"/>
                  </a:cubicBezTo>
                  <a:cubicBezTo>
                    <a:pt x="200" y="1612"/>
                    <a:pt x="206" y="1624"/>
                    <a:pt x="214" y="1633"/>
                  </a:cubicBezTo>
                  <a:cubicBezTo>
                    <a:pt x="215" y="1640"/>
                    <a:pt x="219" y="1645"/>
                    <a:pt x="224" y="1648"/>
                  </a:cubicBezTo>
                  <a:cubicBezTo>
                    <a:pt x="223" y="1658"/>
                    <a:pt x="232" y="1658"/>
                    <a:pt x="234" y="1666"/>
                  </a:cubicBezTo>
                  <a:cubicBezTo>
                    <a:pt x="240" y="1679"/>
                    <a:pt x="253" y="1684"/>
                    <a:pt x="257" y="1699"/>
                  </a:cubicBezTo>
                  <a:cubicBezTo>
                    <a:pt x="263" y="1700"/>
                    <a:pt x="262" y="1710"/>
                    <a:pt x="269" y="1711"/>
                  </a:cubicBezTo>
                  <a:cubicBezTo>
                    <a:pt x="268" y="1721"/>
                    <a:pt x="280" y="1719"/>
                    <a:pt x="279" y="1729"/>
                  </a:cubicBezTo>
                  <a:cubicBezTo>
                    <a:pt x="290" y="1736"/>
                    <a:pt x="296" y="1747"/>
                    <a:pt x="304" y="1756"/>
                  </a:cubicBezTo>
                  <a:cubicBezTo>
                    <a:pt x="310" y="1768"/>
                    <a:pt x="321" y="1775"/>
                    <a:pt x="327" y="1787"/>
                  </a:cubicBezTo>
                  <a:cubicBezTo>
                    <a:pt x="332" y="1791"/>
                    <a:pt x="334" y="1798"/>
                    <a:pt x="340" y="1802"/>
                  </a:cubicBezTo>
                  <a:cubicBezTo>
                    <a:pt x="340" y="1806"/>
                    <a:pt x="342" y="1808"/>
                    <a:pt x="345" y="1809"/>
                  </a:cubicBezTo>
                  <a:cubicBezTo>
                    <a:pt x="344" y="1812"/>
                    <a:pt x="352" y="1818"/>
                    <a:pt x="352" y="1812"/>
                  </a:cubicBezTo>
                  <a:cubicBezTo>
                    <a:pt x="345" y="1803"/>
                    <a:pt x="341" y="1791"/>
                    <a:pt x="337" y="1779"/>
                  </a:cubicBezTo>
                  <a:cubicBezTo>
                    <a:pt x="333" y="1767"/>
                    <a:pt x="322" y="1762"/>
                    <a:pt x="319" y="1749"/>
                  </a:cubicBezTo>
                  <a:cubicBezTo>
                    <a:pt x="311" y="1741"/>
                    <a:pt x="309" y="1727"/>
                    <a:pt x="299" y="1721"/>
                  </a:cubicBezTo>
                  <a:cubicBezTo>
                    <a:pt x="294" y="1710"/>
                    <a:pt x="284" y="1703"/>
                    <a:pt x="282" y="1688"/>
                  </a:cubicBezTo>
                  <a:cubicBezTo>
                    <a:pt x="273" y="1689"/>
                    <a:pt x="274" y="1681"/>
                    <a:pt x="269" y="1678"/>
                  </a:cubicBezTo>
                  <a:cubicBezTo>
                    <a:pt x="267" y="1672"/>
                    <a:pt x="260" y="1670"/>
                    <a:pt x="256" y="1666"/>
                  </a:cubicBezTo>
                  <a:cubicBezTo>
                    <a:pt x="257" y="1662"/>
                    <a:pt x="255" y="1660"/>
                    <a:pt x="254" y="1658"/>
                  </a:cubicBezTo>
                  <a:cubicBezTo>
                    <a:pt x="254" y="1654"/>
                    <a:pt x="248" y="1656"/>
                    <a:pt x="249" y="1651"/>
                  </a:cubicBezTo>
                  <a:cubicBezTo>
                    <a:pt x="242" y="1650"/>
                    <a:pt x="245" y="1640"/>
                    <a:pt x="236" y="1641"/>
                  </a:cubicBezTo>
                  <a:cubicBezTo>
                    <a:pt x="236" y="1638"/>
                    <a:pt x="236" y="1635"/>
                    <a:pt x="231" y="1636"/>
                  </a:cubicBezTo>
                  <a:cubicBezTo>
                    <a:pt x="231" y="1631"/>
                    <a:pt x="229" y="1629"/>
                    <a:pt x="226" y="1628"/>
                  </a:cubicBezTo>
                  <a:cubicBezTo>
                    <a:pt x="223" y="1623"/>
                    <a:pt x="218" y="1620"/>
                    <a:pt x="216" y="1613"/>
                  </a:cubicBezTo>
                  <a:cubicBezTo>
                    <a:pt x="209" y="1604"/>
                    <a:pt x="202" y="1595"/>
                    <a:pt x="196" y="1585"/>
                  </a:cubicBezTo>
                  <a:cubicBezTo>
                    <a:pt x="189" y="1576"/>
                    <a:pt x="185" y="1565"/>
                    <a:pt x="176" y="1558"/>
                  </a:cubicBezTo>
                  <a:cubicBezTo>
                    <a:pt x="176" y="1560"/>
                    <a:pt x="176" y="1563"/>
                    <a:pt x="176" y="1565"/>
                  </a:cubicBezTo>
                  <a:close/>
                  <a:moveTo>
                    <a:pt x="301" y="820"/>
                  </a:moveTo>
                  <a:cubicBezTo>
                    <a:pt x="302" y="810"/>
                    <a:pt x="310" y="806"/>
                    <a:pt x="311" y="795"/>
                  </a:cubicBezTo>
                  <a:cubicBezTo>
                    <a:pt x="358" y="743"/>
                    <a:pt x="361" y="735"/>
                    <a:pt x="366" y="730"/>
                  </a:cubicBezTo>
                  <a:cubicBezTo>
                    <a:pt x="397" y="702"/>
                    <a:pt x="399" y="697"/>
                    <a:pt x="402" y="694"/>
                  </a:cubicBezTo>
                  <a:cubicBezTo>
                    <a:pt x="437" y="662"/>
                    <a:pt x="439" y="659"/>
                    <a:pt x="442" y="657"/>
                  </a:cubicBezTo>
                  <a:cubicBezTo>
                    <a:pt x="480" y="626"/>
                    <a:pt x="475" y="615"/>
                    <a:pt x="485" y="619"/>
                  </a:cubicBezTo>
                  <a:cubicBezTo>
                    <a:pt x="521" y="575"/>
                    <a:pt x="530" y="573"/>
                    <a:pt x="535" y="566"/>
                  </a:cubicBezTo>
                  <a:cubicBezTo>
                    <a:pt x="554" y="538"/>
                    <a:pt x="566" y="538"/>
                    <a:pt x="568" y="528"/>
                  </a:cubicBezTo>
                  <a:cubicBezTo>
                    <a:pt x="581" y="513"/>
                    <a:pt x="584" y="512"/>
                    <a:pt x="583" y="508"/>
                  </a:cubicBezTo>
                  <a:cubicBezTo>
                    <a:pt x="609" y="476"/>
                    <a:pt x="605" y="465"/>
                    <a:pt x="613" y="468"/>
                  </a:cubicBezTo>
                  <a:cubicBezTo>
                    <a:pt x="604" y="479"/>
                    <a:pt x="593" y="475"/>
                    <a:pt x="595" y="483"/>
                  </a:cubicBezTo>
                  <a:cubicBezTo>
                    <a:pt x="573" y="503"/>
                    <a:pt x="570" y="506"/>
                    <a:pt x="568" y="510"/>
                  </a:cubicBezTo>
                  <a:cubicBezTo>
                    <a:pt x="482" y="577"/>
                    <a:pt x="482" y="583"/>
                    <a:pt x="477" y="584"/>
                  </a:cubicBezTo>
                  <a:cubicBezTo>
                    <a:pt x="464" y="596"/>
                    <a:pt x="458" y="596"/>
                    <a:pt x="457" y="601"/>
                  </a:cubicBezTo>
                  <a:cubicBezTo>
                    <a:pt x="421" y="633"/>
                    <a:pt x="418" y="642"/>
                    <a:pt x="412" y="649"/>
                  </a:cubicBezTo>
                  <a:cubicBezTo>
                    <a:pt x="371" y="689"/>
                    <a:pt x="369" y="694"/>
                    <a:pt x="366" y="697"/>
                  </a:cubicBezTo>
                  <a:cubicBezTo>
                    <a:pt x="338" y="737"/>
                    <a:pt x="331" y="742"/>
                    <a:pt x="326" y="750"/>
                  </a:cubicBezTo>
                  <a:cubicBezTo>
                    <a:pt x="309" y="785"/>
                    <a:pt x="297" y="788"/>
                    <a:pt x="296" y="803"/>
                  </a:cubicBezTo>
                  <a:cubicBezTo>
                    <a:pt x="266" y="851"/>
                    <a:pt x="266" y="857"/>
                    <a:pt x="266" y="863"/>
                  </a:cubicBezTo>
                  <a:close/>
                  <a:moveTo>
                    <a:pt x="318" y="526"/>
                  </a:moveTo>
                  <a:cubicBezTo>
                    <a:pt x="319" y="522"/>
                    <a:pt x="318" y="516"/>
                    <a:pt x="316" y="521"/>
                  </a:cubicBezTo>
                  <a:cubicBezTo>
                    <a:pt x="316" y="524"/>
                    <a:pt x="317" y="530"/>
                    <a:pt x="318" y="526"/>
                  </a:cubicBezTo>
                  <a:close/>
                  <a:moveTo>
                    <a:pt x="321" y="662"/>
                  </a:moveTo>
                  <a:cubicBezTo>
                    <a:pt x="322" y="667"/>
                    <a:pt x="309" y="673"/>
                    <a:pt x="316" y="677"/>
                  </a:cubicBezTo>
                  <a:cubicBezTo>
                    <a:pt x="320" y="673"/>
                    <a:pt x="322" y="665"/>
                    <a:pt x="326" y="662"/>
                  </a:cubicBezTo>
                  <a:cubicBezTo>
                    <a:pt x="326" y="656"/>
                    <a:pt x="338" y="651"/>
                    <a:pt x="331" y="647"/>
                  </a:cubicBezTo>
                  <a:cubicBezTo>
                    <a:pt x="328" y="652"/>
                    <a:pt x="325" y="658"/>
                    <a:pt x="321" y="662"/>
                  </a:cubicBezTo>
                  <a:close/>
                  <a:moveTo>
                    <a:pt x="276" y="745"/>
                  </a:moveTo>
                  <a:cubicBezTo>
                    <a:pt x="274" y="736"/>
                    <a:pt x="283" y="730"/>
                    <a:pt x="273" y="727"/>
                  </a:cubicBezTo>
                  <a:cubicBezTo>
                    <a:pt x="275" y="732"/>
                    <a:pt x="270" y="744"/>
                    <a:pt x="276" y="745"/>
                  </a:cubicBezTo>
                  <a:close/>
                  <a:moveTo>
                    <a:pt x="276" y="793"/>
                  </a:moveTo>
                  <a:cubicBezTo>
                    <a:pt x="277" y="785"/>
                    <a:pt x="285" y="771"/>
                    <a:pt x="278" y="765"/>
                  </a:cubicBezTo>
                  <a:cubicBezTo>
                    <a:pt x="281" y="776"/>
                    <a:pt x="270" y="787"/>
                    <a:pt x="276" y="793"/>
                  </a:cubicBezTo>
                  <a:close/>
                  <a:moveTo>
                    <a:pt x="271" y="830"/>
                  </a:moveTo>
                  <a:cubicBezTo>
                    <a:pt x="268" y="819"/>
                    <a:pt x="285" y="812"/>
                    <a:pt x="273" y="808"/>
                  </a:cubicBezTo>
                  <a:cubicBezTo>
                    <a:pt x="277" y="818"/>
                    <a:pt x="262" y="823"/>
                    <a:pt x="271" y="830"/>
                  </a:cubicBezTo>
                  <a:close/>
                  <a:moveTo>
                    <a:pt x="70" y="883"/>
                  </a:moveTo>
                  <a:cubicBezTo>
                    <a:pt x="75" y="887"/>
                    <a:pt x="73" y="896"/>
                    <a:pt x="77" y="901"/>
                  </a:cubicBezTo>
                  <a:cubicBezTo>
                    <a:pt x="117" y="1000"/>
                    <a:pt x="122" y="1004"/>
                    <a:pt x="123" y="1012"/>
                  </a:cubicBezTo>
                  <a:cubicBezTo>
                    <a:pt x="141" y="1040"/>
                    <a:pt x="140" y="1043"/>
                    <a:pt x="140" y="1044"/>
                  </a:cubicBezTo>
                  <a:cubicBezTo>
                    <a:pt x="173" y="1100"/>
                    <a:pt x="181" y="1101"/>
                    <a:pt x="181" y="1110"/>
                  </a:cubicBezTo>
                  <a:cubicBezTo>
                    <a:pt x="212" y="1160"/>
                    <a:pt x="210" y="1167"/>
                    <a:pt x="213" y="1168"/>
                  </a:cubicBezTo>
                  <a:cubicBezTo>
                    <a:pt x="227" y="1183"/>
                    <a:pt x="222" y="1175"/>
                    <a:pt x="218" y="1168"/>
                  </a:cubicBezTo>
                  <a:cubicBezTo>
                    <a:pt x="214" y="1136"/>
                    <a:pt x="209" y="1137"/>
                    <a:pt x="211" y="1130"/>
                  </a:cubicBezTo>
                  <a:cubicBezTo>
                    <a:pt x="190" y="1087"/>
                    <a:pt x="191" y="1077"/>
                    <a:pt x="186" y="1072"/>
                  </a:cubicBezTo>
                  <a:cubicBezTo>
                    <a:pt x="164" y="1046"/>
                    <a:pt x="172" y="1032"/>
                    <a:pt x="165" y="1034"/>
                  </a:cubicBezTo>
                  <a:cubicBezTo>
                    <a:pt x="130" y="971"/>
                    <a:pt x="123" y="968"/>
                    <a:pt x="123" y="959"/>
                  </a:cubicBezTo>
                  <a:cubicBezTo>
                    <a:pt x="98" y="914"/>
                    <a:pt x="92" y="910"/>
                    <a:pt x="90" y="903"/>
                  </a:cubicBezTo>
                  <a:cubicBezTo>
                    <a:pt x="61" y="859"/>
                    <a:pt x="68" y="868"/>
                    <a:pt x="70" y="883"/>
                  </a:cubicBezTo>
                  <a:close/>
                  <a:moveTo>
                    <a:pt x="266" y="976"/>
                  </a:moveTo>
                  <a:cubicBezTo>
                    <a:pt x="265" y="972"/>
                    <a:pt x="269" y="971"/>
                    <a:pt x="269" y="966"/>
                  </a:cubicBezTo>
                  <a:cubicBezTo>
                    <a:pt x="272" y="966"/>
                    <a:pt x="270" y="959"/>
                    <a:pt x="269" y="964"/>
                  </a:cubicBezTo>
                  <a:cubicBezTo>
                    <a:pt x="266" y="966"/>
                    <a:pt x="260" y="982"/>
                    <a:pt x="266" y="976"/>
                  </a:cubicBezTo>
                  <a:close/>
                  <a:moveTo>
                    <a:pt x="246" y="996"/>
                  </a:moveTo>
                  <a:cubicBezTo>
                    <a:pt x="243" y="988"/>
                    <a:pt x="256" y="983"/>
                    <a:pt x="248" y="979"/>
                  </a:cubicBezTo>
                  <a:cubicBezTo>
                    <a:pt x="246" y="981"/>
                    <a:pt x="239" y="993"/>
                    <a:pt x="246" y="996"/>
                  </a:cubicBezTo>
                  <a:close/>
                  <a:moveTo>
                    <a:pt x="62" y="1039"/>
                  </a:moveTo>
                  <a:cubicBezTo>
                    <a:pt x="61" y="1036"/>
                    <a:pt x="60" y="1034"/>
                    <a:pt x="57" y="1032"/>
                  </a:cubicBezTo>
                  <a:cubicBezTo>
                    <a:pt x="57" y="1035"/>
                    <a:pt x="61" y="1046"/>
                    <a:pt x="62" y="1039"/>
                  </a:cubicBezTo>
                  <a:close/>
                  <a:moveTo>
                    <a:pt x="77" y="1095"/>
                  </a:moveTo>
                  <a:cubicBezTo>
                    <a:pt x="82" y="1101"/>
                    <a:pt x="83" y="1111"/>
                    <a:pt x="87" y="1117"/>
                  </a:cubicBezTo>
                  <a:cubicBezTo>
                    <a:pt x="124" y="1184"/>
                    <a:pt x="126" y="1187"/>
                    <a:pt x="128" y="1190"/>
                  </a:cubicBezTo>
                  <a:cubicBezTo>
                    <a:pt x="146" y="1213"/>
                    <a:pt x="141" y="1224"/>
                    <a:pt x="145" y="1225"/>
                  </a:cubicBezTo>
                  <a:cubicBezTo>
                    <a:pt x="170" y="1271"/>
                    <a:pt x="171" y="1275"/>
                    <a:pt x="176" y="1276"/>
                  </a:cubicBezTo>
                  <a:cubicBezTo>
                    <a:pt x="198" y="1315"/>
                    <a:pt x="204" y="1320"/>
                    <a:pt x="206" y="1329"/>
                  </a:cubicBezTo>
                  <a:cubicBezTo>
                    <a:pt x="220" y="1358"/>
                    <a:pt x="231" y="1358"/>
                    <a:pt x="229" y="1371"/>
                  </a:cubicBezTo>
                  <a:cubicBezTo>
                    <a:pt x="241" y="1386"/>
                    <a:pt x="240" y="1376"/>
                    <a:pt x="239" y="1366"/>
                  </a:cubicBezTo>
                  <a:cubicBezTo>
                    <a:pt x="220" y="1308"/>
                    <a:pt x="214" y="1302"/>
                    <a:pt x="213" y="1291"/>
                  </a:cubicBezTo>
                  <a:cubicBezTo>
                    <a:pt x="199" y="1268"/>
                    <a:pt x="202" y="1260"/>
                    <a:pt x="198" y="1258"/>
                  </a:cubicBezTo>
                  <a:cubicBezTo>
                    <a:pt x="180" y="1215"/>
                    <a:pt x="168" y="1215"/>
                    <a:pt x="168" y="1203"/>
                  </a:cubicBezTo>
                  <a:cubicBezTo>
                    <a:pt x="145" y="1172"/>
                    <a:pt x="150" y="1162"/>
                    <a:pt x="143" y="1163"/>
                  </a:cubicBezTo>
                  <a:cubicBezTo>
                    <a:pt x="113" y="1114"/>
                    <a:pt x="107" y="1108"/>
                    <a:pt x="105" y="1100"/>
                  </a:cubicBezTo>
                  <a:cubicBezTo>
                    <a:pt x="89" y="1081"/>
                    <a:pt x="86" y="1078"/>
                    <a:pt x="85" y="1075"/>
                  </a:cubicBezTo>
                  <a:cubicBezTo>
                    <a:pt x="71" y="1059"/>
                    <a:pt x="73" y="1055"/>
                    <a:pt x="70" y="1054"/>
                  </a:cubicBezTo>
                  <a:close/>
                  <a:moveTo>
                    <a:pt x="332" y="1623"/>
                  </a:moveTo>
                  <a:cubicBezTo>
                    <a:pt x="339" y="1624"/>
                    <a:pt x="330" y="1609"/>
                    <a:pt x="337" y="1610"/>
                  </a:cubicBezTo>
                  <a:cubicBezTo>
                    <a:pt x="359" y="1560"/>
                    <a:pt x="356" y="1544"/>
                    <a:pt x="365" y="1540"/>
                  </a:cubicBezTo>
                  <a:cubicBezTo>
                    <a:pt x="401" y="1455"/>
                    <a:pt x="401" y="1449"/>
                    <a:pt x="402" y="1444"/>
                  </a:cubicBezTo>
                  <a:cubicBezTo>
                    <a:pt x="418" y="1396"/>
                    <a:pt x="424" y="1396"/>
                    <a:pt x="425" y="1391"/>
                  </a:cubicBezTo>
                  <a:cubicBezTo>
                    <a:pt x="450" y="1344"/>
                    <a:pt x="454" y="1335"/>
                    <a:pt x="458" y="1326"/>
                  </a:cubicBezTo>
                  <a:cubicBezTo>
                    <a:pt x="490" y="1276"/>
                    <a:pt x="490" y="1269"/>
                    <a:pt x="493" y="1265"/>
                  </a:cubicBezTo>
                  <a:cubicBezTo>
                    <a:pt x="508" y="1240"/>
                    <a:pt x="511" y="1239"/>
                    <a:pt x="513" y="1238"/>
                  </a:cubicBezTo>
                  <a:cubicBezTo>
                    <a:pt x="521" y="1225"/>
                    <a:pt x="520" y="1221"/>
                    <a:pt x="523" y="1220"/>
                  </a:cubicBezTo>
                  <a:cubicBezTo>
                    <a:pt x="527" y="1215"/>
                    <a:pt x="518" y="1212"/>
                    <a:pt x="520" y="1220"/>
                  </a:cubicBezTo>
                  <a:cubicBezTo>
                    <a:pt x="481" y="1266"/>
                    <a:pt x="469" y="1280"/>
                    <a:pt x="460" y="1296"/>
                  </a:cubicBezTo>
                  <a:cubicBezTo>
                    <a:pt x="412" y="1376"/>
                    <a:pt x="407" y="1384"/>
                    <a:pt x="405" y="1394"/>
                  </a:cubicBezTo>
                  <a:cubicBezTo>
                    <a:pt x="376" y="1447"/>
                    <a:pt x="378" y="1450"/>
                    <a:pt x="377" y="1452"/>
                  </a:cubicBezTo>
                  <a:cubicBezTo>
                    <a:pt x="371" y="1467"/>
                    <a:pt x="366" y="1465"/>
                    <a:pt x="367" y="1472"/>
                  </a:cubicBezTo>
                  <a:cubicBezTo>
                    <a:pt x="344" y="1511"/>
                    <a:pt x="348" y="1521"/>
                    <a:pt x="342" y="1522"/>
                  </a:cubicBezTo>
                  <a:cubicBezTo>
                    <a:pt x="323" y="1591"/>
                    <a:pt x="318" y="1593"/>
                    <a:pt x="317" y="1598"/>
                  </a:cubicBezTo>
                  <a:cubicBezTo>
                    <a:pt x="309" y="1646"/>
                    <a:pt x="309" y="1656"/>
                    <a:pt x="309" y="1666"/>
                  </a:cubicBezTo>
                  <a:close/>
                  <a:moveTo>
                    <a:pt x="115" y="1273"/>
                  </a:moveTo>
                  <a:cubicBezTo>
                    <a:pt x="122" y="1281"/>
                    <a:pt x="126" y="1292"/>
                    <a:pt x="130" y="1301"/>
                  </a:cubicBezTo>
                  <a:cubicBezTo>
                    <a:pt x="136" y="1302"/>
                    <a:pt x="130" y="1315"/>
                    <a:pt x="138" y="1314"/>
                  </a:cubicBezTo>
                  <a:cubicBezTo>
                    <a:pt x="137" y="1322"/>
                    <a:pt x="142" y="1324"/>
                    <a:pt x="145" y="1329"/>
                  </a:cubicBezTo>
                  <a:cubicBezTo>
                    <a:pt x="152" y="1351"/>
                    <a:pt x="166" y="1365"/>
                    <a:pt x="176" y="1384"/>
                  </a:cubicBezTo>
                  <a:cubicBezTo>
                    <a:pt x="182" y="1392"/>
                    <a:pt x="186" y="1402"/>
                    <a:pt x="193" y="1409"/>
                  </a:cubicBezTo>
                  <a:cubicBezTo>
                    <a:pt x="198" y="1412"/>
                    <a:pt x="198" y="1418"/>
                    <a:pt x="201" y="1422"/>
                  </a:cubicBezTo>
                  <a:cubicBezTo>
                    <a:pt x="204" y="1426"/>
                    <a:pt x="207" y="1431"/>
                    <a:pt x="211" y="1434"/>
                  </a:cubicBezTo>
                  <a:cubicBezTo>
                    <a:pt x="214" y="1446"/>
                    <a:pt x="223" y="1451"/>
                    <a:pt x="226" y="1462"/>
                  </a:cubicBezTo>
                  <a:cubicBezTo>
                    <a:pt x="229" y="1467"/>
                    <a:pt x="233" y="1470"/>
                    <a:pt x="236" y="1475"/>
                  </a:cubicBezTo>
                  <a:cubicBezTo>
                    <a:pt x="241" y="1475"/>
                    <a:pt x="241" y="1491"/>
                    <a:pt x="246" y="1482"/>
                  </a:cubicBezTo>
                  <a:cubicBezTo>
                    <a:pt x="241" y="1479"/>
                    <a:pt x="241" y="1471"/>
                    <a:pt x="239" y="1464"/>
                  </a:cubicBezTo>
                  <a:cubicBezTo>
                    <a:pt x="234" y="1460"/>
                    <a:pt x="231" y="1455"/>
                    <a:pt x="229" y="1449"/>
                  </a:cubicBezTo>
                  <a:cubicBezTo>
                    <a:pt x="229" y="1447"/>
                    <a:pt x="229" y="1444"/>
                    <a:pt x="229" y="1442"/>
                  </a:cubicBezTo>
                  <a:cubicBezTo>
                    <a:pt x="221" y="1436"/>
                    <a:pt x="220" y="1425"/>
                    <a:pt x="214" y="1419"/>
                  </a:cubicBezTo>
                  <a:cubicBezTo>
                    <a:pt x="216" y="1411"/>
                    <a:pt x="210" y="1411"/>
                    <a:pt x="208" y="1407"/>
                  </a:cubicBezTo>
                  <a:cubicBezTo>
                    <a:pt x="205" y="1404"/>
                    <a:pt x="205" y="1397"/>
                    <a:pt x="201" y="1394"/>
                  </a:cubicBezTo>
                  <a:cubicBezTo>
                    <a:pt x="197" y="1385"/>
                    <a:pt x="194" y="1376"/>
                    <a:pt x="186" y="1371"/>
                  </a:cubicBezTo>
                  <a:cubicBezTo>
                    <a:pt x="182" y="1362"/>
                    <a:pt x="179" y="1352"/>
                    <a:pt x="171" y="1346"/>
                  </a:cubicBezTo>
                  <a:cubicBezTo>
                    <a:pt x="166" y="1338"/>
                    <a:pt x="163" y="1329"/>
                    <a:pt x="156" y="1324"/>
                  </a:cubicBezTo>
                  <a:cubicBezTo>
                    <a:pt x="157" y="1316"/>
                    <a:pt x="149" y="1319"/>
                    <a:pt x="151" y="1311"/>
                  </a:cubicBezTo>
                  <a:cubicBezTo>
                    <a:pt x="147" y="1311"/>
                    <a:pt x="145" y="1310"/>
                    <a:pt x="145" y="1306"/>
                  </a:cubicBezTo>
                  <a:cubicBezTo>
                    <a:pt x="145" y="1303"/>
                    <a:pt x="141" y="1304"/>
                    <a:pt x="140" y="1301"/>
                  </a:cubicBezTo>
                  <a:cubicBezTo>
                    <a:pt x="139" y="1290"/>
                    <a:pt x="129" y="1287"/>
                    <a:pt x="128" y="1276"/>
                  </a:cubicBezTo>
                  <a:cubicBezTo>
                    <a:pt x="119" y="1278"/>
                    <a:pt x="126" y="1265"/>
                    <a:pt x="118" y="1266"/>
                  </a:cubicBezTo>
                  <a:cubicBezTo>
                    <a:pt x="118" y="1262"/>
                    <a:pt x="117" y="1260"/>
                    <a:pt x="115" y="1258"/>
                  </a:cubicBezTo>
                  <a:cubicBezTo>
                    <a:pt x="112" y="1258"/>
                    <a:pt x="111" y="1255"/>
                    <a:pt x="110" y="1258"/>
                  </a:cubicBezTo>
                  <a:cubicBezTo>
                    <a:pt x="114" y="1261"/>
                    <a:pt x="115" y="1267"/>
                    <a:pt x="115" y="1273"/>
                  </a:cubicBezTo>
                  <a:close/>
                  <a:moveTo>
                    <a:pt x="427" y="1331"/>
                  </a:moveTo>
                  <a:cubicBezTo>
                    <a:pt x="427" y="1327"/>
                    <a:pt x="436" y="1326"/>
                    <a:pt x="430" y="1323"/>
                  </a:cubicBezTo>
                  <a:cubicBezTo>
                    <a:pt x="422" y="1329"/>
                    <a:pt x="427" y="1338"/>
                    <a:pt x="427" y="1331"/>
                  </a:cubicBezTo>
                  <a:close/>
                  <a:moveTo>
                    <a:pt x="402" y="1371"/>
                  </a:moveTo>
                  <a:cubicBezTo>
                    <a:pt x="394" y="1377"/>
                    <a:pt x="392" y="1390"/>
                    <a:pt x="385" y="1396"/>
                  </a:cubicBezTo>
                  <a:cubicBezTo>
                    <a:pt x="374" y="1414"/>
                    <a:pt x="363" y="1432"/>
                    <a:pt x="357" y="1454"/>
                  </a:cubicBezTo>
                  <a:cubicBezTo>
                    <a:pt x="353" y="1459"/>
                    <a:pt x="347" y="1461"/>
                    <a:pt x="347" y="1469"/>
                  </a:cubicBezTo>
                  <a:cubicBezTo>
                    <a:pt x="342" y="1473"/>
                    <a:pt x="341" y="1480"/>
                    <a:pt x="337" y="1485"/>
                  </a:cubicBezTo>
                  <a:cubicBezTo>
                    <a:pt x="333" y="1498"/>
                    <a:pt x="325" y="1508"/>
                    <a:pt x="322" y="1522"/>
                  </a:cubicBezTo>
                  <a:cubicBezTo>
                    <a:pt x="321" y="1526"/>
                    <a:pt x="319" y="1527"/>
                    <a:pt x="322" y="1530"/>
                  </a:cubicBezTo>
                  <a:cubicBezTo>
                    <a:pt x="319" y="1531"/>
                    <a:pt x="317" y="1533"/>
                    <a:pt x="317" y="1537"/>
                  </a:cubicBezTo>
                  <a:cubicBezTo>
                    <a:pt x="313" y="1542"/>
                    <a:pt x="314" y="1551"/>
                    <a:pt x="309" y="1555"/>
                  </a:cubicBezTo>
                  <a:cubicBezTo>
                    <a:pt x="307" y="1561"/>
                    <a:pt x="308" y="1570"/>
                    <a:pt x="304" y="1575"/>
                  </a:cubicBezTo>
                  <a:cubicBezTo>
                    <a:pt x="303" y="1580"/>
                    <a:pt x="298" y="1594"/>
                    <a:pt x="304" y="1598"/>
                  </a:cubicBezTo>
                  <a:cubicBezTo>
                    <a:pt x="320" y="1574"/>
                    <a:pt x="321" y="1536"/>
                    <a:pt x="337" y="1512"/>
                  </a:cubicBezTo>
                  <a:cubicBezTo>
                    <a:pt x="341" y="1497"/>
                    <a:pt x="349" y="1486"/>
                    <a:pt x="354" y="1472"/>
                  </a:cubicBezTo>
                  <a:cubicBezTo>
                    <a:pt x="359" y="1472"/>
                    <a:pt x="356" y="1463"/>
                    <a:pt x="359" y="1462"/>
                  </a:cubicBezTo>
                  <a:cubicBezTo>
                    <a:pt x="361" y="1458"/>
                    <a:pt x="363" y="1456"/>
                    <a:pt x="365" y="1452"/>
                  </a:cubicBezTo>
                  <a:cubicBezTo>
                    <a:pt x="369" y="1446"/>
                    <a:pt x="371" y="1438"/>
                    <a:pt x="372" y="1429"/>
                  </a:cubicBezTo>
                  <a:cubicBezTo>
                    <a:pt x="377" y="1429"/>
                    <a:pt x="374" y="1421"/>
                    <a:pt x="380" y="1422"/>
                  </a:cubicBezTo>
                  <a:cubicBezTo>
                    <a:pt x="381" y="1417"/>
                    <a:pt x="381" y="1411"/>
                    <a:pt x="385" y="1409"/>
                  </a:cubicBezTo>
                  <a:cubicBezTo>
                    <a:pt x="388" y="1401"/>
                    <a:pt x="392" y="1393"/>
                    <a:pt x="395" y="1384"/>
                  </a:cubicBezTo>
                  <a:cubicBezTo>
                    <a:pt x="401" y="1379"/>
                    <a:pt x="404" y="1371"/>
                    <a:pt x="407" y="1364"/>
                  </a:cubicBezTo>
                  <a:cubicBezTo>
                    <a:pt x="411" y="1361"/>
                    <a:pt x="412" y="1357"/>
                    <a:pt x="415" y="1354"/>
                  </a:cubicBezTo>
                  <a:cubicBezTo>
                    <a:pt x="414" y="1350"/>
                    <a:pt x="423" y="1344"/>
                    <a:pt x="417" y="1344"/>
                  </a:cubicBezTo>
                  <a:cubicBezTo>
                    <a:pt x="414" y="1355"/>
                    <a:pt x="403" y="1358"/>
                    <a:pt x="402" y="1371"/>
                  </a:cubicBezTo>
                  <a:close/>
                  <a:moveTo>
                    <a:pt x="483" y="1406"/>
                  </a:moveTo>
                  <a:cubicBezTo>
                    <a:pt x="475" y="1408"/>
                    <a:pt x="479" y="1423"/>
                    <a:pt x="470" y="1424"/>
                  </a:cubicBezTo>
                  <a:cubicBezTo>
                    <a:pt x="466" y="1429"/>
                    <a:pt x="467" y="1440"/>
                    <a:pt x="460" y="1442"/>
                  </a:cubicBezTo>
                  <a:cubicBezTo>
                    <a:pt x="460" y="1452"/>
                    <a:pt x="454" y="1456"/>
                    <a:pt x="450" y="1462"/>
                  </a:cubicBezTo>
                  <a:cubicBezTo>
                    <a:pt x="449" y="1483"/>
                    <a:pt x="435" y="1492"/>
                    <a:pt x="433" y="1512"/>
                  </a:cubicBezTo>
                  <a:cubicBezTo>
                    <a:pt x="425" y="1516"/>
                    <a:pt x="426" y="1527"/>
                    <a:pt x="422" y="1535"/>
                  </a:cubicBezTo>
                  <a:cubicBezTo>
                    <a:pt x="425" y="1543"/>
                    <a:pt x="419" y="1543"/>
                    <a:pt x="417" y="1547"/>
                  </a:cubicBezTo>
                  <a:cubicBezTo>
                    <a:pt x="425" y="1550"/>
                    <a:pt x="412" y="1551"/>
                    <a:pt x="415" y="1557"/>
                  </a:cubicBezTo>
                  <a:cubicBezTo>
                    <a:pt x="410" y="1558"/>
                    <a:pt x="413" y="1566"/>
                    <a:pt x="410" y="1568"/>
                  </a:cubicBezTo>
                  <a:cubicBezTo>
                    <a:pt x="412" y="1575"/>
                    <a:pt x="403" y="1572"/>
                    <a:pt x="405" y="1580"/>
                  </a:cubicBezTo>
                  <a:cubicBezTo>
                    <a:pt x="402" y="1583"/>
                    <a:pt x="402" y="1589"/>
                    <a:pt x="400" y="1593"/>
                  </a:cubicBezTo>
                  <a:cubicBezTo>
                    <a:pt x="398" y="1597"/>
                    <a:pt x="399" y="1603"/>
                    <a:pt x="395" y="1605"/>
                  </a:cubicBezTo>
                  <a:cubicBezTo>
                    <a:pt x="395" y="1616"/>
                    <a:pt x="389" y="1621"/>
                    <a:pt x="387" y="1630"/>
                  </a:cubicBezTo>
                  <a:cubicBezTo>
                    <a:pt x="386" y="1635"/>
                    <a:pt x="386" y="1641"/>
                    <a:pt x="382" y="1643"/>
                  </a:cubicBezTo>
                  <a:cubicBezTo>
                    <a:pt x="384" y="1648"/>
                    <a:pt x="375" y="1654"/>
                    <a:pt x="382" y="1656"/>
                  </a:cubicBezTo>
                  <a:cubicBezTo>
                    <a:pt x="386" y="1646"/>
                    <a:pt x="390" y="1637"/>
                    <a:pt x="395" y="1628"/>
                  </a:cubicBezTo>
                  <a:cubicBezTo>
                    <a:pt x="397" y="1623"/>
                    <a:pt x="401" y="1621"/>
                    <a:pt x="402" y="1615"/>
                  </a:cubicBezTo>
                  <a:cubicBezTo>
                    <a:pt x="402" y="1608"/>
                    <a:pt x="410" y="1608"/>
                    <a:pt x="407" y="1598"/>
                  </a:cubicBezTo>
                  <a:cubicBezTo>
                    <a:pt x="417" y="1594"/>
                    <a:pt x="412" y="1576"/>
                    <a:pt x="422" y="1573"/>
                  </a:cubicBezTo>
                  <a:cubicBezTo>
                    <a:pt x="425" y="1568"/>
                    <a:pt x="422" y="1559"/>
                    <a:pt x="430" y="1560"/>
                  </a:cubicBezTo>
                  <a:cubicBezTo>
                    <a:pt x="430" y="1552"/>
                    <a:pt x="430" y="1545"/>
                    <a:pt x="438" y="1545"/>
                  </a:cubicBezTo>
                  <a:cubicBezTo>
                    <a:pt x="436" y="1537"/>
                    <a:pt x="439" y="1533"/>
                    <a:pt x="440" y="1527"/>
                  </a:cubicBezTo>
                  <a:cubicBezTo>
                    <a:pt x="446" y="1526"/>
                    <a:pt x="443" y="1516"/>
                    <a:pt x="448" y="1515"/>
                  </a:cubicBezTo>
                  <a:cubicBezTo>
                    <a:pt x="450" y="1503"/>
                    <a:pt x="457" y="1495"/>
                    <a:pt x="460" y="1484"/>
                  </a:cubicBezTo>
                  <a:cubicBezTo>
                    <a:pt x="465" y="1483"/>
                    <a:pt x="462" y="1473"/>
                    <a:pt x="468" y="1472"/>
                  </a:cubicBezTo>
                  <a:cubicBezTo>
                    <a:pt x="469" y="1465"/>
                    <a:pt x="471" y="1460"/>
                    <a:pt x="475" y="1457"/>
                  </a:cubicBezTo>
                  <a:cubicBezTo>
                    <a:pt x="478" y="1446"/>
                    <a:pt x="485" y="1438"/>
                    <a:pt x="488" y="1427"/>
                  </a:cubicBezTo>
                  <a:cubicBezTo>
                    <a:pt x="492" y="1421"/>
                    <a:pt x="490" y="1410"/>
                    <a:pt x="493" y="1404"/>
                  </a:cubicBezTo>
                  <a:cubicBezTo>
                    <a:pt x="491" y="1399"/>
                    <a:pt x="496" y="1387"/>
                    <a:pt x="490" y="1386"/>
                  </a:cubicBezTo>
                  <a:cubicBezTo>
                    <a:pt x="490" y="1395"/>
                    <a:pt x="483" y="1398"/>
                    <a:pt x="483" y="1406"/>
                  </a:cubicBezTo>
                  <a:close/>
                  <a:moveTo>
                    <a:pt x="415" y="1444"/>
                  </a:moveTo>
                  <a:cubicBezTo>
                    <a:pt x="417" y="1454"/>
                    <a:pt x="421" y="1430"/>
                    <a:pt x="417" y="1439"/>
                  </a:cubicBezTo>
                  <a:cubicBezTo>
                    <a:pt x="417" y="1441"/>
                    <a:pt x="414" y="1440"/>
                    <a:pt x="415" y="1444"/>
                  </a:cubicBezTo>
                  <a:close/>
                  <a:moveTo>
                    <a:pt x="402" y="1477"/>
                  </a:moveTo>
                  <a:cubicBezTo>
                    <a:pt x="397" y="1479"/>
                    <a:pt x="396" y="1484"/>
                    <a:pt x="395" y="1490"/>
                  </a:cubicBezTo>
                  <a:cubicBezTo>
                    <a:pt x="400" y="1488"/>
                    <a:pt x="398" y="1478"/>
                    <a:pt x="405" y="1477"/>
                  </a:cubicBezTo>
                  <a:cubicBezTo>
                    <a:pt x="403" y="1470"/>
                    <a:pt x="408" y="1470"/>
                    <a:pt x="407" y="1464"/>
                  </a:cubicBezTo>
                  <a:cubicBezTo>
                    <a:pt x="409" y="1464"/>
                    <a:pt x="410" y="1462"/>
                    <a:pt x="410" y="1459"/>
                  </a:cubicBezTo>
                  <a:cubicBezTo>
                    <a:pt x="410" y="1456"/>
                    <a:pt x="413" y="1455"/>
                    <a:pt x="410" y="1454"/>
                  </a:cubicBezTo>
                  <a:cubicBezTo>
                    <a:pt x="407" y="1461"/>
                    <a:pt x="402" y="1467"/>
                    <a:pt x="402" y="1477"/>
                  </a:cubicBezTo>
                  <a:close/>
                  <a:moveTo>
                    <a:pt x="470" y="1484"/>
                  </a:moveTo>
                  <a:cubicBezTo>
                    <a:pt x="470" y="1498"/>
                    <a:pt x="461" y="1502"/>
                    <a:pt x="460" y="1515"/>
                  </a:cubicBezTo>
                  <a:cubicBezTo>
                    <a:pt x="437" y="1576"/>
                    <a:pt x="431" y="1575"/>
                    <a:pt x="430" y="1580"/>
                  </a:cubicBezTo>
                  <a:cubicBezTo>
                    <a:pt x="411" y="1635"/>
                    <a:pt x="400" y="1637"/>
                    <a:pt x="397" y="1648"/>
                  </a:cubicBezTo>
                  <a:cubicBezTo>
                    <a:pt x="386" y="1684"/>
                    <a:pt x="383" y="1687"/>
                    <a:pt x="382" y="1693"/>
                  </a:cubicBezTo>
                  <a:cubicBezTo>
                    <a:pt x="371" y="1730"/>
                    <a:pt x="371" y="1738"/>
                    <a:pt x="367" y="1741"/>
                  </a:cubicBezTo>
                  <a:cubicBezTo>
                    <a:pt x="361" y="1788"/>
                    <a:pt x="357" y="1799"/>
                    <a:pt x="362" y="1799"/>
                  </a:cubicBezTo>
                  <a:cubicBezTo>
                    <a:pt x="379" y="1754"/>
                    <a:pt x="376" y="1747"/>
                    <a:pt x="380" y="1746"/>
                  </a:cubicBezTo>
                  <a:cubicBezTo>
                    <a:pt x="391" y="1697"/>
                    <a:pt x="403" y="1699"/>
                    <a:pt x="400" y="1688"/>
                  </a:cubicBezTo>
                  <a:cubicBezTo>
                    <a:pt x="430" y="1632"/>
                    <a:pt x="427" y="1621"/>
                    <a:pt x="433" y="1618"/>
                  </a:cubicBezTo>
                  <a:cubicBezTo>
                    <a:pt x="459" y="1557"/>
                    <a:pt x="462" y="1552"/>
                    <a:pt x="465" y="1547"/>
                  </a:cubicBezTo>
                  <a:cubicBezTo>
                    <a:pt x="482" y="1493"/>
                    <a:pt x="477" y="1484"/>
                    <a:pt x="483" y="1484"/>
                  </a:cubicBezTo>
                  <a:close/>
                  <a:moveTo>
                    <a:pt x="166" y="1522"/>
                  </a:moveTo>
                  <a:cubicBezTo>
                    <a:pt x="169" y="1533"/>
                    <a:pt x="177" y="1538"/>
                    <a:pt x="181" y="1548"/>
                  </a:cubicBezTo>
                  <a:cubicBezTo>
                    <a:pt x="187" y="1555"/>
                    <a:pt x="191" y="1564"/>
                    <a:pt x="199" y="1570"/>
                  </a:cubicBezTo>
                  <a:cubicBezTo>
                    <a:pt x="197" y="1578"/>
                    <a:pt x="205" y="1577"/>
                    <a:pt x="206" y="1583"/>
                  </a:cubicBezTo>
                  <a:cubicBezTo>
                    <a:pt x="209" y="1583"/>
                    <a:pt x="208" y="1587"/>
                    <a:pt x="211" y="1588"/>
                  </a:cubicBezTo>
                  <a:cubicBezTo>
                    <a:pt x="210" y="1593"/>
                    <a:pt x="215" y="1593"/>
                    <a:pt x="216" y="1595"/>
                  </a:cubicBezTo>
                  <a:cubicBezTo>
                    <a:pt x="220" y="1604"/>
                    <a:pt x="227" y="1611"/>
                    <a:pt x="234" y="1618"/>
                  </a:cubicBezTo>
                  <a:cubicBezTo>
                    <a:pt x="240" y="1626"/>
                    <a:pt x="247" y="1633"/>
                    <a:pt x="254" y="1641"/>
                  </a:cubicBezTo>
                  <a:cubicBezTo>
                    <a:pt x="260" y="1648"/>
                    <a:pt x="265" y="1657"/>
                    <a:pt x="272" y="1663"/>
                  </a:cubicBezTo>
                  <a:cubicBezTo>
                    <a:pt x="275" y="1667"/>
                    <a:pt x="278" y="1670"/>
                    <a:pt x="282" y="1673"/>
                  </a:cubicBezTo>
                  <a:cubicBezTo>
                    <a:pt x="283" y="1680"/>
                    <a:pt x="288" y="1682"/>
                    <a:pt x="292" y="1686"/>
                  </a:cubicBezTo>
                  <a:cubicBezTo>
                    <a:pt x="293" y="1695"/>
                    <a:pt x="300" y="1698"/>
                    <a:pt x="302" y="1706"/>
                  </a:cubicBezTo>
                  <a:cubicBezTo>
                    <a:pt x="309" y="1709"/>
                    <a:pt x="309" y="1719"/>
                    <a:pt x="317" y="1721"/>
                  </a:cubicBezTo>
                  <a:cubicBezTo>
                    <a:pt x="317" y="1715"/>
                    <a:pt x="317" y="1709"/>
                    <a:pt x="314" y="1706"/>
                  </a:cubicBezTo>
                  <a:cubicBezTo>
                    <a:pt x="311" y="1705"/>
                    <a:pt x="313" y="1703"/>
                    <a:pt x="314" y="1701"/>
                  </a:cubicBezTo>
                  <a:cubicBezTo>
                    <a:pt x="311" y="1701"/>
                    <a:pt x="312" y="1697"/>
                    <a:pt x="312" y="1693"/>
                  </a:cubicBezTo>
                  <a:cubicBezTo>
                    <a:pt x="303" y="1693"/>
                    <a:pt x="307" y="1680"/>
                    <a:pt x="299" y="1678"/>
                  </a:cubicBezTo>
                  <a:cubicBezTo>
                    <a:pt x="302" y="1670"/>
                    <a:pt x="291" y="1676"/>
                    <a:pt x="294" y="1668"/>
                  </a:cubicBezTo>
                  <a:cubicBezTo>
                    <a:pt x="293" y="1665"/>
                    <a:pt x="290" y="1662"/>
                    <a:pt x="287" y="1661"/>
                  </a:cubicBezTo>
                  <a:cubicBezTo>
                    <a:pt x="281" y="1646"/>
                    <a:pt x="269" y="1638"/>
                    <a:pt x="264" y="1623"/>
                  </a:cubicBezTo>
                  <a:cubicBezTo>
                    <a:pt x="254" y="1618"/>
                    <a:pt x="249" y="1607"/>
                    <a:pt x="241" y="1600"/>
                  </a:cubicBezTo>
                  <a:cubicBezTo>
                    <a:pt x="239" y="1595"/>
                    <a:pt x="235" y="1592"/>
                    <a:pt x="231" y="1588"/>
                  </a:cubicBezTo>
                  <a:cubicBezTo>
                    <a:pt x="227" y="1584"/>
                    <a:pt x="225" y="1577"/>
                    <a:pt x="219" y="1575"/>
                  </a:cubicBezTo>
                  <a:cubicBezTo>
                    <a:pt x="215" y="1571"/>
                    <a:pt x="210" y="1568"/>
                    <a:pt x="209" y="1563"/>
                  </a:cubicBezTo>
                  <a:cubicBezTo>
                    <a:pt x="203" y="1560"/>
                    <a:pt x="199" y="1555"/>
                    <a:pt x="196" y="1550"/>
                  </a:cubicBezTo>
                  <a:cubicBezTo>
                    <a:pt x="188" y="1542"/>
                    <a:pt x="180" y="1534"/>
                    <a:pt x="171" y="1527"/>
                  </a:cubicBezTo>
                  <a:cubicBezTo>
                    <a:pt x="171" y="1518"/>
                    <a:pt x="164" y="1516"/>
                    <a:pt x="161" y="1510"/>
                  </a:cubicBezTo>
                  <a:cubicBezTo>
                    <a:pt x="160" y="1506"/>
                    <a:pt x="157" y="1506"/>
                    <a:pt x="156" y="1502"/>
                  </a:cubicBezTo>
                  <a:cubicBezTo>
                    <a:pt x="152" y="1504"/>
                    <a:pt x="150" y="1492"/>
                    <a:pt x="148" y="1500"/>
                  </a:cubicBezTo>
                  <a:cubicBezTo>
                    <a:pt x="157" y="1504"/>
                    <a:pt x="157" y="1518"/>
                    <a:pt x="166" y="1522"/>
                  </a:cubicBezTo>
                  <a:close/>
                  <a:moveTo>
                    <a:pt x="465" y="1575"/>
                  </a:moveTo>
                  <a:cubicBezTo>
                    <a:pt x="457" y="1583"/>
                    <a:pt x="454" y="1598"/>
                    <a:pt x="448" y="1608"/>
                  </a:cubicBezTo>
                  <a:cubicBezTo>
                    <a:pt x="445" y="1613"/>
                    <a:pt x="444" y="1620"/>
                    <a:pt x="440" y="1625"/>
                  </a:cubicBezTo>
                  <a:cubicBezTo>
                    <a:pt x="437" y="1631"/>
                    <a:pt x="440" y="1642"/>
                    <a:pt x="433" y="1643"/>
                  </a:cubicBezTo>
                  <a:cubicBezTo>
                    <a:pt x="434" y="1653"/>
                    <a:pt x="426" y="1653"/>
                    <a:pt x="425" y="1661"/>
                  </a:cubicBezTo>
                  <a:cubicBezTo>
                    <a:pt x="424" y="1668"/>
                    <a:pt x="419" y="1671"/>
                    <a:pt x="418" y="1678"/>
                  </a:cubicBezTo>
                  <a:cubicBezTo>
                    <a:pt x="414" y="1683"/>
                    <a:pt x="413" y="1690"/>
                    <a:pt x="410" y="1696"/>
                  </a:cubicBezTo>
                  <a:cubicBezTo>
                    <a:pt x="405" y="1696"/>
                    <a:pt x="411" y="1700"/>
                    <a:pt x="407" y="1701"/>
                  </a:cubicBezTo>
                  <a:cubicBezTo>
                    <a:pt x="407" y="1704"/>
                    <a:pt x="404" y="1705"/>
                    <a:pt x="407" y="1708"/>
                  </a:cubicBezTo>
                  <a:cubicBezTo>
                    <a:pt x="401" y="1710"/>
                    <a:pt x="401" y="1719"/>
                    <a:pt x="397" y="1724"/>
                  </a:cubicBezTo>
                  <a:cubicBezTo>
                    <a:pt x="399" y="1734"/>
                    <a:pt x="389" y="1732"/>
                    <a:pt x="392" y="1744"/>
                  </a:cubicBezTo>
                  <a:cubicBezTo>
                    <a:pt x="390" y="1749"/>
                    <a:pt x="388" y="1756"/>
                    <a:pt x="385" y="1761"/>
                  </a:cubicBezTo>
                  <a:cubicBezTo>
                    <a:pt x="384" y="1766"/>
                    <a:pt x="376" y="1775"/>
                    <a:pt x="382" y="1779"/>
                  </a:cubicBezTo>
                  <a:cubicBezTo>
                    <a:pt x="389" y="1772"/>
                    <a:pt x="391" y="1760"/>
                    <a:pt x="395" y="1751"/>
                  </a:cubicBezTo>
                  <a:cubicBezTo>
                    <a:pt x="398" y="1741"/>
                    <a:pt x="404" y="1733"/>
                    <a:pt x="405" y="1721"/>
                  </a:cubicBezTo>
                  <a:cubicBezTo>
                    <a:pt x="421" y="1704"/>
                    <a:pt x="428" y="1679"/>
                    <a:pt x="443" y="1661"/>
                  </a:cubicBezTo>
                  <a:cubicBezTo>
                    <a:pt x="445" y="1648"/>
                    <a:pt x="451" y="1638"/>
                    <a:pt x="455" y="1628"/>
                  </a:cubicBezTo>
                  <a:cubicBezTo>
                    <a:pt x="459" y="1624"/>
                    <a:pt x="459" y="1616"/>
                    <a:pt x="463" y="1613"/>
                  </a:cubicBezTo>
                  <a:cubicBezTo>
                    <a:pt x="463" y="1609"/>
                    <a:pt x="464" y="1607"/>
                    <a:pt x="465" y="1605"/>
                  </a:cubicBezTo>
                  <a:cubicBezTo>
                    <a:pt x="469" y="1605"/>
                    <a:pt x="467" y="1598"/>
                    <a:pt x="470" y="1598"/>
                  </a:cubicBezTo>
                  <a:cubicBezTo>
                    <a:pt x="468" y="1588"/>
                    <a:pt x="478" y="1590"/>
                    <a:pt x="475" y="1580"/>
                  </a:cubicBezTo>
                  <a:cubicBezTo>
                    <a:pt x="476" y="1573"/>
                    <a:pt x="480" y="1570"/>
                    <a:pt x="480" y="1562"/>
                  </a:cubicBezTo>
                  <a:cubicBezTo>
                    <a:pt x="485" y="1559"/>
                    <a:pt x="482" y="1549"/>
                    <a:pt x="485" y="1545"/>
                  </a:cubicBezTo>
                  <a:cubicBezTo>
                    <a:pt x="489" y="1540"/>
                    <a:pt x="488" y="1530"/>
                    <a:pt x="490" y="1525"/>
                  </a:cubicBezTo>
                  <a:cubicBezTo>
                    <a:pt x="490" y="1522"/>
                    <a:pt x="490" y="1520"/>
                    <a:pt x="490" y="1517"/>
                  </a:cubicBezTo>
                  <a:cubicBezTo>
                    <a:pt x="490" y="1514"/>
                    <a:pt x="494" y="1513"/>
                    <a:pt x="490" y="1512"/>
                  </a:cubicBezTo>
                  <a:cubicBezTo>
                    <a:pt x="489" y="1508"/>
                    <a:pt x="493" y="1497"/>
                    <a:pt x="488" y="1497"/>
                  </a:cubicBezTo>
                  <a:cubicBezTo>
                    <a:pt x="484" y="1527"/>
                    <a:pt x="474" y="1550"/>
                    <a:pt x="465" y="1575"/>
                  </a:cubicBezTo>
                  <a:close/>
                  <a:moveTo>
                    <a:pt x="337" y="1693"/>
                  </a:moveTo>
                  <a:cubicBezTo>
                    <a:pt x="336" y="1689"/>
                    <a:pt x="340" y="1688"/>
                    <a:pt x="340" y="1683"/>
                  </a:cubicBezTo>
                  <a:cubicBezTo>
                    <a:pt x="340" y="1680"/>
                    <a:pt x="339" y="1674"/>
                    <a:pt x="342" y="1673"/>
                  </a:cubicBezTo>
                  <a:cubicBezTo>
                    <a:pt x="337" y="1663"/>
                    <a:pt x="347" y="1649"/>
                    <a:pt x="347" y="1636"/>
                  </a:cubicBezTo>
                  <a:cubicBezTo>
                    <a:pt x="350" y="1635"/>
                    <a:pt x="350" y="1632"/>
                    <a:pt x="350" y="1628"/>
                  </a:cubicBezTo>
                  <a:cubicBezTo>
                    <a:pt x="350" y="1625"/>
                    <a:pt x="353" y="1623"/>
                    <a:pt x="352" y="1618"/>
                  </a:cubicBezTo>
                  <a:cubicBezTo>
                    <a:pt x="356" y="1613"/>
                    <a:pt x="354" y="1604"/>
                    <a:pt x="357" y="1598"/>
                  </a:cubicBezTo>
                  <a:cubicBezTo>
                    <a:pt x="359" y="1591"/>
                    <a:pt x="360" y="1584"/>
                    <a:pt x="365" y="1580"/>
                  </a:cubicBezTo>
                  <a:cubicBezTo>
                    <a:pt x="369" y="1576"/>
                    <a:pt x="366" y="1565"/>
                    <a:pt x="372" y="1563"/>
                  </a:cubicBezTo>
                  <a:cubicBezTo>
                    <a:pt x="372" y="1557"/>
                    <a:pt x="372" y="1552"/>
                    <a:pt x="372" y="1547"/>
                  </a:cubicBezTo>
                  <a:cubicBezTo>
                    <a:pt x="380" y="1547"/>
                    <a:pt x="370" y="1537"/>
                    <a:pt x="372" y="1547"/>
                  </a:cubicBezTo>
                  <a:cubicBezTo>
                    <a:pt x="368" y="1551"/>
                    <a:pt x="369" y="1560"/>
                    <a:pt x="365" y="1563"/>
                  </a:cubicBezTo>
                  <a:cubicBezTo>
                    <a:pt x="363" y="1568"/>
                    <a:pt x="362" y="1575"/>
                    <a:pt x="360" y="1580"/>
                  </a:cubicBezTo>
                  <a:cubicBezTo>
                    <a:pt x="356" y="1584"/>
                    <a:pt x="357" y="1593"/>
                    <a:pt x="352" y="1595"/>
                  </a:cubicBezTo>
                  <a:cubicBezTo>
                    <a:pt x="352" y="1604"/>
                    <a:pt x="349" y="1609"/>
                    <a:pt x="345" y="1613"/>
                  </a:cubicBezTo>
                  <a:cubicBezTo>
                    <a:pt x="342" y="1647"/>
                    <a:pt x="327" y="1669"/>
                    <a:pt x="330" y="1708"/>
                  </a:cubicBezTo>
                  <a:cubicBezTo>
                    <a:pt x="338" y="1709"/>
                    <a:pt x="334" y="1698"/>
                    <a:pt x="337" y="1693"/>
                  </a:cubicBezTo>
                  <a:close/>
                  <a:moveTo>
                    <a:pt x="299" y="1623"/>
                  </a:moveTo>
                  <a:cubicBezTo>
                    <a:pt x="299" y="1618"/>
                    <a:pt x="306" y="1608"/>
                    <a:pt x="299" y="1605"/>
                  </a:cubicBezTo>
                  <a:cubicBezTo>
                    <a:pt x="299" y="1610"/>
                    <a:pt x="292" y="1620"/>
                    <a:pt x="299" y="1623"/>
                  </a:cubicBezTo>
                  <a:close/>
                  <a:moveTo>
                    <a:pt x="372" y="1678"/>
                  </a:moveTo>
                  <a:cubicBezTo>
                    <a:pt x="367" y="1681"/>
                    <a:pt x="371" y="1692"/>
                    <a:pt x="365" y="1693"/>
                  </a:cubicBezTo>
                  <a:cubicBezTo>
                    <a:pt x="366" y="1702"/>
                    <a:pt x="363" y="1705"/>
                    <a:pt x="362" y="1711"/>
                  </a:cubicBezTo>
                  <a:cubicBezTo>
                    <a:pt x="363" y="1715"/>
                    <a:pt x="355" y="1724"/>
                    <a:pt x="362" y="1726"/>
                  </a:cubicBezTo>
                  <a:cubicBezTo>
                    <a:pt x="367" y="1717"/>
                    <a:pt x="364" y="1701"/>
                    <a:pt x="372" y="1696"/>
                  </a:cubicBezTo>
                  <a:cubicBezTo>
                    <a:pt x="370" y="1686"/>
                    <a:pt x="375" y="1684"/>
                    <a:pt x="375" y="1676"/>
                  </a:cubicBezTo>
                  <a:cubicBezTo>
                    <a:pt x="375" y="1672"/>
                    <a:pt x="386" y="1660"/>
                    <a:pt x="375" y="1661"/>
                  </a:cubicBezTo>
                  <a:cubicBezTo>
                    <a:pt x="376" y="1669"/>
                    <a:pt x="370" y="1670"/>
                    <a:pt x="372" y="1678"/>
                  </a:cubicBezTo>
                  <a:close/>
                  <a:moveTo>
                    <a:pt x="352" y="1776"/>
                  </a:moveTo>
                  <a:cubicBezTo>
                    <a:pt x="352" y="1773"/>
                    <a:pt x="352" y="1770"/>
                    <a:pt x="352" y="1766"/>
                  </a:cubicBezTo>
                  <a:cubicBezTo>
                    <a:pt x="350" y="1766"/>
                    <a:pt x="347" y="1766"/>
                    <a:pt x="345" y="1766"/>
                  </a:cubicBezTo>
                  <a:cubicBezTo>
                    <a:pt x="346" y="1771"/>
                    <a:pt x="346" y="1777"/>
                    <a:pt x="352" y="1776"/>
                  </a:cubicBezTo>
                  <a:close/>
                  <a:moveTo>
                    <a:pt x="375" y="1804"/>
                  </a:moveTo>
                  <a:cubicBezTo>
                    <a:pt x="376" y="1799"/>
                    <a:pt x="383" y="1788"/>
                    <a:pt x="377" y="1784"/>
                  </a:cubicBezTo>
                  <a:cubicBezTo>
                    <a:pt x="378" y="1791"/>
                    <a:pt x="368" y="1799"/>
                    <a:pt x="375" y="180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5000"/>
              </a:schemeClr>
            </a:solidFill>
            <a:ln>
              <a:noFill/>
            </a:ln>
          </p:spPr>
        </p:sp>
        <p:sp>
          <p:nvSpPr>
            <p:cNvPr id="23" name="Freeform 15"/>
            <p:cNvSpPr>
              <a:spLocks noEditPoints="1"/>
            </p:cNvSpPr>
            <p:nvPr/>
          </p:nvSpPr>
          <p:spPr bwMode="auto">
            <a:xfrm>
              <a:off x="1133752" y="1810138"/>
              <a:ext cx="2762941" cy="4746626"/>
            </a:xfrm>
            <a:custGeom>
              <a:avLst/>
              <a:gdLst/>
              <a:ahLst/>
              <a:cxnLst/>
              <a:rect l="0" t="0" r="r" b="b"/>
              <a:pathLst>
                <a:path w="869" h="1495">
                  <a:moveTo>
                    <a:pt x="865" y="156"/>
                  </a:moveTo>
                  <a:cubicBezTo>
                    <a:pt x="856" y="165"/>
                    <a:pt x="851" y="173"/>
                    <a:pt x="844" y="182"/>
                  </a:cubicBezTo>
                  <a:cubicBezTo>
                    <a:pt x="804" y="216"/>
                    <a:pt x="802" y="216"/>
                    <a:pt x="800" y="216"/>
                  </a:cubicBezTo>
                  <a:cubicBezTo>
                    <a:pt x="775" y="232"/>
                    <a:pt x="768" y="237"/>
                    <a:pt x="760" y="239"/>
                  </a:cubicBezTo>
                  <a:cubicBezTo>
                    <a:pt x="699" y="279"/>
                    <a:pt x="696" y="275"/>
                    <a:pt x="693" y="278"/>
                  </a:cubicBezTo>
                  <a:cubicBezTo>
                    <a:pt x="706" y="270"/>
                    <a:pt x="707" y="266"/>
                    <a:pt x="714" y="263"/>
                  </a:cubicBezTo>
                  <a:cubicBezTo>
                    <a:pt x="766" y="230"/>
                    <a:pt x="774" y="225"/>
                    <a:pt x="782" y="219"/>
                  </a:cubicBezTo>
                  <a:cubicBezTo>
                    <a:pt x="830" y="181"/>
                    <a:pt x="830" y="177"/>
                    <a:pt x="834" y="174"/>
                  </a:cubicBezTo>
                  <a:cubicBezTo>
                    <a:pt x="831" y="170"/>
                    <a:pt x="831" y="178"/>
                    <a:pt x="827" y="175"/>
                  </a:cubicBezTo>
                  <a:cubicBezTo>
                    <a:pt x="792" y="205"/>
                    <a:pt x="784" y="209"/>
                    <a:pt x="783" y="213"/>
                  </a:cubicBezTo>
                  <a:cubicBezTo>
                    <a:pt x="763" y="227"/>
                    <a:pt x="760" y="223"/>
                    <a:pt x="757" y="227"/>
                  </a:cubicBezTo>
                  <a:cubicBezTo>
                    <a:pt x="776" y="212"/>
                    <a:pt x="774" y="208"/>
                    <a:pt x="780" y="206"/>
                  </a:cubicBezTo>
                  <a:cubicBezTo>
                    <a:pt x="824" y="164"/>
                    <a:pt x="830" y="160"/>
                    <a:pt x="833" y="155"/>
                  </a:cubicBezTo>
                  <a:cubicBezTo>
                    <a:pt x="806" y="176"/>
                    <a:pt x="797" y="184"/>
                    <a:pt x="788" y="193"/>
                  </a:cubicBezTo>
                  <a:cubicBezTo>
                    <a:pt x="731" y="226"/>
                    <a:pt x="724" y="237"/>
                    <a:pt x="720" y="234"/>
                  </a:cubicBezTo>
                  <a:cubicBezTo>
                    <a:pt x="766" y="194"/>
                    <a:pt x="786" y="180"/>
                    <a:pt x="803" y="159"/>
                  </a:cubicBezTo>
                  <a:cubicBezTo>
                    <a:pt x="785" y="170"/>
                    <a:pt x="775" y="180"/>
                    <a:pt x="763" y="188"/>
                  </a:cubicBezTo>
                  <a:cubicBezTo>
                    <a:pt x="736" y="208"/>
                    <a:pt x="735" y="202"/>
                    <a:pt x="737" y="200"/>
                  </a:cubicBezTo>
                  <a:cubicBezTo>
                    <a:pt x="749" y="181"/>
                    <a:pt x="754" y="177"/>
                    <a:pt x="756" y="172"/>
                  </a:cubicBezTo>
                  <a:cubicBezTo>
                    <a:pt x="787" y="134"/>
                    <a:pt x="791" y="136"/>
                    <a:pt x="790" y="130"/>
                  </a:cubicBezTo>
                  <a:cubicBezTo>
                    <a:pt x="769" y="150"/>
                    <a:pt x="765" y="152"/>
                    <a:pt x="766" y="155"/>
                  </a:cubicBezTo>
                  <a:cubicBezTo>
                    <a:pt x="746" y="174"/>
                    <a:pt x="746" y="170"/>
                    <a:pt x="746" y="169"/>
                  </a:cubicBezTo>
                  <a:cubicBezTo>
                    <a:pt x="748" y="164"/>
                    <a:pt x="752" y="160"/>
                    <a:pt x="752" y="160"/>
                  </a:cubicBezTo>
                  <a:cubicBezTo>
                    <a:pt x="764" y="139"/>
                    <a:pt x="770" y="129"/>
                    <a:pt x="777" y="119"/>
                  </a:cubicBezTo>
                  <a:cubicBezTo>
                    <a:pt x="800" y="82"/>
                    <a:pt x="812" y="81"/>
                    <a:pt x="808" y="77"/>
                  </a:cubicBezTo>
                  <a:cubicBezTo>
                    <a:pt x="770" y="123"/>
                    <a:pt x="765" y="125"/>
                    <a:pt x="763" y="127"/>
                  </a:cubicBezTo>
                  <a:cubicBezTo>
                    <a:pt x="747" y="156"/>
                    <a:pt x="743" y="161"/>
                    <a:pt x="740" y="166"/>
                  </a:cubicBezTo>
                  <a:cubicBezTo>
                    <a:pt x="744" y="144"/>
                    <a:pt x="749" y="134"/>
                    <a:pt x="753" y="124"/>
                  </a:cubicBezTo>
                  <a:cubicBezTo>
                    <a:pt x="782" y="79"/>
                    <a:pt x="781" y="77"/>
                    <a:pt x="784" y="75"/>
                  </a:cubicBezTo>
                  <a:cubicBezTo>
                    <a:pt x="769" y="89"/>
                    <a:pt x="765" y="92"/>
                    <a:pt x="765" y="96"/>
                  </a:cubicBezTo>
                  <a:cubicBezTo>
                    <a:pt x="728" y="162"/>
                    <a:pt x="722" y="177"/>
                    <a:pt x="718" y="191"/>
                  </a:cubicBezTo>
                  <a:cubicBezTo>
                    <a:pt x="710" y="205"/>
                    <a:pt x="719" y="210"/>
                    <a:pt x="712" y="213"/>
                  </a:cubicBezTo>
                  <a:cubicBezTo>
                    <a:pt x="703" y="240"/>
                    <a:pt x="708" y="247"/>
                    <a:pt x="697" y="251"/>
                  </a:cubicBezTo>
                  <a:cubicBezTo>
                    <a:pt x="699" y="232"/>
                    <a:pt x="702" y="230"/>
                    <a:pt x="701" y="228"/>
                  </a:cubicBezTo>
                  <a:cubicBezTo>
                    <a:pt x="714" y="177"/>
                    <a:pt x="714" y="170"/>
                    <a:pt x="714" y="162"/>
                  </a:cubicBezTo>
                  <a:cubicBezTo>
                    <a:pt x="735" y="103"/>
                    <a:pt x="740" y="88"/>
                    <a:pt x="749" y="73"/>
                  </a:cubicBezTo>
                  <a:cubicBezTo>
                    <a:pt x="757" y="53"/>
                    <a:pt x="753" y="62"/>
                    <a:pt x="744" y="70"/>
                  </a:cubicBezTo>
                  <a:cubicBezTo>
                    <a:pt x="727" y="107"/>
                    <a:pt x="722" y="112"/>
                    <a:pt x="722" y="118"/>
                  </a:cubicBezTo>
                  <a:cubicBezTo>
                    <a:pt x="706" y="172"/>
                    <a:pt x="705" y="175"/>
                    <a:pt x="703" y="177"/>
                  </a:cubicBezTo>
                  <a:cubicBezTo>
                    <a:pt x="696" y="206"/>
                    <a:pt x="696" y="209"/>
                    <a:pt x="696" y="212"/>
                  </a:cubicBezTo>
                  <a:cubicBezTo>
                    <a:pt x="687" y="247"/>
                    <a:pt x="685" y="253"/>
                    <a:pt x="684" y="260"/>
                  </a:cubicBezTo>
                  <a:cubicBezTo>
                    <a:pt x="671" y="275"/>
                    <a:pt x="673" y="272"/>
                    <a:pt x="677" y="270"/>
                  </a:cubicBezTo>
                  <a:cubicBezTo>
                    <a:pt x="682" y="240"/>
                    <a:pt x="681" y="234"/>
                    <a:pt x="684" y="229"/>
                  </a:cubicBezTo>
                  <a:cubicBezTo>
                    <a:pt x="694" y="189"/>
                    <a:pt x="690" y="182"/>
                    <a:pt x="693" y="177"/>
                  </a:cubicBezTo>
                  <a:cubicBezTo>
                    <a:pt x="706" y="119"/>
                    <a:pt x="707" y="113"/>
                    <a:pt x="709" y="107"/>
                  </a:cubicBezTo>
                  <a:cubicBezTo>
                    <a:pt x="721" y="64"/>
                    <a:pt x="727" y="59"/>
                    <a:pt x="729" y="53"/>
                  </a:cubicBezTo>
                  <a:cubicBezTo>
                    <a:pt x="751" y="15"/>
                    <a:pt x="760" y="13"/>
                    <a:pt x="759" y="10"/>
                  </a:cubicBezTo>
                  <a:cubicBezTo>
                    <a:pt x="752" y="12"/>
                    <a:pt x="750" y="14"/>
                    <a:pt x="749" y="17"/>
                  </a:cubicBezTo>
                  <a:cubicBezTo>
                    <a:pt x="722" y="50"/>
                    <a:pt x="719" y="46"/>
                    <a:pt x="715" y="51"/>
                  </a:cubicBezTo>
                  <a:cubicBezTo>
                    <a:pt x="696" y="86"/>
                    <a:pt x="689" y="94"/>
                    <a:pt x="687" y="103"/>
                  </a:cubicBezTo>
                  <a:cubicBezTo>
                    <a:pt x="667" y="145"/>
                    <a:pt x="670" y="146"/>
                    <a:pt x="670" y="148"/>
                  </a:cubicBezTo>
                  <a:cubicBezTo>
                    <a:pt x="662" y="166"/>
                    <a:pt x="660" y="175"/>
                    <a:pt x="659" y="185"/>
                  </a:cubicBezTo>
                  <a:cubicBezTo>
                    <a:pt x="655" y="217"/>
                    <a:pt x="655" y="222"/>
                    <a:pt x="653" y="226"/>
                  </a:cubicBezTo>
                  <a:cubicBezTo>
                    <a:pt x="646" y="259"/>
                    <a:pt x="650" y="265"/>
                    <a:pt x="650" y="270"/>
                  </a:cubicBezTo>
                  <a:cubicBezTo>
                    <a:pt x="632" y="316"/>
                    <a:pt x="637" y="319"/>
                    <a:pt x="630" y="321"/>
                  </a:cubicBezTo>
                  <a:cubicBezTo>
                    <a:pt x="630" y="285"/>
                    <a:pt x="633" y="283"/>
                    <a:pt x="633" y="280"/>
                  </a:cubicBezTo>
                  <a:cubicBezTo>
                    <a:pt x="637" y="248"/>
                    <a:pt x="637" y="243"/>
                    <a:pt x="639" y="238"/>
                  </a:cubicBezTo>
                  <a:cubicBezTo>
                    <a:pt x="639" y="222"/>
                    <a:pt x="641" y="220"/>
                    <a:pt x="641" y="217"/>
                  </a:cubicBezTo>
                  <a:cubicBezTo>
                    <a:pt x="649" y="175"/>
                    <a:pt x="652" y="166"/>
                    <a:pt x="654" y="157"/>
                  </a:cubicBezTo>
                  <a:cubicBezTo>
                    <a:pt x="673" y="112"/>
                    <a:pt x="670" y="107"/>
                    <a:pt x="677" y="103"/>
                  </a:cubicBezTo>
                  <a:cubicBezTo>
                    <a:pt x="690" y="65"/>
                    <a:pt x="699" y="63"/>
                    <a:pt x="694" y="59"/>
                  </a:cubicBezTo>
                  <a:cubicBezTo>
                    <a:pt x="663" y="118"/>
                    <a:pt x="658" y="124"/>
                    <a:pt x="654" y="130"/>
                  </a:cubicBezTo>
                  <a:cubicBezTo>
                    <a:pt x="644" y="160"/>
                    <a:pt x="640" y="163"/>
                    <a:pt x="644" y="166"/>
                  </a:cubicBezTo>
                  <a:cubicBezTo>
                    <a:pt x="632" y="198"/>
                    <a:pt x="638" y="202"/>
                    <a:pt x="632" y="204"/>
                  </a:cubicBezTo>
                  <a:cubicBezTo>
                    <a:pt x="630" y="226"/>
                    <a:pt x="628" y="229"/>
                    <a:pt x="630" y="233"/>
                  </a:cubicBezTo>
                  <a:cubicBezTo>
                    <a:pt x="624" y="286"/>
                    <a:pt x="621" y="292"/>
                    <a:pt x="621" y="298"/>
                  </a:cubicBezTo>
                  <a:cubicBezTo>
                    <a:pt x="622" y="314"/>
                    <a:pt x="617" y="316"/>
                    <a:pt x="621" y="318"/>
                  </a:cubicBezTo>
                  <a:cubicBezTo>
                    <a:pt x="615" y="341"/>
                    <a:pt x="613" y="344"/>
                    <a:pt x="612" y="347"/>
                  </a:cubicBezTo>
                  <a:cubicBezTo>
                    <a:pt x="610" y="337"/>
                    <a:pt x="612" y="332"/>
                    <a:pt x="615" y="327"/>
                  </a:cubicBezTo>
                  <a:cubicBezTo>
                    <a:pt x="612" y="290"/>
                    <a:pt x="621" y="286"/>
                    <a:pt x="616" y="280"/>
                  </a:cubicBezTo>
                  <a:cubicBezTo>
                    <a:pt x="615" y="259"/>
                    <a:pt x="621" y="255"/>
                    <a:pt x="620" y="250"/>
                  </a:cubicBezTo>
                  <a:cubicBezTo>
                    <a:pt x="624" y="201"/>
                    <a:pt x="625" y="198"/>
                    <a:pt x="626" y="196"/>
                  </a:cubicBezTo>
                  <a:cubicBezTo>
                    <a:pt x="635" y="171"/>
                    <a:pt x="633" y="168"/>
                    <a:pt x="634" y="166"/>
                  </a:cubicBezTo>
                  <a:cubicBezTo>
                    <a:pt x="642" y="141"/>
                    <a:pt x="642" y="139"/>
                    <a:pt x="642" y="136"/>
                  </a:cubicBezTo>
                  <a:cubicBezTo>
                    <a:pt x="655" y="109"/>
                    <a:pt x="657" y="104"/>
                    <a:pt x="662" y="99"/>
                  </a:cubicBezTo>
                  <a:cubicBezTo>
                    <a:pt x="645" y="113"/>
                    <a:pt x="645" y="122"/>
                    <a:pt x="637" y="130"/>
                  </a:cubicBezTo>
                  <a:cubicBezTo>
                    <a:pt x="617" y="197"/>
                    <a:pt x="614" y="202"/>
                    <a:pt x="614" y="207"/>
                  </a:cubicBezTo>
                  <a:cubicBezTo>
                    <a:pt x="613" y="227"/>
                    <a:pt x="609" y="228"/>
                    <a:pt x="612" y="231"/>
                  </a:cubicBezTo>
                  <a:cubicBezTo>
                    <a:pt x="612" y="251"/>
                    <a:pt x="612" y="254"/>
                    <a:pt x="608" y="256"/>
                  </a:cubicBezTo>
                  <a:cubicBezTo>
                    <a:pt x="608" y="278"/>
                    <a:pt x="607" y="283"/>
                    <a:pt x="607" y="289"/>
                  </a:cubicBezTo>
                  <a:cubicBezTo>
                    <a:pt x="595" y="363"/>
                    <a:pt x="592" y="374"/>
                    <a:pt x="587" y="384"/>
                  </a:cubicBezTo>
                  <a:cubicBezTo>
                    <a:pt x="589" y="326"/>
                    <a:pt x="592" y="323"/>
                    <a:pt x="592" y="319"/>
                  </a:cubicBezTo>
                  <a:cubicBezTo>
                    <a:pt x="594" y="243"/>
                    <a:pt x="593" y="240"/>
                    <a:pt x="594" y="237"/>
                  </a:cubicBezTo>
                  <a:cubicBezTo>
                    <a:pt x="597" y="223"/>
                    <a:pt x="596" y="219"/>
                    <a:pt x="596" y="216"/>
                  </a:cubicBezTo>
                  <a:cubicBezTo>
                    <a:pt x="608" y="177"/>
                    <a:pt x="610" y="170"/>
                    <a:pt x="614" y="163"/>
                  </a:cubicBezTo>
                  <a:cubicBezTo>
                    <a:pt x="624" y="125"/>
                    <a:pt x="623" y="130"/>
                    <a:pt x="621" y="134"/>
                  </a:cubicBezTo>
                  <a:cubicBezTo>
                    <a:pt x="598" y="185"/>
                    <a:pt x="595" y="190"/>
                    <a:pt x="594" y="195"/>
                  </a:cubicBezTo>
                  <a:cubicBezTo>
                    <a:pt x="583" y="227"/>
                    <a:pt x="590" y="232"/>
                    <a:pt x="586" y="235"/>
                  </a:cubicBezTo>
                  <a:cubicBezTo>
                    <a:pt x="585" y="269"/>
                    <a:pt x="583" y="276"/>
                    <a:pt x="584" y="284"/>
                  </a:cubicBezTo>
                  <a:cubicBezTo>
                    <a:pt x="583" y="334"/>
                    <a:pt x="581" y="338"/>
                    <a:pt x="584" y="342"/>
                  </a:cubicBezTo>
                  <a:cubicBezTo>
                    <a:pt x="578" y="377"/>
                    <a:pt x="579" y="381"/>
                    <a:pt x="575" y="384"/>
                  </a:cubicBezTo>
                  <a:cubicBezTo>
                    <a:pt x="572" y="368"/>
                    <a:pt x="578" y="365"/>
                    <a:pt x="575" y="361"/>
                  </a:cubicBezTo>
                  <a:cubicBezTo>
                    <a:pt x="580" y="316"/>
                    <a:pt x="571" y="307"/>
                    <a:pt x="578" y="300"/>
                  </a:cubicBezTo>
                  <a:cubicBezTo>
                    <a:pt x="572" y="220"/>
                    <a:pt x="574" y="213"/>
                    <a:pt x="573" y="205"/>
                  </a:cubicBezTo>
                  <a:cubicBezTo>
                    <a:pt x="581" y="177"/>
                    <a:pt x="576" y="169"/>
                    <a:pt x="580" y="163"/>
                  </a:cubicBezTo>
                  <a:cubicBezTo>
                    <a:pt x="594" y="117"/>
                    <a:pt x="601" y="111"/>
                    <a:pt x="598" y="103"/>
                  </a:cubicBezTo>
                  <a:cubicBezTo>
                    <a:pt x="577" y="151"/>
                    <a:pt x="576" y="154"/>
                    <a:pt x="573" y="156"/>
                  </a:cubicBezTo>
                  <a:cubicBezTo>
                    <a:pt x="562" y="241"/>
                    <a:pt x="563" y="252"/>
                    <a:pt x="564" y="263"/>
                  </a:cubicBezTo>
                  <a:cubicBezTo>
                    <a:pt x="569" y="302"/>
                    <a:pt x="564" y="307"/>
                    <a:pt x="568" y="312"/>
                  </a:cubicBezTo>
                  <a:cubicBezTo>
                    <a:pt x="566" y="341"/>
                    <a:pt x="565" y="352"/>
                    <a:pt x="568" y="364"/>
                  </a:cubicBezTo>
                  <a:cubicBezTo>
                    <a:pt x="553" y="423"/>
                    <a:pt x="553" y="420"/>
                    <a:pt x="555" y="417"/>
                  </a:cubicBezTo>
                  <a:cubicBezTo>
                    <a:pt x="556" y="394"/>
                    <a:pt x="560" y="392"/>
                    <a:pt x="558" y="388"/>
                  </a:cubicBezTo>
                  <a:cubicBezTo>
                    <a:pt x="561" y="333"/>
                    <a:pt x="563" y="331"/>
                    <a:pt x="562" y="329"/>
                  </a:cubicBezTo>
                  <a:cubicBezTo>
                    <a:pt x="559" y="274"/>
                    <a:pt x="553" y="255"/>
                    <a:pt x="554" y="236"/>
                  </a:cubicBezTo>
                  <a:cubicBezTo>
                    <a:pt x="554" y="218"/>
                    <a:pt x="555" y="214"/>
                    <a:pt x="554" y="209"/>
                  </a:cubicBezTo>
                  <a:cubicBezTo>
                    <a:pt x="559" y="193"/>
                    <a:pt x="557" y="190"/>
                    <a:pt x="559" y="188"/>
                  </a:cubicBezTo>
                  <a:cubicBezTo>
                    <a:pt x="569" y="145"/>
                    <a:pt x="573" y="136"/>
                    <a:pt x="573" y="126"/>
                  </a:cubicBezTo>
                  <a:cubicBezTo>
                    <a:pt x="557" y="167"/>
                    <a:pt x="554" y="173"/>
                    <a:pt x="555" y="179"/>
                  </a:cubicBezTo>
                  <a:cubicBezTo>
                    <a:pt x="548" y="204"/>
                    <a:pt x="545" y="211"/>
                    <a:pt x="547" y="219"/>
                  </a:cubicBezTo>
                  <a:cubicBezTo>
                    <a:pt x="545" y="249"/>
                    <a:pt x="547" y="257"/>
                    <a:pt x="548" y="265"/>
                  </a:cubicBezTo>
                  <a:cubicBezTo>
                    <a:pt x="553" y="302"/>
                    <a:pt x="551" y="305"/>
                    <a:pt x="550" y="308"/>
                  </a:cubicBezTo>
                  <a:cubicBezTo>
                    <a:pt x="556" y="350"/>
                    <a:pt x="553" y="352"/>
                    <a:pt x="554" y="354"/>
                  </a:cubicBezTo>
                  <a:cubicBezTo>
                    <a:pt x="551" y="391"/>
                    <a:pt x="544" y="394"/>
                    <a:pt x="549" y="399"/>
                  </a:cubicBezTo>
                  <a:cubicBezTo>
                    <a:pt x="548" y="423"/>
                    <a:pt x="541" y="425"/>
                    <a:pt x="543" y="428"/>
                  </a:cubicBezTo>
                  <a:cubicBezTo>
                    <a:pt x="534" y="435"/>
                    <a:pt x="534" y="428"/>
                    <a:pt x="538" y="422"/>
                  </a:cubicBezTo>
                  <a:cubicBezTo>
                    <a:pt x="537" y="386"/>
                    <a:pt x="541" y="383"/>
                    <a:pt x="540" y="379"/>
                  </a:cubicBezTo>
                  <a:cubicBezTo>
                    <a:pt x="538" y="342"/>
                    <a:pt x="537" y="338"/>
                    <a:pt x="538" y="333"/>
                  </a:cubicBezTo>
                  <a:cubicBezTo>
                    <a:pt x="535" y="297"/>
                    <a:pt x="532" y="288"/>
                    <a:pt x="531" y="280"/>
                  </a:cubicBezTo>
                  <a:cubicBezTo>
                    <a:pt x="528" y="237"/>
                    <a:pt x="531" y="236"/>
                    <a:pt x="530" y="234"/>
                  </a:cubicBezTo>
                  <a:cubicBezTo>
                    <a:pt x="531" y="195"/>
                    <a:pt x="535" y="192"/>
                    <a:pt x="534" y="187"/>
                  </a:cubicBezTo>
                  <a:cubicBezTo>
                    <a:pt x="537" y="169"/>
                    <a:pt x="538" y="165"/>
                    <a:pt x="539" y="161"/>
                  </a:cubicBezTo>
                  <a:cubicBezTo>
                    <a:pt x="534" y="156"/>
                    <a:pt x="534" y="160"/>
                    <a:pt x="532" y="164"/>
                  </a:cubicBezTo>
                  <a:cubicBezTo>
                    <a:pt x="527" y="184"/>
                    <a:pt x="527" y="187"/>
                    <a:pt x="528" y="189"/>
                  </a:cubicBezTo>
                  <a:cubicBezTo>
                    <a:pt x="521" y="228"/>
                    <a:pt x="522" y="230"/>
                    <a:pt x="522" y="232"/>
                  </a:cubicBezTo>
                  <a:cubicBezTo>
                    <a:pt x="521" y="256"/>
                    <a:pt x="520" y="257"/>
                    <a:pt x="522" y="259"/>
                  </a:cubicBezTo>
                  <a:cubicBezTo>
                    <a:pt x="527" y="285"/>
                    <a:pt x="520" y="288"/>
                    <a:pt x="524" y="293"/>
                  </a:cubicBezTo>
                  <a:cubicBezTo>
                    <a:pt x="532" y="343"/>
                    <a:pt x="530" y="351"/>
                    <a:pt x="534" y="361"/>
                  </a:cubicBezTo>
                  <a:cubicBezTo>
                    <a:pt x="531" y="378"/>
                    <a:pt x="529" y="380"/>
                    <a:pt x="532" y="382"/>
                  </a:cubicBezTo>
                  <a:cubicBezTo>
                    <a:pt x="530" y="417"/>
                    <a:pt x="530" y="421"/>
                    <a:pt x="528" y="424"/>
                  </a:cubicBezTo>
                  <a:cubicBezTo>
                    <a:pt x="523" y="442"/>
                    <a:pt x="525" y="445"/>
                    <a:pt x="522" y="444"/>
                  </a:cubicBezTo>
                  <a:cubicBezTo>
                    <a:pt x="523" y="396"/>
                    <a:pt x="516" y="383"/>
                    <a:pt x="519" y="372"/>
                  </a:cubicBezTo>
                  <a:cubicBezTo>
                    <a:pt x="517" y="348"/>
                    <a:pt x="514" y="341"/>
                    <a:pt x="515" y="335"/>
                  </a:cubicBezTo>
                  <a:cubicBezTo>
                    <a:pt x="506" y="291"/>
                    <a:pt x="509" y="286"/>
                    <a:pt x="507" y="280"/>
                  </a:cubicBezTo>
                  <a:cubicBezTo>
                    <a:pt x="508" y="220"/>
                    <a:pt x="509" y="215"/>
                    <a:pt x="510" y="209"/>
                  </a:cubicBezTo>
                  <a:cubicBezTo>
                    <a:pt x="513" y="185"/>
                    <a:pt x="512" y="178"/>
                    <a:pt x="516" y="173"/>
                  </a:cubicBezTo>
                  <a:cubicBezTo>
                    <a:pt x="515" y="159"/>
                    <a:pt x="514" y="162"/>
                    <a:pt x="512" y="164"/>
                  </a:cubicBezTo>
                  <a:cubicBezTo>
                    <a:pt x="505" y="191"/>
                    <a:pt x="507" y="196"/>
                    <a:pt x="504" y="201"/>
                  </a:cubicBezTo>
                  <a:cubicBezTo>
                    <a:pt x="500" y="221"/>
                    <a:pt x="502" y="226"/>
                    <a:pt x="501" y="230"/>
                  </a:cubicBezTo>
                  <a:cubicBezTo>
                    <a:pt x="498" y="248"/>
                    <a:pt x="500" y="251"/>
                    <a:pt x="500" y="253"/>
                  </a:cubicBezTo>
                  <a:cubicBezTo>
                    <a:pt x="496" y="271"/>
                    <a:pt x="502" y="275"/>
                    <a:pt x="498" y="277"/>
                  </a:cubicBezTo>
                  <a:cubicBezTo>
                    <a:pt x="497" y="300"/>
                    <a:pt x="497" y="294"/>
                    <a:pt x="497" y="290"/>
                  </a:cubicBezTo>
                  <a:cubicBezTo>
                    <a:pt x="494" y="271"/>
                    <a:pt x="495" y="268"/>
                    <a:pt x="495" y="266"/>
                  </a:cubicBezTo>
                  <a:cubicBezTo>
                    <a:pt x="494" y="202"/>
                    <a:pt x="495" y="187"/>
                    <a:pt x="499" y="173"/>
                  </a:cubicBezTo>
                  <a:cubicBezTo>
                    <a:pt x="501" y="135"/>
                    <a:pt x="510" y="133"/>
                    <a:pt x="503" y="128"/>
                  </a:cubicBezTo>
                  <a:cubicBezTo>
                    <a:pt x="490" y="173"/>
                    <a:pt x="490" y="178"/>
                    <a:pt x="489" y="183"/>
                  </a:cubicBezTo>
                  <a:cubicBezTo>
                    <a:pt x="485" y="220"/>
                    <a:pt x="485" y="223"/>
                    <a:pt x="485" y="225"/>
                  </a:cubicBezTo>
                  <a:cubicBezTo>
                    <a:pt x="484" y="256"/>
                    <a:pt x="483" y="258"/>
                    <a:pt x="486" y="261"/>
                  </a:cubicBezTo>
                  <a:cubicBezTo>
                    <a:pt x="484" y="277"/>
                    <a:pt x="489" y="280"/>
                    <a:pt x="487" y="282"/>
                  </a:cubicBezTo>
                  <a:cubicBezTo>
                    <a:pt x="498" y="337"/>
                    <a:pt x="496" y="347"/>
                    <a:pt x="502" y="357"/>
                  </a:cubicBezTo>
                  <a:cubicBezTo>
                    <a:pt x="506" y="408"/>
                    <a:pt x="505" y="413"/>
                    <a:pt x="503" y="418"/>
                  </a:cubicBezTo>
                  <a:cubicBezTo>
                    <a:pt x="505" y="450"/>
                    <a:pt x="505" y="453"/>
                    <a:pt x="503" y="455"/>
                  </a:cubicBezTo>
                  <a:cubicBezTo>
                    <a:pt x="499" y="471"/>
                    <a:pt x="503" y="479"/>
                    <a:pt x="498" y="475"/>
                  </a:cubicBezTo>
                  <a:cubicBezTo>
                    <a:pt x="493" y="426"/>
                    <a:pt x="495" y="423"/>
                    <a:pt x="495" y="419"/>
                  </a:cubicBezTo>
                  <a:cubicBezTo>
                    <a:pt x="485" y="375"/>
                    <a:pt x="480" y="366"/>
                    <a:pt x="483" y="359"/>
                  </a:cubicBezTo>
                  <a:cubicBezTo>
                    <a:pt x="470" y="321"/>
                    <a:pt x="476" y="319"/>
                    <a:pt x="470" y="314"/>
                  </a:cubicBezTo>
                  <a:cubicBezTo>
                    <a:pt x="459" y="218"/>
                    <a:pt x="466" y="212"/>
                    <a:pt x="462" y="204"/>
                  </a:cubicBezTo>
                  <a:cubicBezTo>
                    <a:pt x="457" y="195"/>
                    <a:pt x="457" y="204"/>
                    <a:pt x="457" y="213"/>
                  </a:cubicBezTo>
                  <a:cubicBezTo>
                    <a:pt x="457" y="232"/>
                    <a:pt x="452" y="236"/>
                    <a:pt x="455" y="241"/>
                  </a:cubicBezTo>
                  <a:cubicBezTo>
                    <a:pt x="454" y="275"/>
                    <a:pt x="459" y="280"/>
                    <a:pt x="456" y="285"/>
                  </a:cubicBezTo>
                  <a:cubicBezTo>
                    <a:pt x="462" y="317"/>
                    <a:pt x="462" y="322"/>
                    <a:pt x="465" y="327"/>
                  </a:cubicBezTo>
                  <a:cubicBezTo>
                    <a:pt x="475" y="362"/>
                    <a:pt x="473" y="368"/>
                    <a:pt x="475" y="375"/>
                  </a:cubicBezTo>
                  <a:cubicBezTo>
                    <a:pt x="478" y="394"/>
                    <a:pt x="483" y="397"/>
                    <a:pt x="481" y="400"/>
                  </a:cubicBezTo>
                  <a:cubicBezTo>
                    <a:pt x="484" y="436"/>
                    <a:pt x="490" y="444"/>
                    <a:pt x="487" y="449"/>
                  </a:cubicBezTo>
                  <a:cubicBezTo>
                    <a:pt x="483" y="480"/>
                    <a:pt x="490" y="485"/>
                    <a:pt x="488" y="488"/>
                  </a:cubicBezTo>
                  <a:cubicBezTo>
                    <a:pt x="483" y="503"/>
                    <a:pt x="485" y="499"/>
                    <a:pt x="485" y="495"/>
                  </a:cubicBezTo>
                  <a:cubicBezTo>
                    <a:pt x="486" y="464"/>
                    <a:pt x="482" y="459"/>
                    <a:pt x="483" y="454"/>
                  </a:cubicBezTo>
                  <a:cubicBezTo>
                    <a:pt x="474" y="394"/>
                    <a:pt x="466" y="388"/>
                    <a:pt x="469" y="384"/>
                  </a:cubicBezTo>
                  <a:cubicBezTo>
                    <a:pt x="462" y="348"/>
                    <a:pt x="459" y="346"/>
                    <a:pt x="457" y="346"/>
                  </a:cubicBezTo>
                  <a:cubicBezTo>
                    <a:pt x="449" y="328"/>
                    <a:pt x="460" y="322"/>
                    <a:pt x="453" y="324"/>
                  </a:cubicBezTo>
                  <a:cubicBezTo>
                    <a:pt x="446" y="286"/>
                    <a:pt x="449" y="281"/>
                    <a:pt x="445" y="276"/>
                  </a:cubicBezTo>
                  <a:cubicBezTo>
                    <a:pt x="449" y="241"/>
                    <a:pt x="443" y="235"/>
                    <a:pt x="444" y="230"/>
                  </a:cubicBezTo>
                  <a:cubicBezTo>
                    <a:pt x="450" y="210"/>
                    <a:pt x="442" y="203"/>
                    <a:pt x="449" y="199"/>
                  </a:cubicBezTo>
                  <a:cubicBezTo>
                    <a:pt x="454" y="163"/>
                    <a:pt x="461" y="159"/>
                    <a:pt x="458" y="153"/>
                  </a:cubicBezTo>
                  <a:cubicBezTo>
                    <a:pt x="444" y="191"/>
                    <a:pt x="439" y="200"/>
                    <a:pt x="440" y="211"/>
                  </a:cubicBezTo>
                  <a:cubicBezTo>
                    <a:pt x="435" y="250"/>
                    <a:pt x="436" y="261"/>
                    <a:pt x="437" y="271"/>
                  </a:cubicBezTo>
                  <a:cubicBezTo>
                    <a:pt x="442" y="313"/>
                    <a:pt x="444" y="323"/>
                    <a:pt x="448" y="335"/>
                  </a:cubicBezTo>
                  <a:cubicBezTo>
                    <a:pt x="458" y="387"/>
                    <a:pt x="461" y="393"/>
                    <a:pt x="460" y="398"/>
                  </a:cubicBezTo>
                  <a:cubicBezTo>
                    <a:pt x="473" y="464"/>
                    <a:pt x="476" y="471"/>
                    <a:pt x="475" y="477"/>
                  </a:cubicBezTo>
                  <a:cubicBezTo>
                    <a:pt x="472" y="519"/>
                    <a:pt x="470" y="522"/>
                    <a:pt x="473" y="526"/>
                  </a:cubicBezTo>
                  <a:cubicBezTo>
                    <a:pt x="466" y="546"/>
                    <a:pt x="465" y="547"/>
                    <a:pt x="465" y="548"/>
                  </a:cubicBezTo>
                  <a:cubicBezTo>
                    <a:pt x="459" y="507"/>
                    <a:pt x="462" y="504"/>
                    <a:pt x="463" y="501"/>
                  </a:cubicBezTo>
                  <a:cubicBezTo>
                    <a:pt x="458" y="462"/>
                    <a:pt x="451" y="454"/>
                    <a:pt x="451" y="448"/>
                  </a:cubicBezTo>
                  <a:cubicBezTo>
                    <a:pt x="436" y="412"/>
                    <a:pt x="440" y="409"/>
                    <a:pt x="436" y="405"/>
                  </a:cubicBezTo>
                  <a:cubicBezTo>
                    <a:pt x="427" y="372"/>
                    <a:pt x="429" y="369"/>
                    <a:pt x="426" y="365"/>
                  </a:cubicBezTo>
                  <a:cubicBezTo>
                    <a:pt x="421" y="351"/>
                    <a:pt x="423" y="350"/>
                    <a:pt x="421" y="347"/>
                  </a:cubicBezTo>
                  <a:cubicBezTo>
                    <a:pt x="417" y="313"/>
                    <a:pt x="414" y="309"/>
                    <a:pt x="415" y="305"/>
                  </a:cubicBezTo>
                  <a:cubicBezTo>
                    <a:pt x="416" y="260"/>
                    <a:pt x="418" y="257"/>
                    <a:pt x="414" y="253"/>
                  </a:cubicBezTo>
                  <a:cubicBezTo>
                    <a:pt x="416" y="237"/>
                    <a:pt x="416" y="229"/>
                    <a:pt x="414" y="222"/>
                  </a:cubicBezTo>
                  <a:cubicBezTo>
                    <a:pt x="416" y="200"/>
                    <a:pt x="418" y="197"/>
                    <a:pt x="418" y="194"/>
                  </a:cubicBezTo>
                  <a:cubicBezTo>
                    <a:pt x="414" y="206"/>
                    <a:pt x="410" y="211"/>
                    <a:pt x="412" y="216"/>
                  </a:cubicBezTo>
                  <a:cubicBezTo>
                    <a:pt x="409" y="236"/>
                    <a:pt x="410" y="242"/>
                    <a:pt x="410" y="247"/>
                  </a:cubicBezTo>
                  <a:cubicBezTo>
                    <a:pt x="407" y="327"/>
                    <a:pt x="412" y="332"/>
                    <a:pt x="410" y="335"/>
                  </a:cubicBezTo>
                  <a:cubicBezTo>
                    <a:pt x="414" y="368"/>
                    <a:pt x="422" y="373"/>
                    <a:pt x="420" y="377"/>
                  </a:cubicBezTo>
                  <a:cubicBezTo>
                    <a:pt x="438" y="439"/>
                    <a:pt x="445" y="459"/>
                    <a:pt x="448" y="477"/>
                  </a:cubicBezTo>
                  <a:cubicBezTo>
                    <a:pt x="451" y="509"/>
                    <a:pt x="452" y="514"/>
                    <a:pt x="453" y="518"/>
                  </a:cubicBezTo>
                  <a:cubicBezTo>
                    <a:pt x="449" y="518"/>
                    <a:pt x="452" y="515"/>
                    <a:pt x="448" y="512"/>
                  </a:cubicBezTo>
                  <a:cubicBezTo>
                    <a:pt x="443" y="484"/>
                    <a:pt x="442" y="477"/>
                    <a:pt x="441" y="470"/>
                  </a:cubicBezTo>
                  <a:cubicBezTo>
                    <a:pt x="432" y="436"/>
                    <a:pt x="429" y="432"/>
                    <a:pt x="428" y="428"/>
                  </a:cubicBezTo>
                  <a:cubicBezTo>
                    <a:pt x="416" y="393"/>
                    <a:pt x="413" y="389"/>
                    <a:pt x="414" y="386"/>
                  </a:cubicBezTo>
                  <a:cubicBezTo>
                    <a:pt x="407" y="359"/>
                    <a:pt x="405" y="356"/>
                    <a:pt x="403" y="350"/>
                  </a:cubicBezTo>
                  <a:cubicBezTo>
                    <a:pt x="401" y="334"/>
                    <a:pt x="403" y="333"/>
                    <a:pt x="403" y="333"/>
                  </a:cubicBezTo>
                  <a:cubicBezTo>
                    <a:pt x="401" y="321"/>
                    <a:pt x="400" y="317"/>
                    <a:pt x="399" y="314"/>
                  </a:cubicBezTo>
                  <a:cubicBezTo>
                    <a:pt x="395" y="298"/>
                    <a:pt x="397" y="295"/>
                    <a:pt x="396" y="293"/>
                  </a:cubicBezTo>
                  <a:cubicBezTo>
                    <a:pt x="390" y="256"/>
                    <a:pt x="396" y="250"/>
                    <a:pt x="392" y="243"/>
                  </a:cubicBezTo>
                  <a:cubicBezTo>
                    <a:pt x="394" y="217"/>
                    <a:pt x="395" y="215"/>
                    <a:pt x="395" y="213"/>
                  </a:cubicBezTo>
                  <a:cubicBezTo>
                    <a:pt x="388" y="211"/>
                    <a:pt x="391" y="212"/>
                    <a:pt x="391" y="214"/>
                  </a:cubicBezTo>
                  <a:cubicBezTo>
                    <a:pt x="386" y="231"/>
                    <a:pt x="389" y="235"/>
                    <a:pt x="386" y="237"/>
                  </a:cubicBezTo>
                  <a:cubicBezTo>
                    <a:pt x="387" y="268"/>
                    <a:pt x="385" y="271"/>
                    <a:pt x="388" y="275"/>
                  </a:cubicBezTo>
                  <a:cubicBezTo>
                    <a:pt x="391" y="325"/>
                    <a:pt x="397" y="338"/>
                    <a:pt x="393" y="350"/>
                  </a:cubicBezTo>
                  <a:cubicBezTo>
                    <a:pt x="405" y="382"/>
                    <a:pt x="403" y="390"/>
                    <a:pt x="408" y="398"/>
                  </a:cubicBezTo>
                  <a:cubicBezTo>
                    <a:pt x="419" y="430"/>
                    <a:pt x="421" y="438"/>
                    <a:pt x="423" y="446"/>
                  </a:cubicBezTo>
                  <a:cubicBezTo>
                    <a:pt x="436" y="483"/>
                    <a:pt x="432" y="487"/>
                    <a:pt x="436" y="491"/>
                  </a:cubicBezTo>
                  <a:cubicBezTo>
                    <a:pt x="440" y="554"/>
                    <a:pt x="443" y="558"/>
                    <a:pt x="443" y="562"/>
                  </a:cubicBezTo>
                  <a:cubicBezTo>
                    <a:pt x="428" y="572"/>
                    <a:pt x="429" y="568"/>
                    <a:pt x="430" y="564"/>
                  </a:cubicBezTo>
                  <a:cubicBezTo>
                    <a:pt x="417" y="498"/>
                    <a:pt x="416" y="485"/>
                    <a:pt x="415" y="472"/>
                  </a:cubicBezTo>
                  <a:cubicBezTo>
                    <a:pt x="409" y="449"/>
                    <a:pt x="405" y="442"/>
                    <a:pt x="406" y="436"/>
                  </a:cubicBezTo>
                  <a:cubicBezTo>
                    <a:pt x="401" y="421"/>
                    <a:pt x="398" y="415"/>
                    <a:pt x="398" y="411"/>
                  </a:cubicBezTo>
                  <a:cubicBezTo>
                    <a:pt x="393" y="374"/>
                    <a:pt x="387" y="375"/>
                    <a:pt x="389" y="372"/>
                  </a:cubicBezTo>
                  <a:cubicBezTo>
                    <a:pt x="382" y="312"/>
                    <a:pt x="377" y="293"/>
                    <a:pt x="381" y="275"/>
                  </a:cubicBezTo>
                  <a:cubicBezTo>
                    <a:pt x="385" y="244"/>
                    <a:pt x="380" y="238"/>
                    <a:pt x="383" y="234"/>
                  </a:cubicBezTo>
                  <a:cubicBezTo>
                    <a:pt x="377" y="239"/>
                    <a:pt x="376" y="242"/>
                    <a:pt x="376" y="244"/>
                  </a:cubicBezTo>
                  <a:cubicBezTo>
                    <a:pt x="375" y="300"/>
                    <a:pt x="373" y="312"/>
                    <a:pt x="372" y="324"/>
                  </a:cubicBezTo>
                  <a:cubicBezTo>
                    <a:pt x="386" y="402"/>
                    <a:pt x="389" y="407"/>
                    <a:pt x="389" y="412"/>
                  </a:cubicBezTo>
                  <a:cubicBezTo>
                    <a:pt x="411" y="512"/>
                    <a:pt x="416" y="522"/>
                    <a:pt x="416" y="532"/>
                  </a:cubicBezTo>
                  <a:cubicBezTo>
                    <a:pt x="418" y="573"/>
                    <a:pt x="419" y="584"/>
                    <a:pt x="420" y="595"/>
                  </a:cubicBezTo>
                  <a:cubicBezTo>
                    <a:pt x="411" y="622"/>
                    <a:pt x="419" y="616"/>
                    <a:pt x="413" y="608"/>
                  </a:cubicBezTo>
                  <a:cubicBezTo>
                    <a:pt x="406" y="541"/>
                    <a:pt x="407" y="534"/>
                    <a:pt x="403" y="527"/>
                  </a:cubicBezTo>
                  <a:cubicBezTo>
                    <a:pt x="394" y="499"/>
                    <a:pt x="398" y="493"/>
                    <a:pt x="395" y="486"/>
                  </a:cubicBezTo>
                  <a:cubicBezTo>
                    <a:pt x="376" y="417"/>
                    <a:pt x="378" y="413"/>
                    <a:pt x="374" y="408"/>
                  </a:cubicBezTo>
                  <a:cubicBezTo>
                    <a:pt x="370" y="378"/>
                    <a:pt x="365" y="372"/>
                    <a:pt x="367" y="369"/>
                  </a:cubicBezTo>
                  <a:cubicBezTo>
                    <a:pt x="363" y="308"/>
                    <a:pt x="356" y="298"/>
                    <a:pt x="360" y="290"/>
                  </a:cubicBezTo>
                  <a:cubicBezTo>
                    <a:pt x="362" y="248"/>
                    <a:pt x="362" y="244"/>
                    <a:pt x="362" y="239"/>
                  </a:cubicBezTo>
                  <a:cubicBezTo>
                    <a:pt x="363" y="220"/>
                    <a:pt x="361" y="223"/>
                    <a:pt x="360" y="226"/>
                  </a:cubicBezTo>
                  <a:cubicBezTo>
                    <a:pt x="358" y="241"/>
                    <a:pt x="353" y="244"/>
                    <a:pt x="357" y="248"/>
                  </a:cubicBezTo>
                  <a:cubicBezTo>
                    <a:pt x="352" y="267"/>
                    <a:pt x="356" y="270"/>
                    <a:pt x="351" y="272"/>
                  </a:cubicBezTo>
                  <a:cubicBezTo>
                    <a:pt x="350" y="303"/>
                    <a:pt x="355" y="306"/>
                    <a:pt x="353" y="308"/>
                  </a:cubicBezTo>
                  <a:cubicBezTo>
                    <a:pt x="351" y="332"/>
                    <a:pt x="356" y="338"/>
                    <a:pt x="353" y="342"/>
                  </a:cubicBezTo>
                  <a:cubicBezTo>
                    <a:pt x="363" y="389"/>
                    <a:pt x="362" y="393"/>
                    <a:pt x="367" y="398"/>
                  </a:cubicBezTo>
                  <a:cubicBezTo>
                    <a:pt x="367" y="433"/>
                    <a:pt x="379" y="443"/>
                    <a:pt x="375" y="451"/>
                  </a:cubicBezTo>
                  <a:cubicBezTo>
                    <a:pt x="395" y="536"/>
                    <a:pt x="399" y="541"/>
                    <a:pt x="399" y="545"/>
                  </a:cubicBezTo>
                  <a:cubicBezTo>
                    <a:pt x="400" y="576"/>
                    <a:pt x="402" y="581"/>
                    <a:pt x="406" y="586"/>
                  </a:cubicBezTo>
                  <a:cubicBezTo>
                    <a:pt x="406" y="605"/>
                    <a:pt x="405" y="608"/>
                    <a:pt x="404" y="610"/>
                  </a:cubicBezTo>
                  <a:cubicBezTo>
                    <a:pt x="402" y="627"/>
                    <a:pt x="408" y="632"/>
                    <a:pt x="403" y="635"/>
                  </a:cubicBezTo>
                  <a:cubicBezTo>
                    <a:pt x="396" y="601"/>
                    <a:pt x="401" y="597"/>
                    <a:pt x="398" y="592"/>
                  </a:cubicBezTo>
                  <a:cubicBezTo>
                    <a:pt x="383" y="512"/>
                    <a:pt x="375" y="506"/>
                    <a:pt x="377" y="501"/>
                  </a:cubicBezTo>
                  <a:cubicBezTo>
                    <a:pt x="354" y="435"/>
                    <a:pt x="354" y="416"/>
                    <a:pt x="344" y="395"/>
                  </a:cubicBezTo>
                  <a:cubicBezTo>
                    <a:pt x="338" y="338"/>
                    <a:pt x="338" y="335"/>
                    <a:pt x="339" y="333"/>
                  </a:cubicBezTo>
                  <a:cubicBezTo>
                    <a:pt x="340" y="299"/>
                    <a:pt x="336" y="293"/>
                    <a:pt x="338" y="287"/>
                  </a:cubicBezTo>
                  <a:cubicBezTo>
                    <a:pt x="331" y="289"/>
                    <a:pt x="332" y="300"/>
                    <a:pt x="330" y="310"/>
                  </a:cubicBezTo>
                  <a:cubicBezTo>
                    <a:pt x="334" y="336"/>
                    <a:pt x="329" y="338"/>
                    <a:pt x="333" y="342"/>
                  </a:cubicBezTo>
                  <a:cubicBezTo>
                    <a:pt x="337" y="378"/>
                    <a:pt x="335" y="383"/>
                    <a:pt x="337" y="388"/>
                  </a:cubicBezTo>
                  <a:cubicBezTo>
                    <a:pt x="337" y="409"/>
                    <a:pt x="345" y="415"/>
                    <a:pt x="343" y="420"/>
                  </a:cubicBezTo>
                  <a:cubicBezTo>
                    <a:pt x="357" y="454"/>
                    <a:pt x="351" y="461"/>
                    <a:pt x="357" y="467"/>
                  </a:cubicBezTo>
                  <a:cubicBezTo>
                    <a:pt x="369" y="497"/>
                    <a:pt x="364" y="504"/>
                    <a:pt x="368" y="506"/>
                  </a:cubicBezTo>
                  <a:cubicBezTo>
                    <a:pt x="379" y="543"/>
                    <a:pt x="382" y="551"/>
                    <a:pt x="384" y="558"/>
                  </a:cubicBezTo>
                  <a:cubicBezTo>
                    <a:pt x="390" y="600"/>
                    <a:pt x="393" y="605"/>
                    <a:pt x="388" y="609"/>
                  </a:cubicBezTo>
                  <a:cubicBezTo>
                    <a:pt x="376" y="559"/>
                    <a:pt x="371" y="556"/>
                    <a:pt x="373" y="554"/>
                  </a:cubicBezTo>
                  <a:cubicBezTo>
                    <a:pt x="357" y="504"/>
                    <a:pt x="350" y="497"/>
                    <a:pt x="350" y="491"/>
                  </a:cubicBezTo>
                  <a:cubicBezTo>
                    <a:pt x="323" y="433"/>
                    <a:pt x="327" y="431"/>
                    <a:pt x="324" y="427"/>
                  </a:cubicBezTo>
                  <a:cubicBezTo>
                    <a:pt x="313" y="386"/>
                    <a:pt x="309" y="374"/>
                    <a:pt x="308" y="362"/>
                  </a:cubicBezTo>
                  <a:cubicBezTo>
                    <a:pt x="306" y="320"/>
                    <a:pt x="303" y="314"/>
                    <a:pt x="304" y="308"/>
                  </a:cubicBezTo>
                  <a:cubicBezTo>
                    <a:pt x="303" y="284"/>
                    <a:pt x="306" y="279"/>
                    <a:pt x="306" y="273"/>
                  </a:cubicBezTo>
                  <a:cubicBezTo>
                    <a:pt x="300" y="263"/>
                    <a:pt x="301" y="273"/>
                    <a:pt x="300" y="282"/>
                  </a:cubicBezTo>
                  <a:cubicBezTo>
                    <a:pt x="298" y="301"/>
                    <a:pt x="297" y="305"/>
                    <a:pt x="295" y="310"/>
                  </a:cubicBezTo>
                  <a:cubicBezTo>
                    <a:pt x="307" y="382"/>
                    <a:pt x="302" y="391"/>
                    <a:pt x="310" y="402"/>
                  </a:cubicBezTo>
                  <a:cubicBezTo>
                    <a:pt x="317" y="439"/>
                    <a:pt x="325" y="446"/>
                    <a:pt x="323" y="450"/>
                  </a:cubicBezTo>
                  <a:cubicBezTo>
                    <a:pt x="337" y="478"/>
                    <a:pt x="337" y="489"/>
                    <a:pt x="345" y="500"/>
                  </a:cubicBezTo>
                  <a:cubicBezTo>
                    <a:pt x="352" y="526"/>
                    <a:pt x="359" y="530"/>
                    <a:pt x="355" y="532"/>
                  </a:cubicBezTo>
                  <a:cubicBezTo>
                    <a:pt x="378" y="589"/>
                    <a:pt x="373" y="597"/>
                    <a:pt x="377" y="600"/>
                  </a:cubicBezTo>
                  <a:cubicBezTo>
                    <a:pt x="374" y="595"/>
                    <a:pt x="367" y="591"/>
                    <a:pt x="366" y="588"/>
                  </a:cubicBezTo>
                  <a:cubicBezTo>
                    <a:pt x="355" y="552"/>
                    <a:pt x="348" y="544"/>
                    <a:pt x="350" y="538"/>
                  </a:cubicBezTo>
                  <a:cubicBezTo>
                    <a:pt x="324" y="484"/>
                    <a:pt x="321" y="468"/>
                    <a:pt x="311" y="451"/>
                  </a:cubicBezTo>
                  <a:cubicBezTo>
                    <a:pt x="301" y="423"/>
                    <a:pt x="301" y="419"/>
                    <a:pt x="300" y="415"/>
                  </a:cubicBezTo>
                  <a:cubicBezTo>
                    <a:pt x="290" y="374"/>
                    <a:pt x="287" y="369"/>
                    <a:pt x="289" y="366"/>
                  </a:cubicBezTo>
                  <a:cubicBezTo>
                    <a:pt x="286" y="345"/>
                    <a:pt x="285" y="337"/>
                    <a:pt x="285" y="330"/>
                  </a:cubicBezTo>
                  <a:cubicBezTo>
                    <a:pt x="278" y="309"/>
                    <a:pt x="280" y="316"/>
                    <a:pt x="280" y="319"/>
                  </a:cubicBezTo>
                  <a:cubicBezTo>
                    <a:pt x="279" y="330"/>
                    <a:pt x="279" y="333"/>
                    <a:pt x="279" y="334"/>
                  </a:cubicBezTo>
                  <a:cubicBezTo>
                    <a:pt x="276" y="357"/>
                    <a:pt x="284" y="362"/>
                    <a:pt x="281" y="365"/>
                  </a:cubicBezTo>
                  <a:cubicBezTo>
                    <a:pt x="287" y="400"/>
                    <a:pt x="290" y="404"/>
                    <a:pt x="290" y="407"/>
                  </a:cubicBezTo>
                  <a:cubicBezTo>
                    <a:pt x="314" y="477"/>
                    <a:pt x="313" y="479"/>
                    <a:pt x="313" y="481"/>
                  </a:cubicBezTo>
                  <a:cubicBezTo>
                    <a:pt x="324" y="507"/>
                    <a:pt x="331" y="514"/>
                    <a:pt x="329" y="519"/>
                  </a:cubicBezTo>
                  <a:cubicBezTo>
                    <a:pt x="359" y="601"/>
                    <a:pt x="365" y="601"/>
                    <a:pt x="364" y="609"/>
                  </a:cubicBezTo>
                  <a:cubicBezTo>
                    <a:pt x="371" y="640"/>
                    <a:pt x="372" y="643"/>
                    <a:pt x="374" y="646"/>
                  </a:cubicBezTo>
                  <a:cubicBezTo>
                    <a:pt x="376" y="667"/>
                    <a:pt x="377" y="669"/>
                    <a:pt x="374" y="671"/>
                  </a:cubicBezTo>
                  <a:cubicBezTo>
                    <a:pt x="375" y="687"/>
                    <a:pt x="374" y="690"/>
                    <a:pt x="375" y="692"/>
                  </a:cubicBezTo>
                  <a:cubicBezTo>
                    <a:pt x="370" y="713"/>
                    <a:pt x="369" y="717"/>
                    <a:pt x="367" y="715"/>
                  </a:cubicBezTo>
                  <a:cubicBezTo>
                    <a:pt x="363" y="675"/>
                    <a:pt x="362" y="670"/>
                    <a:pt x="363" y="666"/>
                  </a:cubicBezTo>
                  <a:cubicBezTo>
                    <a:pt x="352" y="608"/>
                    <a:pt x="345" y="610"/>
                    <a:pt x="346" y="605"/>
                  </a:cubicBezTo>
                  <a:cubicBezTo>
                    <a:pt x="334" y="572"/>
                    <a:pt x="329" y="574"/>
                    <a:pt x="329" y="568"/>
                  </a:cubicBezTo>
                  <a:cubicBezTo>
                    <a:pt x="310" y="526"/>
                    <a:pt x="303" y="521"/>
                    <a:pt x="305" y="517"/>
                  </a:cubicBezTo>
                  <a:cubicBezTo>
                    <a:pt x="290" y="492"/>
                    <a:pt x="293" y="489"/>
                    <a:pt x="289" y="484"/>
                  </a:cubicBezTo>
                  <a:cubicBezTo>
                    <a:pt x="272" y="442"/>
                    <a:pt x="272" y="433"/>
                    <a:pt x="267" y="424"/>
                  </a:cubicBezTo>
                  <a:cubicBezTo>
                    <a:pt x="263" y="382"/>
                    <a:pt x="261" y="377"/>
                    <a:pt x="262" y="373"/>
                  </a:cubicBezTo>
                  <a:cubicBezTo>
                    <a:pt x="263" y="332"/>
                    <a:pt x="259" y="327"/>
                    <a:pt x="260" y="323"/>
                  </a:cubicBezTo>
                  <a:cubicBezTo>
                    <a:pt x="255" y="324"/>
                    <a:pt x="255" y="328"/>
                    <a:pt x="258" y="332"/>
                  </a:cubicBezTo>
                  <a:cubicBezTo>
                    <a:pt x="253" y="357"/>
                    <a:pt x="255" y="358"/>
                    <a:pt x="255" y="359"/>
                  </a:cubicBezTo>
                  <a:cubicBezTo>
                    <a:pt x="256" y="372"/>
                    <a:pt x="254" y="373"/>
                    <a:pt x="255" y="376"/>
                  </a:cubicBezTo>
                  <a:cubicBezTo>
                    <a:pt x="262" y="413"/>
                    <a:pt x="257" y="421"/>
                    <a:pt x="262" y="430"/>
                  </a:cubicBezTo>
                  <a:cubicBezTo>
                    <a:pt x="271" y="463"/>
                    <a:pt x="270" y="468"/>
                    <a:pt x="276" y="474"/>
                  </a:cubicBezTo>
                  <a:cubicBezTo>
                    <a:pt x="293" y="525"/>
                    <a:pt x="305" y="537"/>
                    <a:pt x="308" y="549"/>
                  </a:cubicBezTo>
                  <a:cubicBezTo>
                    <a:pt x="326" y="593"/>
                    <a:pt x="338" y="598"/>
                    <a:pt x="333" y="600"/>
                  </a:cubicBezTo>
                  <a:cubicBezTo>
                    <a:pt x="344" y="639"/>
                    <a:pt x="350" y="643"/>
                    <a:pt x="348" y="645"/>
                  </a:cubicBezTo>
                  <a:cubicBezTo>
                    <a:pt x="360" y="675"/>
                    <a:pt x="349" y="681"/>
                    <a:pt x="356" y="679"/>
                  </a:cubicBezTo>
                  <a:cubicBezTo>
                    <a:pt x="356" y="718"/>
                    <a:pt x="357" y="722"/>
                    <a:pt x="358" y="727"/>
                  </a:cubicBezTo>
                  <a:cubicBezTo>
                    <a:pt x="355" y="728"/>
                    <a:pt x="353" y="720"/>
                    <a:pt x="355" y="712"/>
                  </a:cubicBezTo>
                  <a:cubicBezTo>
                    <a:pt x="344" y="656"/>
                    <a:pt x="337" y="650"/>
                    <a:pt x="339" y="647"/>
                  </a:cubicBezTo>
                  <a:cubicBezTo>
                    <a:pt x="327" y="614"/>
                    <a:pt x="329" y="612"/>
                    <a:pt x="327" y="609"/>
                  </a:cubicBezTo>
                  <a:cubicBezTo>
                    <a:pt x="296" y="547"/>
                    <a:pt x="292" y="535"/>
                    <a:pt x="286" y="521"/>
                  </a:cubicBezTo>
                  <a:cubicBezTo>
                    <a:pt x="264" y="475"/>
                    <a:pt x="265" y="471"/>
                    <a:pt x="260" y="465"/>
                  </a:cubicBezTo>
                  <a:cubicBezTo>
                    <a:pt x="247" y="411"/>
                    <a:pt x="246" y="405"/>
                    <a:pt x="244" y="399"/>
                  </a:cubicBezTo>
                  <a:cubicBezTo>
                    <a:pt x="237" y="392"/>
                    <a:pt x="243" y="396"/>
                    <a:pt x="240" y="399"/>
                  </a:cubicBezTo>
                  <a:cubicBezTo>
                    <a:pt x="245" y="450"/>
                    <a:pt x="252" y="456"/>
                    <a:pt x="251" y="460"/>
                  </a:cubicBezTo>
                  <a:cubicBezTo>
                    <a:pt x="278" y="524"/>
                    <a:pt x="284" y="536"/>
                    <a:pt x="288" y="548"/>
                  </a:cubicBezTo>
                  <a:cubicBezTo>
                    <a:pt x="302" y="574"/>
                    <a:pt x="305" y="577"/>
                    <a:pt x="303" y="579"/>
                  </a:cubicBezTo>
                  <a:cubicBezTo>
                    <a:pt x="316" y="612"/>
                    <a:pt x="323" y="618"/>
                    <a:pt x="323" y="624"/>
                  </a:cubicBezTo>
                  <a:cubicBezTo>
                    <a:pt x="325" y="635"/>
                    <a:pt x="328" y="634"/>
                    <a:pt x="329" y="635"/>
                  </a:cubicBezTo>
                  <a:cubicBezTo>
                    <a:pt x="329" y="647"/>
                    <a:pt x="332" y="649"/>
                    <a:pt x="330" y="651"/>
                  </a:cubicBezTo>
                  <a:cubicBezTo>
                    <a:pt x="342" y="695"/>
                    <a:pt x="341" y="702"/>
                    <a:pt x="346" y="710"/>
                  </a:cubicBezTo>
                  <a:cubicBezTo>
                    <a:pt x="344" y="729"/>
                    <a:pt x="346" y="732"/>
                    <a:pt x="343" y="730"/>
                  </a:cubicBezTo>
                  <a:cubicBezTo>
                    <a:pt x="342" y="696"/>
                    <a:pt x="336" y="691"/>
                    <a:pt x="340" y="688"/>
                  </a:cubicBezTo>
                  <a:cubicBezTo>
                    <a:pt x="322" y="644"/>
                    <a:pt x="323" y="635"/>
                    <a:pt x="319" y="625"/>
                  </a:cubicBezTo>
                  <a:cubicBezTo>
                    <a:pt x="304" y="603"/>
                    <a:pt x="309" y="596"/>
                    <a:pt x="304" y="598"/>
                  </a:cubicBezTo>
                  <a:cubicBezTo>
                    <a:pt x="283" y="562"/>
                    <a:pt x="281" y="562"/>
                    <a:pt x="280" y="557"/>
                  </a:cubicBezTo>
                  <a:cubicBezTo>
                    <a:pt x="239" y="483"/>
                    <a:pt x="234" y="468"/>
                    <a:pt x="227" y="453"/>
                  </a:cubicBezTo>
                  <a:cubicBezTo>
                    <a:pt x="222" y="406"/>
                    <a:pt x="214" y="401"/>
                    <a:pt x="217" y="399"/>
                  </a:cubicBezTo>
                  <a:cubicBezTo>
                    <a:pt x="210" y="368"/>
                    <a:pt x="206" y="371"/>
                    <a:pt x="209" y="374"/>
                  </a:cubicBezTo>
                  <a:cubicBezTo>
                    <a:pt x="211" y="412"/>
                    <a:pt x="214" y="416"/>
                    <a:pt x="212" y="419"/>
                  </a:cubicBezTo>
                  <a:cubicBezTo>
                    <a:pt x="217" y="447"/>
                    <a:pt x="220" y="451"/>
                    <a:pt x="218" y="454"/>
                  </a:cubicBezTo>
                  <a:cubicBezTo>
                    <a:pt x="237" y="486"/>
                    <a:pt x="228" y="488"/>
                    <a:pt x="233" y="492"/>
                  </a:cubicBezTo>
                  <a:cubicBezTo>
                    <a:pt x="243" y="506"/>
                    <a:pt x="241" y="507"/>
                    <a:pt x="243" y="510"/>
                  </a:cubicBezTo>
                  <a:cubicBezTo>
                    <a:pt x="273" y="563"/>
                    <a:pt x="281" y="573"/>
                    <a:pt x="290" y="592"/>
                  </a:cubicBezTo>
                  <a:cubicBezTo>
                    <a:pt x="313" y="641"/>
                    <a:pt x="320" y="646"/>
                    <a:pt x="317" y="650"/>
                  </a:cubicBezTo>
                  <a:cubicBezTo>
                    <a:pt x="324" y="674"/>
                    <a:pt x="328" y="677"/>
                    <a:pt x="326" y="679"/>
                  </a:cubicBezTo>
                  <a:cubicBezTo>
                    <a:pt x="331" y="728"/>
                    <a:pt x="335" y="734"/>
                    <a:pt x="335" y="739"/>
                  </a:cubicBezTo>
                  <a:cubicBezTo>
                    <a:pt x="329" y="772"/>
                    <a:pt x="335" y="778"/>
                    <a:pt x="329" y="782"/>
                  </a:cubicBezTo>
                  <a:cubicBezTo>
                    <a:pt x="329" y="760"/>
                    <a:pt x="324" y="756"/>
                    <a:pt x="326" y="754"/>
                  </a:cubicBezTo>
                  <a:cubicBezTo>
                    <a:pt x="316" y="694"/>
                    <a:pt x="311" y="688"/>
                    <a:pt x="312" y="684"/>
                  </a:cubicBezTo>
                  <a:cubicBezTo>
                    <a:pt x="303" y="664"/>
                    <a:pt x="300" y="660"/>
                    <a:pt x="297" y="655"/>
                  </a:cubicBezTo>
                  <a:cubicBezTo>
                    <a:pt x="277" y="614"/>
                    <a:pt x="276" y="603"/>
                    <a:pt x="266" y="592"/>
                  </a:cubicBezTo>
                  <a:cubicBezTo>
                    <a:pt x="229" y="512"/>
                    <a:pt x="224" y="509"/>
                    <a:pt x="226" y="507"/>
                  </a:cubicBezTo>
                  <a:cubicBezTo>
                    <a:pt x="219" y="487"/>
                    <a:pt x="218" y="484"/>
                    <a:pt x="215" y="481"/>
                  </a:cubicBezTo>
                  <a:cubicBezTo>
                    <a:pt x="207" y="434"/>
                    <a:pt x="204" y="427"/>
                    <a:pt x="203" y="421"/>
                  </a:cubicBezTo>
                  <a:cubicBezTo>
                    <a:pt x="200" y="407"/>
                    <a:pt x="202" y="403"/>
                    <a:pt x="198" y="400"/>
                  </a:cubicBezTo>
                  <a:cubicBezTo>
                    <a:pt x="196" y="424"/>
                    <a:pt x="202" y="423"/>
                    <a:pt x="200" y="426"/>
                  </a:cubicBezTo>
                  <a:cubicBezTo>
                    <a:pt x="204" y="466"/>
                    <a:pt x="207" y="469"/>
                    <a:pt x="205" y="471"/>
                  </a:cubicBezTo>
                  <a:cubicBezTo>
                    <a:pt x="232" y="535"/>
                    <a:pt x="234" y="550"/>
                    <a:pt x="247" y="566"/>
                  </a:cubicBezTo>
                  <a:cubicBezTo>
                    <a:pt x="301" y="688"/>
                    <a:pt x="306" y="693"/>
                    <a:pt x="305" y="698"/>
                  </a:cubicBezTo>
                  <a:cubicBezTo>
                    <a:pt x="318" y="764"/>
                    <a:pt x="321" y="768"/>
                    <a:pt x="316" y="771"/>
                  </a:cubicBezTo>
                  <a:cubicBezTo>
                    <a:pt x="320" y="797"/>
                    <a:pt x="318" y="798"/>
                    <a:pt x="320" y="800"/>
                  </a:cubicBezTo>
                  <a:cubicBezTo>
                    <a:pt x="311" y="765"/>
                    <a:pt x="308" y="755"/>
                    <a:pt x="311" y="746"/>
                  </a:cubicBezTo>
                  <a:cubicBezTo>
                    <a:pt x="292" y="699"/>
                    <a:pt x="295" y="695"/>
                    <a:pt x="291" y="689"/>
                  </a:cubicBezTo>
                  <a:cubicBezTo>
                    <a:pt x="279" y="664"/>
                    <a:pt x="281" y="659"/>
                    <a:pt x="274" y="652"/>
                  </a:cubicBezTo>
                  <a:cubicBezTo>
                    <a:pt x="272" y="634"/>
                    <a:pt x="265" y="630"/>
                    <a:pt x="264" y="627"/>
                  </a:cubicBezTo>
                  <a:cubicBezTo>
                    <a:pt x="258" y="606"/>
                    <a:pt x="250" y="601"/>
                    <a:pt x="253" y="598"/>
                  </a:cubicBezTo>
                  <a:cubicBezTo>
                    <a:pt x="219" y="535"/>
                    <a:pt x="210" y="531"/>
                    <a:pt x="213" y="526"/>
                  </a:cubicBezTo>
                  <a:cubicBezTo>
                    <a:pt x="196" y="496"/>
                    <a:pt x="200" y="495"/>
                    <a:pt x="199" y="493"/>
                  </a:cubicBezTo>
                  <a:cubicBezTo>
                    <a:pt x="188" y="444"/>
                    <a:pt x="183" y="435"/>
                    <a:pt x="184" y="427"/>
                  </a:cubicBezTo>
                  <a:cubicBezTo>
                    <a:pt x="176" y="409"/>
                    <a:pt x="175" y="415"/>
                    <a:pt x="176" y="421"/>
                  </a:cubicBezTo>
                  <a:cubicBezTo>
                    <a:pt x="180" y="443"/>
                    <a:pt x="180" y="448"/>
                    <a:pt x="180" y="452"/>
                  </a:cubicBezTo>
                  <a:cubicBezTo>
                    <a:pt x="181" y="498"/>
                    <a:pt x="184" y="526"/>
                    <a:pt x="195" y="545"/>
                  </a:cubicBezTo>
                  <a:cubicBezTo>
                    <a:pt x="206" y="572"/>
                    <a:pt x="208" y="569"/>
                    <a:pt x="211" y="577"/>
                  </a:cubicBezTo>
                  <a:cubicBezTo>
                    <a:pt x="236" y="627"/>
                    <a:pt x="240" y="630"/>
                    <a:pt x="238" y="632"/>
                  </a:cubicBezTo>
                  <a:cubicBezTo>
                    <a:pt x="260" y="671"/>
                    <a:pt x="263" y="679"/>
                    <a:pt x="270" y="687"/>
                  </a:cubicBezTo>
                  <a:cubicBezTo>
                    <a:pt x="277" y="703"/>
                    <a:pt x="278" y="705"/>
                    <a:pt x="280" y="707"/>
                  </a:cubicBezTo>
                  <a:cubicBezTo>
                    <a:pt x="284" y="736"/>
                    <a:pt x="293" y="745"/>
                    <a:pt x="290" y="751"/>
                  </a:cubicBezTo>
                  <a:cubicBezTo>
                    <a:pt x="300" y="786"/>
                    <a:pt x="298" y="788"/>
                    <a:pt x="301" y="790"/>
                  </a:cubicBezTo>
                  <a:cubicBezTo>
                    <a:pt x="285" y="760"/>
                    <a:pt x="280" y="751"/>
                    <a:pt x="281" y="743"/>
                  </a:cubicBezTo>
                  <a:cubicBezTo>
                    <a:pt x="267" y="717"/>
                    <a:pt x="263" y="712"/>
                    <a:pt x="264" y="709"/>
                  </a:cubicBezTo>
                  <a:cubicBezTo>
                    <a:pt x="248" y="682"/>
                    <a:pt x="246" y="670"/>
                    <a:pt x="242" y="658"/>
                  </a:cubicBezTo>
                  <a:cubicBezTo>
                    <a:pt x="179" y="534"/>
                    <a:pt x="172" y="518"/>
                    <a:pt x="162" y="502"/>
                  </a:cubicBezTo>
                  <a:cubicBezTo>
                    <a:pt x="145" y="444"/>
                    <a:pt x="148" y="430"/>
                    <a:pt x="143" y="415"/>
                  </a:cubicBezTo>
                  <a:cubicBezTo>
                    <a:pt x="140" y="444"/>
                    <a:pt x="143" y="452"/>
                    <a:pt x="143" y="459"/>
                  </a:cubicBezTo>
                  <a:cubicBezTo>
                    <a:pt x="153" y="499"/>
                    <a:pt x="156" y="503"/>
                    <a:pt x="155" y="507"/>
                  </a:cubicBezTo>
                  <a:cubicBezTo>
                    <a:pt x="184" y="563"/>
                    <a:pt x="185" y="565"/>
                    <a:pt x="185" y="569"/>
                  </a:cubicBezTo>
                  <a:cubicBezTo>
                    <a:pt x="202" y="603"/>
                    <a:pt x="208" y="605"/>
                    <a:pt x="207" y="612"/>
                  </a:cubicBezTo>
                  <a:cubicBezTo>
                    <a:pt x="217" y="641"/>
                    <a:pt x="230" y="639"/>
                    <a:pt x="224" y="644"/>
                  </a:cubicBezTo>
                  <a:cubicBezTo>
                    <a:pt x="287" y="796"/>
                    <a:pt x="292" y="802"/>
                    <a:pt x="291" y="807"/>
                  </a:cubicBezTo>
                  <a:cubicBezTo>
                    <a:pt x="298" y="844"/>
                    <a:pt x="299" y="847"/>
                    <a:pt x="297" y="849"/>
                  </a:cubicBezTo>
                  <a:cubicBezTo>
                    <a:pt x="295" y="844"/>
                    <a:pt x="294" y="840"/>
                    <a:pt x="292" y="836"/>
                  </a:cubicBezTo>
                  <a:cubicBezTo>
                    <a:pt x="285" y="809"/>
                    <a:pt x="281" y="804"/>
                    <a:pt x="278" y="799"/>
                  </a:cubicBezTo>
                  <a:cubicBezTo>
                    <a:pt x="255" y="746"/>
                    <a:pt x="249" y="747"/>
                    <a:pt x="250" y="741"/>
                  </a:cubicBezTo>
                  <a:cubicBezTo>
                    <a:pt x="223" y="694"/>
                    <a:pt x="225" y="692"/>
                    <a:pt x="223" y="689"/>
                  </a:cubicBezTo>
                  <a:cubicBezTo>
                    <a:pt x="216" y="674"/>
                    <a:pt x="215" y="671"/>
                    <a:pt x="212" y="667"/>
                  </a:cubicBezTo>
                  <a:cubicBezTo>
                    <a:pt x="201" y="644"/>
                    <a:pt x="195" y="640"/>
                    <a:pt x="198" y="638"/>
                  </a:cubicBezTo>
                  <a:cubicBezTo>
                    <a:pt x="149" y="549"/>
                    <a:pt x="156" y="559"/>
                    <a:pt x="157" y="567"/>
                  </a:cubicBezTo>
                  <a:cubicBezTo>
                    <a:pt x="160" y="580"/>
                    <a:pt x="164" y="583"/>
                    <a:pt x="165" y="586"/>
                  </a:cubicBezTo>
                  <a:cubicBezTo>
                    <a:pt x="177" y="613"/>
                    <a:pt x="172" y="614"/>
                    <a:pt x="179" y="618"/>
                  </a:cubicBezTo>
                  <a:cubicBezTo>
                    <a:pt x="187" y="642"/>
                    <a:pt x="191" y="644"/>
                    <a:pt x="192" y="647"/>
                  </a:cubicBezTo>
                  <a:cubicBezTo>
                    <a:pt x="208" y="677"/>
                    <a:pt x="206" y="681"/>
                    <a:pt x="209" y="680"/>
                  </a:cubicBezTo>
                  <a:cubicBezTo>
                    <a:pt x="229" y="715"/>
                    <a:pt x="236" y="735"/>
                    <a:pt x="245" y="754"/>
                  </a:cubicBezTo>
                  <a:cubicBezTo>
                    <a:pt x="265" y="789"/>
                    <a:pt x="268" y="793"/>
                    <a:pt x="268" y="796"/>
                  </a:cubicBezTo>
                  <a:cubicBezTo>
                    <a:pt x="284" y="831"/>
                    <a:pt x="281" y="834"/>
                    <a:pt x="283" y="837"/>
                  </a:cubicBezTo>
                  <a:cubicBezTo>
                    <a:pt x="287" y="855"/>
                    <a:pt x="283" y="857"/>
                    <a:pt x="287" y="859"/>
                  </a:cubicBezTo>
                  <a:cubicBezTo>
                    <a:pt x="285" y="886"/>
                    <a:pt x="282" y="878"/>
                    <a:pt x="285" y="870"/>
                  </a:cubicBezTo>
                  <a:cubicBezTo>
                    <a:pt x="268" y="821"/>
                    <a:pt x="270" y="819"/>
                    <a:pt x="268" y="816"/>
                  </a:cubicBezTo>
                  <a:cubicBezTo>
                    <a:pt x="259" y="786"/>
                    <a:pt x="252" y="782"/>
                    <a:pt x="251" y="779"/>
                  </a:cubicBezTo>
                  <a:cubicBezTo>
                    <a:pt x="234" y="751"/>
                    <a:pt x="238" y="749"/>
                    <a:pt x="234" y="745"/>
                  </a:cubicBezTo>
                  <a:cubicBezTo>
                    <a:pt x="205" y="692"/>
                    <a:pt x="202" y="688"/>
                    <a:pt x="199" y="684"/>
                  </a:cubicBezTo>
                  <a:cubicBezTo>
                    <a:pt x="177" y="630"/>
                    <a:pt x="166" y="611"/>
                    <a:pt x="158" y="593"/>
                  </a:cubicBezTo>
                  <a:cubicBezTo>
                    <a:pt x="147" y="546"/>
                    <a:pt x="142" y="548"/>
                    <a:pt x="140" y="540"/>
                  </a:cubicBezTo>
                  <a:cubicBezTo>
                    <a:pt x="140" y="522"/>
                    <a:pt x="138" y="522"/>
                    <a:pt x="136" y="521"/>
                  </a:cubicBezTo>
                  <a:cubicBezTo>
                    <a:pt x="130" y="496"/>
                    <a:pt x="129" y="493"/>
                    <a:pt x="131" y="490"/>
                  </a:cubicBezTo>
                  <a:cubicBezTo>
                    <a:pt x="122" y="493"/>
                    <a:pt x="128" y="497"/>
                    <a:pt x="125" y="499"/>
                  </a:cubicBezTo>
                  <a:cubicBezTo>
                    <a:pt x="131" y="527"/>
                    <a:pt x="132" y="536"/>
                    <a:pt x="136" y="545"/>
                  </a:cubicBezTo>
                  <a:cubicBezTo>
                    <a:pt x="139" y="569"/>
                    <a:pt x="140" y="574"/>
                    <a:pt x="139" y="580"/>
                  </a:cubicBezTo>
                  <a:cubicBezTo>
                    <a:pt x="160" y="639"/>
                    <a:pt x="161" y="642"/>
                    <a:pt x="159" y="645"/>
                  </a:cubicBezTo>
                  <a:cubicBezTo>
                    <a:pt x="169" y="668"/>
                    <a:pt x="176" y="672"/>
                    <a:pt x="172" y="674"/>
                  </a:cubicBezTo>
                  <a:cubicBezTo>
                    <a:pt x="200" y="724"/>
                    <a:pt x="201" y="738"/>
                    <a:pt x="214" y="755"/>
                  </a:cubicBezTo>
                  <a:cubicBezTo>
                    <a:pt x="236" y="805"/>
                    <a:pt x="246" y="814"/>
                    <a:pt x="247" y="821"/>
                  </a:cubicBezTo>
                  <a:cubicBezTo>
                    <a:pt x="268" y="868"/>
                    <a:pt x="261" y="870"/>
                    <a:pt x="266" y="874"/>
                  </a:cubicBezTo>
                  <a:cubicBezTo>
                    <a:pt x="224" y="800"/>
                    <a:pt x="220" y="795"/>
                    <a:pt x="217" y="789"/>
                  </a:cubicBezTo>
                  <a:cubicBezTo>
                    <a:pt x="185" y="740"/>
                    <a:pt x="190" y="733"/>
                    <a:pt x="185" y="736"/>
                  </a:cubicBezTo>
                  <a:cubicBezTo>
                    <a:pt x="171" y="702"/>
                    <a:pt x="168" y="697"/>
                    <a:pt x="166" y="693"/>
                  </a:cubicBezTo>
                  <a:cubicBezTo>
                    <a:pt x="134" y="606"/>
                    <a:pt x="125" y="601"/>
                    <a:pt x="129" y="597"/>
                  </a:cubicBezTo>
                  <a:cubicBezTo>
                    <a:pt x="119" y="542"/>
                    <a:pt x="118" y="540"/>
                    <a:pt x="116" y="538"/>
                  </a:cubicBezTo>
                  <a:cubicBezTo>
                    <a:pt x="111" y="539"/>
                    <a:pt x="113" y="558"/>
                    <a:pt x="117" y="576"/>
                  </a:cubicBezTo>
                  <a:cubicBezTo>
                    <a:pt x="141" y="650"/>
                    <a:pt x="140" y="667"/>
                    <a:pt x="151" y="685"/>
                  </a:cubicBezTo>
                  <a:cubicBezTo>
                    <a:pt x="194" y="767"/>
                    <a:pt x="201" y="774"/>
                    <a:pt x="207" y="789"/>
                  </a:cubicBezTo>
                  <a:cubicBezTo>
                    <a:pt x="228" y="836"/>
                    <a:pt x="240" y="840"/>
                    <a:pt x="235" y="842"/>
                  </a:cubicBezTo>
                  <a:cubicBezTo>
                    <a:pt x="251" y="882"/>
                    <a:pt x="258" y="889"/>
                    <a:pt x="255" y="894"/>
                  </a:cubicBezTo>
                  <a:cubicBezTo>
                    <a:pt x="228" y="846"/>
                    <a:pt x="227" y="844"/>
                    <a:pt x="225" y="842"/>
                  </a:cubicBezTo>
                  <a:cubicBezTo>
                    <a:pt x="212" y="821"/>
                    <a:pt x="210" y="822"/>
                    <a:pt x="209" y="820"/>
                  </a:cubicBezTo>
                  <a:cubicBezTo>
                    <a:pt x="166" y="769"/>
                    <a:pt x="157" y="757"/>
                    <a:pt x="144" y="743"/>
                  </a:cubicBezTo>
                  <a:cubicBezTo>
                    <a:pt x="123" y="700"/>
                    <a:pt x="116" y="696"/>
                    <a:pt x="115" y="693"/>
                  </a:cubicBezTo>
                  <a:cubicBezTo>
                    <a:pt x="107" y="669"/>
                    <a:pt x="105" y="663"/>
                    <a:pt x="101" y="657"/>
                  </a:cubicBezTo>
                  <a:cubicBezTo>
                    <a:pt x="96" y="630"/>
                    <a:pt x="93" y="623"/>
                    <a:pt x="91" y="615"/>
                  </a:cubicBezTo>
                  <a:cubicBezTo>
                    <a:pt x="87" y="604"/>
                    <a:pt x="82" y="608"/>
                    <a:pt x="85" y="614"/>
                  </a:cubicBezTo>
                  <a:cubicBezTo>
                    <a:pt x="95" y="654"/>
                    <a:pt x="92" y="660"/>
                    <a:pt x="95" y="666"/>
                  </a:cubicBezTo>
                  <a:cubicBezTo>
                    <a:pt x="154" y="770"/>
                    <a:pt x="155" y="771"/>
                    <a:pt x="161" y="778"/>
                  </a:cubicBezTo>
                  <a:cubicBezTo>
                    <a:pt x="204" y="829"/>
                    <a:pt x="208" y="830"/>
                    <a:pt x="211" y="836"/>
                  </a:cubicBezTo>
                  <a:cubicBezTo>
                    <a:pt x="249" y="919"/>
                    <a:pt x="255" y="928"/>
                    <a:pt x="253" y="935"/>
                  </a:cubicBezTo>
                  <a:cubicBezTo>
                    <a:pt x="253" y="956"/>
                    <a:pt x="256" y="954"/>
                    <a:pt x="252" y="951"/>
                  </a:cubicBezTo>
                  <a:cubicBezTo>
                    <a:pt x="255" y="941"/>
                    <a:pt x="249" y="937"/>
                    <a:pt x="247" y="934"/>
                  </a:cubicBezTo>
                  <a:cubicBezTo>
                    <a:pt x="223" y="877"/>
                    <a:pt x="219" y="872"/>
                    <a:pt x="216" y="866"/>
                  </a:cubicBezTo>
                  <a:cubicBezTo>
                    <a:pt x="166" y="796"/>
                    <a:pt x="160" y="792"/>
                    <a:pt x="155" y="782"/>
                  </a:cubicBezTo>
                  <a:cubicBezTo>
                    <a:pt x="107" y="716"/>
                    <a:pt x="103" y="719"/>
                    <a:pt x="103" y="714"/>
                  </a:cubicBezTo>
                  <a:cubicBezTo>
                    <a:pt x="85" y="675"/>
                    <a:pt x="83" y="673"/>
                    <a:pt x="82" y="671"/>
                  </a:cubicBezTo>
                  <a:cubicBezTo>
                    <a:pt x="79" y="658"/>
                    <a:pt x="74" y="655"/>
                    <a:pt x="76" y="653"/>
                  </a:cubicBezTo>
                  <a:cubicBezTo>
                    <a:pt x="72" y="651"/>
                    <a:pt x="73" y="653"/>
                    <a:pt x="70" y="654"/>
                  </a:cubicBezTo>
                  <a:cubicBezTo>
                    <a:pt x="78" y="674"/>
                    <a:pt x="75" y="677"/>
                    <a:pt x="80" y="682"/>
                  </a:cubicBezTo>
                  <a:cubicBezTo>
                    <a:pt x="93" y="713"/>
                    <a:pt x="99" y="721"/>
                    <a:pt x="102" y="730"/>
                  </a:cubicBezTo>
                  <a:cubicBezTo>
                    <a:pt x="168" y="818"/>
                    <a:pt x="173" y="816"/>
                    <a:pt x="176" y="821"/>
                  </a:cubicBezTo>
                  <a:cubicBezTo>
                    <a:pt x="206" y="868"/>
                    <a:pt x="208" y="871"/>
                    <a:pt x="210" y="875"/>
                  </a:cubicBezTo>
                  <a:cubicBezTo>
                    <a:pt x="237" y="926"/>
                    <a:pt x="238" y="934"/>
                    <a:pt x="240" y="942"/>
                  </a:cubicBezTo>
                  <a:cubicBezTo>
                    <a:pt x="254" y="974"/>
                    <a:pt x="251" y="976"/>
                    <a:pt x="252" y="978"/>
                  </a:cubicBezTo>
                  <a:cubicBezTo>
                    <a:pt x="244" y="978"/>
                    <a:pt x="245" y="972"/>
                    <a:pt x="245" y="965"/>
                  </a:cubicBezTo>
                  <a:cubicBezTo>
                    <a:pt x="220" y="909"/>
                    <a:pt x="215" y="897"/>
                    <a:pt x="207" y="885"/>
                  </a:cubicBezTo>
                  <a:cubicBezTo>
                    <a:pt x="195" y="866"/>
                    <a:pt x="195" y="864"/>
                    <a:pt x="193" y="865"/>
                  </a:cubicBezTo>
                  <a:cubicBezTo>
                    <a:pt x="179" y="855"/>
                    <a:pt x="185" y="844"/>
                    <a:pt x="180" y="848"/>
                  </a:cubicBezTo>
                  <a:cubicBezTo>
                    <a:pt x="148" y="807"/>
                    <a:pt x="140" y="795"/>
                    <a:pt x="131" y="783"/>
                  </a:cubicBezTo>
                  <a:cubicBezTo>
                    <a:pt x="118" y="762"/>
                    <a:pt x="110" y="755"/>
                    <a:pt x="106" y="749"/>
                  </a:cubicBezTo>
                  <a:cubicBezTo>
                    <a:pt x="80" y="696"/>
                    <a:pt x="80" y="694"/>
                    <a:pt x="80" y="692"/>
                  </a:cubicBezTo>
                  <a:cubicBezTo>
                    <a:pt x="71" y="664"/>
                    <a:pt x="69" y="658"/>
                    <a:pt x="65" y="661"/>
                  </a:cubicBezTo>
                  <a:cubicBezTo>
                    <a:pt x="71" y="688"/>
                    <a:pt x="73" y="693"/>
                    <a:pt x="76" y="697"/>
                  </a:cubicBezTo>
                  <a:cubicBezTo>
                    <a:pt x="113" y="772"/>
                    <a:pt x="120" y="781"/>
                    <a:pt x="125" y="789"/>
                  </a:cubicBezTo>
                  <a:cubicBezTo>
                    <a:pt x="135" y="803"/>
                    <a:pt x="136" y="809"/>
                    <a:pt x="140" y="813"/>
                  </a:cubicBezTo>
                  <a:cubicBezTo>
                    <a:pt x="178" y="859"/>
                    <a:pt x="181" y="858"/>
                    <a:pt x="179" y="860"/>
                  </a:cubicBezTo>
                  <a:cubicBezTo>
                    <a:pt x="193" y="881"/>
                    <a:pt x="195" y="882"/>
                    <a:pt x="198" y="889"/>
                  </a:cubicBezTo>
                  <a:cubicBezTo>
                    <a:pt x="227" y="944"/>
                    <a:pt x="231" y="952"/>
                    <a:pt x="235" y="961"/>
                  </a:cubicBezTo>
                  <a:cubicBezTo>
                    <a:pt x="244" y="999"/>
                    <a:pt x="243" y="1002"/>
                    <a:pt x="242" y="1005"/>
                  </a:cubicBezTo>
                  <a:cubicBezTo>
                    <a:pt x="238" y="996"/>
                    <a:pt x="233" y="991"/>
                    <a:pt x="234" y="988"/>
                  </a:cubicBezTo>
                  <a:cubicBezTo>
                    <a:pt x="225" y="962"/>
                    <a:pt x="224" y="959"/>
                    <a:pt x="222" y="957"/>
                  </a:cubicBezTo>
                  <a:cubicBezTo>
                    <a:pt x="210" y="930"/>
                    <a:pt x="207" y="921"/>
                    <a:pt x="204" y="912"/>
                  </a:cubicBezTo>
                  <a:cubicBezTo>
                    <a:pt x="190" y="898"/>
                    <a:pt x="190" y="892"/>
                    <a:pt x="189" y="891"/>
                  </a:cubicBezTo>
                  <a:cubicBezTo>
                    <a:pt x="171" y="869"/>
                    <a:pt x="172" y="868"/>
                    <a:pt x="171" y="866"/>
                  </a:cubicBezTo>
                  <a:cubicBezTo>
                    <a:pt x="166" y="860"/>
                    <a:pt x="165" y="861"/>
                    <a:pt x="164" y="859"/>
                  </a:cubicBezTo>
                  <a:cubicBezTo>
                    <a:pt x="156" y="850"/>
                    <a:pt x="152" y="845"/>
                    <a:pt x="148" y="841"/>
                  </a:cubicBezTo>
                  <a:cubicBezTo>
                    <a:pt x="65" y="711"/>
                    <a:pt x="53" y="694"/>
                    <a:pt x="50" y="678"/>
                  </a:cubicBezTo>
                  <a:cubicBezTo>
                    <a:pt x="50" y="701"/>
                    <a:pt x="55" y="704"/>
                    <a:pt x="53" y="706"/>
                  </a:cubicBezTo>
                  <a:cubicBezTo>
                    <a:pt x="169" y="875"/>
                    <a:pt x="172" y="884"/>
                    <a:pt x="197" y="919"/>
                  </a:cubicBezTo>
                  <a:cubicBezTo>
                    <a:pt x="218" y="976"/>
                    <a:pt x="221" y="979"/>
                    <a:pt x="224" y="983"/>
                  </a:cubicBezTo>
                  <a:cubicBezTo>
                    <a:pt x="228" y="1009"/>
                    <a:pt x="232" y="1014"/>
                    <a:pt x="228" y="1017"/>
                  </a:cubicBezTo>
                  <a:cubicBezTo>
                    <a:pt x="224" y="1004"/>
                    <a:pt x="219" y="996"/>
                    <a:pt x="221" y="990"/>
                  </a:cubicBezTo>
                  <a:cubicBezTo>
                    <a:pt x="201" y="949"/>
                    <a:pt x="198" y="938"/>
                    <a:pt x="196" y="934"/>
                  </a:cubicBezTo>
                  <a:cubicBezTo>
                    <a:pt x="166" y="892"/>
                    <a:pt x="165" y="887"/>
                    <a:pt x="163" y="885"/>
                  </a:cubicBezTo>
                  <a:cubicBezTo>
                    <a:pt x="129" y="843"/>
                    <a:pt x="120" y="840"/>
                    <a:pt x="115" y="826"/>
                  </a:cubicBezTo>
                  <a:cubicBezTo>
                    <a:pt x="95" y="810"/>
                    <a:pt x="100" y="803"/>
                    <a:pt x="95" y="801"/>
                  </a:cubicBezTo>
                  <a:cubicBezTo>
                    <a:pt x="58" y="746"/>
                    <a:pt x="61" y="750"/>
                    <a:pt x="63" y="753"/>
                  </a:cubicBezTo>
                  <a:cubicBezTo>
                    <a:pt x="73" y="778"/>
                    <a:pt x="76" y="782"/>
                    <a:pt x="79" y="786"/>
                  </a:cubicBezTo>
                  <a:cubicBezTo>
                    <a:pt x="96" y="817"/>
                    <a:pt x="95" y="817"/>
                    <a:pt x="101" y="826"/>
                  </a:cubicBezTo>
                  <a:cubicBezTo>
                    <a:pt x="112" y="844"/>
                    <a:pt x="119" y="843"/>
                    <a:pt x="118" y="851"/>
                  </a:cubicBezTo>
                  <a:cubicBezTo>
                    <a:pt x="187" y="941"/>
                    <a:pt x="193" y="948"/>
                    <a:pt x="198" y="955"/>
                  </a:cubicBezTo>
                  <a:cubicBezTo>
                    <a:pt x="206" y="972"/>
                    <a:pt x="204" y="974"/>
                    <a:pt x="206" y="976"/>
                  </a:cubicBezTo>
                  <a:cubicBezTo>
                    <a:pt x="210" y="996"/>
                    <a:pt x="210" y="999"/>
                    <a:pt x="212" y="1001"/>
                  </a:cubicBezTo>
                  <a:cubicBezTo>
                    <a:pt x="219" y="1030"/>
                    <a:pt x="221" y="1035"/>
                    <a:pt x="219" y="1038"/>
                  </a:cubicBezTo>
                  <a:cubicBezTo>
                    <a:pt x="213" y="1023"/>
                    <a:pt x="208" y="1019"/>
                    <a:pt x="207" y="1015"/>
                  </a:cubicBezTo>
                  <a:cubicBezTo>
                    <a:pt x="176" y="958"/>
                    <a:pt x="173" y="948"/>
                    <a:pt x="164" y="941"/>
                  </a:cubicBezTo>
                  <a:cubicBezTo>
                    <a:pt x="138" y="898"/>
                    <a:pt x="141" y="893"/>
                    <a:pt x="136" y="892"/>
                  </a:cubicBezTo>
                  <a:cubicBezTo>
                    <a:pt x="80" y="806"/>
                    <a:pt x="75" y="794"/>
                    <a:pt x="68" y="781"/>
                  </a:cubicBezTo>
                  <a:cubicBezTo>
                    <a:pt x="55" y="735"/>
                    <a:pt x="49" y="731"/>
                    <a:pt x="52" y="729"/>
                  </a:cubicBezTo>
                  <a:cubicBezTo>
                    <a:pt x="46" y="719"/>
                    <a:pt x="43" y="724"/>
                    <a:pt x="46" y="731"/>
                  </a:cubicBezTo>
                  <a:cubicBezTo>
                    <a:pt x="61" y="773"/>
                    <a:pt x="58" y="778"/>
                    <a:pt x="63" y="785"/>
                  </a:cubicBezTo>
                  <a:cubicBezTo>
                    <a:pt x="108" y="861"/>
                    <a:pt x="106" y="867"/>
                    <a:pt x="113" y="874"/>
                  </a:cubicBezTo>
                  <a:cubicBezTo>
                    <a:pt x="153" y="937"/>
                    <a:pt x="160" y="950"/>
                    <a:pt x="170" y="963"/>
                  </a:cubicBezTo>
                  <a:cubicBezTo>
                    <a:pt x="201" y="1018"/>
                    <a:pt x="197" y="1023"/>
                    <a:pt x="203" y="1030"/>
                  </a:cubicBezTo>
                  <a:cubicBezTo>
                    <a:pt x="212" y="1054"/>
                    <a:pt x="211" y="1060"/>
                    <a:pt x="215" y="1066"/>
                  </a:cubicBezTo>
                  <a:cubicBezTo>
                    <a:pt x="213" y="1076"/>
                    <a:pt x="211" y="1072"/>
                    <a:pt x="209" y="1068"/>
                  </a:cubicBezTo>
                  <a:cubicBezTo>
                    <a:pt x="192" y="1018"/>
                    <a:pt x="185" y="1004"/>
                    <a:pt x="179" y="986"/>
                  </a:cubicBezTo>
                  <a:cubicBezTo>
                    <a:pt x="167" y="965"/>
                    <a:pt x="163" y="959"/>
                    <a:pt x="162" y="959"/>
                  </a:cubicBezTo>
                  <a:cubicBezTo>
                    <a:pt x="150" y="943"/>
                    <a:pt x="146" y="939"/>
                    <a:pt x="143" y="936"/>
                  </a:cubicBezTo>
                  <a:cubicBezTo>
                    <a:pt x="94" y="874"/>
                    <a:pt x="79" y="852"/>
                    <a:pt x="64" y="833"/>
                  </a:cubicBezTo>
                  <a:cubicBezTo>
                    <a:pt x="39" y="757"/>
                    <a:pt x="29" y="752"/>
                    <a:pt x="35" y="749"/>
                  </a:cubicBezTo>
                  <a:cubicBezTo>
                    <a:pt x="29" y="755"/>
                    <a:pt x="31" y="759"/>
                    <a:pt x="33" y="763"/>
                  </a:cubicBezTo>
                  <a:cubicBezTo>
                    <a:pt x="44" y="793"/>
                    <a:pt x="39" y="799"/>
                    <a:pt x="45" y="807"/>
                  </a:cubicBezTo>
                  <a:cubicBezTo>
                    <a:pt x="89" y="874"/>
                    <a:pt x="113" y="915"/>
                    <a:pt x="129" y="931"/>
                  </a:cubicBezTo>
                  <a:cubicBezTo>
                    <a:pt x="153" y="967"/>
                    <a:pt x="164" y="977"/>
                    <a:pt x="170" y="987"/>
                  </a:cubicBezTo>
                  <a:cubicBezTo>
                    <a:pt x="186" y="1036"/>
                    <a:pt x="176" y="1025"/>
                    <a:pt x="171" y="1012"/>
                  </a:cubicBezTo>
                  <a:cubicBezTo>
                    <a:pt x="150" y="985"/>
                    <a:pt x="142" y="980"/>
                    <a:pt x="145" y="976"/>
                  </a:cubicBezTo>
                  <a:cubicBezTo>
                    <a:pt x="89" y="910"/>
                    <a:pt x="75" y="887"/>
                    <a:pt x="51" y="850"/>
                  </a:cubicBezTo>
                  <a:cubicBezTo>
                    <a:pt x="32" y="802"/>
                    <a:pt x="32" y="799"/>
                    <a:pt x="33" y="797"/>
                  </a:cubicBezTo>
                  <a:cubicBezTo>
                    <a:pt x="29" y="798"/>
                    <a:pt x="29" y="800"/>
                    <a:pt x="29" y="802"/>
                  </a:cubicBezTo>
                  <a:cubicBezTo>
                    <a:pt x="34" y="829"/>
                    <a:pt x="41" y="834"/>
                    <a:pt x="38" y="838"/>
                  </a:cubicBezTo>
                  <a:cubicBezTo>
                    <a:pt x="56" y="874"/>
                    <a:pt x="56" y="876"/>
                    <a:pt x="56" y="876"/>
                  </a:cubicBezTo>
                  <a:cubicBezTo>
                    <a:pt x="77" y="905"/>
                    <a:pt x="93" y="930"/>
                    <a:pt x="103" y="938"/>
                  </a:cubicBezTo>
                  <a:cubicBezTo>
                    <a:pt x="143" y="990"/>
                    <a:pt x="145" y="993"/>
                    <a:pt x="147" y="997"/>
                  </a:cubicBezTo>
                  <a:cubicBezTo>
                    <a:pt x="170" y="1023"/>
                    <a:pt x="170" y="1030"/>
                    <a:pt x="170" y="1032"/>
                  </a:cubicBezTo>
                  <a:cubicBezTo>
                    <a:pt x="192" y="1072"/>
                    <a:pt x="200" y="1081"/>
                    <a:pt x="202" y="1090"/>
                  </a:cubicBezTo>
                  <a:cubicBezTo>
                    <a:pt x="202" y="1098"/>
                    <a:pt x="196" y="1094"/>
                    <a:pt x="199" y="1092"/>
                  </a:cubicBezTo>
                  <a:cubicBezTo>
                    <a:pt x="171" y="1039"/>
                    <a:pt x="164" y="1029"/>
                    <a:pt x="160" y="1024"/>
                  </a:cubicBezTo>
                  <a:cubicBezTo>
                    <a:pt x="153" y="1014"/>
                    <a:pt x="150" y="1010"/>
                    <a:pt x="146" y="1005"/>
                  </a:cubicBezTo>
                  <a:cubicBezTo>
                    <a:pt x="40" y="864"/>
                    <a:pt x="36" y="858"/>
                    <a:pt x="31" y="852"/>
                  </a:cubicBezTo>
                  <a:cubicBezTo>
                    <a:pt x="22" y="845"/>
                    <a:pt x="25" y="854"/>
                    <a:pt x="29" y="863"/>
                  </a:cubicBezTo>
                  <a:cubicBezTo>
                    <a:pt x="50" y="911"/>
                    <a:pt x="48" y="916"/>
                    <a:pt x="54" y="922"/>
                  </a:cubicBezTo>
                  <a:cubicBezTo>
                    <a:pt x="84" y="967"/>
                    <a:pt x="81" y="972"/>
                    <a:pt x="86" y="972"/>
                  </a:cubicBezTo>
                  <a:cubicBezTo>
                    <a:pt x="97" y="985"/>
                    <a:pt x="95" y="988"/>
                    <a:pt x="95" y="988"/>
                  </a:cubicBezTo>
                  <a:cubicBezTo>
                    <a:pt x="134" y="1039"/>
                    <a:pt x="133" y="1041"/>
                    <a:pt x="134" y="1043"/>
                  </a:cubicBezTo>
                  <a:cubicBezTo>
                    <a:pt x="154" y="1066"/>
                    <a:pt x="152" y="1068"/>
                    <a:pt x="153" y="1069"/>
                  </a:cubicBezTo>
                  <a:cubicBezTo>
                    <a:pt x="163" y="1084"/>
                    <a:pt x="168" y="1094"/>
                    <a:pt x="176" y="1104"/>
                  </a:cubicBezTo>
                  <a:cubicBezTo>
                    <a:pt x="193" y="1150"/>
                    <a:pt x="191" y="1152"/>
                    <a:pt x="193" y="1155"/>
                  </a:cubicBezTo>
                  <a:cubicBezTo>
                    <a:pt x="174" y="1126"/>
                    <a:pt x="178" y="1120"/>
                    <a:pt x="173" y="1121"/>
                  </a:cubicBezTo>
                  <a:cubicBezTo>
                    <a:pt x="150" y="1085"/>
                    <a:pt x="146" y="1076"/>
                    <a:pt x="137" y="1068"/>
                  </a:cubicBezTo>
                  <a:cubicBezTo>
                    <a:pt x="122" y="1043"/>
                    <a:pt x="118" y="1038"/>
                    <a:pt x="116" y="1034"/>
                  </a:cubicBezTo>
                  <a:cubicBezTo>
                    <a:pt x="107" y="1023"/>
                    <a:pt x="105" y="1016"/>
                    <a:pt x="100" y="1009"/>
                  </a:cubicBezTo>
                  <a:cubicBezTo>
                    <a:pt x="90" y="998"/>
                    <a:pt x="92" y="997"/>
                    <a:pt x="89" y="997"/>
                  </a:cubicBezTo>
                  <a:cubicBezTo>
                    <a:pt x="85" y="986"/>
                    <a:pt x="82" y="987"/>
                    <a:pt x="82" y="987"/>
                  </a:cubicBezTo>
                  <a:cubicBezTo>
                    <a:pt x="53" y="952"/>
                    <a:pt x="52" y="942"/>
                    <a:pt x="49" y="942"/>
                  </a:cubicBezTo>
                  <a:cubicBezTo>
                    <a:pt x="31" y="899"/>
                    <a:pt x="22" y="894"/>
                    <a:pt x="26" y="890"/>
                  </a:cubicBezTo>
                  <a:cubicBezTo>
                    <a:pt x="40" y="944"/>
                    <a:pt x="46" y="951"/>
                    <a:pt x="50" y="957"/>
                  </a:cubicBezTo>
                  <a:cubicBezTo>
                    <a:pt x="55" y="964"/>
                    <a:pt x="54" y="966"/>
                    <a:pt x="55" y="967"/>
                  </a:cubicBezTo>
                  <a:cubicBezTo>
                    <a:pt x="62" y="976"/>
                    <a:pt x="63" y="974"/>
                    <a:pt x="64" y="976"/>
                  </a:cubicBezTo>
                  <a:cubicBezTo>
                    <a:pt x="71" y="991"/>
                    <a:pt x="75" y="992"/>
                    <a:pt x="75" y="992"/>
                  </a:cubicBezTo>
                  <a:cubicBezTo>
                    <a:pt x="87" y="1006"/>
                    <a:pt x="91" y="1013"/>
                    <a:pt x="94" y="1018"/>
                  </a:cubicBezTo>
                  <a:cubicBezTo>
                    <a:pt x="102" y="1029"/>
                    <a:pt x="101" y="1031"/>
                    <a:pt x="102" y="1032"/>
                  </a:cubicBezTo>
                  <a:cubicBezTo>
                    <a:pt x="136" y="1079"/>
                    <a:pt x="145" y="1091"/>
                    <a:pt x="153" y="1103"/>
                  </a:cubicBezTo>
                  <a:cubicBezTo>
                    <a:pt x="187" y="1163"/>
                    <a:pt x="182" y="1168"/>
                    <a:pt x="186" y="1173"/>
                  </a:cubicBezTo>
                  <a:cubicBezTo>
                    <a:pt x="178" y="1170"/>
                    <a:pt x="174" y="1167"/>
                    <a:pt x="173" y="1165"/>
                  </a:cubicBezTo>
                  <a:cubicBezTo>
                    <a:pt x="155" y="1142"/>
                    <a:pt x="146" y="1120"/>
                    <a:pt x="135" y="1111"/>
                  </a:cubicBezTo>
                  <a:cubicBezTo>
                    <a:pt x="110" y="1078"/>
                    <a:pt x="102" y="1080"/>
                    <a:pt x="106" y="1076"/>
                  </a:cubicBezTo>
                  <a:cubicBezTo>
                    <a:pt x="83" y="1057"/>
                    <a:pt x="75" y="1040"/>
                    <a:pt x="65" y="1032"/>
                  </a:cubicBezTo>
                  <a:cubicBezTo>
                    <a:pt x="32" y="978"/>
                    <a:pt x="31" y="976"/>
                    <a:pt x="24" y="965"/>
                  </a:cubicBezTo>
                  <a:cubicBezTo>
                    <a:pt x="9" y="949"/>
                    <a:pt x="15" y="952"/>
                    <a:pt x="15" y="957"/>
                  </a:cubicBezTo>
                  <a:cubicBezTo>
                    <a:pt x="47" y="1023"/>
                    <a:pt x="52" y="1028"/>
                    <a:pt x="57" y="1035"/>
                  </a:cubicBezTo>
                  <a:cubicBezTo>
                    <a:pt x="102" y="1083"/>
                    <a:pt x="107" y="1092"/>
                    <a:pt x="113" y="1095"/>
                  </a:cubicBezTo>
                  <a:cubicBezTo>
                    <a:pt x="149" y="1143"/>
                    <a:pt x="150" y="1151"/>
                    <a:pt x="154" y="1149"/>
                  </a:cubicBezTo>
                  <a:cubicBezTo>
                    <a:pt x="174" y="1202"/>
                    <a:pt x="185" y="1210"/>
                    <a:pt x="182" y="1215"/>
                  </a:cubicBezTo>
                  <a:cubicBezTo>
                    <a:pt x="168" y="1179"/>
                    <a:pt x="159" y="1180"/>
                    <a:pt x="162" y="1177"/>
                  </a:cubicBezTo>
                  <a:cubicBezTo>
                    <a:pt x="140" y="1153"/>
                    <a:pt x="142" y="1142"/>
                    <a:pt x="135" y="1136"/>
                  </a:cubicBezTo>
                  <a:cubicBezTo>
                    <a:pt x="98" y="1090"/>
                    <a:pt x="95" y="1086"/>
                    <a:pt x="92" y="1086"/>
                  </a:cubicBezTo>
                  <a:cubicBezTo>
                    <a:pt x="82" y="1073"/>
                    <a:pt x="82" y="1071"/>
                    <a:pt x="82" y="1069"/>
                  </a:cubicBezTo>
                  <a:cubicBezTo>
                    <a:pt x="44" y="1034"/>
                    <a:pt x="41" y="1030"/>
                    <a:pt x="39" y="1026"/>
                  </a:cubicBezTo>
                  <a:cubicBezTo>
                    <a:pt x="13" y="992"/>
                    <a:pt x="16" y="996"/>
                    <a:pt x="17" y="1000"/>
                  </a:cubicBezTo>
                  <a:cubicBezTo>
                    <a:pt x="48" y="1041"/>
                    <a:pt x="46" y="1053"/>
                    <a:pt x="55" y="1056"/>
                  </a:cubicBezTo>
                  <a:cubicBezTo>
                    <a:pt x="80" y="1083"/>
                    <a:pt x="81" y="1085"/>
                    <a:pt x="83" y="1087"/>
                  </a:cubicBezTo>
                  <a:cubicBezTo>
                    <a:pt x="89" y="1101"/>
                    <a:pt x="103" y="1099"/>
                    <a:pt x="97" y="1104"/>
                  </a:cubicBezTo>
                  <a:cubicBezTo>
                    <a:pt x="125" y="1140"/>
                    <a:pt x="131" y="1145"/>
                    <a:pt x="130" y="1149"/>
                  </a:cubicBezTo>
                  <a:cubicBezTo>
                    <a:pt x="93" y="1107"/>
                    <a:pt x="89" y="1106"/>
                    <a:pt x="86" y="1102"/>
                  </a:cubicBezTo>
                  <a:cubicBezTo>
                    <a:pt x="63" y="1079"/>
                    <a:pt x="59" y="1075"/>
                    <a:pt x="55" y="1073"/>
                  </a:cubicBezTo>
                  <a:cubicBezTo>
                    <a:pt x="0" y="1009"/>
                    <a:pt x="9" y="1016"/>
                    <a:pt x="8" y="1021"/>
                  </a:cubicBezTo>
                  <a:cubicBezTo>
                    <a:pt x="27" y="1050"/>
                    <a:pt x="29" y="1050"/>
                    <a:pt x="30" y="1052"/>
                  </a:cubicBezTo>
                  <a:cubicBezTo>
                    <a:pt x="33" y="1062"/>
                    <a:pt x="38" y="1060"/>
                    <a:pt x="41" y="1066"/>
                  </a:cubicBezTo>
                  <a:cubicBezTo>
                    <a:pt x="86" y="1110"/>
                    <a:pt x="90" y="1120"/>
                    <a:pt x="96" y="1122"/>
                  </a:cubicBezTo>
                  <a:cubicBezTo>
                    <a:pt x="118" y="1149"/>
                    <a:pt x="127" y="1163"/>
                    <a:pt x="137" y="1176"/>
                  </a:cubicBezTo>
                  <a:cubicBezTo>
                    <a:pt x="148" y="1204"/>
                    <a:pt x="162" y="1211"/>
                    <a:pt x="158" y="1215"/>
                  </a:cubicBezTo>
                  <a:cubicBezTo>
                    <a:pt x="165" y="1240"/>
                    <a:pt x="164" y="1234"/>
                    <a:pt x="163" y="1229"/>
                  </a:cubicBezTo>
                  <a:cubicBezTo>
                    <a:pt x="151" y="1205"/>
                    <a:pt x="144" y="1201"/>
                    <a:pt x="143" y="1199"/>
                  </a:cubicBezTo>
                  <a:cubicBezTo>
                    <a:pt x="118" y="1171"/>
                    <a:pt x="122" y="1166"/>
                    <a:pt x="116" y="1164"/>
                  </a:cubicBezTo>
                  <a:cubicBezTo>
                    <a:pt x="82" y="1123"/>
                    <a:pt x="68" y="1114"/>
                    <a:pt x="60" y="1107"/>
                  </a:cubicBezTo>
                  <a:cubicBezTo>
                    <a:pt x="19" y="1050"/>
                    <a:pt x="22" y="1042"/>
                    <a:pt x="13" y="1042"/>
                  </a:cubicBezTo>
                  <a:cubicBezTo>
                    <a:pt x="62" y="1117"/>
                    <a:pt x="74" y="1136"/>
                    <a:pt x="95" y="1152"/>
                  </a:cubicBezTo>
                  <a:cubicBezTo>
                    <a:pt x="135" y="1204"/>
                    <a:pt x="140" y="1211"/>
                    <a:pt x="145" y="1217"/>
                  </a:cubicBezTo>
                  <a:cubicBezTo>
                    <a:pt x="170" y="1269"/>
                    <a:pt x="166" y="1271"/>
                    <a:pt x="171" y="1274"/>
                  </a:cubicBezTo>
                  <a:cubicBezTo>
                    <a:pt x="178" y="1302"/>
                    <a:pt x="178" y="1304"/>
                    <a:pt x="177" y="1307"/>
                  </a:cubicBezTo>
                  <a:cubicBezTo>
                    <a:pt x="169" y="1297"/>
                    <a:pt x="173" y="1295"/>
                    <a:pt x="168" y="1291"/>
                  </a:cubicBezTo>
                  <a:cubicBezTo>
                    <a:pt x="133" y="1236"/>
                    <a:pt x="128" y="1228"/>
                    <a:pt x="116" y="1208"/>
                  </a:cubicBezTo>
                  <a:cubicBezTo>
                    <a:pt x="41" y="1115"/>
                    <a:pt x="40" y="1112"/>
                    <a:pt x="37" y="1109"/>
                  </a:cubicBezTo>
                  <a:cubicBezTo>
                    <a:pt x="25" y="1086"/>
                    <a:pt x="30" y="1079"/>
                    <a:pt x="24" y="1081"/>
                  </a:cubicBezTo>
                  <a:cubicBezTo>
                    <a:pt x="59" y="1159"/>
                    <a:pt x="64" y="1161"/>
                    <a:pt x="69" y="1166"/>
                  </a:cubicBezTo>
                  <a:cubicBezTo>
                    <a:pt x="116" y="1220"/>
                    <a:pt x="123" y="1241"/>
                    <a:pt x="133" y="1245"/>
                  </a:cubicBezTo>
                  <a:cubicBezTo>
                    <a:pt x="146" y="1275"/>
                    <a:pt x="149" y="1274"/>
                    <a:pt x="153" y="1283"/>
                  </a:cubicBezTo>
                  <a:cubicBezTo>
                    <a:pt x="167" y="1322"/>
                    <a:pt x="173" y="1328"/>
                    <a:pt x="172" y="1333"/>
                  </a:cubicBezTo>
                  <a:cubicBezTo>
                    <a:pt x="172" y="1344"/>
                    <a:pt x="171" y="1342"/>
                    <a:pt x="167" y="1341"/>
                  </a:cubicBezTo>
                  <a:cubicBezTo>
                    <a:pt x="163" y="1322"/>
                    <a:pt x="155" y="1318"/>
                    <a:pt x="159" y="1315"/>
                  </a:cubicBezTo>
                  <a:cubicBezTo>
                    <a:pt x="128" y="1261"/>
                    <a:pt x="129" y="1259"/>
                    <a:pt x="117" y="1247"/>
                  </a:cubicBezTo>
                  <a:cubicBezTo>
                    <a:pt x="67" y="1189"/>
                    <a:pt x="67" y="1186"/>
                    <a:pt x="62" y="1181"/>
                  </a:cubicBezTo>
                  <a:cubicBezTo>
                    <a:pt x="50" y="1165"/>
                    <a:pt x="47" y="1166"/>
                    <a:pt x="49" y="1163"/>
                  </a:cubicBezTo>
                  <a:cubicBezTo>
                    <a:pt x="12" y="1111"/>
                    <a:pt x="15" y="1107"/>
                    <a:pt x="9" y="1101"/>
                  </a:cubicBezTo>
                  <a:cubicBezTo>
                    <a:pt x="13" y="1122"/>
                    <a:pt x="19" y="1126"/>
                    <a:pt x="16" y="1128"/>
                  </a:cubicBezTo>
                  <a:cubicBezTo>
                    <a:pt x="47" y="1180"/>
                    <a:pt x="52" y="1178"/>
                    <a:pt x="54" y="1184"/>
                  </a:cubicBezTo>
                  <a:cubicBezTo>
                    <a:pt x="108" y="1249"/>
                    <a:pt x="110" y="1258"/>
                    <a:pt x="114" y="1257"/>
                  </a:cubicBezTo>
                  <a:cubicBezTo>
                    <a:pt x="108" y="1251"/>
                    <a:pt x="101" y="1249"/>
                    <a:pt x="97" y="1247"/>
                  </a:cubicBezTo>
                  <a:cubicBezTo>
                    <a:pt x="70" y="1217"/>
                    <a:pt x="67" y="1206"/>
                    <a:pt x="63" y="1203"/>
                  </a:cubicBezTo>
                  <a:cubicBezTo>
                    <a:pt x="43" y="1184"/>
                    <a:pt x="42" y="1180"/>
                    <a:pt x="40" y="1177"/>
                  </a:cubicBezTo>
                  <a:cubicBezTo>
                    <a:pt x="2" y="1139"/>
                    <a:pt x="9" y="1144"/>
                    <a:pt x="8" y="1147"/>
                  </a:cubicBezTo>
                  <a:cubicBezTo>
                    <a:pt x="31" y="1180"/>
                    <a:pt x="28" y="1183"/>
                    <a:pt x="34" y="1187"/>
                  </a:cubicBezTo>
                  <a:cubicBezTo>
                    <a:pt x="104" y="1266"/>
                    <a:pt x="106" y="1270"/>
                    <a:pt x="109" y="1273"/>
                  </a:cubicBezTo>
                  <a:cubicBezTo>
                    <a:pt x="130" y="1308"/>
                    <a:pt x="136" y="1314"/>
                    <a:pt x="138" y="1320"/>
                  </a:cubicBezTo>
                  <a:cubicBezTo>
                    <a:pt x="148" y="1353"/>
                    <a:pt x="160" y="1358"/>
                    <a:pt x="154" y="1360"/>
                  </a:cubicBezTo>
                  <a:cubicBezTo>
                    <a:pt x="143" y="1349"/>
                    <a:pt x="143" y="1342"/>
                    <a:pt x="136" y="1334"/>
                  </a:cubicBezTo>
                  <a:cubicBezTo>
                    <a:pt x="102" y="1286"/>
                    <a:pt x="93" y="1279"/>
                    <a:pt x="95" y="1275"/>
                  </a:cubicBezTo>
                  <a:cubicBezTo>
                    <a:pt x="30" y="1202"/>
                    <a:pt x="24" y="1194"/>
                    <a:pt x="18" y="1185"/>
                  </a:cubicBezTo>
                  <a:cubicBezTo>
                    <a:pt x="17" y="1202"/>
                    <a:pt x="20" y="1204"/>
                    <a:pt x="22" y="1205"/>
                  </a:cubicBezTo>
                  <a:cubicBezTo>
                    <a:pt x="28" y="1233"/>
                    <a:pt x="31" y="1245"/>
                    <a:pt x="36" y="1247"/>
                  </a:cubicBezTo>
                  <a:cubicBezTo>
                    <a:pt x="44" y="1265"/>
                    <a:pt x="42" y="1268"/>
                    <a:pt x="45" y="1267"/>
                  </a:cubicBezTo>
                  <a:cubicBezTo>
                    <a:pt x="78" y="1315"/>
                    <a:pt x="77" y="1317"/>
                    <a:pt x="84" y="1325"/>
                  </a:cubicBezTo>
                  <a:cubicBezTo>
                    <a:pt x="106" y="1353"/>
                    <a:pt x="114" y="1357"/>
                    <a:pt x="107" y="1360"/>
                  </a:cubicBezTo>
                  <a:cubicBezTo>
                    <a:pt x="74" y="1315"/>
                    <a:pt x="69" y="1314"/>
                    <a:pt x="66" y="1306"/>
                  </a:cubicBezTo>
                  <a:cubicBezTo>
                    <a:pt x="42" y="1273"/>
                    <a:pt x="39" y="1262"/>
                    <a:pt x="33" y="1256"/>
                  </a:cubicBezTo>
                  <a:cubicBezTo>
                    <a:pt x="26" y="1249"/>
                    <a:pt x="31" y="1241"/>
                    <a:pt x="27" y="1238"/>
                  </a:cubicBezTo>
                  <a:cubicBezTo>
                    <a:pt x="23" y="1255"/>
                    <a:pt x="30" y="1264"/>
                    <a:pt x="33" y="1273"/>
                  </a:cubicBezTo>
                  <a:cubicBezTo>
                    <a:pt x="72" y="1327"/>
                    <a:pt x="77" y="1337"/>
                    <a:pt x="86" y="1343"/>
                  </a:cubicBezTo>
                  <a:cubicBezTo>
                    <a:pt x="91" y="1356"/>
                    <a:pt x="95" y="1356"/>
                    <a:pt x="95" y="1356"/>
                  </a:cubicBezTo>
                  <a:cubicBezTo>
                    <a:pt x="113" y="1378"/>
                    <a:pt x="122" y="1391"/>
                    <a:pt x="131" y="1399"/>
                  </a:cubicBezTo>
                  <a:cubicBezTo>
                    <a:pt x="141" y="1414"/>
                    <a:pt x="144" y="1416"/>
                    <a:pt x="146" y="1420"/>
                  </a:cubicBezTo>
                  <a:cubicBezTo>
                    <a:pt x="142" y="1419"/>
                    <a:pt x="139" y="1422"/>
                    <a:pt x="137" y="1417"/>
                  </a:cubicBezTo>
                  <a:cubicBezTo>
                    <a:pt x="104" y="1393"/>
                    <a:pt x="99" y="1389"/>
                    <a:pt x="94" y="1389"/>
                  </a:cubicBezTo>
                  <a:cubicBezTo>
                    <a:pt x="39" y="1357"/>
                    <a:pt x="44" y="1357"/>
                    <a:pt x="47" y="1361"/>
                  </a:cubicBezTo>
                  <a:cubicBezTo>
                    <a:pt x="73" y="1381"/>
                    <a:pt x="77" y="1386"/>
                    <a:pt x="82" y="1385"/>
                  </a:cubicBezTo>
                  <a:cubicBezTo>
                    <a:pt x="123" y="1414"/>
                    <a:pt x="127" y="1423"/>
                    <a:pt x="131" y="1423"/>
                  </a:cubicBezTo>
                  <a:cubicBezTo>
                    <a:pt x="163" y="1460"/>
                    <a:pt x="167" y="1459"/>
                    <a:pt x="169" y="1462"/>
                  </a:cubicBezTo>
                  <a:cubicBezTo>
                    <a:pt x="183" y="1480"/>
                    <a:pt x="180" y="1489"/>
                    <a:pt x="185" y="1495"/>
                  </a:cubicBezTo>
                  <a:cubicBezTo>
                    <a:pt x="198" y="1470"/>
                    <a:pt x="199" y="1467"/>
                    <a:pt x="200" y="1465"/>
                  </a:cubicBezTo>
                  <a:cubicBezTo>
                    <a:pt x="239" y="1447"/>
                    <a:pt x="243" y="1445"/>
                    <a:pt x="246" y="1443"/>
                  </a:cubicBezTo>
                  <a:cubicBezTo>
                    <a:pt x="237" y="1440"/>
                    <a:pt x="233" y="1441"/>
                    <a:pt x="230" y="1441"/>
                  </a:cubicBezTo>
                  <a:cubicBezTo>
                    <a:pt x="214" y="1443"/>
                    <a:pt x="212" y="1436"/>
                    <a:pt x="217" y="1430"/>
                  </a:cubicBezTo>
                  <a:cubicBezTo>
                    <a:pt x="295" y="1389"/>
                    <a:pt x="303" y="1382"/>
                    <a:pt x="310" y="1385"/>
                  </a:cubicBezTo>
                  <a:cubicBezTo>
                    <a:pt x="381" y="1375"/>
                    <a:pt x="383" y="1379"/>
                    <a:pt x="388" y="1373"/>
                  </a:cubicBezTo>
                  <a:cubicBezTo>
                    <a:pt x="426" y="1368"/>
                    <a:pt x="430" y="1366"/>
                    <a:pt x="433" y="1365"/>
                  </a:cubicBezTo>
                  <a:cubicBezTo>
                    <a:pt x="449" y="1360"/>
                    <a:pt x="453" y="1363"/>
                    <a:pt x="457" y="1358"/>
                  </a:cubicBezTo>
                  <a:cubicBezTo>
                    <a:pt x="441" y="1356"/>
                    <a:pt x="440" y="1359"/>
                    <a:pt x="438" y="1359"/>
                  </a:cubicBezTo>
                  <a:cubicBezTo>
                    <a:pt x="426" y="1362"/>
                    <a:pt x="425" y="1358"/>
                    <a:pt x="421" y="1362"/>
                  </a:cubicBezTo>
                  <a:cubicBezTo>
                    <a:pt x="371" y="1366"/>
                    <a:pt x="364" y="1369"/>
                    <a:pt x="357" y="1369"/>
                  </a:cubicBezTo>
                  <a:cubicBezTo>
                    <a:pt x="338" y="1375"/>
                    <a:pt x="337" y="1371"/>
                    <a:pt x="335" y="1372"/>
                  </a:cubicBezTo>
                  <a:cubicBezTo>
                    <a:pt x="307" y="1376"/>
                    <a:pt x="306" y="1372"/>
                    <a:pt x="303" y="1376"/>
                  </a:cubicBezTo>
                  <a:cubicBezTo>
                    <a:pt x="270" y="1383"/>
                    <a:pt x="263" y="1389"/>
                    <a:pt x="258" y="1388"/>
                  </a:cubicBezTo>
                  <a:cubicBezTo>
                    <a:pt x="202" y="1433"/>
                    <a:pt x="200" y="1437"/>
                    <a:pt x="196" y="1441"/>
                  </a:cubicBezTo>
                  <a:cubicBezTo>
                    <a:pt x="185" y="1441"/>
                    <a:pt x="190" y="1433"/>
                    <a:pt x="197" y="1425"/>
                  </a:cubicBezTo>
                  <a:cubicBezTo>
                    <a:pt x="279" y="1366"/>
                    <a:pt x="282" y="1364"/>
                    <a:pt x="284" y="1362"/>
                  </a:cubicBezTo>
                  <a:cubicBezTo>
                    <a:pt x="315" y="1356"/>
                    <a:pt x="324" y="1356"/>
                    <a:pt x="334" y="1353"/>
                  </a:cubicBezTo>
                  <a:cubicBezTo>
                    <a:pt x="381" y="1350"/>
                    <a:pt x="385" y="1350"/>
                    <a:pt x="390" y="1350"/>
                  </a:cubicBezTo>
                  <a:cubicBezTo>
                    <a:pt x="436" y="1341"/>
                    <a:pt x="441" y="1339"/>
                    <a:pt x="446" y="1339"/>
                  </a:cubicBezTo>
                  <a:cubicBezTo>
                    <a:pt x="489" y="1324"/>
                    <a:pt x="486" y="1320"/>
                    <a:pt x="481" y="1326"/>
                  </a:cubicBezTo>
                  <a:cubicBezTo>
                    <a:pt x="445" y="1330"/>
                    <a:pt x="442" y="1333"/>
                    <a:pt x="438" y="1335"/>
                  </a:cubicBezTo>
                  <a:cubicBezTo>
                    <a:pt x="414" y="1334"/>
                    <a:pt x="409" y="1345"/>
                    <a:pt x="406" y="1338"/>
                  </a:cubicBezTo>
                  <a:cubicBezTo>
                    <a:pt x="436" y="1330"/>
                    <a:pt x="444" y="1327"/>
                    <a:pt x="451" y="1328"/>
                  </a:cubicBezTo>
                  <a:cubicBezTo>
                    <a:pt x="502" y="1292"/>
                    <a:pt x="500" y="1297"/>
                    <a:pt x="495" y="1301"/>
                  </a:cubicBezTo>
                  <a:cubicBezTo>
                    <a:pt x="463" y="1311"/>
                    <a:pt x="458" y="1319"/>
                    <a:pt x="455" y="1320"/>
                  </a:cubicBezTo>
                  <a:cubicBezTo>
                    <a:pt x="410" y="1329"/>
                    <a:pt x="405" y="1329"/>
                    <a:pt x="400" y="1333"/>
                  </a:cubicBezTo>
                  <a:cubicBezTo>
                    <a:pt x="380" y="1333"/>
                    <a:pt x="378" y="1331"/>
                    <a:pt x="376" y="1333"/>
                  </a:cubicBezTo>
                  <a:cubicBezTo>
                    <a:pt x="356" y="1334"/>
                    <a:pt x="353" y="1333"/>
                    <a:pt x="355" y="1331"/>
                  </a:cubicBezTo>
                  <a:cubicBezTo>
                    <a:pt x="400" y="1320"/>
                    <a:pt x="402" y="1322"/>
                    <a:pt x="405" y="1319"/>
                  </a:cubicBezTo>
                  <a:cubicBezTo>
                    <a:pt x="429" y="1309"/>
                    <a:pt x="438" y="1305"/>
                    <a:pt x="450" y="1297"/>
                  </a:cubicBezTo>
                  <a:cubicBezTo>
                    <a:pt x="498" y="1254"/>
                    <a:pt x="508" y="1256"/>
                    <a:pt x="503" y="1248"/>
                  </a:cubicBezTo>
                  <a:cubicBezTo>
                    <a:pt x="391" y="1316"/>
                    <a:pt x="387" y="1317"/>
                    <a:pt x="384" y="1317"/>
                  </a:cubicBezTo>
                  <a:cubicBezTo>
                    <a:pt x="365" y="1320"/>
                    <a:pt x="363" y="1321"/>
                    <a:pt x="360" y="1322"/>
                  </a:cubicBezTo>
                  <a:cubicBezTo>
                    <a:pt x="345" y="1324"/>
                    <a:pt x="344" y="1319"/>
                    <a:pt x="342" y="1323"/>
                  </a:cubicBezTo>
                  <a:cubicBezTo>
                    <a:pt x="303" y="1328"/>
                    <a:pt x="296" y="1326"/>
                    <a:pt x="290" y="1326"/>
                  </a:cubicBezTo>
                  <a:cubicBezTo>
                    <a:pt x="244" y="1332"/>
                    <a:pt x="240" y="1335"/>
                    <a:pt x="237" y="1335"/>
                  </a:cubicBezTo>
                  <a:cubicBezTo>
                    <a:pt x="200" y="1351"/>
                    <a:pt x="199" y="1362"/>
                    <a:pt x="193" y="1356"/>
                  </a:cubicBezTo>
                  <a:cubicBezTo>
                    <a:pt x="222" y="1332"/>
                    <a:pt x="227" y="1334"/>
                    <a:pt x="232" y="1328"/>
                  </a:cubicBezTo>
                  <a:cubicBezTo>
                    <a:pt x="257" y="1323"/>
                    <a:pt x="260" y="1322"/>
                    <a:pt x="262" y="1322"/>
                  </a:cubicBezTo>
                  <a:cubicBezTo>
                    <a:pt x="340" y="1309"/>
                    <a:pt x="350" y="1304"/>
                    <a:pt x="360" y="1305"/>
                  </a:cubicBezTo>
                  <a:cubicBezTo>
                    <a:pt x="414" y="1282"/>
                    <a:pt x="428" y="1278"/>
                    <a:pt x="443" y="1270"/>
                  </a:cubicBezTo>
                  <a:cubicBezTo>
                    <a:pt x="485" y="1238"/>
                    <a:pt x="488" y="1241"/>
                    <a:pt x="493" y="1236"/>
                  </a:cubicBezTo>
                  <a:cubicBezTo>
                    <a:pt x="503" y="1226"/>
                    <a:pt x="507" y="1224"/>
                    <a:pt x="512" y="1220"/>
                  </a:cubicBezTo>
                  <a:cubicBezTo>
                    <a:pt x="513" y="1206"/>
                    <a:pt x="509" y="1214"/>
                    <a:pt x="502" y="1222"/>
                  </a:cubicBezTo>
                  <a:cubicBezTo>
                    <a:pt x="460" y="1250"/>
                    <a:pt x="445" y="1261"/>
                    <a:pt x="435" y="1266"/>
                  </a:cubicBezTo>
                  <a:cubicBezTo>
                    <a:pt x="399" y="1282"/>
                    <a:pt x="395" y="1285"/>
                    <a:pt x="392" y="1284"/>
                  </a:cubicBezTo>
                  <a:cubicBezTo>
                    <a:pt x="323" y="1300"/>
                    <a:pt x="316" y="1303"/>
                    <a:pt x="308" y="1308"/>
                  </a:cubicBezTo>
                  <a:cubicBezTo>
                    <a:pt x="286" y="1307"/>
                    <a:pt x="284" y="1307"/>
                    <a:pt x="281" y="1308"/>
                  </a:cubicBezTo>
                  <a:cubicBezTo>
                    <a:pt x="265" y="1315"/>
                    <a:pt x="263" y="1313"/>
                    <a:pt x="260" y="1316"/>
                  </a:cubicBezTo>
                  <a:cubicBezTo>
                    <a:pt x="276" y="1302"/>
                    <a:pt x="278" y="1307"/>
                    <a:pt x="282" y="1305"/>
                  </a:cubicBezTo>
                  <a:cubicBezTo>
                    <a:pt x="318" y="1297"/>
                    <a:pt x="324" y="1295"/>
                    <a:pt x="330" y="1297"/>
                  </a:cubicBezTo>
                  <a:cubicBezTo>
                    <a:pt x="385" y="1284"/>
                    <a:pt x="390" y="1272"/>
                    <a:pt x="392" y="1277"/>
                  </a:cubicBezTo>
                  <a:cubicBezTo>
                    <a:pt x="458" y="1239"/>
                    <a:pt x="469" y="1229"/>
                    <a:pt x="477" y="1218"/>
                  </a:cubicBezTo>
                  <a:cubicBezTo>
                    <a:pt x="489" y="1197"/>
                    <a:pt x="479" y="1209"/>
                    <a:pt x="469" y="1221"/>
                  </a:cubicBezTo>
                  <a:cubicBezTo>
                    <a:pt x="433" y="1250"/>
                    <a:pt x="428" y="1253"/>
                    <a:pt x="424" y="1257"/>
                  </a:cubicBezTo>
                  <a:cubicBezTo>
                    <a:pt x="379" y="1272"/>
                    <a:pt x="373" y="1275"/>
                    <a:pt x="368" y="1275"/>
                  </a:cubicBezTo>
                  <a:cubicBezTo>
                    <a:pt x="317" y="1286"/>
                    <a:pt x="313" y="1290"/>
                    <a:pt x="308" y="1294"/>
                  </a:cubicBezTo>
                  <a:cubicBezTo>
                    <a:pt x="276" y="1296"/>
                    <a:pt x="268" y="1298"/>
                    <a:pt x="259" y="1301"/>
                  </a:cubicBezTo>
                  <a:cubicBezTo>
                    <a:pt x="226" y="1315"/>
                    <a:pt x="218" y="1314"/>
                    <a:pt x="210" y="1318"/>
                  </a:cubicBezTo>
                  <a:cubicBezTo>
                    <a:pt x="188" y="1324"/>
                    <a:pt x="198" y="1326"/>
                    <a:pt x="196" y="1323"/>
                  </a:cubicBezTo>
                  <a:cubicBezTo>
                    <a:pt x="245" y="1292"/>
                    <a:pt x="250" y="1296"/>
                    <a:pt x="257" y="1291"/>
                  </a:cubicBezTo>
                  <a:cubicBezTo>
                    <a:pt x="286" y="1281"/>
                    <a:pt x="297" y="1283"/>
                    <a:pt x="309" y="1278"/>
                  </a:cubicBezTo>
                  <a:cubicBezTo>
                    <a:pt x="360" y="1270"/>
                    <a:pt x="377" y="1254"/>
                    <a:pt x="392" y="1257"/>
                  </a:cubicBezTo>
                  <a:cubicBezTo>
                    <a:pt x="464" y="1216"/>
                    <a:pt x="478" y="1201"/>
                    <a:pt x="492" y="1188"/>
                  </a:cubicBezTo>
                  <a:cubicBezTo>
                    <a:pt x="510" y="1153"/>
                    <a:pt x="511" y="1156"/>
                    <a:pt x="505" y="1158"/>
                  </a:cubicBezTo>
                  <a:cubicBezTo>
                    <a:pt x="490" y="1176"/>
                    <a:pt x="487" y="1180"/>
                    <a:pt x="487" y="1184"/>
                  </a:cubicBezTo>
                  <a:cubicBezTo>
                    <a:pt x="443" y="1223"/>
                    <a:pt x="444" y="1226"/>
                    <a:pt x="442" y="1224"/>
                  </a:cubicBezTo>
                  <a:cubicBezTo>
                    <a:pt x="413" y="1237"/>
                    <a:pt x="407" y="1243"/>
                    <a:pt x="403" y="1242"/>
                  </a:cubicBezTo>
                  <a:cubicBezTo>
                    <a:pt x="325" y="1267"/>
                    <a:pt x="322" y="1265"/>
                    <a:pt x="318" y="1267"/>
                  </a:cubicBezTo>
                  <a:cubicBezTo>
                    <a:pt x="273" y="1273"/>
                    <a:pt x="263" y="1283"/>
                    <a:pt x="256" y="1279"/>
                  </a:cubicBezTo>
                  <a:cubicBezTo>
                    <a:pt x="295" y="1265"/>
                    <a:pt x="305" y="1261"/>
                    <a:pt x="314" y="1262"/>
                  </a:cubicBezTo>
                  <a:cubicBezTo>
                    <a:pt x="363" y="1241"/>
                    <a:pt x="375" y="1239"/>
                    <a:pt x="387" y="1234"/>
                  </a:cubicBezTo>
                  <a:cubicBezTo>
                    <a:pt x="479" y="1164"/>
                    <a:pt x="483" y="1161"/>
                    <a:pt x="485" y="1158"/>
                  </a:cubicBezTo>
                  <a:cubicBezTo>
                    <a:pt x="512" y="1124"/>
                    <a:pt x="513" y="1117"/>
                    <a:pt x="520" y="1111"/>
                  </a:cubicBezTo>
                  <a:cubicBezTo>
                    <a:pt x="509" y="1116"/>
                    <a:pt x="505" y="1120"/>
                    <a:pt x="502" y="1124"/>
                  </a:cubicBezTo>
                  <a:cubicBezTo>
                    <a:pt x="478" y="1160"/>
                    <a:pt x="470" y="1160"/>
                    <a:pt x="471" y="1166"/>
                  </a:cubicBezTo>
                  <a:cubicBezTo>
                    <a:pt x="431" y="1191"/>
                    <a:pt x="426" y="1200"/>
                    <a:pt x="421" y="1202"/>
                  </a:cubicBezTo>
                  <a:cubicBezTo>
                    <a:pt x="378" y="1227"/>
                    <a:pt x="371" y="1230"/>
                    <a:pt x="363" y="1234"/>
                  </a:cubicBezTo>
                  <a:cubicBezTo>
                    <a:pt x="322" y="1251"/>
                    <a:pt x="307" y="1250"/>
                    <a:pt x="290" y="1259"/>
                  </a:cubicBezTo>
                  <a:cubicBezTo>
                    <a:pt x="246" y="1271"/>
                    <a:pt x="237" y="1279"/>
                    <a:pt x="231" y="1275"/>
                  </a:cubicBezTo>
                  <a:cubicBezTo>
                    <a:pt x="290" y="1254"/>
                    <a:pt x="296" y="1241"/>
                    <a:pt x="298" y="1246"/>
                  </a:cubicBezTo>
                  <a:cubicBezTo>
                    <a:pt x="362" y="1221"/>
                    <a:pt x="377" y="1211"/>
                    <a:pt x="391" y="1204"/>
                  </a:cubicBezTo>
                  <a:cubicBezTo>
                    <a:pt x="515" y="1103"/>
                    <a:pt x="512" y="1098"/>
                    <a:pt x="518" y="1095"/>
                  </a:cubicBezTo>
                  <a:cubicBezTo>
                    <a:pt x="532" y="1075"/>
                    <a:pt x="536" y="1073"/>
                    <a:pt x="535" y="1071"/>
                  </a:cubicBezTo>
                  <a:cubicBezTo>
                    <a:pt x="539" y="1064"/>
                    <a:pt x="536" y="1067"/>
                    <a:pt x="532" y="1070"/>
                  </a:cubicBezTo>
                  <a:cubicBezTo>
                    <a:pt x="497" y="1109"/>
                    <a:pt x="495" y="1119"/>
                    <a:pt x="485" y="1121"/>
                  </a:cubicBezTo>
                  <a:cubicBezTo>
                    <a:pt x="453" y="1152"/>
                    <a:pt x="442" y="1160"/>
                    <a:pt x="431" y="1168"/>
                  </a:cubicBezTo>
                  <a:cubicBezTo>
                    <a:pt x="397" y="1193"/>
                    <a:pt x="389" y="1191"/>
                    <a:pt x="388" y="1197"/>
                  </a:cubicBezTo>
                  <a:cubicBezTo>
                    <a:pt x="367" y="1206"/>
                    <a:pt x="360" y="1215"/>
                    <a:pt x="356" y="1210"/>
                  </a:cubicBezTo>
                  <a:cubicBezTo>
                    <a:pt x="315" y="1230"/>
                    <a:pt x="305" y="1233"/>
                    <a:pt x="294" y="1240"/>
                  </a:cubicBezTo>
                  <a:cubicBezTo>
                    <a:pt x="262" y="1252"/>
                    <a:pt x="260" y="1251"/>
                    <a:pt x="257" y="1254"/>
                  </a:cubicBezTo>
                  <a:cubicBezTo>
                    <a:pt x="237" y="1263"/>
                    <a:pt x="233" y="1265"/>
                    <a:pt x="229" y="1267"/>
                  </a:cubicBezTo>
                  <a:cubicBezTo>
                    <a:pt x="218" y="1271"/>
                    <a:pt x="214" y="1278"/>
                    <a:pt x="211" y="1275"/>
                  </a:cubicBezTo>
                  <a:cubicBezTo>
                    <a:pt x="241" y="1245"/>
                    <a:pt x="262" y="1234"/>
                    <a:pt x="291" y="1222"/>
                  </a:cubicBezTo>
                  <a:cubicBezTo>
                    <a:pt x="352" y="1187"/>
                    <a:pt x="356" y="1194"/>
                    <a:pt x="360" y="1189"/>
                  </a:cubicBezTo>
                  <a:cubicBezTo>
                    <a:pt x="397" y="1173"/>
                    <a:pt x="401" y="1169"/>
                    <a:pt x="405" y="1169"/>
                  </a:cubicBezTo>
                  <a:cubicBezTo>
                    <a:pt x="461" y="1128"/>
                    <a:pt x="482" y="1115"/>
                    <a:pt x="495" y="1100"/>
                  </a:cubicBezTo>
                  <a:cubicBezTo>
                    <a:pt x="532" y="1063"/>
                    <a:pt x="536" y="1059"/>
                    <a:pt x="536" y="1055"/>
                  </a:cubicBezTo>
                  <a:cubicBezTo>
                    <a:pt x="492" y="1093"/>
                    <a:pt x="491" y="1097"/>
                    <a:pt x="486" y="1101"/>
                  </a:cubicBezTo>
                  <a:cubicBezTo>
                    <a:pt x="470" y="1111"/>
                    <a:pt x="468" y="1118"/>
                    <a:pt x="461" y="1121"/>
                  </a:cubicBezTo>
                  <a:cubicBezTo>
                    <a:pt x="441" y="1135"/>
                    <a:pt x="439" y="1138"/>
                    <a:pt x="438" y="1141"/>
                  </a:cubicBezTo>
                  <a:cubicBezTo>
                    <a:pt x="395" y="1165"/>
                    <a:pt x="389" y="1166"/>
                    <a:pt x="384" y="1167"/>
                  </a:cubicBezTo>
                  <a:cubicBezTo>
                    <a:pt x="366" y="1175"/>
                    <a:pt x="360" y="1181"/>
                    <a:pt x="354" y="1181"/>
                  </a:cubicBezTo>
                  <a:cubicBezTo>
                    <a:pt x="336" y="1190"/>
                    <a:pt x="330" y="1193"/>
                    <a:pt x="324" y="1196"/>
                  </a:cubicBezTo>
                  <a:cubicBezTo>
                    <a:pt x="289" y="1212"/>
                    <a:pt x="274" y="1219"/>
                    <a:pt x="259" y="1226"/>
                  </a:cubicBezTo>
                  <a:cubicBezTo>
                    <a:pt x="235" y="1240"/>
                    <a:pt x="227" y="1244"/>
                    <a:pt x="224" y="1249"/>
                  </a:cubicBezTo>
                  <a:cubicBezTo>
                    <a:pt x="202" y="1270"/>
                    <a:pt x="193" y="1272"/>
                    <a:pt x="192" y="1269"/>
                  </a:cubicBezTo>
                  <a:cubicBezTo>
                    <a:pt x="215" y="1249"/>
                    <a:pt x="212" y="1245"/>
                    <a:pt x="217" y="1243"/>
                  </a:cubicBezTo>
                  <a:cubicBezTo>
                    <a:pt x="243" y="1226"/>
                    <a:pt x="244" y="1223"/>
                    <a:pt x="250" y="1220"/>
                  </a:cubicBezTo>
                  <a:cubicBezTo>
                    <a:pt x="326" y="1181"/>
                    <a:pt x="340" y="1175"/>
                    <a:pt x="358" y="1169"/>
                  </a:cubicBezTo>
                  <a:cubicBezTo>
                    <a:pt x="494" y="1080"/>
                    <a:pt x="512" y="1077"/>
                    <a:pt x="512" y="1063"/>
                  </a:cubicBezTo>
                  <a:cubicBezTo>
                    <a:pt x="460" y="1106"/>
                    <a:pt x="454" y="1105"/>
                    <a:pt x="447" y="1112"/>
                  </a:cubicBezTo>
                  <a:cubicBezTo>
                    <a:pt x="401" y="1139"/>
                    <a:pt x="397" y="1141"/>
                    <a:pt x="392" y="1144"/>
                  </a:cubicBezTo>
                  <a:cubicBezTo>
                    <a:pt x="299" y="1182"/>
                    <a:pt x="278" y="1194"/>
                    <a:pt x="258" y="1204"/>
                  </a:cubicBezTo>
                  <a:cubicBezTo>
                    <a:pt x="222" y="1232"/>
                    <a:pt x="219" y="1228"/>
                    <a:pt x="215" y="1233"/>
                  </a:cubicBezTo>
                  <a:cubicBezTo>
                    <a:pt x="191" y="1248"/>
                    <a:pt x="198" y="1246"/>
                    <a:pt x="198" y="1243"/>
                  </a:cubicBezTo>
                  <a:cubicBezTo>
                    <a:pt x="210" y="1232"/>
                    <a:pt x="218" y="1227"/>
                    <a:pt x="221" y="1221"/>
                  </a:cubicBezTo>
                  <a:cubicBezTo>
                    <a:pt x="275" y="1187"/>
                    <a:pt x="293" y="1174"/>
                    <a:pt x="310" y="1167"/>
                  </a:cubicBezTo>
                  <a:cubicBezTo>
                    <a:pt x="378" y="1137"/>
                    <a:pt x="377" y="1130"/>
                    <a:pt x="382" y="1132"/>
                  </a:cubicBezTo>
                  <a:cubicBezTo>
                    <a:pt x="433" y="1103"/>
                    <a:pt x="436" y="1100"/>
                    <a:pt x="437" y="1102"/>
                  </a:cubicBezTo>
                  <a:cubicBezTo>
                    <a:pt x="461" y="1086"/>
                    <a:pt x="465" y="1087"/>
                    <a:pt x="471" y="1080"/>
                  </a:cubicBezTo>
                  <a:cubicBezTo>
                    <a:pt x="502" y="1058"/>
                    <a:pt x="506" y="1058"/>
                    <a:pt x="511" y="1054"/>
                  </a:cubicBezTo>
                  <a:cubicBezTo>
                    <a:pt x="567" y="1001"/>
                    <a:pt x="569" y="996"/>
                    <a:pt x="573" y="991"/>
                  </a:cubicBezTo>
                  <a:cubicBezTo>
                    <a:pt x="512" y="1042"/>
                    <a:pt x="492" y="1060"/>
                    <a:pt x="472" y="1069"/>
                  </a:cubicBezTo>
                  <a:cubicBezTo>
                    <a:pt x="445" y="1085"/>
                    <a:pt x="440" y="1093"/>
                    <a:pt x="436" y="1090"/>
                  </a:cubicBezTo>
                  <a:cubicBezTo>
                    <a:pt x="383" y="1123"/>
                    <a:pt x="380" y="1120"/>
                    <a:pt x="375" y="1125"/>
                  </a:cubicBezTo>
                  <a:cubicBezTo>
                    <a:pt x="301" y="1163"/>
                    <a:pt x="285" y="1166"/>
                    <a:pt x="266" y="1181"/>
                  </a:cubicBezTo>
                  <a:cubicBezTo>
                    <a:pt x="238" y="1199"/>
                    <a:pt x="226" y="1210"/>
                    <a:pt x="218" y="1211"/>
                  </a:cubicBezTo>
                  <a:cubicBezTo>
                    <a:pt x="195" y="1226"/>
                    <a:pt x="199" y="1221"/>
                    <a:pt x="198" y="1216"/>
                  </a:cubicBezTo>
                  <a:cubicBezTo>
                    <a:pt x="230" y="1183"/>
                    <a:pt x="233" y="1182"/>
                    <a:pt x="238" y="1177"/>
                  </a:cubicBezTo>
                  <a:cubicBezTo>
                    <a:pt x="319" y="1129"/>
                    <a:pt x="328" y="1123"/>
                    <a:pt x="336" y="1121"/>
                  </a:cubicBezTo>
                  <a:cubicBezTo>
                    <a:pt x="493" y="1012"/>
                    <a:pt x="511" y="1000"/>
                    <a:pt x="526" y="986"/>
                  </a:cubicBezTo>
                  <a:cubicBezTo>
                    <a:pt x="552" y="958"/>
                    <a:pt x="551" y="956"/>
                    <a:pt x="554" y="954"/>
                  </a:cubicBezTo>
                  <a:cubicBezTo>
                    <a:pt x="522" y="977"/>
                    <a:pt x="521" y="987"/>
                    <a:pt x="507" y="995"/>
                  </a:cubicBezTo>
                  <a:cubicBezTo>
                    <a:pt x="490" y="1009"/>
                    <a:pt x="487" y="1013"/>
                    <a:pt x="482" y="1018"/>
                  </a:cubicBezTo>
                  <a:cubicBezTo>
                    <a:pt x="358" y="1100"/>
                    <a:pt x="341" y="1103"/>
                    <a:pt x="333" y="1113"/>
                  </a:cubicBezTo>
                  <a:cubicBezTo>
                    <a:pt x="251" y="1161"/>
                    <a:pt x="227" y="1171"/>
                    <a:pt x="214" y="1187"/>
                  </a:cubicBezTo>
                  <a:cubicBezTo>
                    <a:pt x="211" y="1186"/>
                    <a:pt x="210" y="1183"/>
                    <a:pt x="213" y="1180"/>
                  </a:cubicBezTo>
                  <a:cubicBezTo>
                    <a:pt x="242" y="1151"/>
                    <a:pt x="248" y="1147"/>
                    <a:pt x="259" y="1137"/>
                  </a:cubicBezTo>
                  <a:cubicBezTo>
                    <a:pt x="360" y="1078"/>
                    <a:pt x="373" y="1070"/>
                    <a:pt x="393" y="1055"/>
                  </a:cubicBezTo>
                  <a:cubicBezTo>
                    <a:pt x="452" y="1010"/>
                    <a:pt x="460" y="1010"/>
                    <a:pt x="463" y="1005"/>
                  </a:cubicBezTo>
                  <a:cubicBezTo>
                    <a:pt x="524" y="947"/>
                    <a:pt x="530" y="944"/>
                    <a:pt x="532" y="940"/>
                  </a:cubicBezTo>
                  <a:cubicBezTo>
                    <a:pt x="561" y="903"/>
                    <a:pt x="566" y="896"/>
                    <a:pt x="574" y="890"/>
                  </a:cubicBezTo>
                  <a:cubicBezTo>
                    <a:pt x="547" y="899"/>
                    <a:pt x="543" y="903"/>
                    <a:pt x="537" y="907"/>
                  </a:cubicBezTo>
                  <a:cubicBezTo>
                    <a:pt x="522" y="918"/>
                    <a:pt x="523" y="921"/>
                    <a:pt x="519" y="922"/>
                  </a:cubicBezTo>
                  <a:cubicBezTo>
                    <a:pt x="491" y="945"/>
                    <a:pt x="485" y="954"/>
                    <a:pt x="474" y="962"/>
                  </a:cubicBezTo>
                  <a:cubicBezTo>
                    <a:pt x="396" y="1023"/>
                    <a:pt x="387" y="1030"/>
                    <a:pt x="378" y="1037"/>
                  </a:cubicBezTo>
                  <a:cubicBezTo>
                    <a:pt x="323" y="1067"/>
                    <a:pt x="317" y="1067"/>
                    <a:pt x="311" y="1070"/>
                  </a:cubicBezTo>
                  <a:cubicBezTo>
                    <a:pt x="262" y="1102"/>
                    <a:pt x="259" y="1103"/>
                    <a:pt x="256" y="1103"/>
                  </a:cubicBezTo>
                  <a:cubicBezTo>
                    <a:pt x="244" y="1115"/>
                    <a:pt x="236" y="1116"/>
                    <a:pt x="239" y="1120"/>
                  </a:cubicBezTo>
                  <a:cubicBezTo>
                    <a:pt x="222" y="1136"/>
                    <a:pt x="217" y="1144"/>
                    <a:pt x="214" y="1140"/>
                  </a:cubicBezTo>
                  <a:cubicBezTo>
                    <a:pt x="260" y="1090"/>
                    <a:pt x="271" y="1086"/>
                    <a:pt x="296" y="1066"/>
                  </a:cubicBezTo>
                  <a:cubicBezTo>
                    <a:pt x="418" y="989"/>
                    <a:pt x="425" y="977"/>
                    <a:pt x="430" y="979"/>
                  </a:cubicBezTo>
                  <a:cubicBezTo>
                    <a:pt x="451" y="961"/>
                    <a:pt x="456" y="956"/>
                    <a:pt x="465" y="947"/>
                  </a:cubicBezTo>
                  <a:cubicBezTo>
                    <a:pt x="540" y="892"/>
                    <a:pt x="549" y="886"/>
                    <a:pt x="560" y="878"/>
                  </a:cubicBezTo>
                  <a:cubicBezTo>
                    <a:pt x="587" y="870"/>
                    <a:pt x="592" y="858"/>
                    <a:pt x="594" y="863"/>
                  </a:cubicBezTo>
                  <a:cubicBezTo>
                    <a:pt x="625" y="848"/>
                    <a:pt x="636" y="854"/>
                    <a:pt x="633" y="845"/>
                  </a:cubicBezTo>
                  <a:cubicBezTo>
                    <a:pt x="574" y="858"/>
                    <a:pt x="566" y="857"/>
                    <a:pt x="557" y="863"/>
                  </a:cubicBezTo>
                  <a:cubicBezTo>
                    <a:pt x="523" y="876"/>
                    <a:pt x="515" y="880"/>
                    <a:pt x="508" y="884"/>
                  </a:cubicBezTo>
                  <a:cubicBezTo>
                    <a:pt x="420" y="945"/>
                    <a:pt x="411" y="951"/>
                    <a:pt x="402" y="958"/>
                  </a:cubicBezTo>
                  <a:cubicBezTo>
                    <a:pt x="299" y="1027"/>
                    <a:pt x="297" y="1029"/>
                    <a:pt x="295" y="1030"/>
                  </a:cubicBezTo>
                  <a:cubicBezTo>
                    <a:pt x="255" y="1062"/>
                    <a:pt x="252" y="1067"/>
                    <a:pt x="244" y="1072"/>
                  </a:cubicBezTo>
                  <a:cubicBezTo>
                    <a:pt x="230" y="1081"/>
                    <a:pt x="230" y="1077"/>
                    <a:pt x="232" y="1073"/>
                  </a:cubicBezTo>
                  <a:cubicBezTo>
                    <a:pt x="251" y="1057"/>
                    <a:pt x="253" y="1055"/>
                    <a:pt x="257" y="1053"/>
                  </a:cubicBezTo>
                  <a:cubicBezTo>
                    <a:pt x="293" y="1015"/>
                    <a:pt x="296" y="1017"/>
                    <a:pt x="300" y="1014"/>
                  </a:cubicBezTo>
                  <a:cubicBezTo>
                    <a:pt x="333" y="985"/>
                    <a:pt x="335" y="986"/>
                    <a:pt x="336" y="986"/>
                  </a:cubicBezTo>
                  <a:cubicBezTo>
                    <a:pt x="380" y="950"/>
                    <a:pt x="404" y="938"/>
                    <a:pt x="433" y="916"/>
                  </a:cubicBezTo>
                  <a:cubicBezTo>
                    <a:pt x="492" y="885"/>
                    <a:pt x="501" y="881"/>
                    <a:pt x="511" y="874"/>
                  </a:cubicBezTo>
                  <a:cubicBezTo>
                    <a:pt x="540" y="857"/>
                    <a:pt x="552" y="855"/>
                    <a:pt x="561" y="848"/>
                  </a:cubicBezTo>
                  <a:cubicBezTo>
                    <a:pt x="574" y="833"/>
                    <a:pt x="569" y="837"/>
                    <a:pt x="565" y="840"/>
                  </a:cubicBezTo>
                  <a:cubicBezTo>
                    <a:pt x="512" y="866"/>
                    <a:pt x="509" y="864"/>
                    <a:pt x="505" y="869"/>
                  </a:cubicBezTo>
                  <a:cubicBezTo>
                    <a:pt x="416" y="917"/>
                    <a:pt x="406" y="926"/>
                    <a:pt x="373" y="944"/>
                  </a:cubicBezTo>
                  <a:cubicBezTo>
                    <a:pt x="332" y="978"/>
                    <a:pt x="317" y="986"/>
                    <a:pt x="306" y="995"/>
                  </a:cubicBezTo>
                  <a:cubicBezTo>
                    <a:pt x="253" y="1040"/>
                    <a:pt x="256" y="1048"/>
                    <a:pt x="251" y="1045"/>
                  </a:cubicBezTo>
                  <a:cubicBezTo>
                    <a:pt x="235" y="1052"/>
                    <a:pt x="237" y="1048"/>
                    <a:pt x="241" y="1044"/>
                  </a:cubicBezTo>
                  <a:cubicBezTo>
                    <a:pt x="310" y="977"/>
                    <a:pt x="362" y="934"/>
                    <a:pt x="419" y="899"/>
                  </a:cubicBezTo>
                  <a:cubicBezTo>
                    <a:pt x="482" y="869"/>
                    <a:pt x="481" y="865"/>
                    <a:pt x="487" y="864"/>
                  </a:cubicBezTo>
                  <a:cubicBezTo>
                    <a:pt x="513" y="858"/>
                    <a:pt x="519" y="848"/>
                    <a:pt x="522" y="852"/>
                  </a:cubicBezTo>
                  <a:cubicBezTo>
                    <a:pt x="583" y="826"/>
                    <a:pt x="598" y="821"/>
                    <a:pt x="613" y="815"/>
                  </a:cubicBezTo>
                  <a:cubicBezTo>
                    <a:pt x="578" y="820"/>
                    <a:pt x="572" y="828"/>
                    <a:pt x="567" y="826"/>
                  </a:cubicBezTo>
                  <a:cubicBezTo>
                    <a:pt x="541" y="835"/>
                    <a:pt x="538" y="835"/>
                    <a:pt x="536" y="837"/>
                  </a:cubicBezTo>
                  <a:cubicBezTo>
                    <a:pt x="509" y="843"/>
                    <a:pt x="505" y="850"/>
                    <a:pt x="502" y="851"/>
                  </a:cubicBezTo>
                  <a:cubicBezTo>
                    <a:pt x="480" y="859"/>
                    <a:pt x="474" y="860"/>
                    <a:pt x="468" y="866"/>
                  </a:cubicBezTo>
                  <a:cubicBezTo>
                    <a:pt x="423" y="890"/>
                    <a:pt x="421" y="886"/>
                    <a:pt x="417" y="890"/>
                  </a:cubicBezTo>
                  <a:cubicBezTo>
                    <a:pt x="390" y="907"/>
                    <a:pt x="385" y="911"/>
                    <a:pt x="380" y="914"/>
                  </a:cubicBezTo>
                  <a:cubicBezTo>
                    <a:pt x="361" y="927"/>
                    <a:pt x="350" y="937"/>
                    <a:pt x="335" y="947"/>
                  </a:cubicBezTo>
                  <a:cubicBezTo>
                    <a:pt x="277" y="996"/>
                    <a:pt x="275" y="1001"/>
                    <a:pt x="266" y="1004"/>
                  </a:cubicBezTo>
                  <a:cubicBezTo>
                    <a:pt x="252" y="1019"/>
                    <a:pt x="249" y="1014"/>
                    <a:pt x="250" y="1013"/>
                  </a:cubicBezTo>
                  <a:cubicBezTo>
                    <a:pt x="261" y="1003"/>
                    <a:pt x="262" y="1003"/>
                    <a:pt x="262" y="1002"/>
                  </a:cubicBezTo>
                  <a:cubicBezTo>
                    <a:pt x="283" y="983"/>
                    <a:pt x="288" y="972"/>
                    <a:pt x="297" y="962"/>
                  </a:cubicBezTo>
                  <a:cubicBezTo>
                    <a:pt x="358" y="911"/>
                    <a:pt x="362" y="915"/>
                    <a:pt x="367" y="909"/>
                  </a:cubicBezTo>
                  <a:cubicBezTo>
                    <a:pt x="396" y="889"/>
                    <a:pt x="399" y="896"/>
                    <a:pt x="403" y="891"/>
                  </a:cubicBezTo>
                  <a:cubicBezTo>
                    <a:pt x="418" y="884"/>
                    <a:pt x="423" y="872"/>
                    <a:pt x="425" y="877"/>
                  </a:cubicBezTo>
                  <a:cubicBezTo>
                    <a:pt x="466" y="855"/>
                    <a:pt x="478" y="855"/>
                    <a:pt x="492" y="844"/>
                  </a:cubicBezTo>
                  <a:cubicBezTo>
                    <a:pt x="573" y="801"/>
                    <a:pt x="571" y="802"/>
                    <a:pt x="578" y="796"/>
                  </a:cubicBezTo>
                  <a:cubicBezTo>
                    <a:pt x="604" y="774"/>
                    <a:pt x="612" y="772"/>
                    <a:pt x="609" y="769"/>
                  </a:cubicBezTo>
                  <a:cubicBezTo>
                    <a:pt x="526" y="821"/>
                    <a:pt x="519" y="826"/>
                    <a:pt x="513" y="829"/>
                  </a:cubicBezTo>
                  <a:cubicBezTo>
                    <a:pt x="463" y="847"/>
                    <a:pt x="455" y="856"/>
                    <a:pt x="450" y="854"/>
                  </a:cubicBezTo>
                  <a:cubicBezTo>
                    <a:pt x="390" y="884"/>
                    <a:pt x="378" y="893"/>
                    <a:pt x="368" y="897"/>
                  </a:cubicBezTo>
                  <a:cubicBezTo>
                    <a:pt x="338" y="920"/>
                    <a:pt x="335" y="923"/>
                    <a:pt x="332" y="925"/>
                  </a:cubicBezTo>
                  <a:cubicBezTo>
                    <a:pt x="316" y="936"/>
                    <a:pt x="308" y="942"/>
                    <a:pt x="301" y="947"/>
                  </a:cubicBezTo>
                  <a:cubicBezTo>
                    <a:pt x="265" y="982"/>
                    <a:pt x="261" y="986"/>
                    <a:pt x="258" y="990"/>
                  </a:cubicBezTo>
                  <a:cubicBezTo>
                    <a:pt x="267" y="967"/>
                    <a:pt x="265" y="971"/>
                    <a:pt x="270" y="972"/>
                  </a:cubicBezTo>
                  <a:cubicBezTo>
                    <a:pt x="317" y="926"/>
                    <a:pt x="316" y="922"/>
                    <a:pt x="337" y="912"/>
                  </a:cubicBezTo>
                  <a:cubicBezTo>
                    <a:pt x="446" y="842"/>
                    <a:pt x="455" y="842"/>
                    <a:pt x="463" y="838"/>
                  </a:cubicBezTo>
                  <a:cubicBezTo>
                    <a:pt x="475" y="832"/>
                    <a:pt x="476" y="831"/>
                    <a:pt x="477" y="830"/>
                  </a:cubicBezTo>
                  <a:cubicBezTo>
                    <a:pt x="595" y="755"/>
                    <a:pt x="608" y="750"/>
                    <a:pt x="608" y="743"/>
                  </a:cubicBezTo>
                  <a:cubicBezTo>
                    <a:pt x="591" y="754"/>
                    <a:pt x="593" y="752"/>
                    <a:pt x="587" y="758"/>
                  </a:cubicBezTo>
                  <a:cubicBezTo>
                    <a:pt x="552" y="781"/>
                    <a:pt x="553" y="785"/>
                    <a:pt x="549" y="783"/>
                  </a:cubicBezTo>
                  <a:cubicBezTo>
                    <a:pt x="516" y="799"/>
                    <a:pt x="510" y="807"/>
                    <a:pt x="506" y="809"/>
                  </a:cubicBezTo>
                  <a:cubicBezTo>
                    <a:pt x="432" y="848"/>
                    <a:pt x="425" y="843"/>
                    <a:pt x="423" y="847"/>
                  </a:cubicBezTo>
                  <a:cubicBezTo>
                    <a:pt x="403" y="861"/>
                    <a:pt x="400" y="858"/>
                    <a:pt x="396" y="861"/>
                  </a:cubicBezTo>
                  <a:cubicBezTo>
                    <a:pt x="290" y="934"/>
                    <a:pt x="289" y="937"/>
                    <a:pt x="284" y="940"/>
                  </a:cubicBezTo>
                  <a:cubicBezTo>
                    <a:pt x="283" y="932"/>
                    <a:pt x="287" y="928"/>
                    <a:pt x="289" y="924"/>
                  </a:cubicBezTo>
                  <a:cubicBezTo>
                    <a:pt x="318" y="903"/>
                    <a:pt x="325" y="895"/>
                    <a:pt x="335" y="888"/>
                  </a:cubicBezTo>
                  <a:cubicBezTo>
                    <a:pt x="381" y="857"/>
                    <a:pt x="388" y="853"/>
                    <a:pt x="394" y="848"/>
                  </a:cubicBezTo>
                  <a:cubicBezTo>
                    <a:pt x="445" y="830"/>
                    <a:pt x="450" y="818"/>
                    <a:pt x="452" y="823"/>
                  </a:cubicBezTo>
                  <a:cubicBezTo>
                    <a:pt x="472" y="813"/>
                    <a:pt x="472" y="811"/>
                    <a:pt x="474" y="812"/>
                  </a:cubicBezTo>
                  <a:cubicBezTo>
                    <a:pt x="492" y="804"/>
                    <a:pt x="496" y="802"/>
                    <a:pt x="499" y="799"/>
                  </a:cubicBezTo>
                  <a:cubicBezTo>
                    <a:pt x="522" y="787"/>
                    <a:pt x="529" y="784"/>
                    <a:pt x="536" y="782"/>
                  </a:cubicBezTo>
                  <a:cubicBezTo>
                    <a:pt x="594" y="740"/>
                    <a:pt x="604" y="733"/>
                    <a:pt x="613" y="727"/>
                  </a:cubicBezTo>
                  <a:cubicBezTo>
                    <a:pt x="629" y="708"/>
                    <a:pt x="626" y="710"/>
                    <a:pt x="623" y="712"/>
                  </a:cubicBezTo>
                  <a:cubicBezTo>
                    <a:pt x="614" y="719"/>
                    <a:pt x="612" y="720"/>
                    <a:pt x="611" y="720"/>
                  </a:cubicBezTo>
                  <a:cubicBezTo>
                    <a:pt x="602" y="727"/>
                    <a:pt x="602" y="731"/>
                    <a:pt x="598" y="733"/>
                  </a:cubicBezTo>
                  <a:cubicBezTo>
                    <a:pt x="578" y="747"/>
                    <a:pt x="571" y="752"/>
                    <a:pt x="564" y="757"/>
                  </a:cubicBezTo>
                  <a:cubicBezTo>
                    <a:pt x="528" y="774"/>
                    <a:pt x="524" y="782"/>
                    <a:pt x="521" y="779"/>
                  </a:cubicBezTo>
                  <a:cubicBezTo>
                    <a:pt x="466" y="806"/>
                    <a:pt x="462" y="809"/>
                    <a:pt x="459" y="809"/>
                  </a:cubicBezTo>
                  <a:cubicBezTo>
                    <a:pt x="423" y="827"/>
                    <a:pt x="420" y="825"/>
                    <a:pt x="416" y="827"/>
                  </a:cubicBezTo>
                  <a:cubicBezTo>
                    <a:pt x="347" y="870"/>
                    <a:pt x="336" y="878"/>
                    <a:pt x="325" y="885"/>
                  </a:cubicBezTo>
                  <a:cubicBezTo>
                    <a:pt x="302" y="902"/>
                    <a:pt x="299" y="905"/>
                    <a:pt x="297" y="904"/>
                  </a:cubicBezTo>
                  <a:cubicBezTo>
                    <a:pt x="342" y="859"/>
                    <a:pt x="352" y="856"/>
                    <a:pt x="352" y="851"/>
                  </a:cubicBezTo>
                  <a:cubicBezTo>
                    <a:pt x="384" y="833"/>
                    <a:pt x="390" y="829"/>
                    <a:pt x="403" y="820"/>
                  </a:cubicBezTo>
                  <a:cubicBezTo>
                    <a:pt x="434" y="799"/>
                    <a:pt x="448" y="797"/>
                    <a:pt x="456" y="791"/>
                  </a:cubicBezTo>
                  <a:cubicBezTo>
                    <a:pt x="491" y="772"/>
                    <a:pt x="498" y="776"/>
                    <a:pt x="509" y="765"/>
                  </a:cubicBezTo>
                  <a:cubicBezTo>
                    <a:pt x="550" y="750"/>
                    <a:pt x="561" y="743"/>
                    <a:pt x="571" y="740"/>
                  </a:cubicBezTo>
                  <a:cubicBezTo>
                    <a:pt x="650" y="685"/>
                    <a:pt x="651" y="680"/>
                    <a:pt x="658" y="677"/>
                  </a:cubicBezTo>
                  <a:cubicBezTo>
                    <a:pt x="663" y="670"/>
                    <a:pt x="651" y="676"/>
                    <a:pt x="643" y="686"/>
                  </a:cubicBezTo>
                  <a:cubicBezTo>
                    <a:pt x="557" y="738"/>
                    <a:pt x="549" y="738"/>
                    <a:pt x="541" y="745"/>
                  </a:cubicBezTo>
                  <a:cubicBezTo>
                    <a:pt x="457" y="783"/>
                    <a:pt x="447" y="787"/>
                    <a:pt x="438" y="789"/>
                  </a:cubicBezTo>
                  <a:cubicBezTo>
                    <a:pt x="417" y="807"/>
                    <a:pt x="409" y="804"/>
                    <a:pt x="401" y="811"/>
                  </a:cubicBezTo>
                  <a:cubicBezTo>
                    <a:pt x="339" y="851"/>
                    <a:pt x="338" y="856"/>
                    <a:pt x="329" y="860"/>
                  </a:cubicBezTo>
                  <a:cubicBezTo>
                    <a:pt x="311" y="871"/>
                    <a:pt x="311" y="863"/>
                    <a:pt x="308" y="866"/>
                  </a:cubicBezTo>
                  <a:cubicBezTo>
                    <a:pt x="324" y="849"/>
                    <a:pt x="327" y="851"/>
                    <a:pt x="327" y="847"/>
                  </a:cubicBezTo>
                  <a:cubicBezTo>
                    <a:pt x="429" y="785"/>
                    <a:pt x="430" y="783"/>
                    <a:pt x="438" y="779"/>
                  </a:cubicBezTo>
                  <a:cubicBezTo>
                    <a:pt x="489" y="753"/>
                    <a:pt x="491" y="753"/>
                    <a:pt x="494" y="751"/>
                  </a:cubicBezTo>
                  <a:cubicBezTo>
                    <a:pt x="546" y="730"/>
                    <a:pt x="551" y="722"/>
                    <a:pt x="554" y="725"/>
                  </a:cubicBezTo>
                  <a:cubicBezTo>
                    <a:pt x="553" y="723"/>
                    <a:pt x="551" y="717"/>
                    <a:pt x="547" y="723"/>
                  </a:cubicBezTo>
                  <a:cubicBezTo>
                    <a:pt x="515" y="736"/>
                    <a:pt x="513" y="732"/>
                    <a:pt x="509" y="735"/>
                  </a:cubicBezTo>
                  <a:cubicBezTo>
                    <a:pt x="487" y="740"/>
                    <a:pt x="482" y="748"/>
                    <a:pt x="479" y="745"/>
                  </a:cubicBezTo>
                  <a:cubicBezTo>
                    <a:pt x="397" y="793"/>
                    <a:pt x="390" y="796"/>
                    <a:pt x="382" y="800"/>
                  </a:cubicBezTo>
                  <a:cubicBezTo>
                    <a:pt x="344" y="825"/>
                    <a:pt x="339" y="829"/>
                    <a:pt x="334" y="833"/>
                  </a:cubicBezTo>
                  <a:cubicBezTo>
                    <a:pt x="346" y="804"/>
                    <a:pt x="361" y="789"/>
                    <a:pt x="375" y="781"/>
                  </a:cubicBezTo>
                  <a:cubicBezTo>
                    <a:pt x="397" y="767"/>
                    <a:pt x="400" y="765"/>
                    <a:pt x="404" y="763"/>
                  </a:cubicBezTo>
                  <a:cubicBezTo>
                    <a:pt x="478" y="727"/>
                    <a:pt x="484" y="727"/>
                    <a:pt x="492" y="721"/>
                  </a:cubicBezTo>
                  <a:cubicBezTo>
                    <a:pt x="514" y="719"/>
                    <a:pt x="521" y="711"/>
                    <a:pt x="527" y="713"/>
                  </a:cubicBezTo>
                  <a:cubicBezTo>
                    <a:pt x="573" y="696"/>
                    <a:pt x="580" y="692"/>
                    <a:pt x="587" y="689"/>
                  </a:cubicBezTo>
                  <a:cubicBezTo>
                    <a:pt x="627" y="664"/>
                    <a:pt x="637" y="667"/>
                    <a:pt x="634" y="660"/>
                  </a:cubicBezTo>
                  <a:cubicBezTo>
                    <a:pt x="534" y="701"/>
                    <a:pt x="528" y="701"/>
                    <a:pt x="521" y="705"/>
                  </a:cubicBezTo>
                  <a:cubicBezTo>
                    <a:pt x="490" y="707"/>
                    <a:pt x="495" y="713"/>
                    <a:pt x="501" y="707"/>
                  </a:cubicBezTo>
                  <a:cubicBezTo>
                    <a:pt x="543" y="697"/>
                    <a:pt x="550" y="686"/>
                    <a:pt x="556" y="687"/>
                  </a:cubicBezTo>
                  <a:cubicBezTo>
                    <a:pt x="578" y="682"/>
                    <a:pt x="584" y="677"/>
                    <a:pt x="590" y="677"/>
                  </a:cubicBezTo>
                  <a:cubicBezTo>
                    <a:pt x="643" y="648"/>
                    <a:pt x="657" y="643"/>
                    <a:pt x="673" y="629"/>
                  </a:cubicBezTo>
                  <a:cubicBezTo>
                    <a:pt x="647" y="645"/>
                    <a:pt x="643" y="645"/>
                    <a:pt x="641" y="645"/>
                  </a:cubicBezTo>
                  <a:cubicBezTo>
                    <a:pt x="611" y="659"/>
                    <a:pt x="604" y="666"/>
                    <a:pt x="597" y="667"/>
                  </a:cubicBezTo>
                  <a:cubicBezTo>
                    <a:pt x="556" y="675"/>
                    <a:pt x="551" y="687"/>
                    <a:pt x="549" y="682"/>
                  </a:cubicBezTo>
                  <a:cubicBezTo>
                    <a:pt x="516" y="695"/>
                    <a:pt x="514" y="691"/>
                    <a:pt x="510" y="696"/>
                  </a:cubicBezTo>
                  <a:cubicBezTo>
                    <a:pt x="487" y="704"/>
                    <a:pt x="483" y="706"/>
                    <a:pt x="480" y="705"/>
                  </a:cubicBezTo>
                  <a:cubicBezTo>
                    <a:pt x="454" y="716"/>
                    <a:pt x="446" y="720"/>
                    <a:pt x="441" y="723"/>
                  </a:cubicBezTo>
                  <a:cubicBezTo>
                    <a:pt x="430" y="731"/>
                    <a:pt x="427" y="727"/>
                    <a:pt x="423" y="731"/>
                  </a:cubicBezTo>
                  <a:cubicBezTo>
                    <a:pt x="386" y="755"/>
                    <a:pt x="382" y="753"/>
                    <a:pt x="377" y="757"/>
                  </a:cubicBezTo>
                  <a:cubicBezTo>
                    <a:pt x="347" y="769"/>
                    <a:pt x="358" y="764"/>
                    <a:pt x="366" y="758"/>
                  </a:cubicBezTo>
                  <a:cubicBezTo>
                    <a:pt x="409" y="728"/>
                    <a:pt x="417" y="725"/>
                    <a:pt x="425" y="718"/>
                  </a:cubicBezTo>
                  <a:cubicBezTo>
                    <a:pt x="571" y="656"/>
                    <a:pt x="601" y="640"/>
                    <a:pt x="630" y="626"/>
                  </a:cubicBezTo>
                  <a:cubicBezTo>
                    <a:pt x="661" y="605"/>
                    <a:pt x="663" y="601"/>
                    <a:pt x="664" y="599"/>
                  </a:cubicBezTo>
                  <a:cubicBezTo>
                    <a:pt x="642" y="607"/>
                    <a:pt x="637" y="615"/>
                    <a:pt x="632" y="617"/>
                  </a:cubicBezTo>
                  <a:cubicBezTo>
                    <a:pt x="575" y="644"/>
                    <a:pt x="557" y="653"/>
                    <a:pt x="540" y="659"/>
                  </a:cubicBezTo>
                  <a:cubicBezTo>
                    <a:pt x="479" y="687"/>
                    <a:pt x="471" y="684"/>
                    <a:pt x="462" y="691"/>
                  </a:cubicBezTo>
                  <a:cubicBezTo>
                    <a:pt x="418" y="713"/>
                    <a:pt x="415" y="715"/>
                    <a:pt x="412" y="717"/>
                  </a:cubicBezTo>
                  <a:cubicBezTo>
                    <a:pt x="381" y="734"/>
                    <a:pt x="377" y="737"/>
                    <a:pt x="373" y="740"/>
                  </a:cubicBezTo>
                  <a:cubicBezTo>
                    <a:pt x="385" y="720"/>
                    <a:pt x="404" y="707"/>
                    <a:pt x="421" y="696"/>
                  </a:cubicBezTo>
                  <a:cubicBezTo>
                    <a:pt x="473" y="672"/>
                    <a:pt x="478" y="677"/>
                    <a:pt x="484" y="670"/>
                  </a:cubicBezTo>
                  <a:cubicBezTo>
                    <a:pt x="519" y="657"/>
                    <a:pt x="524" y="659"/>
                    <a:pt x="529" y="654"/>
                  </a:cubicBezTo>
                  <a:cubicBezTo>
                    <a:pt x="603" y="622"/>
                    <a:pt x="611" y="619"/>
                    <a:pt x="619" y="615"/>
                  </a:cubicBezTo>
                  <a:cubicBezTo>
                    <a:pt x="667" y="570"/>
                    <a:pt x="677" y="568"/>
                    <a:pt x="675" y="564"/>
                  </a:cubicBezTo>
                  <a:cubicBezTo>
                    <a:pt x="719" y="542"/>
                    <a:pt x="725" y="539"/>
                    <a:pt x="730" y="537"/>
                  </a:cubicBezTo>
                  <a:cubicBezTo>
                    <a:pt x="742" y="527"/>
                    <a:pt x="737" y="530"/>
                    <a:pt x="732" y="533"/>
                  </a:cubicBezTo>
                  <a:cubicBezTo>
                    <a:pt x="706" y="538"/>
                    <a:pt x="703" y="542"/>
                    <a:pt x="700" y="544"/>
                  </a:cubicBezTo>
                  <a:cubicBezTo>
                    <a:pt x="637" y="575"/>
                    <a:pt x="629" y="578"/>
                    <a:pt x="622" y="585"/>
                  </a:cubicBezTo>
                  <a:cubicBezTo>
                    <a:pt x="557" y="616"/>
                    <a:pt x="550" y="611"/>
                    <a:pt x="543" y="615"/>
                  </a:cubicBezTo>
                  <a:cubicBezTo>
                    <a:pt x="514" y="623"/>
                    <a:pt x="507" y="625"/>
                    <a:pt x="499" y="630"/>
                  </a:cubicBezTo>
                  <a:cubicBezTo>
                    <a:pt x="469" y="641"/>
                    <a:pt x="463" y="637"/>
                    <a:pt x="455" y="644"/>
                  </a:cubicBezTo>
                  <a:cubicBezTo>
                    <a:pt x="432" y="653"/>
                    <a:pt x="426" y="659"/>
                    <a:pt x="422" y="658"/>
                  </a:cubicBezTo>
                  <a:cubicBezTo>
                    <a:pt x="410" y="660"/>
                    <a:pt x="410" y="653"/>
                    <a:pt x="416" y="648"/>
                  </a:cubicBezTo>
                  <a:cubicBezTo>
                    <a:pt x="439" y="640"/>
                    <a:pt x="445" y="628"/>
                    <a:pt x="447" y="633"/>
                  </a:cubicBezTo>
                  <a:cubicBezTo>
                    <a:pt x="502" y="611"/>
                    <a:pt x="513" y="606"/>
                    <a:pt x="523" y="605"/>
                  </a:cubicBezTo>
                  <a:cubicBezTo>
                    <a:pt x="597" y="583"/>
                    <a:pt x="606" y="581"/>
                    <a:pt x="615" y="576"/>
                  </a:cubicBezTo>
                  <a:cubicBezTo>
                    <a:pt x="655" y="561"/>
                    <a:pt x="660" y="548"/>
                    <a:pt x="663" y="553"/>
                  </a:cubicBezTo>
                  <a:cubicBezTo>
                    <a:pt x="715" y="530"/>
                    <a:pt x="721" y="528"/>
                    <a:pt x="727" y="527"/>
                  </a:cubicBezTo>
                  <a:cubicBezTo>
                    <a:pt x="736" y="512"/>
                    <a:pt x="727" y="524"/>
                    <a:pt x="720" y="520"/>
                  </a:cubicBezTo>
                  <a:cubicBezTo>
                    <a:pt x="677" y="533"/>
                    <a:pt x="673" y="536"/>
                    <a:pt x="668" y="537"/>
                  </a:cubicBezTo>
                  <a:cubicBezTo>
                    <a:pt x="603" y="571"/>
                    <a:pt x="600" y="575"/>
                    <a:pt x="598" y="573"/>
                  </a:cubicBezTo>
                  <a:cubicBezTo>
                    <a:pt x="555" y="592"/>
                    <a:pt x="552" y="588"/>
                    <a:pt x="549" y="589"/>
                  </a:cubicBezTo>
                  <a:cubicBezTo>
                    <a:pt x="507" y="600"/>
                    <a:pt x="504" y="601"/>
                    <a:pt x="501" y="601"/>
                  </a:cubicBezTo>
                  <a:cubicBezTo>
                    <a:pt x="462" y="618"/>
                    <a:pt x="456" y="620"/>
                    <a:pt x="449" y="622"/>
                  </a:cubicBezTo>
                  <a:cubicBezTo>
                    <a:pt x="427" y="627"/>
                    <a:pt x="429" y="624"/>
                    <a:pt x="432" y="622"/>
                  </a:cubicBezTo>
                  <a:cubicBezTo>
                    <a:pt x="464" y="601"/>
                    <a:pt x="476" y="596"/>
                    <a:pt x="488" y="594"/>
                  </a:cubicBezTo>
                  <a:cubicBezTo>
                    <a:pt x="519" y="583"/>
                    <a:pt x="522" y="582"/>
                    <a:pt x="525" y="584"/>
                  </a:cubicBezTo>
                  <a:cubicBezTo>
                    <a:pt x="550" y="574"/>
                    <a:pt x="557" y="572"/>
                    <a:pt x="563" y="571"/>
                  </a:cubicBezTo>
                  <a:cubicBezTo>
                    <a:pt x="588" y="560"/>
                    <a:pt x="594" y="562"/>
                    <a:pt x="600" y="559"/>
                  </a:cubicBezTo>
                  <a:cubicBezTo>
                    <a:pt x="645" y="537"/>
                    <a:pt x="651" y="541"/>
                    <a:pt x="657" y="535"/>
                  </a:cubicBezTo>
                  <a:cubicBezTo>
                    <a:pt x="670" y="528"/>
                    <a:pt x="672" y="530"/>
                    <a:pt x="671" y="528"/>
                  </a:cubicBezTo>
                  <a:cubicBezTo>
                    <a:pt x="707" y="510"/>
                    <a:pt x="711" y="502"/>
                    <a:pt x="714" y="502"/>
                  </a:cubicBezTo>
                  <a:cubicBezTo>
                    <a:pt x="729" y="486"/>
                    <a:pt x="743" y="485"/>
                    <a:pt x="736" y="481"/>
                  </a:cubicBezTo>
                  <a:cubicBezTo>
                    <a:pt x="686" y="515"/>
                    <a:pt x="684" y="515"/>
                    <a:pt x="682" y="515"/>
                  </a:cubicBezTo>
                  <a:cubicBezTo>
                    <a:pt x="660" y="525"/>
                    <a:pt x="654" y="529"/>
                    <a:pt x="648" y="532"/>
                  </a:cubicBezTo>
                  <a:cubicBezTo>
                    <a:pt x="622" y="542"/>
                    <a:pt x="616" y="542"/>
                    <a:pt x="609" y="548"/>
                  </a:cubicBezTo>
                  <a:cubicBezTo>
                    <a:pt x="569" y="562"/>
                    <a:pt x="566" y="558"/>
                    <a:pt x="563" y="561"/>
                  </a:cubicBezTo>
                  <a:cubicBezTo>
                    <a:pt x="541" y="567"/>
                    <a:pt x="537" y="572"/>
                    <a:pt x="535" y="570"/>
                  </a:cubicBezTo>
                  <a:cubicBezTo>
                    <a:pt x="474" y="591"/>
                    <a:pt x="469" y="587"/>
                    <a:pt x="462" y="592"/>
                  </a:cubicBezTo>
                  <a:cubicBezTo>
                    <a:pt x="459" y="582"/>
                    <a:pt x="465" y="573"/>
                    <a:pt x="468" y="576"/>
                  </a:cubicBezTo>
                  <a:cubicBezTo>
                    <a:pt x="497" y="562"/>
                    <a:pt x="501" y="567"/>
                    <a:pt x="506" y="564"/>
                  </a:cubicBezTo>
                  <a:cubicBezTo>
                    <a:pt x="546" y="554"/>
                    <a:pt x="550" y="555"/>
                    <a:pt x="555" y="550"/>
                  </a:cubicBezTo>
                  <a:cubicBezTo>
                    <a:pt x="621" y="530"/>
                    <a:pt x="639" y="521"/>
                    <a:pt x="656" y="514"/>
                  </a:cubicBezTo>
                  <a:cubicBezTo>
                    <a:pt x="724" y="468"/>
                    <a:pt x="727" y="472"/>
                    <a:pt x="731" y="467"/>
                  </a:cubicBezTo>
                  <a:cubicBezTo>
                    <a:pt x="698" y="479"/>
                    <a:pt x="675" y="497"/>
                    <a:pt x="653" y="506"/>
                  </a:cubicBezTo>
                  <a:cubicBezTo>
                    <a:pt x="569" y="540"/>
                    <a:pt x="564" y="539"/>
                    <a:pt x="557" y="543"/>
                  </a:cubicBezTo>
                  <a:cubicBezTo>
                    <a:pt x="520" y="547"/>
                    <a:pt x="515" y="554"/>
                    <a:pt x="512" y="552"/>
                  </a:cubicBezTo>
                  <a:cubicBezTo>
                    <a:pt x="473" y="562"/>
                    <a:pt x="469" y="568"/>
                    <a:pt x="466" y="563"/>
                  </a:cubicBezTo>
                  <a:cubicBezTo>
                    <a:pt x="498" y="545"/>
                    <a:pt x="497" y="541"/>
                    <a:pt x="502" y="539"/>
                  </a:cubicBezTo>
                  <a:cubicBezTo>
                    <a:pt x="563" y="520"/>
                    <a:pt x="573" y="516"/>
                    <a:pt x="581" y="519"/>
                  </a:cubicBezTo>
                  <a:cubicBezTo>
                    <a:pt x="612" y="506"/>
                    <a:pt x="616" y="505"/>
                    <a:pt x="619" y="506"/>
                  </a:cubicBezTo>
                  <a:cubicBezTo>
                    <a:pt x="736" y="443"/>
                    <a:pt x="752" y="427"/>
                    <a:pt x="767" y="422"/>
                  </a:cubicBezTo>
                  <a:cubicBezTo>
                    <a:pt x="792" y="398"/>
                    <a:pt x="801" y="398"/>
                    <a:pt x="799" y="388"/>
                  </a:cubicBezTo>
                  <a:cubicBezTo>
                    <a:pt x="779" y="406"/>
                    <a:pt x="773" y="410"/>
                    <a:pt x="771" y="411"/>
                  </a:cubicBezTo>
                  <a:cubicBezTo>
                    <a:pt x="764" y="417"/>
                    <a:pt x="760" y="419"/>
                    <a:pt x="757" y="421"/>
                  </a:cubicBezTo>
                  <a:cubicBezTo>
                    <a:pt x="698" y="461"/>
                    <a:pt x="694" y="459"/>
                    <a:pt x="692" y="461"/>
                  </a:cubicBezTo>
                  <a:cubicBezTo>
                    <a:pt x="645" y="481"/>
                    <a:pt x="642" y="485"/>
                    <a:pt x="639" y="487"/>
                  </a:cubicBezTo>
                  <a:cubicBezTo>
                    <a:pt x="607" y="499"/>
                    <a:pt x="602" y="499"/>
                    <a:pt x="597" y="503"/>
                  </a:cubicBezTo>
                  <a:cubicBezTo>
                    <a:pt x="580" y="505"/>
                    <a:pt x="572" y="510"/>
                    <a:pt x="564" y="509"/>
                  </a:cubicBezTo>
                  <a:cubicBezTo>
                    <a:pt x="507" y="529"/>
                    <a:pt x="504" y="529"/>
                    <a:pt x="501" y="530"/>
                  </a:cubicBezTo>
                  <a:cubicBezTo>
                    <a:pt x="511" y="516"/>
                    <a:pt x="516" y="516"/>
                    <a:pt x="521" y="510"/>
                  </a:cubicBezTo>
                  <a:cubicBezTo>
                    <a:pt x="560" y="498"/>
                    <a:pt x="569" y="498"/>
                    <a:pt x="580" y="493"/>
                  </a:cubicBezTo>
                  <a:cubicBezTo>
                    <a:pt x="646" y="472"/>
                    <a:pt x="652" y="467"/>
                    <a:pt x="658" y="468"/>
                  </a:cubicBezTo>
                  <a:cubicBezTo>
                    <a:pt x="762" y="408"/>
                    <a:pt x="771" y="401"/>
                    <a:pt x="780" y="395"/>
                  </a:cubicBezTo>
                  <a:cubicBezTo>
                    <a:pt x="794" y="385"/>
                    <a:pt x="799" y="381"/>
                    <a:pt x="804" y="378"/>
                  </a:cubicBezTo>
                  <a:cubicBezTo>
                    <a:pt x="816" y="362"/>
                    <a:pt x="807" y="368"/>
                    <a:pt x="799" y="374"/>
                  </a:cubicBezTo>
                  <a:cubicBezTo>
                    <a:pt x="785" y="381"/>
                    <a:pt x="780" y="387"/>
                    <a:pt x="777" y="392"/>
                  </a:cubicBezTo>
                  <a:cubicBezTo>
                    <a:pt x="741" y="412"/>
                    <a:pt x="732" y="416"/>
                    <a:pt x="722" y="424"/>
                  </a:cubicBezTo>
                  <a:cubicBezTo>
                    <a:pt x="700" y="442"/>
                    <a:pt x="692" y="439"/>
                    <a:pt x="689" y="441"/>
                  </a:cubicBezTo>
                  <a:cubicBezTo>
                    <a:pt x="614" y="471"/>
                    <a:pt x="613" y="473"/>
                    <a:pt x="607" y="476"/>
                  </a:cubicBezTo>
                  <a:cubicBezTo>
                    <a:pt x="566" y="485"/>
                    <a:pt x="556" y="494"/>
                    <a:pt x="549" y="491"/>
                  </a:cubicBezTo>
                  <a:cubicBezTo>
                    <a:pt x="513" y="502"/>
                    <a:pt x="508" y="511"/>
                    <a:pt x="505" y="508"/>
                  </a:cubicBezTo>
                  <a:cubicBezTo>
                    <a:pt x="524" y="490"/>
                    <a:pt x="526" y="487"/>
                    <a:pt x="528" y="486"/>
                  </a:cubicBezTo>
                  <a:cubicBezTo>
                    <a:pt x="546" y="478"/>
                    <a:pt x="555" y="473"/>
                    <a:pt x="564" y="467"/>
                  </a:cubicBezTo>
                  <a:cubicBezTo>
                    <a:pt x="585" y="466"/>
                    <a:pt x="592" y="460"/>
                    <a:pt x="598" y="460"/>
                  </a:cubicBezTo>
                  <a:cubicBezTo>
                    <a:pt x="650" y="440"/>
                    <a:pt x="653" y="444"/>
                    <a:pt x="657" y="440"/>
                  </a:cubicBezTo>
                  <a:cubicBezTo>
                    <a:pt x="729" y="408"/>
                    <a:pt x="743" y="399"/>
                    <a:pt x="758" y="389"/>
                  </a:cubicBezTo>
                  <a:cubicBezTo>
                    <a:pt x="794" y="357"/>
                    <a:pt x="790" y="359"/>
                    <a:pt x="778" y="369"/>
                  </a:cubicBezTo>
                  <a:cubicBezTo>
                    <a:pt x="742" y="393"/>
                    <a:pt x="737" y="396"/>
                    <a:pt x="732" y="400"/>
                  </a:cubicBezTo>
                  <a:cubicBezTo>
                    <a:pt x="693" y="417"/>
                    <a:pt x="690" y="418"/>
                    <a:pt x="687" y="420"/>
                  </a:cubicBezTo>
                  <a:cubicBezTo>
                    <a:pt x="629" y="438"/>
                    <a:pt x="622" y="447"/>
                    <a:pt x="618" y="443"/>
                  </a:cubicBezTo>
                  <a:cubicBezTo>
                    <a:pt x="587" y="455"/>
                    <a:pt x="575" y="459"/>
                    <a:pt x="564" y="457"/>
                  </a:cubicBezTo>
                  <a:cubicBezTo>
                    <a:pt x="544" y="467"/>
                    <a:pt x="539" y="470"/>
                    <a:pt x="534" y="470"/>
                  </a:cubicBezTo>
                  <a:cubicBezTo>
                    <a:pt x="590" y="434"/>
                    <a:pt x="594" y="439"/>
                    <a:pt x="599" y="435"/>
                  </a:cubicBezTo>
                  <a:cubicBezTo>
                    <a:pt x="658" y="416"/>
                    <a:pt x="669" y="411"/>
                    <a:pt x="679" y="409"/>
                  </a:cubicBezTo>
                  <a:cubicBezTo>
                    <a:pt x="766" y="359"/>
                    <a:pt x="770" y="356"/>
                    <a:pt x="786" y="346"/>
                  </a:cubicBezTo>
                  <a:cubicBezTo>
                    <a:pt x="788" y="337"/>
                    <a:pt x="773" y="348"/>
                    <a:pt x="758" y="359"/>
                  </a:cubicBezTo>
                  <a:cubicBezTo>
                    <a:pt x="666" y="405"/>
                    <a:pt x="659" y="405"/>
                    <a:pt x="650" y="410"/>
                  </a:cubicBezTo>
                  <a:cubicBezTo>
                    <a:pt x="579" y="427"/>
                    <a:pt x="571" y="435"/>
                    <a:pt x="566" y="429"/>
                  </a:cubicBezTo>
                  <a:cubicBezTo>
                    <a:pt x="586" y="418"/>
                    <a:pt x="591" y="422"/>
                    <a:pt x="597" y="419"/>
                  </a:cubicBezTo>
                  <a:cubicBezTo>
                    <a:pt x="623" y="411"/>
                    <a:pt x="627" y="405"/>
                    <a:pt x="629" y="408"/>
                  </a:cubicBezTo>
                  <a:cubicBezTo>
                    <a:pt x="674" y="391"/>
                    <a:pt x="674" y="383"/>
                    <a:pt x="679" y="385"/>
                  </a:cubicBezTo>
                  <a:cubicBezTo>
                    <a:pt x="709" y="372"/>
                    <a:pt x="714" y="369"/>
                    <a:pt x="719" y="365"/>
                  </a:cubicBezTo>
                  <a:cubicBezTo>
                    <a:pt x="790" y="326"/>
                    <a:pt x="800" y="319"/>
                    <a:pt x="808" y="316"/>
                  </a:cubicBezTo>
                  <a:cubicBezTo>
                    <a:pt x="851" y="294"/>
                    <a:pt x="848" y="291"/>
                    <a:pt x="852" y="289"/>
                  </a:cubicBezTo>
                  <a:cubicBezTo>
                    <a:pt x="847" y="287"/>
                    <a:pt x="848" y="290"/>
                    <a:pt x="845" y="292"/>
                  </a:cubicBezTo>
                  <a:cubicBezTo>
                    <a:pt x="796" y="312"/>
                    <a:pt x="785" y="320"/>
                    <a:pt x="775" y="325"/>
                  </a:cubicBezTo>
                  <a:cubicBezTo>
                    <a:pt x="686" y="371"/>
                    <a:pt x="681" y="378"/>
                    <a:pt x="677" y="376"/>
                  </a:cubicBezTo>
                  <a:cubicBezTo>
                    <a:pt x="647" y="386"/>
                    <a:pt x="644" y="390"/>
                    <a:pt x="642" y="391"/>
                  </a:cubicBezTo>
                  <a:cubicBezTo>
                    <a:pt x="602" y="407"/>
                    <a:pt x="598" y="406"/>
                    <a:pt x="593" y="409"/>
                  </a:cubicBezTo>
                  <a:cubicBezTo>
                    <a:pt x="585" y="406"/>
                    <a:pt x="586" y="411"/>
                    <a:pt x="589" y="407"/>
                  </a:cubicBezTo>
                  <a:cubicBezTo>
                    <a:pt x="637" y="379"/>
                    <a:pt x="661" y="368"/>
                    <a:pt x="684" y="361"/>
                  </a:cubicBezTo>
                  <a:cubicBezTo>
                    <a:pt x="714" y="348"/>
                    <a:pt x="717" y="344"/>
                    <a:pt x="720" y="343"/>
                  </a:cubicBezTo>
                  <a:cubicBezTo>
                    <a:pt x="761" y="318"/>
                    <a:pt x="780" y="313"/>
                    <a:pt x="794" y="303"/>
                  </a:cubicBezTo>
                  <a:cubicBezTo>
                    <a:pt x="837" y="288"/>
                    <a:pt x="847" y="283"/>
                    <a:pt x="845" y="279"/>
                  </a:cubicBezTo>
                  <a:cubicBezTo>
                    <a:pt x="748" y="324"/>
                    <a:pt x="743" y="322"/>
                    <a:pt x="738" y="327"/>
                  </a:cubicBezTo>
                  <a:cubicBezTo>
                    <a:pt x="712" y="340"/>
                    <a:pt x="702" y="341"/>
                    <a:pt x="692" y="348"/>
                  </a:cubicBezTo>
                  <a:cubicBezTo>
                    <a:pt x="671" y="360"/>
                    <a:pt x="667" y="355"/>
                    <a:pt x="661" y="360"/>
                  </a:cubicBezTo>
                  <a:cubicBezTo>
                    <a:pt x="628" y="371"/>
                    <a:pt x="625" y="375"/>
                    <a:pt x="623" y="373"/>
                  </a:cubicBezTo>
                  <a:cubicBezTo>
                    <a:pt x="602" y="380"/>
                    <a:pt x="603" y="375"/>
                    <a:pt x="608" y="379"/>
                  </a:cubicBezTo>
                  <a:cubicBezTo>
                    <a:pt x="635" y="363"/>
                    <a:pt x="640" y="358"/>
                    <a:pt x="645" y="355"/>
                  </a:cubicBezTo>
                  <a:cubicBezTo>
                    <a:pt x="690" y="337"/>
                    <a:pt x="695" y="339"/>
                    <a:pt x="702" y="336"/>
                  </a:cubicBezTo>
                  <a:cubicBezTo>
                    <a:pt x="778" y="299"/>
                    <a:pt x="789" y="291"/>
                    <a:pt x="800" y="284"/>
                  </a:cubicBezTo>
                  <a:cubicBezTo>
                    <a:pt x="823" y="265"/>
                    <a:pt x="817" y="270"/>
                    <a:pt x="810" y="275"/>
                  </a:cubicBezTo>
                  <a:cubicBezTo>
                    <a:pt x="745" y="308"/>
                    <a:pt x="744" y="312"/>
                    <a:pt x="735" y="317"/>
                  </a:cubicBezTo>
                  <a:cubicBezTo>
                    <a:pt x="706" y="325"/>
                    <a:pt x="698" y="329"/>
                    <a:pt x="692" y="328"/>
                  </a:cubicBezTo>
                  <a:cubicBezTo>
                    <a:pt x="631" y="353"/>
                    <a:pt x="625" y="359"/>
                    <a:pt x="621" y="355"/>
                  </a:cubicBezTo>
                  <a:cubicBezTo>
                    <a:pt x="645" y="341"/>
                    <a:pt x="649" y="339"/>
                    <a:pt x="654" y="336"/>
                  </a:cubicBezTo>
                  <a:cubicBezTo>
                    <a:pt x="697" y="321"/>
                    <a:pt x="705" y="316"/>
                    <a:pt x="713" y="313"/>
                  </a:cubicBezTo>
                  <a:cubicBezTo>
                    <a:pt x="745" y="297"/>
                    <a:pt x="753" y="295"/>
                    <a:pt x="761" y="291"/>
                  </a:cubicBezTo>
                  <a:cubicBezTo>
                    <a:pt x="803" y="262"/>
                    <a:pt x="807" y="264"/>
                    <a:pt x="806" y="261"/>
                  </a:cubicBezTo>
                  <a:cubicBezTo>
                    <a:pt x="839" y="233"/>
                    <a:pt x="843" y="230"/>
                    <a:pt x="847" y="226"/>
                  </a:cubicBezTo>
                  <a:cubicBezTo>
                    <a:pt x="796" y="261"/>
                    <a:pt x="788" y="266"/>
                    <a:pt x="779" y="272"/>
                  </a:cubicBezTo>
                  <a:cubicBezTo>
                    <a:pt x="668" y="319"/>
                    <a:pt x="661" y="325"/>
                    <a:pt x="655" y="325"/>
                  </a:cubicBezTo>
                  <a:cubicBezTo>
                    <a:pt x="643" y="332"/>
                    <a:pt x="643" y="326"/>
                    <a:pt x="646" y="322"/>
                  </a:cubicBezTo>
                  <a:cubicBezTo>
                    <a:pt x="668" y="316"/>
                    <a:pt x="674" y="313"/>
                    <a:pt x="679" y="313"/>
                  </a:cubicBezTo>
                  <a:cubicBezTo>
                    <a:pt x="789" y="253"/>
                    <a:pt x="800" y="245"/>
                    <a:pt x="811" y="238"/>
                  </a:cubicBezTo>
                  <a:cubicBezTo>
                    <a:pt x="830" y="217"/>
                    <a:pt x="839" y="215"/>
                    <a:pt x="836" y="212"/>
                  </a:cubicBezTo>
                  <a:cubicBezTo>
                    <a:pt x="826" y="221"/>
                    <a:pt x="818" y="219"/>
                    <a:pt x="815" y="227"/>
                  </a:cubicBezTo>
                  <a:cubicBezTo>
                    <a:pt x="759" y="262"/>
                    <a:pt x="739" y="275"/>
                    <a:pt x="719" y="284"/>
                  </a:cubicBezTo>
                  <a:cubicBezTo>
                    <a:pt x="673" y="305"/>
                    <a:pt x="671" y="306"/>
                    <a:pt x="668" y="306"/>
                  </a:cubicBezTo>
                  <a:cubicBezTo>
                    <a:pt x="711" y="282"/>
                    <a:pt x="719" y="273"/>
                    <a:pt x="727" y="271"/>
                  </a:cubicBezTo>
                  <a:cubicBezTo>
                    <a:pt x="797" y="226"/>
                    <a:pt x="805" y="220"/>
                    <a:pt x="813" y="214"/>
                  </a:cubicBezTo>
                  <a:cubicBezTo>
                    <a:pt x="850" y="175"/>
                    <a:pt x="861" y="172"/>
                    <a:pt x="859" y="168"/>
                  </a:cubicBezTo>
                  <a:close/>
                  <a:moveTo>
                    <a:pt x="743" y="232"/>
                  </a:moveTo>
                  <a:cubicBezTo>
                    <a:pt x="748" y="239"/>
                    <a:pt x="733" y="238"/>
                    <a:pt x="728" y="246"/>
                  </a:cubicBezTo>
                  <a:cubicBezTo>
                    <a:pt x="725" y="238"/>
                    <a:pt x="737" y="240"/>
                    <a:pt x="743" y="232"/>
                  </a:cubicBezTo>
                  <a:close/>
                  <a:moveTo>
                    <a:pt x="723" y="245"/>
                  </a:moveTo>
                  <a:cubicBezTo>
                    <a:pt x="723" y="251"/>
                    <a:pt x="713" y="252"/>
                    <a:pt x="710" y="254"/>
                  </a:cubicBezTo>
                  <a:cubicBezTo>
                    <a:pt x="709" y="248"/>
                    <a:pt x="719" y="247"/>
                    <a:pt x="723" y="245"/>
                  </a:cubicBezTo>
                  <a:close/>
                  <a:moveTo>
                    <a:pt x="265" y="659"/>
                  </a:moveTo>
                  <a:cubicBezTo>
                    <a:pt x="262" y="656"/>
                    <a:pt x="263" y="654"/>
                    <a:pt x="262" y="651"/>
                  </a:cubicBezTo>
                  <a:cubicBezTo>
                    <a:pt x="260" y="649"/>
                    <a:pt x="256" y="646"/>
                    <a:pt x="259" y="644"/>
                  </a:cubicBezTo>
                  <a:cubicBezTo>
                    <a:pt x="256" y="643"/>
                    <a:pt x="254" y="641"/>
                    <a:pt x="252" y="638"/>
                  </a:cubicBezTo>
                  <a:cubicBezTo>
                    <a:pt x="252" y="636"/>
                    <a:pt x="252" y="634"/>
                    <a:pt x="250" y="635"/>
                  </a:cubicBezTo>
                  <a:cubicBezTo>
                    <a:pt x="248" y="631"/>
                    <a:pt x="248" y="627"/>
                    <a:pt x="243" y="623"/>
                  </a:cubicBezTo>
                  <a:cubicBezTo>
                    <a:pt x="245" y="617"/>
                    <a:pt x="243" y="617"/>
                    <a:pt x="239" y="613"/>
                  </a:cubicBezTo>
                  <a:cubicBezTo>
                    <a:pt x="241" y="610"/>
                    <a:pt x="236" y="605"/>
                    <a:pt x="236" y="601"/>
                  </a:cubicBezTo>
                  <a:cubicBezTo>
                    <a:pt x="231" y="592"/>
                    <a:pt x="230" y="592"/>
                    <a:pt x="223" y="581"/>
                  </a:cubicBezTo>
                  <a:cubicBezTo>
                    <a:pt x="215" y="572"/>
                    <a:pt x="216" y="564"/>
                    <a:pt x="207" y="555"/>
                  </a:cubicBezTo>
                  <a:cubicBezTo>
                    <a:pt x="203" y="545"/>
                    <a:pt x="204" y="543"/>
                    <a:pt x="195" y="532"/>
                  </a:cubicBezTo>
                  <a:cubicBezTo>
                    <a:pt x="199" y="528"/>
                    <a:pt x="191" y="523"/>
                    <a:pt x="193" y="519"/>
                  </a:cubicBezTo>
                  <a:cubicBezTo>
                    <a:pt x="188" y="514"/>
                    <a:pt x="192" y="510"/>
                    <a:pt x="188" y="505"/>
                  </a:cubicBezTo>
                  <a:cubicBezTo>
                    <a:pt x="187" y="496"/>
                    <a:pt x="184" y="487"/>
                    <a:pt x="181" y="478"/>
                  </a:cubicBezTo>
                  <a:cubicBezTo>
                    <a:pt x="189" y="478"/>
                    <a:pt x="185" y="488"/>
                    <a:pt x="189" y="492"/>
                  </a:cubicBezTo>
                  <a:cubicBezTo>
                    <a:pt x="191" y="498"/>
                    <a:pt x="194" y="504"/>
                    <a:pt x="193" y="509"/>
                  </a:cubicBezTo>
                  <a:cubicBezTo>
                    <a:pt x="200" y="517"/>
                    <a:pt x="199" y="523"/>
                    <a:pt x="207" y="531"/>
                  </a:cubicBezTo>
                  <a:cubicBezTo>
                    <a:pt x="210" y="535"/>
                    <a:pt x="208" y="538"/>
                    <a:pt x="209" y="541"/>
                  </a:cubicBezTo>
                  <a:cubicBezTo>
                    <a:pt x="213" y="542"/>
                    <a:pt x="214" y="546"/>
                    <a:pt x="213" y="549"/>
                  </a:cubicBezTo>
                  <a:cubicBezTo>
                    <a:pt x="220" y="554"/>
                    <a:pt x="218" y="557"/>
                    <a:pt x="224" y="565"/>
                  </a:cubicBezTo>
                  <a:cubicBezTo>
                    <a:pt x="227" y="574"/>
                    <a:pt x="233" y="584"/>
                    <a:pt x="237" y="593"/>
                  </a:cubicBezTo>
                  <a:cubicBezTo>
                    <a:pt x="239" y="596"/>
                    <a:pt x="241" y="598"/>
                    <a:pt x="243" y="601"/>
                  </a:cubicBezTo>
                  <a:cubicBezTo>
                    <a:pt x="243" y="603"/>
                    <a:pt x="243" y="605"/>
                    <a:pt x="245" y="604"/>
                  </a:cubicBezTo>
                  <a:cubicBezTo>
                    <a:pt x="246" y="609"/>
                    <a:pt x="245" y="613"/>
                    <a:pt x="250" y="618"/>
                  </a:cubicBezTo>
                  <a:cubicBezTo>
                    <a:pt x="253" y="627"/>
                    <a:pt x="261" y="637"/>
                    <a:pt x="263" y="646"/>
                  </a:cubicBezTo>
                  <a:cubicBezTo>
                    <a:pt x="271" y="655"/>
                    <a:pt x="270" y="664"/>
                    <a:pt x="275" y="673"/>
                  </a:cubicBezTo>
                  <a:cubicBezTo>
                    <a:pt x="268" y="673"/>
                    <a:pt x="271" y="663"/>
                    <a:pt x="265" y="659"/>
                  </a:cubicBezTo>
                  <a:close/>
                  <a:moveTo>
                    <a:pt x="279" y="685"/>
                  </a:moveTo>
                  <a:cubicBezTo>
                    <a:pt x="279" y="692"/>
                    <a:pt x="278" y="682"/>
                    <a:pt x="274" y="679"/>
                  </a:cubicBezTo>
                  <a:cubicBezTo>
                    <a:pt x="273" y="676"/>
                    <a:pt x="276" y="678"/>
                    <a:pt x="277" y="679"/>
                  </a:cubicBezTo>
                  <a:cubicBezTo>
                    <a:pt x="278" y="681"/>
                    <a:pt x="279" y="683"/>
                    <a:pt x="281" y="684"/>
                  </a:cubicBezTo>
                  <a:cubicBezTo>
                    <a:pt x="280" y="685"/>
                    <a:pt x="280" y="685"/>
                    <a:pt x="279" y="685"/>
                  </a:cubicBezTo>
                  <a:close/>
                  <a:moveTo>
                    <a:pt x="166" y="634"/>
                  </a:moveTo>
                  <a:cubicBezTo>
                    <a:pt x="162" y="637"/>
                    <a:pt x="166" y="630"/>
                    <a:pt x="161" y="628"/>
                  </a:cubicBezTo>
                  <a:cubicBezTo>
                    <a:pt x="168" y="628"/>
                    <a:pt x="168" y="638"/>
                    <a:pt x="172" y="642"/>
                  </a:cubicBezTo>
                  <a:cubicBezTo>
                    <a:pt x="168" y="645"/>
                    <a:pt x="166" y="636"/>
                    <a:pt x="166" y="634"/>
                  </a:cubicBezTo>
                  <a:close/>
                  <a:moveTo>
                    <a:pt x="192" y="691"/>
                  </a:moveTo>
                  <a:cubicBezTo>
                    <a:pt x="192" y="690"/>
                    <a:pt x="191" y="690"/>
                    <a:pt x="190" y="691"/>
                  </a:cubicBezTo>
                  <a:cubicBezTo>
                    <a:pt x="187" y="685"/>
                    <a:pt x="184" y="679"/>
                    <a:pt x="184" y="673"/>
                  </a:cubicBezTo>
                  <a:cubicBezTo>
                    <a:pt x="190" y="669"/>
                    <a:pt x="184" y="681"/>
                    <a:pt x="189" y="677"/>
                  </a:cubicBezTo>
                  <a:cubicBezTo>
                    <a:pt x="189" y="682"/>
                    <a:pt x="193" y="688"/>
                    <a:pt x="194" y="693"/>
                  </a:cubicBezTo>
                  <a:cubicBezTo>
                    <a:pt x="195" y="695"/>
                    <a:pt x="196" y="696"/>
                    <a:pt x="197" y="698"/>
                  </a:cubicBezTo>
                  <a:cubicBezTo>
                    <a:pt x="200" y="705"/>
                    <a:pt x="188" y="693"/>
                    <a:pt x="192" y="691"/>
                  </a:cubicBezTo>
                  <a:close/>
                  <a:moveTo>
                    <a:pt x="259" y="828"/>
                  </a:moveTo>
                  <a:cubicBezTo>
                    <a:pt x="258" y="824"/>
                    <a:pt x="255" y="820"/>
                    <a:pt x="256" y="817"/>
                  </a:cubicBezTo>
                  <a:cubicBezTo>
                    <a:pt x="247" y="810"/>
                    <a:pt x="247" y="797"/>
                    <a:pt x="241" y="789"/>
                  </a:cubicBezTo>
                  <a:cubicBezTo>
                    <a:pt x="233" y="777"/>
                    <a:pt x="228" y="766"/>
                    <a:pt x="224" y="755"/>
                  </a:cubicBezTo>
                  <a:cubicBezTo>
                    <a:pt x="220" y="751"/>
                    <a:pt x="217" y="746"/>
                    <a:pt x="214" y="742"/>
                  </a:cubicBezTo>
                  <a:cubicBezTo>
                    <a:pt x="212" y="737"/>
                    <a:pt x="211" y="732"/>
                    <a:pt x="208" y="727"/>
                  </a:cubicBezTo>
                  <a:cubicBezTo>
                    <a:pt x="206" y="724"/>
                    <a:pt x="208" y="722"/>
                    <a:pt x="205" y="719"/>
                  </a:cubicBezTo>
                  <a:cubicBezTo>
                    <a:pt x="202" y="720"/>
                    <a:pt x="204" y="715"/>
                    <a:pt x="201" y="717"/>
                  </a:cubicBezTo>
                  <a:cubicBezTo>
                    <a:pt x="203" y="712"/>
                    <a:pt x="194" y="705"/>
                    <a:pt x="199" y="701"/>
                  </a:cubicBezTo>
                  <a:cubicBezTo>
                    <a:pt x="207" y="710"/>
                    <a:pt x="207" y="720"/>
                    <a:pt x="217" y="725"/>
                  </a:cubicBezTo>
                  <a:cubicBezTo>
                    <a:pt x="214" y="728"/>
                    <a:pt x="222" y="733"/>
                    <a:pt x="220" y="736"/>
                  </a:cubicBezTo>
                  <a:cubicBezTo>
                    <a:pt x="220" y="739"/>
                    <a:pt x="227" y="743"/>
                    <a:pt x="224" y="745"/>
                  </a:cubicBezTo>
                  <a:cubicBezTo>
                    <a:pt x="228" y="751"/>
                    <a:pt x="231" y="757"/>
                    <a:pt x="232" y="763"/>
                  </a:cubicBezTo>
                  <a:cubicBezTo>
                    <a:pt x="242" y="777"/>
                    <a:pt x="242" y="783"/>
                    <a:pt x="252" y="798"/>
                  </a:cubicBezTo>
                  <a:cubicBezTo>
                    <a:pt x="255" y="807"/>
                    <a:pt x="256" y="808"/>
                    <a:pt x="261" y="817"/>
                  </a:cubicBezTo>
                  <a:cubicBezTo>
                    <a:pt x="258" y="822"/>
                    <a:pt x="264" y="829"/>
                    <a:pt x="265" y="836"/>
                  </a:cubicBezTo>
                  <a:cubicBezTo>
                    <a:pt x="259" y="838"/>
                    <a:pt x="262" y="830"/>
                    <a:pt x="259" y="828"/>
                  </a:cubicBezTo>
                  <a:close/>
                  <a:moveTo>
                    <a:pt x="195" y="1053"/>
                  </a:moveTo>
                  <a:cubicBezTo>
                    <a:pt x="187" y="1053"/>
                    <a:pt x="194" y="1042"/>
                    <a:pt x="195" y="1053"/>
                  </a:cubicBezTo>
                  <a:close/>
                  <a:moveTo>
                    <a:pt x="139" y="1162"/>
                  </a:moveTo>
                  <a:cubicBezTo>
                    <a:pt x="139" y="1162"/>
                    <a:pt x="135" y="1161"/>
                    <a:pt x="135" y="1160"/>
                  </a:cubicBezTo>
                  <a:cubicBezTo>
                    <a:pt x="135" y="1160"/>
                    <a:pt x="137" y="1159"/>
                    <a:pt x="137" y="1159"/>
                  </a:cubicBezTo>
                  <a:cubicBezTo>
                    <a:pt x="135" y="1156"/>
                    <a:pt x="134" y="1152"/>
                    <a:pt x="136" y="1155"/>
                  </a:cubicBezTo>
                  <a:cubicBezTo>
                    <a:pt x="138" y="1157"/>
                    <a:pt x="136" y="1158"/>
                    <a:pt x="137" y="1159"/>
                  </a:cubicBezTo>
                  <a:cubicBezTo>
                    <a:pt x="137" y="1159"/>
                    <a:pt x="146" y="1164"/>
                    <a:pt x="139" y="1162"/>
                  </a:cubicBezTo>
                  <a:close/>
                  <a:moveTo>
                    <a:pt x="157" y="1194"/>
                  </a:moveTo>
                  <a:cubicBezTo>
                    <a:pt x="156" y="1188"/>
                    <a:pt x="151" y="1181"/>
                    <a:pt x="146" y="1175"/>
                  </a:cubicBezTo>
                  <a:cubicBezTo>
                    <a:pt x="148" y="1173"/>
                    <a:pt x="150" y="1179"/>
                    <a:pt x="153" y="1177"/>
                  </a:cubicBezTo>
                  <a:cubicBezTo>
                    <a:pt x="149" y="1182"/>
                    <a:pt x="165" y="1190"/>
                    <a:pt x="157" y="1194"/>
                  </a:cubicBezTo>
                  <a:close/>
                  <a:moveTo>
                    <a:pt x="160" y="1194"/>
                  </a:moveTo>
                  <a:cubicBezTo>
                    <a:pt x="165" y="1194"/>
                    <a:pt x="164" y="1204"/>
                    <a:pt x="167" y="1208"/>
                  </a:cubicBezTo>
                  <a:cubicBezTo>
                    <a:pt x="161" y="1208"/>
                    <a:pt x="161" y="1198"/>
                    <a:pt x="160" y="1194"/>
                  </a:cubicBezTo>
                  <a:close/>
                  <a:moveTo>
                    <a:pt x="120" y="1272"/>
                  </a:moveTo>
                  <a:cubicBezTo>
                    <a:pt x="122" y="1271"/>
                    <a:pt x="129" y="1274"/>
                    <a:pt x="125" y="1275"/>
                  </a:cubicBezTo>
                  <a:cubicBezTo>
                    <a:pt x="136" y="1289"/>
                    <a:pt x="127" y="1283"/>
                    <a:pt x="120" y="1272"/>
                  </a:cubicBezTo>
                  <a:close/>
                  <a:moveTo>
                    <a:pt x="25" y="1215"/>
                  </a:moveTo>
                  <a:cubicBezTo>
                    <a:pt x="26" y="1214"/>
                    <a:pt x="27" y="1214"/>
                    <a:pt x="28" y="1213"/>
                  </a:cubicBezTo>
                  <a:cubicBezTo>
                    <a:pt x="29" y="1214"/>
                    <a:pt x="31" y="1216"/>
                    <a:pt x="32" y="1218"/>
                  </a:cubicBezTo>
                  <a:cubicBezTo>
                    <a:pt x="31" y="1218"/>
                    <a:pt x="30" y="1219"/>
                    <a:pt x="29" y="1220"/>
                  </a:cubicBezTo>
                  <a:cubicBezTo>
                    <a:pt x="27" y="1218"/>
                    <a:pt x="26" y="1217"/>
                    <a:pt x="25" y="1215"/>
                  </a:cubicBezTo>
                  <a:close/>
                  <a:moveTo>
                    <a:pt x="121" y="1375"/>
                  </a:moveTo>
                  <a:cubicBezTo>
                    <a:pt x="117" y="1370"/>
                    <a:pt x="114" y="1365"/>
                    <a:pt x="110" y="1360"/>
                  </a:cubicBezTo>
                  <a:cubicBezTo>
                    <a:pt x="113" y="1358"/>
                    <a:pt x="116" y="1360"/>
                    <a:pt x="118" y="1364"/>
                  </a:cubicBezTo>
                  <a:cubicBezTo>
                    <a:pt x="122" y="1365"/>
                    <a:pt x="127" y="1372"/>
                    <a:pt x="121" y="1375"/>
                  </a:cubicBezTo>
                  <a:close/>
                  <a:moveTo>
                    <a:pt x="156" y="1400"/>
                  </a:moveTo>
                  <a:cubicBezTo>
                    <a:pt x="154" y="1401"/>
                    <a:pt x="156" y="1399"/>
                    <a:pt x="154" y="1397"/>
                  </a:cubicBezTo>
                  <a:cubicBezTo>
                    <a:pt x="129" y="1364"/>
                    <a:pt x="125" y="1355"/>
                    <a:pt x="120" y="1353"/>
                  </a:cubicBezTo>
                  <a:cubicBezTo>
                    <a:pt x="103" y="1335"/>
                    <a:pt x="105" y="1329"/>
                    <a:pt x="98" y="1330"/>
                  </a:cubicBezTo>
                  <a:cubicBezTo>
                    <a:pt x="80" y="1305"/>
                    <a:pt x="82" y="1304"/>
                    <a:pt x="82" y="1304"/>
                  </a:cubicBezTo>
                  <a:cubicBezTo>
                    <a:pt x="72" y="1293"/>
                    <a:pt x="73" y="1290"/>
                    <a:pt x="72" y="1290"/>
                  </a:cubicBezTo>
                  <a:cubicBezTo>
                    <a:pt x="60" y="1278"/>
                    <a:pt x="63" y="1277"/>
                    <a:pt x="61" y="1275"/>
                  </a:cubicBezTo>
                  <a:cubicBezTo>
                    <a:pt x="44" y="1247"/>
                    <a:pt x="37" y="1241"/>
                    <a:pt x="37" y="1236"/>
                  </a:cubicBezTo>
                  <a:cubicBezTo>
                    <a:pt x="33" y="1223"/>
                    <a:pt x="41" y="1230"/>
                    <a:pt x="45" y="1233"/>
                  </a:cubicBezTo>
                  <a:cubicBezTo>
                    <a:pt x="83" y="1280"/>
                    <a:pt x="94" y="1291"/>
                    <a:pt x="101" y="1303"/>
                  </a:cubicBezTo>
                  <a:cubicBezTo>
                    <a:pt x="106" y="1310"/>
                    <a:pt x="104" y="1311"/>
                    <a:pt x="105" y="1312"/>
                  </a:cubicBezTo>
                  <a:cubicBezTo>
                    <a:pt x="117" y="1329"/>
                    <a:pt x="118" y="1327"/>
                    <a:pt x="119" y="1329"/>
                  </a:cubicBezTo>
                  <a:cubicBezTo>
                    <a:pt x="159" y="1413"/>
                    <a:pt x="159" y="1403"/>
                    <a:pt x="156" y="1400"/>
                  </a:cubicBezTo>
                  <a:close/>
                  <a:moveTo>
                    <a:pt x="217" y="1325"/>
                  </a:moveTo>
                  <a:cubicBezTo>
                    <a:pt x="220" y="1327"/>
                    <a:pt x="210" y="1334"/>
                    <a:pt x="210" y="1328"/>
                  </a:cubicBezTo>
                  <a:cubicBezTo>
                    <a:pt x="212" y="1325"/>
                    <a:pt x="214" y="1327"/>
                    <a:pt x="217" y="1325"/>
                  </a:cubicBezTo>
                  <a:close/>
                  <a:moveTo>
                    <a:pt x="182" y="1218"/>
                  </a:moveTo>
                  <a:cubicBezTo>
                    <a:pt x="188" y="1216"/>
                    <a:pt x="184" y="1224"/>
                    <a:pt x="189" y="1227"/>
                  </a:cubicBezTo>
                  <a:cubicBezTo>
                    <a:pt x="183" y="1229"/>
                    <a:pt x="184" y="1220"/>
                    <a:pt x="182" y="1218"/>
                  </a:cubicBezTo>
                  <a:close/>
                  <a:moveTo>
                    <a:pt x="339" y="1330"/>
                  </a:moveTo>
                  <a:cubicBezTo>
                    <a:pt x="343" y="1334"/>
                    <a:pt x="348" y="1326"/>
                    <a:pt x="351" y="1333"/>
                  </a:cubicBezTo>
                  <a:cubicBezTo>
                    <a:pt x="345" y="1334"/>
                    <a:pt x="340" y="1333"/>
                    <a:pt x="334" y="1333"/>
                  </a:cubicBezTo>
                  <a:cubicBezTo>
                    <a:pt x="333" y="1331"/>
                    <a:pt x="337" y="1333"/>
                    <a:pt x="339" y="1330"/>
                  </a:cubicBezTo>
                  <a:close/>
                  <a:moveTo>
                    <a:pt x="334" y="1341"/>
                  </a:moveTo>
                  <a:cubicBezTo>
                    <a:pt x="336" y="1340"/>
                    <a:pt x="338" y="1342"/>
                    <a:pt x="340" y="1342"/>
                  </a:cubicBezTo>
                  <a:cubicBezTo>
                    <a:pt x="342" y="1341"/>
                    <a:pt x="344" y="1342"/>
                    <a:pt x="346" y="1340"/>
                  </a:cubicBezTo>
                  <a:cubicBezTo>
                    <a:pt x="357" y="1342"/>
                    <a:pt x="367" y="1347"/>
                    <a:pt x="379" y="1338"/>
                  </a:cubicBezTo>
                  <a:cubicBezTo>
                    <a:pt x="387" y="1341"/>
                    <a:pt x="395" y="1339"/>
                    <a:pt x="403" y="1338"/>
                  </a:cubicBezTo>
                  <a:cubicBezTo>
                    <a:pt x="406" y="1343"/>
                    <a:pt x="399" y="1338"/>
                    <a:pt x="397" y="1342"/>
                  </a:cubicBezTo>
                  <a:cubicBezTo>
                    <a:pt x="395" y="1339"/>
                    <a:pt x="391" y="1345"/>
                    <a:pt x="389" y="1341"/>
                  </a:cubicBezTo>
                  <a:cubicBezTo>
                    <a:pt x="383" y="1345"/>
                    <a:pt x="378" y="1341"/>
                    <a:pt x="372" y="1345"/>
                  </a:cubicBezTo>
                  <a:cubicBezTo>
                    <a:pt x="367" y="1342"/>
                    <a:pt x="362" y="1346"/>
                    <a:pt x="357" y="1344"/>
                  </a:cubicBezTo>
                  <a:cubicBezTo>
                    <a:pt x="352" y="1342"/>
                    <a:pt x="346" y="1348"/>
                    <a:pt x="341" y="1343"/>
                  </a:cubicBezTo>
                  <a:cubicBezTo>
                    <a:pt x="335" y="1345"/>
                    <a:pt x="329" y="1350"/>
                    <a:pt x="324" y="1343"/>
                  </a:cubicBezTo>
                  <a:cubicBezTo>
                    <a:pt x="328" y="1342"/>
                    <a:pt x="330" y="1346"/>
                    <a:pt x="334" y="1341"/>
                  </a:cubicBezTo>
                  <a:close/>
                  <a:moveTo>
                    <a:pt x="321" y="1343"/>
                  </a:moveTo>
                  <a:cubicBezTo>
                    <a:pt x="321" y="1351"/>
                    <a:pt x="310" y="1347"/>
                    <a:pt x="306" y="1349"/>
                  </a:cubicBezTo>
                  <a:cubicBezTo>
                    <a:pt x="300" y="1351"/>
                    <a:pt x="295" y="1352"/>
                    <a:pt x="290" y="1353"/>
                  </a:cubicBezTo>
                  <a:cubicBezTo>
                    <a:pt x="284" y="1355"/>
                    <a:pt x="278" y="1355"/>
                    <a:pt x="272" y="1359"/>
                  </a:cubicBezTo>
                  <a:cubicBezTo>
                    <a:pt x="267" y="1360"/>
                    <a:pt x="265" y="1364"/>
                    <a:pt x="258" y="1364"/>
                  </a:cubicBezTo>
                  <a:cubicBezTo>
                    <a:pt x="249" y="1371"/>
                    <a:pt x="241" y="1374"/>
                    <a:pt x="233" y="1377"/>
                  </a:cubicBezTo>
                  <a:cubicBezTo>
                    <a:pt x="216" y="1388"/>
                    <a:pt x="203" y="1400"/>
                    <a:pt x="192" y="1412"/>
                  </a:cubicBezTo>
                  <a:cubicBezTo>
                    <a:pt x="191" y="1414"/>
                    <a:pt x="190" y="1415"/>
                    <a:pt x="191" y="1417"/>
                  </a:cubicBezTo>
                  <a:cubicBezTo>
                    <a:pt x="188" y="1420"/>
                    <a:pt x="186" y="1418"/>
                    <a:pt x="188" y="1417"/>
                  </a:cubicBezTo>
                  <a:cubicBezTo>
                    <a:pt x="190" y="1412"/>
                    <a:pt x="191" y="1406"/>
                    <a:pt x="196" y="1401"/>
                  </a:cubicBezTo>
                  <a:cubicBezTo>
                    <a:pt x="197" y="1396"/>
                    <a:pt x="204" y="1391"/>
                    <a:pt x="205" y="1385"/>
                  </a:cubicBezTo>
                  <a:cubicBezTo>
                    <a:pt x="211" y="1384"/>
                    <a:pt x="216" y="1375"/>
                    <a:pt x="225" y="1370"/>
                  </a:cubicBezTo>
                  <a:cubicBezTo>
                    <a:pt x="235" y="1364"/>
                    <a:pt x="236" y="1365"/>
                    <a:pt x="246" y="1358"/>
                  </a:cubicBezTo>
                  <a:cubicBezTo>
                    <a:pt x="248" y="1361"/>
                    <a:pt x="252" y="1355"/>
                    <a:pt x="255" y="1356"/>
                  </a:cubicBezTo>
                  <a:cubicBezTo>
                    <a:pt x="258" y="1356"/>
                    <a:pt x="261" y="1355"/>
                    <a:pt x="264" y="1352"/>
                  </a:cubicBezTo>
                  <a:cubicBezTo>
                    <a:pt x="267" y="1356"/>
                    <a:pt x="272" y="1352"/>
                    <a:pt x="275" y="1354"/>
                  </a:cubicBezTo>
                  <a:cubicBezTo>
                    <a:pt x="291" y="1345"/>
                    <a:pt x="306" y="1348"/>
                    <a:pt x="321" y="1343"/>
                  </a:cubicBezTo>
                  <a:close/>
                  <a:moveTo>
                    <a:pt x="193" y="1379"/>
                  </a:moveTo>
                  <a:cubicBezTo>
                    <a:pt x="192" y="1377"/>
                    <a:pt x="196" y="1374"/>
                    <a:pt x="198" y="1376"/>
                  </a:cubicBezTo>
                  <a:cubicBezTo>
                    <a:pt x="198" y="1371"/>
                    <a:pt x="203" y="1367"/>
                    <a:pt x="205" y="1363"/>
                  </a:cubicBezTo>
                  <a:cubicBezTo>
                    <a:pt x="211" y="1359"/>
                    <a:pt x="216" y="1355"/>
                    <a:pt x="221" y="1351"/>
                  </a:cubicBezTo>
                  <a:cubicBezTo>
                    <a:pt x="230" y="1347"/>
                    <a:pt x="237" y="1348"/>
                    <a:pt x="246" y="1341"/>
                  </a:cubicBezTo>
                  <a:cubicBezTo>
                    <a:pt x="251" y="1345"/>
                    <a:pt x="256" y="1336"/>
                    <a:pt x="262" y="1339"/>
                  </a:cubicBezTo>
                  <a:cubicBezTo>
                    <a:pt x="267" y="1334"/>
                    <a:pt x="271" y="1340"/>
                    <a:pt x="277" y="1336"/>
                  </a:cubicBezTo>
                  <a:cubicBezTo>
                    <a:pt x="286" y="1336"/>
                    <a:pt x="296" y="1336"/>
                    <a:pt x="305" y="1335"/>
                  </a:cubicBezTo>
                  <a:cubicBezTo>
                    <a:pt x="306" y="1338"/>
                    <a:pt x="303" y="1337"/>
                    <a:pt x="301" y="1338"/>
                  </a:cubicBezTo>
                  <a:cubicBezTo>
                    <a:pt x="298" y="1342"/>
                    <a:pt x="296" y="1337"/>
                    <a:pt x="293" y="1338"/>
                  </a:cubicBezTo>
                  <a:cubicBezTo>
                    <a:pt x="291" y="1341"/>
                    <a:pt x="290" y="1339"/>
                    <a:pt x="287" y="1340"/>
                  </a:cubicBezTo>
                  <a:cubicBezTo>
                    <a:pt x="284" y="1339"/>
                    <a:pt x="280" y="1341"/>
                    <a:pt x="275" y="1344"/>
                  </a:cubicBezTo>
                  <a:cubicBezTo>
                    <a:pt x="268" y="1341"/>
                    <a:pt x="260" y="1348"/>
                    <a:pt x="252" y="1346"/>
                  </a:cubicBezTo>
                  <a:cubicBezTo>
                    <a:pt x="250" y="1348"/>
                    <a:pt x="248" y="1349"/>
                    <a:pt x="246" y="1348"/>
                  </a:cubicBezTo>
                  <a:cubicBezTo>
                    <a:pt x="236" y="1354"/>
                    <a:pt x="235" y="1357"/>
                    <a:pt x="226" y="1357"/>
                  </a:cubicBezTo>
                  <a:cubicBezTo>
                    <a:pt x="224" y="1364"/>
                    <a:pt x="216" y="1364"/>
                    <a:pt x="214" y="1368"/>
                  </a:cubicBezTo>
                  <a:cubicBezTo>
                    <a:pt x="207" y="1371"/>
                    <a:pt x="208" y="1375"/>
                    <a:pt x="200" y="1376"/>
                  </a:cubicBezTo>
                  <a:cubicBezTo>
                    <a:pt x="199" y="1380"/>
                    <a:pt x="194" y="1384"/>
                    <a:pt x="191" y="1387"/>
                  </a:cubicBezTo>
                  <a:cubicBezTo>
                    <a:pt x="188" y="1384"/>
                    <a:pt x="189" y="1381"/>
                    <a:pt x="193" y="1379"/>
                  </a:cubicBezTo>
                  <a:close/>
                  <a:moveTo>
                    <a:pt x="199" y="1139"/>
                  </a:moveTo>
                  <a:cubicBezTo>
                    <a:pt x="195" y="1136"/>
                    <a:pt x="199" y="1133"/>
                    <a:pt x="194" y="1130"/>
                  </a:cubicBezTo>
                  <a:cubicBezTo>
                    <a:pt x="196" y="1124"/>
                    <a:pt x="191" y="1118"/>
                    <a:pt x="192" y="1112"/>
                  </a:cubicBezTo>
                  <a:cubicBezTo>
                    <a:pt x="172" y="1082"/>
                    <a:pt x="156" y="1052"/>
                    <a:pt x="135" y="1027"/>
                  </a:cubicBezTo>
                  <a:cubicBezTo>
                    <a:pt x="131" y="1022"/>
                    <a:pt x="125" y="1019"/>
                    <a:pt x="121" y="1011"/>
                  </a:cubicBezTo>
                  <a:cubicBezTo>
                    <a:pt x="118" y="1006"/>
                    <a:pt x="120" y="1008"/>
                    <a:pt x="116" y="1004"/>
                  </a:cubicBezTo>
                  <a:cubicBezTo>
                    <a:pt x="114" y="1002"/>
                    <a:pt x="115" y="999"/>
                    <a:pt x="113" y="997"/>
                  </a:cubicBezTo>
                  <a:cubicBezTo>
                    <a:pt x="111" y="993"/>
                    <a:pt x="107" y="991"/>
                    <a:pt x="105" y="988"/>
                  </a:cubicBezTo>
                  <a:cubicBezTo>
                    <a:pt x="105" y="989"/>
                    <a:pt x="106" y="986"/>
                    <a:pt x="105" y="985"/>
                  </a:cubicBezTo>
                  <a:cubicBezTo>
                    <a:pt x="105" y="985"/>
                    <a:pt x="99" y="984"/>
                    <a:pt x="100" y="982"/>
                  </a:cubicBezTo>
                  <a:cubicBezTo>
                    <a:pt x="102" y="976"/>
                    <a:pt x="85" y="961"/>
                    <a:pt x="80" y="952"/>
                  </a:cubicBezTo>
                  <a:cubicBezTo>
                    <a:pt x="80" y="951"/>
                    <a:pt x="78" y="949"/>
                    <a:pt x="78" y="948"/>
                  </a:cubicBezTo>
                  <a:cubicBezTo>
                    <a:pt x="79" y="945"/>
                    <a:pt x="77" y="947"/>
                    <a:pt x="75" y="943"/>
                  </a:cubicBezTo>
                  <a:cubicBezTo>
                    <a:pt x="75" y="943"/>
                    <a:pt x="76" y="942"/>
                    <a:pt x="75" y="941"/>
                  </a:cubicBezTo>
                  <a:cubicBezTo>
                    <a:pt x="70" y="932"/>
                    <a:pt x="58" y="920"/>
                    <a:pt x="53" y="907"/>
                  </a:cubicBezTo>
                  <a:cubicBezTo>
                    <a:pt x="58" y="904"/>
                    <a:pt x="61" y="910"/>
                    <a:pt x="64" y="915"/>
                  </a:cubicBezTo>
                  <a:cubicBezTo>
                    <a:pt x="65" y="919"/>
                    <a:pt x="73" y="924"/>
                    <a:pt x="70" y="927"/>
                  </a:cubicBezTo>
                  <a:cubicBezTo>
                    <a:pt x="77" y="930"/>
                    <a:pt x="83" y="943"/>
                    <a:pt x="90" y="947"/>
                  </a:cubicBezTo>
                  <a:cubicBezTo>
                    <a:pt x="93" y="952"/>
                    <a:pt x="96" y="956"/>
                    <a:pt x="99" y="960"/>
                  </a:cubicBezTo>
                  <a:cubicBezTo>
                    <a:pt x="97" y="963"/>
                    <a:pt x="100" y="962"/>
                    <a:pt x="101" y="963"/>
                  </a:cubicBezTo>
                  <a:cubicBezTo>
                    <a:pt x="101" y="966"/>
                    <a:pt x="102" y="968"/>
                    <a:pt x="104" y="967"/>
                  </a:cubicBezTo>
                  <a:cubicBezTo>
                    <a:pt x="107" y="969"/>
                    <a:pt x="109" y="979"/>
                    <a:pt x="114" y="977"/>
                  </a:cubicBezTo>
                  <a:cubicBezTo>
                    <a:pt x="113" y="980"/>
                    <a:pt x="116" y="984"/>
                    <a:pt x="119" y="985"/>
                  </a:cubicBezTo>
                  <a:cubicBezTo>
                    <a:pt x="124" y="994"/>
                    <a:pt x="128" y="995"/>
                    <a:pt x="134" y="1006"/>
                  </a:cubicBezTo>
                  <a:cubicBezTo>
                    <a:pt x="140" y="1014"/>
                    <a:pt x="146" y="1022"/>
                    <a:pt x="152" y="1030"/>
                  </a:cubicBezTo>
                  <a:cubicBezTo>
                    <a:pt x="154" y="1034"/>
                    <a:pt x="156" y="1034"/>
                    <a:pt x="158" y="1035"/>
                  </a:cubicBezTo>
                  <a:cubicBezTo>
                    <a:pt x="159" y="1040"/>
                    <a:pt x="167" y="1051"/>
                    <a:pt x="174" y="1061"/>
                  </a:cubicBezTo>
                  <a:cubicBezTo>
                    <a:pt x="180" y="1075"/>
                    <a:pt x="188" y="1090"/>
                    <a:pt x="193" y="1104"/>
                  </a:cubicBezTo>
                  <a:cubicBezTo>
                    <a:pt x="196" y="1111"/>
                    <a:pt x="198" y="1118"/>
                    <a:pt x="198" y="1125"/>
                  </a:cubicBezTo>
                  <a:cubicBezTo>
                    <a:pt x="203" y="1132"/>
                    <a:pt x="203" y="1139"/>
                    <a:pt x="203" y="1145"/>
                  </a:cubicBezTo>
                  <a:cubicBezTo>
                    <a:pt x="199" y="1148"/>
                    <a:pt x="199" y="1140"/>
                    <a:pt x="199" y="1139"/>
                  </a:cubicBezTo>
                  <a:close/>
                  <a:moveTo>
                    <a:pt x="228" y="1142"/>
                  </a:moveTo>
                  <a:cubicBezTo>
                    <a:pt x="236" y="1134"/>
                    <a:pt x="246" y="1126"/>
                    <a:pt x="252" y="1118"/>
                  </a:cubicBezTo>
                  <a:cubicBezTo>
                    <a:pt x="300" y="1093"/>
                    <a:pt x="301" y="1085"/>
                    <a:pt x="309" y="1081"/>
                  </a:cubicBezTo>
                  <a:cubicBezTo>
                    <a:pt x="462" y="985"/>
                    <a:pt x="471" y="976"/>
                    <a:pt x="485" y="967"/>
                  </a:cubicBezTo>
                  <a:cubicBezTo>
                    <a:pt x="503" y="945"/>
                    <a:pt x="507" y="947"/>
                    <a:pt x="510" y="941"/>
                  </a:cubicBezTo>
                  <a:cubicBezTo>
                    <a:pt x="557" y="905"/>
                    <a:pt x="553" y="907"/>
                    <a:pt x="551" y="909"/>
                  </a:cubicBezTo>
                  <a:cubicBezTo>
                    <a:pt x="517" y="950"/>
                    <a:pt x="499" y="964"/>
                    <a:pt x="486" y="978"/>
                  </a:cubicBezTo>
                  <a:cubicBezTo>
                    <a:pt x="437" y="1016"/>
                    <a:pt x="427" y="1019"/>
                    <a:pt x="415" y="1030"/>
                  </a:cubicBezTo>
                  <a:cubicBezTo>
                    <a:pt x="412" y="1032"/>
                    <a:pt x="412" y="1035"/>
                    <a:pt x="411" y="1035"/>
                  </a:cubicBezTo>
                  <a:cubicBezTo>
                    <a:pt x="371" y="1063"/>
                    <a:pt x="358" y="1069"/>
                    <a:pt x="346" y="1077"/>
                  </a:cubicBezTo>
                  <a:cubicBezTo>
                    <a:pt x="251" y="1133"/>
                    <a:pt x="244" y="1138"/>
                    <a:pt x="238" y="1142"/>
                  </a:cubicBezTo>
                  <a:cubicBezTo>
                    <a:pt x="217" y="1159"/>
                    <a:pt x="213" y="1164"/>
                    <a:pt x="208" y="1169"/>
                  </a:cubicBezTo>
                  <a:close/>
                  <a:moveTo>
                    <a:pt x="223" y="1067"/>
                  </a:moveTo>
                  <a:cubicBezTo>
                    <a:pt x="223" y="1065"/>
                    <a:pt x="223" y="1063"/>
                    <a:pt x="221" y="1061"/>
                  </a:cubicBezTo>
                  <a:cubicBezTo>
                    <a:pt x="226" y="1059"/>
                    <a:pt x="229" y="1064"/>
                    <a:pt x="223" y="1067"/>
                  </a:cubicBezTo>
                  <a:close/>
                  <a:moveTo>
                    <a:pt x="232" y="1100"/>
                  </a:moveTo>
                  <a:cubicBezTo>
                    <a:pt x="230" y="1094"/>
                    <a:pt x="242" y="1090"/>
                    <a:pt x="243" y="1085"/>
                  </a:cubicBezTo>
                  <a:cubicBezTo>
                    <a:pt x="362" y="999"/>
                    <a:pt x="360" y="990"/>
                    <a:pt x="366" y="989"/>
                  </a:cubicBezTo>
                  <a:cubicBezTo>
                    <a:pt x="390" y="969"/>
                    <a:pt x="398" y="972"/>
                    <a:pt x="400" y="969"/>
                  </a:cubicBezTo>
                  <a:cubicBezTo>
                    <a:pt x="434" y="942"/>
                    <a:pt x="438" y="946"/>
                    <a:pt x="443" y="940"/>
                  </a:cubicBezTo>
                  <a:cubicBezTo>
                    <a:pt x="503" y="895"/>
                    <a:pt x="520" y="886"/>
                    <a:pt x="537" y="875"/>
                  </a:cubicBezTo>
                  <a:cubicBezTo>
                    <a:pt x="594" y="856"/>
                    <a:pt x="595" y="858"/>
                    <a:pt x="592" y="860"/>
                  </a:cubicBezTo>
                  <a:cubicBezTo>
                    <a:pt x="575" y="865"/>
                    <a:pt x="573" y="867"/>
                    <a:pt x="571" y="865"/>
                  </a:cubicBezTo>
                  <a:cubicBezTo>
                    <a:pt x="463" y="940"/>
                    <a:pt x="448" y="949"/>
                    <a:pt x="432" y="965"/>
                  </a:cubicBezTo>
                  <a:cubicBezTo>
                    <a:pt x="322" y="1042"/>
                    <a:pt x="316" y="1041"/>
                    <a:pt x="309" y="1047"/>
                  </a:cubicBezTo>
                  <a:cubicBezTo>
                    <a:pt x="287" y="1062"/>
                    <a:pt x="287" y="1060"/>
                    <a:pt x="285" y="1062"/>
                  </a:cubicBezTo>
                  <a:cubicBezTo>
                    <a:pt x="261" y="1080"/>
                    <a:pt x="257" y="1087"/>
                    <a:pt x="255" y="1084"/>
                  </a:cubicBezTo>
                  <a:close/>
                  <a:moveTo>
                    <a:pt x="231" y="1037"/>
                  </a:moveTo>
                  <a:cubicBezTo>
                    <a:pt x="230" y="1036"/>
                    <a:pt x="229" y="1035"/>
                    <a:pt x="228" y="1034"/>
                  </a:cubicBezTo>
                  <a:cubicBezTo>
                    <a:pt x="230" y="1033"/>
                    <a:pt x="231" y="1032"/>
                    <a:pt x="232" y="1032"/>
                  </a:cubicBezTo>
                  <a:cubicBezTo>
                    <a:pt x="232" y="1033"/>
                    <a:pt x="233" y="1034"/>
                    <a:pt x="234" y="1035"/>
                  </a:cubicBezTo>
                  <a:cubicBezTo>
                    <a:pt x="233" y="1036"/>
                    <a:pt x="232" y="1036"/>
                    <a:pt x="231" y="1037"/>
                  </a:cubicBezTo>
                  <a:close/>
                  <a:moveTo>
                    <a:pt x="269" y="855"/>
                  </a:moveTo>
                  <a:cubicBezTo>
                    <a:pt x="270" y="855"/>
                    <a:pt x="267" y="849"/>
                    <a:pt x="267" y="849"/>
                  </a:cubicBezTo>
                  <a:cubicBezTo>
                    <a:pt x="269" y="847"/>
                    <a:pt x="275" y="856"/>
                    <a:pt x="269" y="855"/>
                  </a:cubicBezTo>
                  <a:close/>
                  <a:moveTo>
                    <a:pt x="301" y="886"/>
                  </a:moveTo>
                  <a:cubicBezTo>
                    <a:pt x="298" y="882"/>
                    <a:pt x="298" y="880"/>
                    <a:pt x="302" y="877"/>
                  </a:cubicBezTo>
                  <a:cubicBezTo>
                    <a:pt x="305" y="881"/>
                    <a:pt x="305" y="884"/>
                    <a:pt x="301" y="886"/>
                  </a:cubicBezTo>
                  <a:close/>
                  <a:moveTo>
                    <a:pt x="301" y="817"/>
                  </a:moveTo>
                  <a:cubicBezTo>
                    <a:pt x="301" y="815"/>
                    <a:pt x="302" y="814"/>
                    <a:pt x="301" y="812"/>
                  </a:cubicBezTo>
                  <a:cubicBezTo>
                    <a:pt x="300" y="808"/>
                    <a:pt x="305" y="812"/>
                    <a:pt x="303" y="813"/>
                  </a:cubicBezTo>
                  <a:cubicBezTo>
                    <a:pt x="305" y="816"/>
                    <a:pt x="303" y="818"/>
                    <a:pt x="306" y="821"/>
                  </a:cubicBezTo>
                  <a:cubicBezTo>
                    <a:pt x="305" y="825"/>
                    <a:pt x="306" y="829"/>
                    <a:pt x="308" y="834"/>
                  </a:cubicBezTo>
                  <a:cubicBezTo>
                    <a:pt x="300" y="833"/>
                    <a:pt x="306" y="822"/>
                    <a:pt x="301" y="817"/>
                  </a:cubicBezTo>
                  <a:close/>
                  <a:moveTo>
                    <a:pt x="481" y="717"/>
                  </a:moveTo>
                  <a:cubicBezTo>
                    <a:pt x="482" y="721"/>
                    <a:pt x="472" y="722"/>
                    <a:pt x="468" y="723"/>
                  </a:cubicBezTo>
                  <a:cubicBezTo>
                    <a:pt x="467" y="719"/>
                    <a:pt x="478" y="718"/>
                    <a:pt x="481" y="717"/>
                  </a:cubicBezTo>
                  <a:close/>
                  <a:moveTo>
                    <a:pt x="463" y="722"/>
                  </a:moveTo>
                  <a:cubicBezTo>
                    <a:pt x="465" y="726"/>
                    <a:pt x="456" y="728"/>
                    <a:pt x="455" y="728"/>
                  </a:cubicBezTo>
                  <a:cubicBezTo>
                    <a:pt x="452" y="724"/>
                    <a:pt x="461" y="722"/>
                    <a:pt x="463" y="722"/>
                  </a:cubicBezTo>
                  <a:close/>
                  <a:moveTo>
                    <a:pt x="356" y="782"/>
                  </a:moveTo>
                  <a:cubicBezTo>
                    <a:pt x="358" y="781"/>
                    <a:pt x="359" y="780"/>
                    <a:pt x="361" y="778"/>
                  </a:cubicBezTo>
                  <a:cubicBezTo>
                    <a:pt x="368" y="777"/>
                    <a:pt x="358" y="783"/>
                    <a:pt x="356" y="785"/>
                  </a:cubicBezTo>
                  <a:cubicBezTo>
                    <a:pt x="353" y="786"/>
                    <a:pt x="354" y="783"/>
                    <a:pt x="356" y="782"/>
                  </a:cubicBezTo>
                  <a:close/>
                  <a:moveTo>
                    <a:pt x="393" y="618"/>
                  </a:moveTo>
                  <a:cubicBezTo>
                    <a:pt x="387" y="621"/>
                    <a:pt x="392" y="614"/>
                    <a:pt x="388" y="612"/>
                  </a:cubicBezTo>
                  <a:cubicBezTo>
                    <a:pt x="392" y="609"/>
                    <a:pt x="392" y="617"/>
                    <a:pt x="393" y="618"/>
                  </a:cubicBezTo>
                  <a:close/>
                  <a:moveTo>
                    <a:pt x="407" y="682"/>
                  </a:moveTo>
                  <a:cubicBezTo>
                    <a:pt x="410" y="678"/>
                    <a:pt x="412" y="674"/>
                    <a:pt x="418" y="671"/>
                  </a:cubicBezTo>
                  <a:cubicBezTo>
                    <a:pt x="450" y="660"/>
                    <a:pt x="454" y="654"/>
                    <a:pt x="457" y="653"/>
                  </a:cubicBezTo>
                  <a:cubicBezTo>
                    <a:pt x="483" y="644"/>
                    <a:pt x="490" y="641"/>
                    <a:pt x="496" y="639"/>
                  </a:cubicBezTo>
                  <a:cubicBezTo>
                    <a:pt x="536" y="628"/>
                    <a:pt x="539" y="625"/>
                    <a:pt x="543" y="625"/>
                  </a:cubicBezTo>
                  <a:cubicBezTo>
                    <a:pt x="574" y="618"/>
                    <a:pt x="580" y="613"/>
                    <a:pt x="586" y="614"/>
                  </a:cubicBezTo>
                  <a:cubicBezTo>
                    <a:pt x="673" y="563"/>
                    <a:pt x="672" y="564"/>
                    <a:pt x="671" y="565"/>
                  </a:cubicBezTo>
                  <a:cubicBezTo>
                    <a:pt x="622" y="601"/>
                    <a:pt x="616" y="610"/>
                    <a:pt x="597" y="618"/>
                  </a:cubicBezTo>
                  <a:cubicBezTo>
                    <a:pt x="544" y="639"/>
                    <a:pt x="541" y="643"/>
                    <a:pt x="537" y="644"/>
                  </a:cubicBezTo>
                  <a:cubicBezTo>
                    <a:pt x="519" y="649"/>
                    <a:pt x="512" y="654"/>
                    <a:pt x="505" y="655"/>
                  </a:cubicBezTo>
                  <a:cubicBezTo>
                    <a:pt x="445" y="679"/>
                    <a:pt x="427" y="685"/>
                    <a:pt x="408" y="693"/>
                  </a:cubicBezTo>
                  <a:cubicBezTo>
                    <a:pt x="383" y="709"/>
                    <a:pt x="384" y="706"/>
                    <a:pt x="383" y="704"/>
                  </a:cubicBezTo>
                  <a:cubicBezTo>
                    <a:pt x="397" y="688"/>
                    <a:pt x="401" y="686"/>
                    <a:pt x="403" y="684"/>
                  </a:cubicBezTo>
                  <a:close/>
                  <a:moveTo>
                    <a:pt x="532" y="454"/>
                  </a:moveTo>
                  <a:cubicBezTo>
                    <a:pt x="532" y="450"/>
                    <a:pt x="531" y="447"/>
                    <a:pt x="535" y="444"/>
                  </a:cubicBezTo>
                  <a:cubicBezTo>
                    <a:pt x="538" y="448"/>
                    <a:pt x="536" y="451"/>
                    <a:pt x="532" y="454"/>
                  </a:cubicBezTo>
                  <a:close/>
                  <a:moveTo>
                    <a:pt x="627" y="333"/>
                  </a:moveTo>
                  <a:cubicBezTo>
                    <a:pt x="626" y="331"/>
                    <a:pt x="628" y="329"/>
                    <a:pt x="627" y="326"/>
                  </a:cubicBezTo>
                  <a:cubicBezTo>
                    <a:pt x="631" y="324"/>
                    <a:pt x="631" y="332"/>
                    <a:pt x="627" y="333"/>
                  </a:cubicBezTo>
                  <a:close/>
                  <a:moveTo>
                    <a:pt x="722" y="53"/>
                  </a:moveTo>
                  <a:cubicBezTo>
                    <a:pt x="723" y="56"/>
                    <a:pt x="721" y="59"/>
                    <a:pt x="718" y="61"/>
                  </a:cubicBezTo>
                  <a:cubicBezTo>
                    <a:pt x="713" y="58"/>
                    <a:pt x="719" y="56"/>
                    <a:pt x="722" y="53"/>
                  </a:cubicBezTo>
                  <a:close/>
                  <a:moveTo>
                    <a:pt x="670" y="251"/>
                  </a:moveTo>
                  <a:cubicBezTo>
                    <a:pt x="668" y="255"/>
                    <a:pt x="668" y="260"/>
                    <a:pt x="668" y="264"/>
                  </a:cubicBezTo>
                  <a:cubicBezTo>
                    <a:pt x="664" y="281"/>
                    <a:pt x="657" y="284"/>
                    <a:pt x="658" y="289"/>
                  </a:cubicBezTo>
                  <a:cubicBezTo>
                    <a:pt x="652" y="296"/>
                    <a:pt x="652" y="292"/>
                    <a:pt x="653" y="288"/>
                  </a:cubicBezTo>
                  <a:cubicBezTo>
                    <a:pt x="661" y="245"/>
                    <a:pt x="661" y="237"/>
                    <a:pt x="665" y="230"/>
                  </a:cubicBezTo>
                  <a:cubicBezTo>
                    <a:pt x="666" y="215"/>
                    <a:pt x="662" y="210"/>
                    <a:pt x="666" y="207"/>
                  </a:cubicBezTo>
                  <a:cubicBezTo>
                    <a:pt x="670" y="171"/>
                    <a:pt x="675" y="168"/>
                    <a:pt x="674" y="164"/>
                  </a:cubicBezTo>
                  <a:cubicBezTo>
                    <a:pt x="679" y="136"/>
                    <a:pt x="684" y="129"/>
                    <a:pt x="685" y="122"/>
                  </a:cubicBezTo>
                  <a:cubicBezTo>
                    <a:pt x="704" y="89"/>
                    <a:pt x="704" y="75"/>
                    <a:pt x="716" y="63"/>
                  </a:cubicBezTo>
                  <a:cubicBezTo>
                    <a:pt x="709" y="86"/>
                    <a:pt x="708" y="91"/>
                    <a:pt x="704" y="96"/>
                  </a:cubicBezTo>
                  <a:cubicBezTo>
                    <a:pt x="684" y="166"/>
                    <a:pt x="687" y="171"/>
                    <a:pt x="684" y="174"/>
                  </a:cubicBezTo>
                  <a:cubicBezTo>
                    <a:pt x="678" y="204"/>
                    <a:pt x="677" y="208"/>
                    <a:pt x="678" y="213"/>
                  </a:cubicBezTo>
                  <a:cubicBezTo>
                    <a:pt x="672" y="242"/>
                    <a:pt x="669" y="246"/>
                    <a:pt x="670" y="2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>
              <a:noFill/>
            </a:ln>
          </p:spPr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933700" y="568345"/>
            <a:ext cx="8770571" cy="156071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933700" y="2438400"/>
            <a:ext cx="8770571" cy="3651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961071" y="629661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933699" y="6296615"/>
            <a:ext cx="56673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12999" y="723328"/>
            <a:ext cx="1884348" cy="60426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4400" baseline="0">
                <a:solidFill>
                  <a:schemeClr val="tx2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9" name="Straight Connector 8" title="Rule Line"/>
          <p:cNvCxnSpPr/>
          <p:nvPr/>
        </p:nvCxnSpPr>
        <p:spPr>
          <a:xfrm>
            <a:off x="2933700" y="2176009"/>
            <a:ext cx="8770571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2800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90" r:id="rId1"/>
    <p:sldLayoutId id="2147485691" r:id="rId2"/>
    <p:sldLayoutId id="2147485692" r:id="rId3"/>
    <p:sldLayoutId id="2147485693" r:id="rId4"/>
    <p:sldLayoutId id="2147485694" r:id="rId5"/>
    <p:sldLayoutId id="2147485695" r:id="rId6"/>
    <p:sldLayoutId id="2147485696" r:id="rId7"/>
    <p:sldLayoutId id="2147485697" r:id="rId8"/>
    <p:sldLayoutId id="2147485698" r:id="rId9"/>
    <p:sldLayoutId id="2147485699" r:id="rId10"/>
    <p:sldLayoutId id="2147485700" r:id="rId11"/>
  </p:sldLayoutIdLst>
  <p:txStyles>
    <p:titleStyle>
      <a:lvl1pPr algn="l" defTabSz="914400" rtl="0" eaLnBrk="1" latinLnBrk="0" hangingPunct="1">
        <a:lnSpc>
          <a:spcPct val="99000"/>
        </a:lnSpc>
        <a:spcBef>
          <a:spcPct val="0"/>
        </a:spcBef>
        <a:buNone/>
        <a:defRPr sz="4400" kern="1200">
          <a:solidFill>
            <a:schemeClr val="tx2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20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6400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8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9601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6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2801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60020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tx2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92024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6pPr>
      <a:lvl7pPr marL="224028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7pPr>
      <a:lvl8pPr marL="256032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8pPr>
      <a:lvl9pPr marL="2880360" indent="-320040" algn="l" defTabSz="914400" rtl="0" eaLnBrk="1" latinLnBrk="0" hangingPunct="1">
        <a:lnSpc>
          <a:spcPct val="111000"/>
        </a:lnSpc>
        <a:spcBef>
          <a:spcPts val="930"/>
        </a:spcBef>
        <a:buFont typeface="Corbel" panose="020B0503020204020204" pitchFamily="34" charset="0"/>
        <a:buChar char="–"/>
        <a:defRPr sz="1400" i="1" kern="1200">
          <a:solidFill>
            <a:schemeClr val="accent1">
              <a:lumMod val="7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1848">
          <p15:clr>
            <a:srgbClr val="F26B43"/>
          </p15:clr>
        </p15:guide>
        <p15:guide id="2" orient="horz" pos="3960">
          <p15:clr>
            <a:srgbClr val="F26B43"/>
          </p15:clr>
        </p15:guide>
        <p15:guide id="3" orient="horz" pos="1536">
          <p15:clr>
            <a:srgbClr val="F26B43"/>
          </p15:clr>
        </p15:guide>
        <p15:guide id="4" orient="horz" pos="3840">
          <p15:clr>
            <a:srgbClr val="F26B43"/>
          </p15:clr>
        </p15:guide>
        <p15:guide id="5" pos="4416">
          <p15:clr>
            <a:srgbClr val="F26B43"/>
          </p15:clr>
        </p15:guide>
        <p15:guide id="6" pos="4800">
          <p15:clr>
            <a:srgbClr val="F26B43"/>
          </p15:clr>
        </p15:guide>
        <p15:guide id="7" orient="horz" pos="360">
          <p15:clr>
            <a:srgbClr val="F26B43"/>
          </p15:clr>
        </p15:guide>
        <p15:guide id="8" pos="7368">
          <p15:clr>
            <a:srgbClr val="F26B43"/>
          </p15:clr>
        </p15:guide>
        <p15:guide id="9" pos="240">
          <p15:clr>
            <a:srgbClr val="F26B43"/>
          </p15:clr>
        </p15:guide>
      </p15:sldGuideLst>
    </p:ext>
  </p:extLst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50812" y="0"/>
            <a:ext cx="2436813" cy="6858001"/>
            <a:chOff x="1320800" y="0"/>
            <a:chExt cx="2436813" cy="6858001"/>
          </a:xfrm>
        </p:grpSpPr>
        <p:sp>
          <p:nvSpPr>
            <p:cNvPr id="8" name="Freeform 6"/>
            <p:cNvSpPr/>
            <p:nvPr/>
          </p:nvSpPr>
          <p:spPr bwMode="auto">
            <a:xfrm>
              <a:off x="1627188" y="0"/>
              <a:ext cx="1122363" cy="5329238"/>
            </a:xfrm>
            <a:custGeom>
              <a:avLst/>
              <a:gdLst/>
              <a:ahLst/>
              <a:cxnLst/>
              <a:rect l="0" t="0" r="r" b="b"/>
              <a:pathLst>
                <a:path w="707" h="3357">
                  <a:moveTo>
                    <a:pt x="0" y="3330"/>
                  </a:moveTo>
                  <a:lnTo>
                    <a:pt x="156" y="3357"/>
                  </a:lnTo>
                  <a:lnTo>
                    <a:pt x="707" y="0"/>
                  </a:lnTo>
                  <a:lnTo>
                    <a:pt x="547" y="0"/>
                  </a:lnTo>
                  <a:lnTo>
                    <a:pt x="0" y="33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9" name="Freeform 7"/>
            <p:cNvSpPr/>
            <p:nvPr/>
          </p:nvSpPr>
          <p:spPr bwMode="auto">
            <a:xfrm>
              <a:off x="1320800" y="0"/>
              <a:ext cx="1117600" cy="5276850"/>
            </a:xfrm>
            <a:custGeom>
              <a:avLst/>
              <a:gdLst/>
              <a:ahLst/>
              <a:cxnLst/>
              <a:rect l="0" t="0" r="r" b="b"/>
              <a:pathLst>
                <a:path w="704" h="3324">
                  <a:moveTo>
                    <a:pt x="704" y="0"/>
                  </a:moveTo>
                  <a:lnTo>
                    <a:pt x="545" y="0"/>
                  </a:lnTo>
                  <a:lnTo>
                    <a:pt x="0" y="3300"/>
                  </a:lnTo>
                  <a:lnTo>
                    <a:pt x="157" y="3324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</p:sp>
        <p:sp>
          <p:nvSpPr>
            <p:cNvPr id="10" name="Freeform 8"/>
            <p:cNvSpPr/>
            <p:nvPr/>
          </p:nvSpPr>
          <p:spPr bwMode="auto">
            <a:xfrm>
              <a:off x="1320800" y="5238750"/>
              <a:ext cx="1228725" cy="1619250"/>
            </a:xfrm>
            <a:custGeom>
              <a:avLst/>
              <a:gdLst/>
              <a:ahLst/>
              <a:cxnLst/>
              <a:rect l="0" t="0" r="r" b="b"/>
              <a:pathLst>
                <a:path w="774" h="1020">
                  <a:moveTo>
                    <a:pt x="0" y="0"/>
                  </a:moveTo>
                  <a:lnTo>
                    <a:pt x="740" y="1020"/>
                  </a:lnTo>
                  <a:lnTo>
                    <a:pt x="774" y="10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</p:sp>
        <p:sp>
          <p:nvSpPr>
            <p:cNvPr id="11" name="Freeform 9"/>
            <p:cNvSpPr/>
            <p:nvPr/>
          </p:nvSpPr>
          <p:spPr bwMode="auto">
            <a:xfrm>
              <a:off x="1627188" y="5291138"/>
              <a:ext cx="1495425" cy="1566863"/>
            </a:xfrm>
            <a:custGeom>
              <a:avLst/>
              <a:gdLst/>
              <a:ahLst/>
              <a:cxnLst/>
              <a:rect l="0" t="0" r="r" b="b"/>
              <a:pathLst>
                <a:path w="942" h="987">
                  <a:moveTo>
                    <a:pt x="0" y="0"/>
                  </a:moveTo>
                  <a:lnTo>
                    <a:pt x="909" y="987"/>
                  </a:lnTo>
                  <a:lnTo>
                    <a:pt x="942" y="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</p:sp>
        <p:sp>
          <p:nvSpPr>
            <p:cNvPr id="12" name="Freeform 10"/>
            <p:cNvSpPr/>
            <p:nvPr/>
          </p:nvSpPr>
          <p:spPr bwMode="auto">
            <a:xfrm>
              <a:off x="1627188" y="5286375"/>
              <a:ext cx="2130425" cy="1571625"/>
            </a:xfrm>
            <a:custGeom>
              <a:avLst/>
              <a:gdLst/>
              <a:ahLst/>
              <a:cxnLst/>
              <a:rect l="0" t="0" r="r" b="b"/>
              <a:pathLst>
                <a:path w="1342" h="990">
                  <a:moveTo>
                    <a:pt x="0" y="3"/>
                  </a:moveTo>
                  <a:lnTo>
                    <a:pt x="942" y="990"/>
                  </a:lnTo>
                  <a:lnTo>
                    <a:pt x="1342" y="990"/>
                  </a:lnTo>
                  <a:lnTo>
                    <a:pt x="156" y="27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</p:sp>
        <p:sp>
          <p:nvSpPr>
            <p:cNvPr id="13" name="Freeform 11"/>
            <p:cNvSpPr/>
            <p:nvPr/>
          </p:nvSpPr>
          <p:spPr bwMode="auto">
            <a:xfrm>
              <a:off x="1320800" y="5238750"/>
              <a:ext cx="1695450" cy="1619250"/>
            </a:xfrm>
            <a:custGeom>
              <a:avLst/>
              <a:gdLst/>
              <a:ahLst/>
              <a:cxnLst/>
              <a:rect l="0" t="0" r="r" b="b"/>
              <a:pathLst>
                <a:path w="1068" h="1020">
                  <a:moveTo>
                    <a:pt x="1068" y="1020"/>
                  </a:moveTo>
                  <a:lnTo>
                    <a:pt x="184" y="60"/>
                  </a:lnTo>
                  <a:lnTo>
                    <a:pt x="154" y="27"/>
                  </a:lnTo>
                  <a:lnTo>
                    <a:pt x="157" y="27"/>
                  </a:lnTo>
                  <a:lnTo>
                    <a:pt x="157" y="24"/>
                  </a:lnTo>
                  <a:lnTo>
                    <a:pt x="154" y="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774" y="1020"/>
                  </a:lnTo>
                  <a:lnTo>
                    <a:pt x="1068" y="10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84311" y="685800"/>
            <a:ext cx="10018713" cy="1752599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0" y="2666999"/>
            <a:ext cx="10018713" cy="31242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732656" y="5883275"/>
            <a:ext cx="1143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72279" y="5883275"/>
            <a:ext cx="708417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951856" y="5883275"/>
            <a:ext cx="5511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617809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02" r:id="rId1"/>
    <p:sldLayoutId id="2147485703" r:id="rId2"/>
    <p:sldLayoutId id="2147485704" r:id="rId3"/>
    <p:sldLayoutId id="2147485705" r:id="rId4"/>
    <p:sldLayoutId id="2147485706" r:id="rId5"/>
    <p:sldLayoutId id="2147485707" r:id="rId6"/>
    <p:sldLayoutId id="2147485708" r:id="rId7"/>
    <p:sldLayoutId id="2147485709" r:id="rId8"/>
    <p:sldLayoutId id="2147485710" r:id="rId9"/>
    <p:sldLayoutId id="2147485711" r:id="rId10"/>
    <p:sldLayoutId id="2147485712" r:id="rId11"/>
    <p:sldLayoutId id="2147485713" r:id="rId12"/>
    <p:sldLayoutId id="2147485714" r:id="rId13"/>
    <p:sldLayoutId id="2147485715" r:id="rId14"/>
    <p:sldLayoutId id="2147485716" r:id="rId15"/>
    <p:sldLayoutId id="2147485717" r:id="rId16"/>
    <p:sldLayoutId id="2147485718" r:id="rId17"/>
  </p:sldLayoutIdLst>
  <p:txStyles>
    <p:titleStyle>
      <a:lvl1pPr algn="ctr" defTabSz="457200" rtl="0" eaLnBrk="1" latinLnBrk="0" hangingPunct="1">
        <a:spcBef>
          <a:spcPct val="0"/>
        </a:spcBef>
        <a:buNone/>
        <a:defRPr sz="4000" kern="1200" cap="none">
          <a:ln w="3175" cmpd="sng">
            <a:noFill/>
          </a:ln>
          <a:solidFill>
            <a:schemeClr val="tx1"/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2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20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8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6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50812" y="0"/>
            <a:ext cx="2436813" cy="6858001"/>
            <a:chOff x="1320800" y="0"/>
            <a:chExt cx="2436813" cy="6858001"/>
          </a:xfrm>
        </p:grpSpPr>
        <p:sp>
          <p:nvSpPr>
            <p:cNvPr id="8" name="Freeform 6"/>
            <p:cNvSpPr/>
            <p:nvPr/>
          </p:nvSpPr>
          <p:spPr bwMode="auto">
            <a:xfrm>
              <a:off x="1627188" y="0"/>
              <a:ext cx="1122363" cy="5329238"/>
            </a:xfrm>
            <a:custGeom>
              <a:avLst/>
              <a:gdLst/>
              <a:ahLst/>
              <a:cxnLst/>
              <a:rect l="0" t="0" r="r" b="b"/>
              <a:pathLst>
                <a:path w="707" h="3357">
                  <a:moveTo>
                    <a:pt x="0" y="3330"/>
                  </a:moveTo>
                  <a:lnTo>
                    <a:pt x="156" y="3357"/>
                  </a:lnTo>
                  <a:lnTo>
                    <a:pt x="707" y="0"/>
                  </a:lnTo>
                  <a:lnTo>
                    <a:pt x="547" y="0"/>
                  </a:lnTo>
                  <a:lnTo>
                    <a:pt x="0" y="33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9" name="Freeform 7"/>
            <p:cNvSpPr/>
            <p:nvPr/>
          </p:nvSpPr>
          <p:spPr bwMode="auto">
            <a:xfrm>
              <a:off x="1320800" y="0"/>
              <a:ext cx="1117600" cy="5276850"/>
            </a:xfrm>
            <a:custGeom>
              <a:avLst/>
              <a:gdLst/>
              <a:ahLst/>
              <a:cxnLst/>
              <a:rect l="0" t="0" r="r" b="b"/>
              <a:pathLst>
                <a:path w="704" h="3324">
                  <a:moveTo>
                    <a:pt x="704" y="0"/>
                  </a:moveTo>
                  <a:lnTo>
                    <a:pt x="545" y="0"/>
                  </a:lnTo>
                  <a:lnTo>
                    <a:pt x="0" y="3300"/>
                  </a:lnTo>
                  <a:lnTo>
                    <a:pt x="157" y="3324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</p:sp>
        <p:sp>
          <p:nvSpPr>
            <p:cNvPr id="10" name="Freeform 8"/>
            <p:cNvSpPr/>
            <p:nvPr/>
          </p:nvSpPr>
          <p:spPr bwMode="auto">
            <a:xfrm>
              <a:off x="1320800" y="5238750"/>
              <a:ext cx="1228725" cy="1619250"/>
            </a:xfrm>
            <a:custGeom>
              <a:avLst/>
              <a:gdLst/>
              <a:ahLst/>
              <a:cxnLst/>
              <a:rect l="0" t="0" r="r" b="b"/>
              <a:pathLst>
                <a:path w="774" h="1020">
                  <a:moveTo>
                    <a:pt x="0" y="0"/>
                  </a:moveTo>
                  <a:lnTo>
                    <a:pt x="740" y="1020"/>
                  </a:lnTo>
                  <a:lnTo>
                    <a:pt x="774" y="10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</p:sp>
        <p:sp>
          <p:nvSpPr>
            <p:cNvPr id="11" name="Freeform 9"/>
            <p:cNvSpPr/>
            <p:nvPr/>
          </p:nvSpPr>
          <p:spPr bwMode="auto">
            <a:xfrm>
              <a:off x="1627188" y="5291138"/>
              <a:ext cx="1495425" cy="1566863"/>
            </a:xfrm>
            <a:custGeom>
              <a:avLst/>
              <a:gdLst/>
              <a:ahLst/>
              <a:cxnLst/>
              <a:rect l="0" t="0" r="r" b="b"/>
              <a:pathLst>
                <a:path w="942" h="987">
                  <a:moveTo>
                    <a:pt x="0" y="0"/>
                  </a:moveTo>
                  <a:lnTo>
                    <a:pt x="909" y="987"/>
                  </a:lnTo>
                  <a:lnTo>
                    <a:pt x="942" y="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</p:sp>
        <p:sp>
          <p:nvSpPr>
            <p:cNvPr id="12" name="Freeform 10"/>
            <p:cNvSpPr/>
            <p:nvPr/>
          </p:nvSpPr>
          <p:spPr bwMode="auto">
            <a:xfrm>
              <a:off x="1627188" y="5286375"/>
              <a:ext cx="2130425" cy="1571625"/>
            </a:xfrm>
            <a:custGeom>
              <a:avLst/>
              <a:gdLst/>
              <a:ahLst/>
              <a:cxnLst/>
              <a:rect l="0" t="0" r="r" b="b"/>
              <a:pathLst>
                <a:path w="1342" h="990">
                  <a:moveTo>
                    <a:pt x="0" y="3"/>
                  </a:moveTo>
                  <a:lnTo>
                    <a:pt x="942" y="990"/>
                  </a:lnTo>
                  <a:lnTo>
                    <a:pt x="1342" y="990"/>
                  </a:lnTo>
                  <a:lnTo>
                    <a:pt x="156" y="27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</p:sp>
        <p:sp>
          <p:nvSpPr>
            <p:cNvPr id="13" name="Freeform 11"/>
            <p:cNvSpPr/>
            <p:nvPr/>
          </p:nvSpPr>
          <p:spPr bwMode="auto">
            <a:xfrm>
              <a:off x="1320800" y="5238750"/>
              <a:ext cx="1695450" cy="1619250"/>
            </a:xfrm>
            <a:custGeom>
              <a:avLst/>
              <a:gdLst/>
              <a:ahLst/>
              <a:cxnLst/>
              <a:rect l="0" t="0" r="r" b="b"/>
              <a:pathLst>
                <a:path w="1068" h="1020">
                  <a:moveTo>
                    <a:pt x="1068" y="1020"/>
                  </a:moveTo>
                  <a:lnTo>
                    <a:pt x="184" y="60"/>
                  </a:lnTo>
                  <a:lnTo>
                    <a:pt x="154" y="27"/>
                  </a:lnTo>
                  <a:lnTo>
                    <a:pt x="157" y="27"/>
                  </a:lnTo>
                  <a:lnTo>
                    <a:pt x="157" y="24"/>
                  </a:lnTo>
                  <a:lnTo>
                    <a:pt x="154" y="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774" y="1020"/>
                  </a:lnTo>
                  <a:lnTo>
                    <a:pt x="1068" y="102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84311" y="685800"/>
            <a:ext cx="10018713" cy="1752599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84310" y="2666999"/>
            <a:ext cx="10018713" cy="31242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732656" y="5883275"/>
            <a:ext cx="1143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72279" y="5883275"/>
            <a:ext cx="708417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951856" y="5883275"/>
            <a:ext cx="5511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804695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20" r:id="rId1"/>
    <p:sldLayoutId id="2147485721" r:id="rId2"/>
    <p:sldLayoutId id="2147485722" r:id="rId3"/>
    <p:sldLayoutId id="2147485723" r:id="rId4"/>
    <p:sldLayoutId id="2147485724" r:id="rId5"/>
    <p:sldLayoutId id="2147485725" r:id="rId6"/>
    <p:sldLayoutId id="2147485726" r:id="rId7"/>
    <p:sldLayoutId id="2147485727" r:id="rId8"/>
    <p:sldLayoutId id="2147485728" r:id="rId9"/>
    <p:sldLayoutId id="2147485729" r:id="rId10"/>
    <p:sldLayoutId id="2147485730" r:id="rId11"/>
    <p:sldLayoutId id="2147485731" r:id="rId12"/>
    <p:sldLayoutId id="2147485732" r:id="rId13"/>
    <p:sldLayoutId id="2147485733" r:id="rId14"/>
    <p:sldLayoutId id="2147485734" r:id="rId15"/>
    <p:sldLayoutId id="2147485735" r:id="rId16"/>
    <p:sldLayoutId id="2147485736" r:id="rId17"/>
  </p:sldLayoutIdLst>
  <p:txStyles>
    <p:titleStyle>
      <a:lvl1pPr algn="ctr" defTabSz="457200" rtl="0" eaLnBrk="1" latinLnBrk="0" hangingPunct="1">
        <a:spcBef>
          <a:spcPct val="0"/>
        </a:spcBef>
        <a:buNone/>
        <a:defRPr sz="4000" kern="1200" cap="none">
          <a:ln w="3175" cmpd="sng">
            <a:noFill/>
          </a:ln>
          <a:solidFill>
            <a:schemeClr val="tx1"/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2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20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8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6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>
            <a:lumMod val="75000"/>
          </a:schemeClr>
        </a:buClr>
        <a:buSzPct val="145000"/>
        <a:buFont typeface="Arial"/>
        <a:buChar char="•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1-HD-TOP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144145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95600" y="764373"/>
            <a:ext cx="8610600" cy="129302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194560"/>
            <a:ext cx="10820400" cy="40241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595360" y="6356350"/>
            <a:ext cx="29108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5800" y="6355845"/>
            <a:ext cx="7772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63000" y="38100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4245758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774" r:id="rId1"/>
    <p:sldLayoutId id="2147485775" r:id="rId2"/>
    <p:sldLayoutId id="2147485776" r:id="rId3"/>
    <p:sldLayoutId id="2147485777" r:id="rId4"/>
    <p:sldLayoutId id="2147485778" r:id="rId5"/>
    <p:sldLayoutId id="2147485779" r:id="rId6"/>
    <p:sldLayoutId id="2147485780" r:id="rId7"/>
    <p:sldLayoutId id="2147485781" r:id="rId8"/>
    <p:sldLayoutId id="2147485782" r:id="rId9"/>
    <p:sldLayoutId id="2147485783" r:id="rId10"/>
    <p:sldLayoutId id="2147485784" r:id="rId11"/>
    <p:sldLayoutId id="2147485785" r:id="rId12"/>
    <p:sldLayoutId id="2147485786" r:id="rId13"/>
    <p:sldLayoutId id="2147485787" r:id="rId14"/>
    <p:sldLayoutId id="2147485788" r:id="rId15"/>
    <p:sldLayoutId id="2147485789" r:id="rId16"/>
    <p:sldLayoutId id="2147485790" r:id="rId17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40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C3-HD-TOP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144145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95600" y="764373"/>
            <a:ext cx="8610600" cy="129302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2194560"/>
            <a:ext cx="10820400" cy="40241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595360" y="6356350"/>
            <a:ext cx="29108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5800" y="6355845"/>
            <a:ext cx="7772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63000" y="38100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823049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92" r:id="rId1"/>
    <p:sldLayoutId id="2147485793" r:id="rId2"/>
    <p:sldLayoutId id="2147485794" r:id="rId3"/>
    <p:sldLayoutId id="2147485795" r:id="rId4"/>
    <p:sldLayoutId id="2147485796" r:id="rId5"/>
    <p:sldLayoutId id="2147485797" r:id="rId6"/>
    <p:sldLayoutId id="2147485798" r:id="rId7"/>
    <p:sldLayoutId id="2147485799" r:id="rId8"/>
    <p:sldLayoutId id="2147485800" r:id="rId9"/>
    <p:sldLayoutId id="2147485801" r:id="rId10"/>
    <p:sldLayoutId id="2147485802" r:id="rId11"/>
    <p:sldLayoutId id="2147485803" r:id="rId12"/>
    <p:sldLayoutId id="2147485804" r:id="rId13"/>
    <p:sldLayoutId id="2147485805" r:id="rId14"/>
    <p:sldLayoutId id="2147485806" r:id="rId15"/>
    <p:sldLayoutId id="2147485807" r:id="rId16"/>
    <p:sldLayoutId id="2147485808" r:id="rId17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40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3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9" y="6470704"/>
            <a:ext cx="2154143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9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3" y="6470704"/>
            <a:ext cx="973667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740907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1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8" y="6470704"/>
            <a:ext cx="2154142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0000"/>
                    <a:lumOff val="10000"/>
                  </a:schemeClr>
                </a:solidFill>
                <a:latin typeface="+mj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8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0000"/>
                    <a:lumOff val="10000"/>
                  </a:schemeClr>
                </a:solidFill>
                <a:latin typeface="+mj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4" y="6470704"/>
            <a:ext cx="973666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0000"/>
                    <a:lumOff val="10000"/>
                  </a:schemeClr>
                </a:solidFill>
                <a:latin typeface="+mj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0619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0000"/>
              <a:lumOff val="10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2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3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9" y="6470704"/>
            <a:ext cx="2154143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9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3" y="6470704"/>
            <a:ext cx="973667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216423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2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"/>
          <a:stretch/>
        </p:blipFill>
        <p:spPr>
          <a:xfrm>
            <a:off x="0" y="2669685"/>
            <a:ext cx="4037012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40000"/>
                  <a:lumOff val="60000"/>
                  <a:alpha val="7000"/>
                </a:schemeClr>
              </a:gs>
              <a:gs pos="69000">
                <a:schemeClr val="bg2">
                  <a:lumMod val="40000"/>
                  <a:lumOff val="60000"/>
                  <a:alpha val="0"/>
                </a:schemeClr>
              </a:gs>
              <a:gs pos="36000">
                <a:schemeClr val="bg2">
                  <a:lumMod val="40000"/>
                  <a:lumOff val="6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813"/>
          <a:stretch/>
        </p:blipFill>
        <p:spPr>
          <a:xfrm>
            <a:off x="7999412" y="0"/>
            <a:ext cx="1603387" cy="11414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320"/>
          <a:stretch/>
        </p:blipFill>
        <p:spPr>
          <a:xfrm>
            <a:off x="8609012" y="6096000"/>
            <a:ext cx="993734" cy="7620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7784333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  <p:sldLayoutId id="2147483948" r:id="rId12"/>
    <p:sldLayoutId id="2147483949" r:id="rId13"/>
    <p:sldLayoutId id="2147483950" r:id="rId14"/>
    <p:sldLayoutId id="2147483951" r:id="rId15"/>
    <p:sldLayoutId id="2147483952" r:id="rId16"/>
    <p:sldLayoutId id="2147483953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4"/>
          <a:stretch/>
        </p:blipFill>
        <p:spPr>
          <a:xfrm>
            <a:off x="0" y="2669685"/>
            <a:ext cx="4035669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000"/>
                </a:schemeClr>
              </a:gs>
              <a:gs pos="69000">
                <a:schemeClr val="accent5">
                  <a:alpha val="0"/>
                </a:schemeClr>
              </a:gs>
              <a:gs pos="36000">
                <a:schemeClr val="accent5"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813"/>
          <a:stretch/>
        </p:blipFill>
        <p:spPr>
          <a:xfrm>
            <a:off x="7999412" y="0"/>
            <a:ext cx="1603387" cy="11414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320"/>
          <a:stretch/>
        </p:blipFill>
        <p:spPr>
          <a:xfrm>
            <a:off x="8609012" y="6096000"/>
            <a:ext cx="993734" cy="7620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3089011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955" r:id="rId1"/>
    <p:sldLayoutId id="2147483956" r:id="rId2"/>
    <p:sldLayoutId id="2147483957" r:id="rId3"/>
    <p:sldLayoutId id="2147483958" r:id="rId4"/>
    <p:sldLayoutId id="2147483959" r:id="rId5"/>
    <p:sldLayoutId id="2147483960" r:id="rId6"/>
    <p:sldLayoutId id="2147483961" r:id="rId7"/>
    <p:sldLayoutId id="2147483962" r:id="rId8"/>
    <p:sldLayoutId id="2147483963" r:id="rId9"/>
    <p:sldLayoutId id="2147483964" r:id="rId10"/>
    <p:sldLayoutId id="2147483965" r:id="rId11"/>
    <p:sldLayoutId id="2147483966" r:id="rId12"/>
    <p:sldLayoutId id="2147483967" r:id="rId13"/>
    <p:sldLayoutId id="2147483968" r:id="rId14"/>
    <p:sldLayoutId id="2147483969" r:id="rId15"/>
    <p:sldLayoutId id="2147483970" r:id="rId16"/>
    <p:sldLayoutId id="2147483971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"/>
          <a:stretch/>
        </p:blipFill>
        <p:spPr>
          <a:xfrm>
            <a:off x="0" y="2669685"/>
            <a:ext cx="4037012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60000"/>
                  <a:lumOff val="40000"/>
                  <a:alpha val="7000"/>
                </a:schemeClr>
              </a:gs>
              <a:gs pos="69000">
                <a:schemeClr val="accent1">
                  <a:lumMod val="60000"/>
                  <a:lumOff val="40000"/>
                  <a:alpha val="0"/>
                </a:schemeClr>
              </a:gs>
              <a:gs pos="36000">
                <a:schemeClr val="accent1">
                  <a:lumMod val="60000"/>
                  <a:lumOff val="4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713"/>
          <a:stretch/>
        </p:blipFill>
        <p:spPr>
          <a:xfrm>
            <a:off x="8000197" y="0"/>
            <a:ext cx="1603387" cy="11430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99"/>
          <a:stretch/>
        </p:blipFill>
        <p:spPr>
          <a:xfrm>
            <a:off x="8609012" y="6092866"/>
            <a:ext cx="993734" cy="765134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9199219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  <p:sldLayoutId id="2147483984" r:id="rId12"/>
    <p:sldLayoutId id="2147483985" r:id="rId13"/>
    <p:sldLayoutId id="2147483986" r:id="rId14"/>
    <p:sldLayoutId id="2147483987" r:id="rId15"/>
    <p:sldLayoutId id="2147483988" r:id="rId16"/>
    <p:sldLayoutId id="2147483989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-15736" y="0"/>
            <a:ext cx="12229962" cy="6856214"/>
            <a:chOff x="-15736" y="0"/>
            <a:chExt cx="12229962" cy="6856214"/>
          </a:xfrm>
        </p:grpSpPr>
        <p:pic>
          <p:nvPicPr>
            <p:cNvPr id="8" name="Picture 7" descr="HD-PanelContent.png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0"/>
              <a:ext cx="12188825" cy="6856214"/>
            </a:xfrm>
            <a:prstGeom prst="rect">
              <a:avLst/>
            </a:prstGeom>
          </p:spPr>
        </p:pic>
        <p:sp>
          <p:nvSpPr>
            <p:cNvPr id="9" name="Rectangle 8"/>
            <p:cNvSpPr/>
            <p:nvPr/>
          </p:nvSpPr>
          <p:spPr>
            <a:xfrm>
              <a:off x="608012" y="609600"/>
              <a:ext cx="10972800" cy="5638800"/>
            </a:xfrm>
            <a:prstGeom prst="rect">
              <a:avLst/>
            </a:prstGeom>
            <a:noFill/>
            <a:ln w="15875" cap="flat">
              <a:miter lim="800000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pic>
          <p:nvPicPr>
            <p:cNvPr id="10" name="Picture 9" descr="HDRibbonContent-UniformTrim.png"/>
            <p:cNvPicPr>
              <a:picLocks noChangeAspect="1"/>
            </p:cNvPicPr>
            <p:nvPr/>
          </p:nvPicPr>
          <p:blipFill rotWithShape="1"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15736" y="3153832"/>
              <a:ext cx="777240" cy="606425"/>
            </a:xfrm>
            <a:prstGeom prst="rect">
              <a:avLst/>
            </a:prstGeom>
          </p:spPr>
        </p:pic>
        <p:pic>
          <p:nvPicPr>
            <p:cNvPr id="11" name="Picture 10" descr="HDRibbonContent-UniformTrim.png"/>
            <p:cNvPicPr>
              <a:picLocks noChangeAspect="1"/>
            </p:cNvPicPr>
            <p:nvPr/>
          </p:nvPicPr>
          <p:blipFill rotWithShape="1"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1436986" y="3153832"/>
              <a:ext cx="777240" cy="606425"/>
            </a:xfrm>
            <a:prstGeom prst="rect">
              <a:avLst/>
            </a:prstGeom>
          </p:spPr>
        </p:pic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95402" y="982132"/>
            <a:ext cx="9601196" cy="13038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2556932"/>
            <a:ext cx="9601196" cy="331893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77501" y="5969000"/>
            <a:ext cx="16002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95401" y="5969000"/>
            <a:ext cx="73059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3901" y="5969000"/>
            <a:ext cx="542697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581626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1" r:id="rId1"/>
    <p:sldLayoutId id="2147483992" r:id="rId2"/>
    <p:sldLayoutId id="2147483993" r:id="rId3"/>
    <p:sldLayoutId id="2147483994" r:id="rId4"/>
    <p:sldLayoutId id="2147483995" r:id="rId5"/>
    <p:sldLayoutId id="2147483996" r:id="rId6"/>
    <p:sldLayoutId id="2147483997" r:id="rId7"/>
    <p:sldLayoutId id="2147483998" r:id="rId8"/>
    <p:sldLayoutId id="2147483999" r:id="rId9"/>
    <p:sldLayoutId id="2147484000" r:id="rId10"/>
    <p:sldLayoutId id="2147484001" r:id="rId11"/>
    <p:sldLayoutId id="2147484002" r:id="rId12"/>
    <p:sldLayoutId id="2147484003" r:id="rId13"/>
    <p:sldLayoutId id="2147484004" r:id="rId14"/>
    <p:sldLayoutId id="2147484005" r:id="rId15"/>
    <p:sldLayoutId id="2147484006" r:id="rId16"/>
    <p:sldLayoutId id="2147484007" r:id="rId17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 cap="none">
          <a:ln w="3175" cmpd="sng">
            <a:noFill/>
          </a:ln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0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8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6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"/>
          <a:stretch/>
        </p:blipFill>
        <p:spPr>
          <a:xfrm>
            <a:off x="0" y="2669685"/>
            <a:ext cx="4037012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7000"/>
                </a:schemeClr>
              </a:gs>
              <a:gs pos="69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813"/>
          <a:stretch/>
        </p:blipFill>
        <p:spPr>
          <a:xfrm>
            <a:off x="7999412" y="0"/>
            <a:ext cx="1603387" cy="11414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320"/>
          <a:stretch/>
        </p:blipFill>
        <p:spPr>
          <a:xfrm>
            <a:off x="8605878" y="6096000"/>
            <a:ext cx="993734" cy="7620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1125188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  <p:sldLayoutId id="2147483754" r:id="rId12"/>
    <p:sldLayoutId id="2147483755" r:id="rId13"/>
    <p:sldLayoutId id="2147483756" r:id="rId14"/>
    <p:sldLayoutId id="2147483757" r:id="rId15"/>
    <p:sldLayoutId id="2147483758" r:id="rId16"/>
    <p:sldLayoutId id="2147483759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06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0"/>
            <a:ext cx="12188825" cy="6856215"/>
            <a:chOff x="0" y="0"/>
            <a:chExt cx="12188825" cy="6856215"/>
          </a:xfrm>
        </p:grpSpPr>
        <p:pic>
          <p:nvPicPr>
            <p:cNvPr id="8" name="Picture 7" descr="HD-PanelContent-V.png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0"/>
              <a:ext cx="12188825" cy="6856214"/>
            </a:xfrm>
            <a:prstGeom prst="rect">
              <a:avLst/>
            </a:prstGeom>
          </p:spPr>
        </p:pic>
        <p:sp>
          <p:nvSpPr>
            <p:cNvPr id="9" name="Rectangle 8"/>
            <p:cNvSpPr/>
            <p:nvPr/>
          </p:nvSpPr>
          <p:spPr>
            <a:xfrm>
              <a:off x="608012" y="609600"/>
              <a:ext cx="10972800" cy="5638800"/>
            </a:xfrm>
            <a:prstGeom prst="rect">
              <a:avLst/>
            </a:prstGeom>
            <a:noFill/>
            <a:ln w="15875" cap="flat">
              <a:miter lim="800000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pic>
          <p:nvPicPr>
            <p:cNvPr id="10" name="Picture 9" descr="HDRibbonContent-UniformTrim.png"/>
            <p:cNvPicPr>
              <a:picLocks noChangeAspect="1"/>
            </p:cNvPicPr>
            <p:nvPr/>
          </p:nvPicPr>
          <p:blipFill rotWithShape="1"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93"/>
            <a:stretch/>
          </p:blipFill>
          <p:spPr>
            <a:xfrm rot="5400000">
              <a:off x="5706471" y="76265"/>
              <a:ext cx="758952" cy="606425"/>
            </a:xfrm>
            <a:prstGeom prst="rect">
              <a:avLst/>
            </a:prstGeom>
          </p:spPr>
        </p:pic>
        <p:pic>
          <p:nvPicPr>
            <p:cNvPr id="11" name="Picture 10" descr="HDRibbonContent-UniformTrim.png"/>
            <p:cNvPicPr>
              <a:picLocks noChangeAspect="1"/>
            </p:cNvPicPr>
            <p:nvPr/>
          </p:nvPicPr>
          <p:blipFill rotWithShape="1"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93"/>
            <a:stretch/>
          </p:blipFill>
          <p:spPr>
            <a:xfrm rot="5400000">
              <a:off x="5706470" y="6173526"/>
              <a:ext cx="758952" cy="606425"/>
            </a:xfrm>
            <a:prstGeom prst="rect">
              <a:avLst/>
            </a:prstGeom>
          </p:spPr>
        </p:pic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95402" y="982132"/>
            <a:ext cx="9601196" cy="13038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2556932"/>
            <a:ext cx="9601196" cy="331893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77501" y="5969000"/>
            <a:ext cx="16002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95401" y="5969000"/>
            <a:ext cx="73059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3901" y="5969000"/>
            <a:ext cx="542697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822669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  <p:sldLayoutId id="2147484020" r:id="rId12"/>
    <p:sldLayoutId id="2147484021" r:id="rId13"/>
    <p:sldLayoutId id="2147484022" r:id="rId14"/>
    <p:sldLayoutId id="2147484023" r:id="rId15"/>
    <p:sldLayoutId id="2147484024" r:id="rId16"/>
    <p:sldLayoutId id="2147484025" r:id="rId17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 cap="none">
          <a:ln w="3175" cmpd="sng">
            <a:noFill/>
          </a:ln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0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8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6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PanelContent-GrommetsCombined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95402" y="982132"/>
            <a:ext cx="9601196" cy="13038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2556932"/>
            <a:ext cx="9601196" cy="331893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77501" y="5969000"/>
            <a:ext cx="16002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95401" y="5969000"/>
            <a:ext cx="73059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3901" y="5969000"/>
            <a:ext cx="542697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316477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7" r:id="rId1"/>
    <p:sldLayoutId id="2147484028" r:id="rId2"/>
    <p:sldLayoutId id="2147484029" r:id="rId3"/>
    <p:sldLayoutId id="2147484030" r:id="rId4"/>
    <p:sldLayoutId id="2147484031" r:id="rId5"/>
    <p:sldLayoutId id="2147484032" r:id="rId6"/>
    <p:sldLayoutId id="2147484033" r:id="rId7"/>
    <p:sldLayoutId id="2147484034" r:id="rId8"/>
    <p:sldLayoutId id="2147484035" r:id="rId9"/>
    <p:sldLayoutId id="2147484036" r:id="rId10"/>
    <p:sldLayoutId id="2147484037" r:id="rId11"/>
    <p:sldLayoutId id="2147484038" r:id="rId12"/>
    <p:sldLayoutId id="2147484039" r:id="rId13"/>
    <p:sldLayoutId id="2147484040" r:id="rId14"/>
    <p:sldLayoutId id="2147484041" r:id="rId15"/>
    <p:sldLayoutId id="2147484042" r:id="rId16"/>
    <p:sldLayoutId id="2147484043" r:id="rId17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 cap="none">
          <a:ln w="3175" cmpd="sng">
            <a:noFill/>
          </a:ln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0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8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6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3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Isosceles Triangle 27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Isosceles Triangle 28"/>
            <p:cNvSpPr/>
            <p:nvPr/>
          </p:nvSpPr>
          <p:spPr>
            <a:xfrm>
              <a:off x="0" y="4013200"/>
              <a:ext cx="448733" cy="2844800"/>
            </a:xfrm>
            <a:prstGeom prst="triangle">
              <a:avLst>
                <a:gd name="adj" fmla="val 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4" y="2160589"/>
            <a:ext cx="8596668" cy="3880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05133" y="6041362"/>
            <a:ext cx="9119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77334" y="6041362"/>
            <a:ext cx="629761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90663" y="6041362"/>
            <a:ext cx="6833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76432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3" r:id="rId1"/>
    <p:sldLayoutId id="2147484064" r:id="rId2"/>
    <p:sldLayoutId id="2147484065" r:id="rId3"/>
    <p:sldLayoutId id="2147484066" r:id="rId4"/>
    <p:sldLayoutId id="2147484067" r:id="rId5"/>
    <p:sldLayoutId id="2147484068" r:id="rId6"/>
    <p:sldLayoutId id="2147484069" r:id="rId7"/>
    <p:sldLayoutId id="2147484070" r:id="rId8"/>
    <p:sldLayoutId id="2147484071" r:id="rId9"/>
    <p:sldLayoutId id="2147484072" r:id="rId10"/>
    <p:sldLayoutId id="2147484073" r:id="rId11"/>
    <p:sldLayoutId id="2147484074" r:id="rId12"/>
    <p:sldLayoutId id="2147484075" r:id="rId13"/>
    <p:sldLayoutId id="2147484076" r:id="rId14"/>
    <p:sldLayoutId id="2147484077" r:id="rId15"/>
    <p:sldLayoutId id="2147484078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2019476"/>
            <a:ext cx="12192000" cy="4105941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</a:schemeClr>
              </a:gs>
              <a:gs pos="100000">
                <a:schemeClr val="bg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8" b="-1538"/>
          <a:stretch/>
        </p:blipFill>
        <p:spPr bwMode="black">
          <a:xfrm>
            <a:off x="0" y="6126480"/>
            <a:ext cx="12192000" cy="74295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51579" y="804519"/>
            <a:ext cx="9603275" cy="104923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1579" y="2015732"/>
            <a:ext cx="9603275" cy="34506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4138" y="330370"/>
            <a:ext cx="3500715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451579" y="329307"/>
            <a:ext cx="5938836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0060" y="798973"/>
            <a:ext cx="811019" cy="503578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8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0" y="6128413"/>
            <a:ext cx="121920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88971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0" r:id="rId1"/>
    <p:sldLayoutId id="2147484081" r:id="rId2"/>
    <p:sldLayoutId id="2147484082" r:id="rId3"/>
    <p:sldLayoutId id="2147484083" r:id="rId4"/>
    <p:sldLayoutId id="2147484084" r:id="rId5"/>
    <p:sldLayoutId id="2147484085" r:id="rId6"/>
    <p:sldLayoutId id="2147484086" r:id="rId7"/>
    <p:sldLayoutId id="2147484087" r:id="rId8"/>
    <p:sldLayoutId id="2147484088" r:id="rId9"/>
    <p:sldLayoutId id="2147484089" r:id="rId10"/>
    <p:sldLayoutId id="214748409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cap="all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8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4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3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9" y="6470704"/>
            <a:ext cx="2154143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9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3" y="6470704"/>
            <a:ext cx="973667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70136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2" r:id="rId1"/>
    <p:sldLayoutId id="2147484093" r:id="rId2"/>
    <p:sldLayoutId id="2147484094" r:id="rId3"/>
    <p:sldLayoutId id="2147484095" r:id="rId4"/>
    <p:sldLayoutId id="2147484096" r:id="rId5"/>
    <p:sldLayoutId id="2147484097" r:id="rId6"/>
    <p:sldLayoutId id="2147484098" r:id="rId7"/>
    <p:sldLayoutId id="2147484099" r:id="rId8"/>
    <p:sldLayoutId id="2147484100" r:id="rId9"/>
    <p:sldLayoutId id="2147484101" r:id="rId10"/>
    <p:sldLayoutId id="2147484102" r:id="rId11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-15736" y="0"/>
            <a:ext cx="12229962" cy="6856214"/>
            <a:chOff x="-15736" y="0"/>
            <a:chExt cx="12229962" cy="6856214"/>
          </a:xfrm>
        </p:grpSpPr>
        <p:pic>
          <p:nvPicPr>
            <p:cNvPr id="8" name="Picture 7" descr="HD-PanelContent.png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0"/>
              <a:ext cx="12188825" cy="6856214"/>
            </a:xfrm>
            <a:prstGeom prst="rect">
              <a:avLst/>
            </a:prstGeom>
          </p:spPr>
        </p:pic>
        <p:sp>
          <p:nvSpPr>
            <p:cNvPr id="9" name="Rectangle 8"/>
            <p:cNvSpPr/>
            <p:nvPr/>
          </p:nvSpPr>
          <p:spPr>
            <a:xfrm>
              <a:off x="608012" y="609600"/>
              <a:ext cx="10972800" cy="5638800"/>
            </a:xfrm>
            <a:prstGeom prst="rect">
              <a:avLst/>
            </a:prstGeom>
            <a:noFill/>
            <a:ln w="15875" cap="flat">
              <a:miter lim="800000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pic>
          <p:nvPicPr>
            <p:cNvPr id="10" name="Picture 9" descr="HDRibbonContent-UniformTrim.png"/>
            <p:cNvPicPr>
              <a:picLocks noChangeAspect="1"/>
            </p:cNvPicPr>
            <p:nvPr/>
          </p:nvPicPr>
          <p:blipFill rotWithShape="1"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15736" y="3153832"/>
              <a:ext cx="777240" cy="606425"/>
            </a:xfrm>
            <a:prstGeom prst="rect">
              <a:avLst/>
            </a:prstGeom>
          </p:spPr>
        </p:pic>
        <p:pic>
          <p:nvPicPr>
            <p:cNvPr id="11" name="Picture 10" descr="HDRibbonContent-UniformTrim.png"/>
            <p:cNvPicPr>
              <a:picLocks noChangeAspect="1"/>
            </p:cNvPicPr>
            <p:nvPr/>
          </p:nvPicPr>
          <p:blipFill rotWithShape="1"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1436986" y="3153832"/>
              <a:ext cx="777240" cy="606425"/>
            </a:xfrm>
            <a:prstGeom prst="rect">
              <a:avLst/>
            </a:prstGeom>
          </p:spPr>
        </p:pic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95402" y="982132"/>
            <a:ext cx="9601196" cy="13038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2556932"/>
            <a:ext cx="9601196" cy="331893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77501" y="5969000"/>
            <a:ext cx="16002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95401" y="5969000"/>
            <a:ext cx="73059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3901" y="5969000"/>
            <a:ext cx="542697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538661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4" r:id="rId1"/>
    <p:sldLayoutId id="2147484105" r:id="rId2"/>
    <p:sldLayoutId id="2147484106" r:id="rId3"/>
    <p:sldLayoutId id="2147484107" r:id="rId4"/>
    <p:sldLayoutId id="2147484108" r:id="rId5"/>
    <p:sldLayoutId id="2147484109" r:id="rId6"/>
    <p:sldLayoutId id="2147484110" r:id="rId7"/>
    <p:sldLayoutId id="2147484111" r:id="rId8"/>
    <p:sldLayoutId id="2147484112" r:id="rId9"/>
    <p:sldLayoutId id="2147484113" r:id="rId10"/>
    <p:sldLayoutId id="2147484114" r:id="rId11"/>
    <p:sldLayoutId id="2147484115" r:id="rId12"/>
    <p:sldLayoutId id="2147484116" r:id="rId13"/>
    <p:sldLayoutId id="2147484117" r:id="rId14"/>
    <p:sldLayoutId id="2147484118" r:id="rId15"/>
    <p:sldLayoutId id="2147484119" r:id="rId16"/>
    <p:sldLayoutId id="2147484120" r:id="rId17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 cap="none">
          <a:ln w="3175" cmpd="sng">
            <a:noFill/>
          </a:ln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0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8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6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0" y="6334316"/>
            <a:ext cx="12192001" cy="659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26501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2" r:id="rId1"/>
    <p:sldLayoutId id="2147484123" r:id="rId2"/>
    <p:sldLayoutId id="2147484124" r:id="rId3"/>
    <p:sldLayoutId id="2147484125" r:id="rId4"/>
    <p:sldLayoutId id="2147484126" r:id="rId5"/>
    <p:sldLayoutId id="2147484127" r:id="rId6"/>
    <p:sldLayoutId id="2147484128" r:id="rId7"/>
    <p:sldLayoutId id="2147484129" r:id="rId8"/>
    <p:sldLayoutId id="2147484130" r:id="rId9"/>
    <p:sldLayoutId id="2147484131" r:id="rId10"/>
    <p:sldLayoutId id="2147484132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9206969" y="2963333"/>
            <a:ext cx="2981858" cy="3208867"/>
            <a:chOff x="9206969" y="2963333"/>
            <a:chExt cx="2981858" cy="3208867"/>
          </a:xfrm>
        </p:grpSpPr>
        <p:cxnSp>
          <p:nvCxnSpPr>
            <p:cNvPr id="8" name="Straight Connector 7"/>
            <p:cNvCxnSpPr/>
            <p:nvPr/>
          </p:nvCxnSpPr>
          <p:spPr>
            <a:xfrm flipH="1">
              <a:off x="11276012" y="2963333"/>
              <a:ext cx="912814" cy="912812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flipH="1">
              <a:off x="9206969" y="3190344"/>
              <a:ext cx="2981857" cy="2981856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 flipH="1">
              <a:off x="10292292" y="3285067"/>
              <a:ext cx="1896534" cy="1896533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 flipH="1">
              <a:off x="10443103" y="3131080"/>
              <a:ext cx="1745722" cy="174572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 flipH="1">
              <a:off x="10918826" y="3683001"/>
              <a:ext cx="1270001" cy="12699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4212" y="4487332"/>
            <a:ext cx="8534400" cy="15070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2" y="685800"/>
            <a:ext cx="8534400" cy="36152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904412" y="6172200"/>
            <a:ext cx="1600200" cy="365125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10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4212" y="6172200"/>
            <a:ext cx="7543800" cy="365125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0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63200" y="5578475"/>
            <a:ext cx="1142245" cy="6699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32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3344552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134" r:id="rId1"/>
    <p:sldLayoutId id="2147484135" r:id="rId2"/>
    <p:sldLayoutId id="2147484136" r:id="rId3"/>
    <p:sldLayoutId id="2147484137" r:id="rId4"/>
    <p:sldLayoutId id="2147484138" r:id="rId5"/>
    <p:sldLayoutId id="2147484139" r:id="rId6"/>
    <p:sldLayoutId id="2147484140" r:id="rId7"/>
    <p:sldLayoutId id="2147484141" r:id="rId8"/>
    <p:sldLayoutId id="2147484142" r:id="rId9"/>
    <p:sldLayoutId id="2147484143" r:id="rId10"/>
    <p:sldLayoutId id="2147484144" r:id="rId11"/>
    <p:sldLayoutId id="2147484145" r:id="rId12"/>
    <p:sldLayoutId id="2147484146" r:id="rId13"/>
    <p:sldLayoutId id="2147484147" r:id="rId14"/>
    <p:sldLayoutId id="2147484148" r:id="rId15"/>
    <p:sldLayoutId id="2147484149" r:id="rId16"/>
    <p:sldLayoutId id="2147484150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 cap="all">
          <a:ln w="3175" cmpd="sng">
            <a:noFill/>
          </a:ln>
          <a:solidFill>
            <a:schemeClr val="tx1"/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20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8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6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" y="6334316"/>
            <a:ext cx="12192000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331511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152" r:id="rId1"/>
    <p:sldLayoutId id="2147484153" r:id="rId2"/>
    <p:sldLayoutId id="2147484154" r:id="rId3"/>
    <p:sldLayoutId id="2147484155" r:id="rId4"/>
    <p:sldLayoutId id="2147484156" r:id="rId5"/>
    <p:sldLayoutId id="2147484157" r:id="rId6"/>
    <p:sldLayoutId id="2147484158" r:id="rId7"/>
    <p:sldLayoutId id="2147484159" r:id="rId8"/>
    <p:sldLayoutId id="2147484160" r:id="rId9"/>
    <p:sldLayoutId id="2147484161" r:id="rId10"/>
    <p:sldLayoutId id="2147484162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3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9206969" y="2963333"/>
            <a:ext cx="2981858" cy="3208867"/>
            <a:chOff x="9206969" y="2963333"/>
            <a:chExt cx="2981858" cy="3208867"/>
          </a:xfrm>
        </p:grpSpPr>
        <p:cxnSp>
          <p:nvCxnSpPr>
            <p:cNvPr id="8" name="Straight Connector 7"/>
            <p:cNvCxnSpPr/>
            <p:nvPr/>
          </p:nvCxnSpPr>
          <p:spPr>
            <a:xfrm flipH="1">
              <a:off x="11276012" y="2963333"/>
              <a:ext cx="912814" cy="912812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flipH="1">
              <a:off x="9206969" y="3190344"/>
              <a:ext cx="2981857" cy="2981856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 flipH="1">
              <a:off x="10292292" y="3285067"/>
              <a:ext cx="1896534" cy="1896533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 flipH="1">
              <a:off x="10443103" y="3131080"/>
              <a:ext cx="1745722" cy="174572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 flipH="1">
              <a:off x="10918826" y="3683001"/>
              <a:ext cx="1270001" cy="12699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4212" y="4487332"/>
            <a:ext cx="8534400" cy="15070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2" y="685800"/>
            <a:ext cx="8534400" cy="36152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904412" y="6172200"/>
            <a:ext cx="1600200" cy="365125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10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4212" y="6172200"/>
            <a:ext cx="7543800" cy="365125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0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63200" y="5578475"/>
            <a:ext cx="1142245" cy="6699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32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4536456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182" r:id="rId1"/>
    <p:sldLayoutId id="2147484183" r:id="rId2"/>
    <p:sldLayoutId id="2147484184" r:id="rId3"/>
    <p:sldLayoutId id="2147484185" r:id="rId4"/>
    <p:sldLayoutId id="2147484186" r:id="rId5"/>
    <p:sldLayoutId id="2147484187" r:id="rId6"/>
    <p:sldLayoutId id="2147484188" r:id="rId7"/>
    <p:sldLayoutId id="2147484189" r:id="rId8"/>
    <p:sldLayoutId id="2147484190" r:id="rId9"/>
    <p:sldLayoutId id="2147484191" r:id="rId10"/>
    <p:sldLayoutId id="2147484192" r:id="rId11"/>
    <p:sldLayoutId id="2147484193" r:id="rId12"/>
    <p:sldLayoutId id="2147484194" r:id="rId13"/>
    <p:sldLayoutId id="2147484195" r:id="rId14"/>
    <p:sldLayoutId id="2147484196" r:id="rId15"/>
    <p:sldLayoutId id="2147484197" r:id="rId16"/>
    <p:sldLayoutId id="2147484198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 cap="all">
          <a:ln w="3175" cmpd="sng">
            <a:noFill/>
          </a:ln>
          <a:solidFill>
            <a:schemeClr val="tx1"/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2000" kern="1200" cap="none">
          <a:solidFill>
            <a:schemeClr val="bg2">
              <a:lumMod val="50000"/>
            </a:schemeClr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800" kern="1200" cap="none">
          <a:solidFill>
            <a:schemeClr val="bg2">
              <a:lumMod val="50000"/>
            </a:schemeClr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600" kern="1200" cap="none">
          <a:solidFill>
            <a:schemeClr val="bg2">
              <a:lumMod val="50000"/>
            </a:schemeClr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50000"/>
            </a:schemeClr>
          </a:solidFill>
          <a:effectLst/>
          <a:latin typeface="+mn-lt"/>
          <a:ea typeface="+mn-ea"/>
          <a:cs typeface="+mn-cs"/>
        </a:defRPr>
      </a:lvl4pPr>
      <a:lvl5pPr marL="21145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50000"/>
            </a:schemeClr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50000"/>
            </a:schemeClr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50000"/>
            </a:schemeClr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50000"/>
            </a:schemeClr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50000"/>
            </a:schemeClr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accent1">
                  <a:alpha val="7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accent1">
                  <a:alpha val="7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6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3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lumMod val="75000"/>
                <a:alpha val="66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  <a:alpha val="5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Isosceles Triangle 27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lumMod val="75000"/>
                <a:alpha val="66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Isosceles Triangle 18"/>
            <p:cNvSpPr/>
            <p:nvPr/>
          </p:nvSpPr>
          <p:spPr>
            <a:xfrm>
              <a:off x="0" y="4013200"/>
              <a:ext cx="448733" cy="2844800"/>
            </a:xfrm>
            <a:prstGeom prst="triangle">
              <a:avLst>
                <a:gd name="adj" fmla="val 0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4" y="2160589"/>
            <a:ext cx="8596668" cy="3880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05133" y="6041362"/>
            <a:ext cx="9119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77334" y="6041362"/>
            <a:ext cx="629761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90663" y="6041362"/>
            <a:ext cx="6833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76292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1" r:id="rId1"/>
    <p:sldLayoutId id="2147483762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  <p:sldLayoutId id="2147483771" r:id="rId11"/>
    <p:sldLayoutId id="2147483772" r:id="rId12"/>
    <p:sldLayoutId id="2147483773" r:id="rId13"/>
    <p:sldLayoutId id="2147483774" r:id="rId14"/>
    <p:sldLayoutId id="2147483775" r:id="rId15"/>
    <p:sldLayoutId id="2147483776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1" y="228600"/>
            <a:ext cx="2851516" cy="6638628"/>
            <a:chOff x="2487613" y="285750"/>
            <a:chExt cx="2428875" cy="5654676"/>
          </a:xfrm>
        </p:grpSpPr>
        <p:sp>
          <p:nvSpPr>
            <p:cNvPr id="24" name="Freeform 11"/>
            <p:cNvSpPr/>
            <p:nvPr/>
          </p:nvSpPr>
          <p:spPr bwMode="auto">
            <a:xfrm>
              <a:off x="2487613" y="2284413"/>
              <a:ext cx="85725" cy="533400"/>
            </a:xfrm>
            <a:custGeom>
              <a:avLst/>
              <a:gdLst/>
              <a:ahLst/>
              <a:cxnLst/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5" name="Freeform 12"/>
            <p:cNvSpPr/>
            <p:nvPr/>
          </p:nvSpPr>
          <p:spPr bwMode="auto">
            <a:xfrm>
              <a:off x="2597151" y="2779713"/>
              <a:ext cx="550863" cy="1978025"/>
            </a:xfrm>
            <a:custGeom>
              <a:avLst/>
              <a:gdLst/>
              <a:ahLst/>
              <a:cxnLst/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6" name="Freeform 13"/>
            <p:cNvSpPr/>
            <p:nvPr/>
          </p:nvSpPr>
          <p:spPr bwMode="auto">
            <a:xfrm>
              <a:off x="3175001" y="4730750"/>
              <a:ext cx="519113" cy="1209675"/>
            </a:xfrm>
            <a:custGeom>
              <a:avLst/>
              <a:gdLst/>
              <a:ahLst/>
              <a:cxnLst/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7" name="Freeform 14"/>
            <p:cNvSpPr/>
            <p:nvPr/>
          </p:nvSpPr>
          <p:spPr bwMode="auto">
            <a:xfrm>
              <a:off x="3305176" y="5630863"/>
              <a:ext cx="146050" cy="309563"/>
            </a:xfrm>
            <a:custGeom>
              <a:avLst/>
              <a:gdLst/>
              <a:ahLst/>
              <a:cxnLst/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8" name="Freeform 15"/>
            <p:cNvSpPr/>
            <p:nvPr/>
          </p:nvSpPr>
          <p:spPr bwMode="auto">
            <a:xfrm>
              <a:off x="2573338" y="2817813"/>
              <a:ext cx="700088" cy="2835275"/>
            </a:xfrm>
            <a:custGeom>
              <a:avLst/>
              <a:gdLst/>
              <a:ahLst/>
              <a:cxnLst/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9" name="Freeform 16"/>
            <p:cNvSpPr/>
            <p:nvPr/>
          </p:nvSpPr>
          <p:spPr bwMode="auto">
            <a:xfrm>
              <a:off x="2506663" y="285750"/>
              <a:ext cx="90488" cy="2493963"/>
            </a:xfrm>
            <a:custGeom>
              <a:avLst/>
              <a:gdLst/>
              <a:ahLst/>
              <a:cxnLst/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0" name="Freeform 17"/>
            <p:cNvSpPr/>
            <p:nvPr/>
          </p:nvSpPr>
          <p:spPr bwMode="auto">
            <a:xfrm>
              <a:off x="2554288" y="2598738"/>
              <a:ext cx="66675" cy="420688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1" name="Freeform 18"/>
            <p:cNvSpPr/>
            <p:nvPr/>
          </p:nvSpPr>
          <p:spPr bwMode="auto">
            <a:xfrm>
              <a:off x="3143251" y="4757738"/>
              <a:ext cx="161925" cy="873125"/>
            </a:xfrm>
            <a:custGeom>
              <a:avLst/>
              <a:gdLst/>
              <a:ahLst/>
              <a:cxnLst/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2" name="Freeform 19"/>
            <p:cNvSpPr/>
            <p:nvPr/>
          </p:nvSpPr>
          <p:spPr bwMode="auto">
            <a:xfrm>
              <a:off x="3148013" y="1282700"/>
              <a:ext cx="1768475" cy="3448050"/>
            </a:xfrm>
            <a:custGeom>
              <a:avLst/>
              <a:gdLst/>
              <a:ahLst/>
              <a:cxnLst/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3" name="Freeform 20"/>
            <p:cNvSpPr/>
            <p:nvPr/>
          </p:nvSpPr>
          <p:spPr bwMode="auto">
            <a:xfrm>
              <a:off x="3273426" y="5653088"/>
              <a:ext cx="138113" cy="287338"/>
            </a:xfrm>
            <a:custGeom>
              <a:avLst/>
              <a:gdLst/>
              <a:ahLst/>
              <a:cxnLst/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4" name="Freeform 21"/>
            <p:cNvSpPr/>
            <p:nvPr/>
          </p:nvSpPr>
          <p:spPr bwMode="auto">
            <a:xfrm>
              <a:off x="3143251" y="4656138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5" name="Freeform 22"/>
            <p:cNvSpPr/>
            <p:nvPr/>
          </p:nvSpPr>
          <p:spPr bwMode="auto">
            <a:xfrm>
              <a:off x="3211513" y="5410200"/>
              <a:ext cx="203200" cy="530225"/>
            </a:xfrm>
            <a:custGeom>
              <a:avLst/>
              <a:gdLst/>
              <a:ahLst/>
              <a:cxnLst/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</p:grpSp>
      <p:grpSp>
        <p:nvGrpSpPr>
          <p:cNvPr id="10" name="Group 9"/>
          <p:cNvGrpSpPr/>
          <p:nvPr/>
        </p:nvGrpSpPr>
        <p:grpSpPr>
          <a:xfrm>
            <a:off x="27221" y="-786"/>
            <a:ext cx="2356674" cy="6854039"/>
            <a:chOff x="6627813" y="194833"/>
            <a:chExt cx="1952625" cy="5678918"/>
          </a:xfrm>
        </p:grpSpPr>
        <p:sp>
          <p:nvSpPr>
            <p:cNvPr id="11" name="Freeform 27"/>
            <p:cNvSpPr/>
            <p:nvPr/>
          </p:nvSpPr>
          <p:spPr bwMode="auto">
            <a:xfrm>
              <a:off x="6627813" y="194833"/>
              <a:ext cx="409575" cy="3646488"/>
            </a:xfrm>
            <a:custGeom>
              <a:avLst/>
              <a:gdLst/>
              <a:ahLst/>
              <a:cxnLst/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2" name="Freeform 28"/>
            <p:cNvSpPr/>
            <p:nvPr/>
          </p:nvSpPr>
          <p:spPr bwMode="auto">
            <a:xfrm>
              <a:off x="7061201" y="3771900"/>
              <a:ext cx="350838" cy="1309688"/>
            </a:xfrm>
            <a:custGeom>
              <a:avLst/>
              <a:gdLst/>
              <a:ahLst/>
              <a:cxnLst/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3" name="Freeform 29"/>
            <p:cNvSpPr/>
            <p:nvPr/>
          </p:nvSpPr>
          <p:spPr bwMode="auto">
            <a:xfrm>
              <a:off x="7439026" y="5053013"/>
              <a:ext cx="357188" cy="820738"/>
            </a:xfrm>
            <a:custGeom>
              <a:avLst/>
              <a:gdLst/>
              <a:ahLst/>
              <a:cxnLst/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4" name="Freeform 30"/>
            <p:cNvSpPr/>
            <p:nvPr/>
          </p:nvSpPr>
          <p:spPr bwMode="auto">
            <a:xfrm>
              <a:off x="7037388" y="3811588"/>
              <a:ext cx="457200" cy="1852613"/>
            </a:xfrm>
            <a:custGeom>
              <a:avLst/>
              <a:gdLst/>
              <a:ahLst/>
              <a:cxnLst/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5" name="Freeform 31"/>
            <p:cNvSpPr/>
            <p:nvPr/>
          </p:nvSpPr>
          <p:spPr bwMode="auto">
            <a:xfrm>
              <a:off x="6992938" y="1263650"/>
              <a:ext cx="144463" cy="2508250"/>
            </a:xfrm>
            <a:custGeom>
              <a:avLst/>
              <a:gdLst/>
              <a:ahLst/>
              <a:cxnLst/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6" name="Freeform 32"/>
            <p:cNvSpPr/>
            <p:nvPr/>
          </p:nvSpPr>
          <p:spPr bwMode="auto">
            <a:xfrm>
              <a:off x="7526338" y="5640388"/>
              <a:ext cx="111125" cy="233363"/>
            </a:xfrm>
            <a:custGeom>
              <a:avLst/>
              <a:gdLst/>
              <a:ahLst/>
              <a:cxnLst/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7" name="Freeform 33"/>
            <p:cNvSpPr/>
            <p:nvPr/>
          </p:nvSpPr>
          <p:spPr bwMode="auto">
            <a:xfrm>
              <a:off x="7021513" y="3598863"/>
              <a:ext cx="68263" cy="423863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8" name="Freeform 34"/>
            <p:cNvSpPr/>
            <p:nvPr/>
          </p:nvSpPr>
          <p:spPr bwMode="auto">
            <a:xfrm>
              <a:off x="7412038" y="2801938"/>
              <a:ext cx="1168400" cy="2251075"/>
            </a:xfrm>
            <a:custGeom>
              <a:avLst/>
              <a:gdLst/>
              <a:ahLst/>
              <a:cxnLst/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9" name="Freeform 35"/>
            <p:cNvSpPr/>
            <p:nvPr/>
          </p:nvSpPr>
          <p:spPr bwMode="auto">
            <a:xfrm>
              <a:off x="7494588" y="5664200"/>
              <a:ext cx="100013" cy="209550"/>
            </a:xfrm>
            <a:custGeom>
              <a:avLst/>
              <a:gdLst/>
              <a:ahLst/>
              <a:cxnLst/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0" name="Freeform 36"/>
            <p:cNvSpPr/>
            <p:nvPr/>
          </p:nvSpPr>
          <p:spPr bwMode="auto">
            <a:xfrm>
              <a:off x="7412038" y="5081588"/>
              <a:ext cx="114300" cy="558800"/>
            </a:xfrm>
            <a:custGeom>
              <a:avLst/>
              <a:gdLst/>
              <a:ahLst/>
              <a:cxnLst/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1" name="Freeform 37"/>
            <p:cNvSpPr/>
            <p:nvPr/>
          </p:nvSpPr>
          <p:spPr bwMode="auto">
            <a:xfrm>
              <a:off x="7412038" y="4978400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2" name="Freeform 38"/>
            <p:cNvSpPr/>
            <p:nvPr/>
          </p:nvSpPr>
          <p:spPr bwMode="auto">
            <a:xfrm>
              <a:off x="7439026" y="5434013"/>
              <a:ext cx="174625" cy="439738"/>
            </a:xfrm>
            <a:custGeom>
              <a:avLst/>
              <a:gdLst/>
              <a:ahLst/>
              <a:cxnLst/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</p:grpSp>
      <p:sp>
        <p:nvSpPr>
          <p:cNvPr id="7" name="Rectangle 6"/>
          <p:cNvSpPr/>
          <p:nvPr/>
        </p:nvSpPr>
        <p:spPr>
          <a:xfrm>
            <a:off x="0" y="0"/>
            <a:ext cx="18288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592924" y="624110"/>
            <a:ext cx="8911687" cy="128089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2133600"/>
            <a:ext cx="89154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361612" y="6130437"/>
            <a:ext cx="1146283" cy="3703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89212" y="6135808"/>
            <a:ext cx="76199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531812" y="787782"/>
            <a:ext cx="7797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FE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7595558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00" r:id="rId1"/>
    <p:sldLayoutId id="2147484201" r:id="rId2"/>
    <p:sldLayoutId id="2147484202" r:id="rId3"/>
    <p:sldLayoutId id="2147484203" r:id="rId4"/>
    <p:sldLayoutId id="2147484204" r:id="rId5"/>
    <p:sldLayoutId id="2147484205" r:id="rId6"/>
    <p:sldLayoutId id="2147484206" r:id="rId7"/>
    <p:sldLayoutId id="2147484207" r:id="rId8"/>
    <p:sldLayoutId id="2147484208" r:id="rId9"/>
    <p:sldLayoutId id="2147484209" r:id="rId10"/>
    <p:sldLayoutId id="2147484210" r:id="rId11"/>
    <p:sldLayoutId id="2147484211" r:id="rId12"/>
    <p:sldLayoutId id="2147484212" r:id="rId13"/>
    <p:sldLayoutId id="2147484213" r:id="rId14"/>
    <p:sldLayoutId id="2147484214" r:id="rId15"/>
    <p:sldLayoutId id="2147484215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1" y="228600"/>
            <a:ext cx="2851516" cy="6638628"/>
            <a:chOff x="2487613" y="285750"/>
            <a:chExt cx="2428875" cy="5654676"/>
          </a:xfrm>
        </p:grpSpPr>
        <p:sp>
          <p:nvSpPr>
            <p:cNvPr id="24" name="Freeform 11"/>
            <p:cNvSpPr/>
            <p:nvPr/>
          </p:nvSpPr>
          <p:spPr bwMode="auto">
            <a:xfrm>
              <a:off x="2487613" y="2284413"/>
              <a:ext cx="85725" cy="533400"/>
            </a:xfrm>
            <a:custGeom>
              <a:avLst/>
              <a:gdLst/>
              <a:ahLst/>
              <a:cxnLst/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5" name="Freeform 12"/>
            <p:cNvSpPr/>
            <p:nvPr/>
          </p:nvSpPr>
          <p:spPr bwMode="auto">
            <a:xfrm>
              <a:off x="2597151" y="2779713"/>
              <a:ext cx="550863" cy="1978025"/>
            </a:xfrm>
            <a:custGeom>
              <a:avLst/>
              <a:gdLst/>
              <a:ahLst/>
              <a:cxnLst/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6" name="Freeform 13"/>
            <p:cNvSpPr/>
            <p:nvPr/>
          </p:nvSpPr>
          <p:spPr bwMode="auto">
            <a:xfrm>
              <a:off x="3175001" y="4730750"/>
              <a:ext cx="519113" cy="1209675"/>
            </a:xfrm>
            <a:custGeom>
              <a:avLst/>
              <a:gdLst/>
              <a:ahLst/>
              <a:cxnLst/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7" name="Freeform 14"/>
            <p:cNvSpPr/>
            <p:nvPr/>
          </p:nvSpPr>
          <p:spPr bwMode="auto">
            <a:xfrm>
              <a:off x="3305176" y="5630863"/>
              <a:ext cx="146050" cy="309563"/>
            </a:xfrm>
            <a:custGeom>
              <a:avLst/>
              <a:gdLst/>
              <a:ahLst/>
              <a:cxnLst/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8" name="Freeform 15"/>
            <p:cNvSpPr/>
            <p:nvPr/>
          </p:nvSpPr>
          <p:spPr bwMode="auto">
            <a:xfrm>
              <a:off x="2573338" y="2817813"/>
              <a:ext cx="700088" cy="2835275"/>
            </a:xfrm>
            <a:custGeom>
              <a:avLst/>
              <a:gdLst/>
              <a:ahLst/>
              <a:cxnLst/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9" name="Freeform 16"/>
            <p:cNvSpPr/>
            <p:nvPr/>
          </p:nvSpPr>
          <p:spPr bwMode="auto">
            <a:xfrm>
              <a:off x="2506663" y="285750"/>
              <a:ext cx="90488" cy="2493963"/>
            </a:xfrm>
            <a:custGeom>
              <a:avLst/>
              <a:gdLst/>
              <a:ahLst/>
              <a:cxnLst/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0" name="Freeform 17"/>
            <p:cNvSpPr/>
            <p:nvPr/>
          </p:nvSpPr>
          <p:spPr bwMode="auto">
            <a:xfrm>
              <a:off x="2554288" y="2598738"/>
              <a:ext cx="66675" cy="420688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1" name="Freeform 18"/>
            <p:cNvSpPr/>
            <p:nvPr/>
          </p:nvSpPr>
          <p:spPr bwMode="auto">
            <a:xfrm>
              <a:off x="3143251" y="4757738"/>
              <a:ext cx="161925" cy="873125"/>
            </a:xfrm>
            <a:custGeom>
              <a:avLst/>
              <a:gdLst/>
              <a:ahLst/>
              <a:cxnLst/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2" name="Freeform 19"/>
            <p:cNvSpPr/>
            <p:nvPr/>
          </p:nvSpPr>
          <p:spPr bwMode="auto">
            <a:xfrm>
              <a:off x="3148013" y="1282700"/>
              <a:ext cx="1768475" cy="3448050"/>
            </a:xfrm>
            <a:custGeom>
              <a:avLst/>
              <a:gdLst/>
              <a:ahLst/>
              <a:cxnLst/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3" name="Freeform 20"/>
            <p:cNvSpPr/>
            <p:nvPr/>
          </p:nvSpPr>
          <p:spPr bwMode="auto">
            <a:xfrm>
              <a:off x="3273426" y="5653088"/>
              <a:ext cx="138113" cy="287338"/>
            </a:xfrm>
            <a:custGeom>
              <a:avLst/>
              <a:gdLst/>
              <a:ahLst/>
              <a:cxnLst/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4" name="Freeform 21"/>
            <p:cNvSpPr/>
            <p:nvPr/>
          </p:nvSpPr>
          <p:spPr bwMode="auto">
            <a:xfrm>
              <a:off x="3143251" y="4656138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5" name="Freeform 22"/>
            <p:cNvSpPr/>
            <p:nvPr/>
          </p:nvSpPr>
          <p:spPr bwMode="auto">
            <a:xfrm>
              <a:off x="3211513" y="5410200"/>
              <a:ext cx="203200" cy="530225"/>
            </a:xfrm>
            <a:custGeom>
              <a:avLst/>
              <a:gdLst/>
              <a:ahLst/>
              <a:cxnLst/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</p:grpSp>
      <p:grpSp>
        <p:nvGrpSpPr>
          <p:cNvPr id="10" name="Group 9"/>
          <p:cNvGrpSpPr/>
          <p:nvPr/>
        </p:nvGrpSpPr>
        <p:grpSpPr>
          <a:xfrm>
            <a:off x="27221" y="-32"/>
            <a:ext cx="2356674" cy="6853285"/>
            <a:chOff x="6627813" y="195454"/>
            <a:chExt cx="1952625" cy="5678297"/>
          </a:xfrm>
        </p:grpSpPr>
        <p:sp>
          <p:nvSpPr>
            <p:cNvPr id="11" name="Freeform 27"/>
            <p:cNvSpPr/>
            <p:nvPr/>
          </p:nvSpPr>
          <p:spPr bwMode="auto">
            <a:xfrm>
              <a:off x="6627813" y="195454"/>
              <a:ext cx="409575" cy="3646488"/>
            </a:xfrm>
            <a:custGeom>
              <a:avLst/>
              <a:gdLst/>
              <a:ahLst/>
              <a:cxnLst/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2" name="Freeform 28"/>
            <p:cNvSpPr/>
            <p:nvPr/>
          </p:nvSpPr>
          <p:spPr bwMode="auto">
            <a:xfrm>
              <a:off x="7061201" y="3771900"/>
              <a:ext cx="350838" cy="1309688"/>
            </a:xfrm>
            <a:custGeom>
              <a:avLst/>
              <a:gdLst/>
              <a:ahLst/>
              <a:cxnLst/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3" name="Freeform 29"/>
            <p:cNvSpPr/>
            <p:nvPr/>
          </p:nvSpPr>
          <p:spPr bwMode="auto">
            <a:xfrm>
              <a:off x="7439026" y="5053013"/>
              <a:ext cx="357188" cy="820738"/>
            </a:xfrm>
            <a:custGeom>
              <a:avLst/>
              <a:gdLst/>
              <a:ahLst/>
              <a:cxnLst/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4" name="Freeform 30"/>
            <p:cNvSpPr/>
            <p:nvPr/>
          </p:nvSpPr>
          <p:spPr bwMode="auto">
            <a:xfrm>
              <a:off x="7037388" y="3811588"/>
              <a:ext cx="457200" cy="1852613"/>
            </a:xfrm>
            <a:custGeom>
              <a:avLst/>
              <a:gdLst/>
              <a:ahLst/>
              <a:cxnLst/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5" name="Freeform 31"/>
            <p:cNvSpPr/>
            <p:nvPr/>
          </p:nvSpPr>
          <p:spPr bwMode="auto">
            <a:xfrm>
              <a:off x="6992938" y="1263650"/>
              <a:ext cx="144463" cy="2508250"/>
            </a:xfrm>
            <a:custGeom>
              <a:avLst/>
              <a:gdLst/>
              <a:ahLst/>
              <a:cxnLst/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6" name="Freeform 32"/>
            <p:cNvSpPr/>
            <p:nvPr/>
          </p:nvSpPr>
          <p:spPr bwMode="auto">
            <a:xfrm>
              <a:off x="7526338" y="5640388"/>
              <a:ext cx="111125" cy="233363"/>
            </a:xfrm>
            <a:custGeom>
              <a:avLst/>
              <a:gdLst/>
              <a:ahLst/>
              <a:cxnLst/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7" name="Freeform 33"/>
            <p:cNvSpPr/>
            <p:nvPr/>
          </p:nvSpPr>
          <p:spPr bwMode="auto">
            <a:xfrm>
              <a:off x="7021513" y="3598863"/>
              <a:ext cx="68263" cy="423863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8" name="Freeform 34"/>
            <p:cNvSpPr/>
            <p:nvPr/>
          </p:nvSpPr>
          <p:spPr bwMode="auto">
            <a:xfrm>
              <a:off x="7412038" y="2801938"/>
              <a:ext cx="1168400" cy="2251075"/>
            </a:xfrm>
            <a:custGeom>
              <a:avLst/>
              <a:gdLst/>
              <a:ahLst/>
              <a:cxnLst/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9" name="Freeform 35"/>
            <p:cNvSpPr/>
            <p:nvPr/>
          </p:nvSpPr>
          <p:spPr bwMode="auto">
            <a:xfrm>
              <a:off x="7494588" y="5664200"/>
              <a:ext cx="100013" cy="209550"/>
            </a:xfrm>
            <a:custGeom>
              <a:avLst/>
              <a:gdLst/>
              <a:ahLst/>
              <a:cxnLst/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0" name="Freeform 36"/>
            <p:cNvSpPr/>
            <p:nvPr/>
          </p:nvSpPr>
          <p:spPr bwMode="auto">
            <a:xfrm>
              <a:off x="7412038" y="5081588"/>
              <a:ext cx="114300" cy="558800"/>
            </a:xfrm>
            <a:custGeom>
              <a:avLst/>
              <a:gdLst/>
              <a:ahLst/>
              <a:cxnLst/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1" name="Freeform 37"/>
            <p:cNvSpPr/>
            <p:nvPr/>
          </p:nvSpPr>
          <p:spPr bwMode="auto">
            <a:xfrm>
              <a:off x="7412038" y="4978400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2" name="Freeform 38"/>
            <p:cNvSpPr/>
            <p:nvPr/>
          </p:nvSpPr>
          <p:spPr bwMode="auto">
            <a:xfrm>
              <a:off x="7439026" y="5434013"/>
              <a:ext cx="174625" cy="439738"/>
            </a:xfrm>
            <a:custGeom>
              <a:avLst/>
              <a:gdLst/>
              <a:ahLst/>
              <a:cxnLst/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</p:grpSp>
      <p:sp>
        <p:nvSpPr>
          <p:cNvPr id="7" name="Rectangle 6"/>
          <p:cNvSpPr/>
          <p:nvPr/>
        </p:nvSpPr>
        <p:spPr>
          <a:xfrm>
            <a:off x="0" y="0"/>
            <a:ext cx="18288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592924" y="624110"/>
            <a:ext cx="8911687" cy="128089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2133600"/>
            <a:ext cx="89154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361612" y="6130437"/>
            <a:ext cx="1146283" cy="3703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89212" y="6135808"/>
            <a:ext cx="76199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31812" y="787782"/>
            <a:ext cx="7797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FE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50343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17" r:id="rId1"/>
    <p:sldLayoutId id="2147484218" r:id="rId2"/>
    <p:sldLayoutId id="2147484219" r:id="rId3"/>
    <p:sldLayoutId id="2147484220" r:id="rId4"/>
    <p:sldLayoutId id="2147484221" r:id="rId5"/>
    <p:sldLayoutId id="2147484222" r:id="rId6"/>
    <p:sldLayoutId id="2147484223" r:id="rId7"/>
    <p:sldLayoutId id="2147484224" r:id="rId8"/>
    <p:sldLayoutId id="2147484225" r:id="rId9"/>
    <p:sldLayoutId id="2147484226" r:id="rId10"/>
    <p:sldLayoutId id="2147484227" r:id="rId11"/>
    <p:sldLayoutId id="2147484228" r:id="rId12"/>
    <p:sldLayoutId id="2147484229" r:id="rId13"/>
    <p:sldLayoutId id="2147484230" r:id="rId14"/>
    <p:sldLayoutId id="2147484231" r:id="rId15"/>
    <p:sldLayoutId id="2147484232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1" y="228600"/>
            <a:ext cx="2851516" cy="6638628"/>
            <a:chOff x="2487613" y="285750"/>
            <a:chExt cx="2428875" cy="5654676"/>
          </a:xfrm>
        </p:grpSpPr>
        <p:sp>
          <p:nvSpPr>
            <p:cNvPr id="24" name="Freeform 11"/>
            <p:cNvSpPr/>
            <p:nvPr/>
          </p:nvSpPr>
          <p:spPr bwMode="auto">
            <a:xfrm>
              <a:off x="2487613" y="2284413"/>
              <a:ext cx="85725" cy="533400"/>
            </a:xfrm>
            <a:custGeom>
              <a:avLst/>
              <a:gdLst/>
              <a:ahLst/>
              <a:cxnLst/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5" name="Freeform 12"/>
            <p:cNvSpPr/>
            <p:nvPr/>
          </p:nvSpPr>
          <p:spPr bwMode="auto">
            <a:xfrm>
              <a:off x="2597151" y="2779713"/>
              <a:ext cx="550863" cy="1978025"/>
            </a:xfrm>
            <a:custGeom>
              <a:avLst/>
              <a:gdLst/>
              <a:ahLst/>
              <a:cxnLst/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6" name="Freeform 13"/>
            <p:cNvSpPr/>
            <p:nvPr/>
          </p:nvSpPr>
          <p:spPr bwMode="auto">
            <a:xfrm>
              <a:off x="3175001" y="4730750"/>
              <a:ext cx="519113" cy="1209675"/>
            </a:xfrm>
            <a:custGeom>
              <a:avLst/>
              <a:gdLst/>
              <a:ahLst/>
              <a:cxnLst/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7" name="Freeform 14"/>
            <p:cNvSpPr/>
            <p:nvPr/>
          </p:nvSpPr>
          <p:spPr bwMode="auto">
            <a:xfrm>
              <a:off x="3305176" y="5630863"/>
              <a:ext cx="146050" cy="309563"/>
            </a:xfrm>
            <a:custGeom>
              <a:avLst/>
              <a:gdLst/>
              <a:ahLst/>
              <a:cxnLst/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8" name="Freeform 15"/>
            <p:cNvSpPr/>
            <p:nvPr/>
          </p:nvSpPr>
          <p:spPr bwMode="auto">
            <a:xfrm>
              <a:off x="2573338" y="2817813"/>
              <a:ext cx="700088" cy="2835275"/>
            </a:xfrm>
            <a:custGeom>
              <a:avLst/>
              <a:gdLst/>
              <a:ahLst/>
              <a:cxnLst/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29" name="Freeform 16"/>
            <p:cNvSpPr/>
            <p:nvPr/>
          </p:nvSpPr>
          <p:spPr bwMode="auto">
            <a:xfrm>
              <a:off x="2506663" y="285750"/>
              <a:ext cx="90488" cy="2493963"/>
            </a:xfrm>
            <a:custGeom>
              <a:avLst/>
              <a:gdLst/>
              <a:ahLst/>
              <a:cxnLst/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0" name="Freeform 17"/>
            <p:cNvSpPr/>
            <p:nvPr/>
          </p:nvSpPr>
          <p:spPr bwMode="auto">
            <a:xfrm>
              <a:off x="2554288" y="2598738"/>
              <a:ext cx="66675" cy="420688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1" name="Freeform 18"/>
            <p:cNvSpPr/>
            <p:nvPr/>
          </p:nvSpPr>
          <p:spPr bwMode="auto">
            <a:xfrm>
              <a:off x="3143251" y="4757738"/>
              <a:ext cx="161925" cy="873125"/>
            </a:xfrm>
            <a:custGeom>
              <a:avLst/>
              <a:gdLst/>
              <a:ahLst/>
              <a:cxnLst/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2" name="Freeform 19"/>
            <p:cNvSpPr/>
            <p:nvPr/>
          </p:nvSpPr>
          <p:spPr bwMode="auto">
            <a:xfrm>
              <a:off x="3148013" y="1282700"/>
              <a:ext cx="1768475" cy="3448050"/>
            </a:xfrm>
            <a:custGeom>
              <a:avLst/>
              <a:gdLst/>
              <a:ahLst/>
              <a:cxnLst/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3" name="Freeform 20"/>
            <p:cNvSpPr/>
            <p:nvPr/>
          </p:nvSpPr>
          <p:spPr bwMode="auto">
            <a:xfrm>
              <a:off x="3273426" y="5653088"/>
              <a:ext cx="138113" cy="287338"/>
            </a:xfrm>
            <a:custGeom>
              <a:avLst/>
              <a:gdLst/>
              <a:ahLst/>
              <a:cxnLst/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4" name="Freeform 21"/>
            <p:cNvSpPr/>
            <p:nvPr/>
          </p:nvSpPr>
          <p:spPr bwMode="auto">
            <a:xfrm>
              <a:off x="3143251" y="4656138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  <p:sp>
          <p:nvSpPr>
            <p:cNvPr id="35" name="Freeform 22"/>
            <p:cNvSpPr/>
            <p:nvPr/>
          </p:nvSpPr>
          <p:spPr bwMode="auto">
            <a:xfrm>
              <a:off x="3211513" y="5410200"/>
              <a:ext cx="203200" cy="530225"/>
            </a:xfrm>
            <a:custGeom>
              <a:avLst/>
              <a:gdLst/>
              <a:ahLst/>
              <a:cxnLst/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</p:spPr>
        </p:sp>
      </p:grpSp>
      <p:grpSp>
        <p:nvGrpSpPr>
          <p:cNvPr id="10" name="Group 9"/>
          <p:cNvGrpSpPr/>
          <p:nvPr/>
        </p:nvGrpSpPr>
        <p:grpSpPr>
          <a:xfrm>
            <a:off x="27221" y="157"/>
            <a:ext cx="2356674" cy="6853096"/>
            <a:chOff x="6627813" y="195610"/>
            <a:chExt cx="1952625" cy="5678141"/>
          </a:xfrm>
        </p:grpSpPr>
        <p:sp>
          <p:nvSpPr>
            <p:cNvPr id="11" name="Freeform 27"/>
            <p:cNvSpPr/>
            <p:nvPr/>
          </p:nvSpPr>
          <p:spPr bwMode="auto">
            <a:xfrm>
              <a:off x="6627813" y="195610"/>
              <a:ext cx="409575" cy="3646488"/>
            </a:xfrm>
            <a:custGeom>
              <a:avLst/>
              <a:gdLst/>
              <a:ahLst/>
              <a:cxnLst/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2" name="Freeform 28"/>
            <p:cNvSpPr/>
            <p:nvPr/>
          </p:nvSpPr>
          <p:spPr bwMode="auto">
            <a:xfrm>
              <a:off x="7061201" y="3771900"/>
              <a:ext cx="350838" cy="1309688"/>
            </a:xfrm>
            <a:custGeom>
              <a:avLst/>
              <a:gdLst/>
              <a:ahLst/>
              <a:cxnLst/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3" name="Freeform 29"/>
            <p:cNvSpPr/>
            <p:nvPr/>
          </p:nvSpPr>
          <p:spPr bwMode="auto">
            <a:xfrm>
              <a:off x="7439026" y="5053013"/>
              <a:ext cx="357188" cy="820738"/>
            </a:xfrm>
            <a:custGeom>
              <a:avLst/>
              <a:gdLst/>
              <a:ahLst/>
              <a:cxnLst/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4" name="Freeform 30"/>
            <p:cNvSpPr/>
            <p:nvPr/>
          </p:nvSpPr>
          <p:spPr bwMode="auto">
            <a:xfrm>
              <a:off x="7037388" y="3811588"/>
              <a:ext cx="457200" cy="1852613"/>
            </a:xfrm>
            <a:custGeom>
              <a:avLst/>
              <a:gdLst/>
              <a:ahLst/>
              <a:cxnLst/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5" name="Freeform 31"/>
            <p:cNvSpPr/>
            <p:nvPr/>
          </p:nvSpPr>
          <p:spPr bwMode="auto">
            <a:xfrm>
              <a:off x="6992938" y="1263650"/>
              <a:ext cx="144463" cy="2508250"/>
            </a:xfrm>
            <a:custGeom>
              <a:avLst/>
              <a:gdLst/>
              <a:ahLst/>
              <a:cxnLst/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6" name="Freeform 32"/>
            <p:cNvSpPr/>
            <p:nvPr/>
          </p:nvSpPr>
          <p:spPr bwMode="auto">
            <a:xfrm>
              <a:off x="7526338" y="5640388"/>
              <a:ext cx="111125" cy="233363"/>
            </a:xfrm>
            <a:custGeom>
              <a:avLst/>
              <a:gdLst/>
              <a:ahLst/>
              <a:cxnLst/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7" name="Freeform 33"/>
            <p:cNvSpPr/>
            <p:nvPr/>
          </p:nvSpPr>
          <p:spPr bwMode="auto">
            <a:xfrm>
              <a:off x="7021513" y="3598863"/>
              <a:ext cx="68263" cy="423863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8" name="Freeform 34"/>
            <p:cNvSpPr/>
            <p:nvPr/>
          </p:nvSpPr>
          <p:spPr bwMode="auto">
            <a:xfrm>
              <a:off x="7412038" y="2801938"/>
              <a:ext cx="1168400" cy="2251075"/>
            </a:xfrm>
            <a:custGeom>
              <a:avLst/>
              <a:gdLst/>
              <a:ahLst/>
              <a:cxnLst/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9" name="Freeform 35"/>
            <p:cNvSpPr/>
            <p:nvPr/>
          </p:nvSpPr>
          <p:spPr bwMode="auto">
            <a:xfrm>
              <a:off x="7494588" y="5664200"/>
              <a:ext cx="100013" cy="209550"/>
            </a:xfrm>
            <a:custGeom>
              <a:avLst/>
              <a:gdLst/>
              <a:ahLst/>
              <a:cxnLst/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0" name="Freeform 36"/>
            <p:cNvSpPr/>
            <p:nvPr/>
          </p:nvSpPr>
          <p:spPr bwMode="auto">
            <a:xfrm>
              <a:off x="7412038" y="5081588"/>
              <a:ext cx="114300" cy="558800"/>
            </a:xfrm>
            <a:custGeom>
              <a:avLst/>
              <a:gdLst/>
              <a:ahLst/>
              <a:cxnLst/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1" name="Freeform 37"/>
            <p:cNvSpPr/>
            <p:nvPr/>
          </p:nvSpPr>
          <p:spPr bwMode="auto">
            <a:xfrm>
              <a:off x="7412038" y="4978400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22" name="Freeform 38"/>
            <p:cNvSpPr/>
            <p:nvPr/>
          </p:nvSpPr>
          <p:spPr bwMode="auto">
            <a:xfrm>
              <a:off x="7439026" y="5434013"/>
              <a:ext cx="174625" cy="439738"/>
            </a:xfrm>
            <a:custGeom>
              <a:avLst/>
              <a:gdLst/>
              <a:ahLst/>
              <a:cxnLst/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</p:grpSp>
      <p:sp>
        <p:nvSpPr>
          <p:cNvPr id="7" name="Rectangle 6"/>
          <p:cNvSpPr/>
          <p:nvPr/>
        </p:nvSpPr>
        <p:spPr>
          <a:xfrm>
            <a:off x="0" y="0"/>
            <a:ext cx="18288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592924" y="624110"/>
            <a:ext cx="8911687" cy="128089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2133600"/>
            <a:ext cx="89154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361612" y="6130437"/>
            <a:ext cx="1146283" cy="3703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89212" y="6135808"/>
            <a:ext cx="76199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531812" y="787782"/>
            <a:ext cx="7797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FE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8754661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34" r:id="rId1"/>
    <p:sldLayoutId id="2147484235" r:id="rId2"/>
    <p:sldLayoutId id="2147484236" r:id="rId3"/>
    <p:sldLayoutId id="2147484237" r:id="rId4"/>
    <p:sldLayoutId id="2147484238" r:id="rId5"/>
    <p:sldLayoutId id="2147484239" r:id="rId6"/>
    <p:sldLayoutId id="2147484240" r:id="rId7"/>
    <p:sldLayoutId id="2147484241" r:id="rId8"/>
    <p:sldLayoutId id="2147484242" r:id="rId9"/>
    <p:sldLayoutId id="2147484243" r:id="rId10"/>
    <p:sldLayoutId id="2147484244" r:id="rId11"/>
    <p:sldLayoutId id="2147484245" r:id="rId12"/>
    <p:sldLayoutId id="2147484246" r:id="rId13"/>
    <p:sldLayoutId id="2147484247" r:id="rId14"/>
    <p:sldLayoutId id="2147484248" r:id="rId15"/>
    <p:sldLayoutId id="2147484249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accent2">
              <a:lumMod val="75000"/>
            </a:schemeClr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1" y="228600"/>
            <a:ext cx="2851516" cy="6638628"/>
            <a:chOff x="2487613" y="285750"/>
            <a:chExt cx="2428875" cy="5654676"/>
          </a:xfrm>
          <a:solidFill>
            <a:schemeClr val="accent1">
              <a:lumMod val="75000"/>
              <a:alpha val="40000"/>
            </a:schemeClr>
          </a:solidFill>
        </p:grpSpPr>
        <p:sp>
          <p:nvSpPr>
            <p:cNvPr id="24" name="Freeform 11"/>
            <p:cNvSpPr/>
            <p:nvPr/>
          </p:nvSpPr>
          <p:spPr bwMode="auto">
            <a:xfrm>
              <a:off x="2487613" y="2284413"/>
              <a:ext cx="85725" cy="533400"/>
            </a:xfrm>
            <a:custGeom>
              <a:avLst/>
              <a:gdLst/>
              <a:ahLst/>
              <a:cxnLst/>
              <a:rect l="0" t="0" r="r" b="b"/>
              <a:pathLst>
                <a:path w="22" h="136">
                  <a:moveTo>
                    <a:pt x="22" y="136"/>
                  </a:moveTo>
                  <a:cubicBezTo>
                    <a:pt x="20" y="117"/>
                    <a:pt x="19" y="99"/>
                    <a:pt x="17" y="80"/>
                  </a:cubicBezTo>
                  <a:cubicBezTo>
                    <a:pt x="11" y="54"/>
                    <a:pt x="6" y="27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64"/>
                    <a:pt x="13" y="94"/>
                    <a:pt x="20" y="124"/>
                  </a:cubicBezTo>
                  <a:cubicBezTo>
                    <a:pt x="20" y="128"/>
                    <a:pt x="21" y="132"/>
                    <a:pt x="22" y="136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25" name="Freeform 12"/>
            <p:cNvSpPr/>
            <p:nvPr/>
          </p:nvSpPr>
          <p:spPr bwMode="auto">
            <a:xfrm>
              <a:off x="2597151" y="2779713"/>
              <a:ext cx="550863" cy="1978025"/>
            </a:xfrm>
            <a:custGeom>
              <a:avLst/>
              <a:gdLst/>
              <a:ahLst/>
              <a:cxnLst/>
              <a:rect l="0" t="0" r="r" b="b"/>
              <a:pathLst>
                <a:path w="140" h="504">
                  <a:moveTo>
                    <a:pt x="86" y="350"/>
                  </a:moveTo>
                  <a:cubicBezTo>
                    <a:pt x="103" y="402"/>
                    <a:pt x="120" y="453"/>
                    <a:pt x="139" y="504"/>
                  </a:cubicBezTo>
                  <a:cubicBezTo>
                    <a:pt x="139" y="495"/>
                    <a:pt x="139" y="487"/>
                    <a:pt x="140" y="478"/>
                  </a:cubicBezTo>
                  <a:cubicBezTo>
                    <a:pt x="124" y="435"/>
                    <a:pt x="109" y="391"/>
                    <a:pt x="95" y="347"/>
                  </a:cubicBezTo>
                  <a:cubicBezTo>
                    <a:pt x="58" y="233"/>
                    <a:pt x="27" y="117"/>
                    <a:pt x="0" y="0"/>
                  </a:cubicBezTo>
                  <a:cubicBezTo>
                    <a:pt x="2" y="20"/>
                    <a:pt x="4" y="41"/>
                    <a:pt x="6" y="61"/>
                  </a:cubicBezTo>
                  <a:cubicBezTo>
                    <a:pt x="30" y="158"/>
                    <a:pt x="56" y="255"/>
                    <a:pt x="86" y="350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26" name="Freeform 13"/>
            <p:cNvSpPr/>
            <p:nvPr/>
          </p:nvSpPr>
          <p:spPr bwMode="auto">
            <a:xfrm>
              <a:off x="3175001" y="4730750"/>
              <a:ext cx="519113" cy="1209675"/>
            </a:xfrm>
            <a:custGeom>
              <a:avLst/>
              <a:gdLst/>
              <a:ahLst/>
              <a:cxnLst/>
              <a:rect l="0" t="0" r="r" b="b"/>
              <a:pathLst>
                <a:path w="132" h="308">
                  <a:moveTo>
                    <a:pt x="8" y="22"/>
                  </a:moveTo>
                  <a:cubicBezTo>
                    <a:pt x="5" y="15"/>
                    <a:pt x="2" y="8"/>
                    <a:pt x="0" y="0"/>
                  </a:cubicBezTo>
                  <a:cubicBezTo>
                    <a:pt x="0" y="10"/>
                    <a:pt x="0" y="19"/>
                    <a:pt x="0" y="29"/>
                  </a:cubicBezTo>
                  <a:cubicBezTo>
                    <a:pt x="21" y="85"/>
                    <a:pt x="44" y="140"/>
                    <a:pt x="68" y="194"/>
                  </a:cubicBezTo>
                  <a:cubicBezTo>
                    <a:pt x="85" y="232"/>
                    <a:pt x="104" y="270"/>
                    <a:pt x="123" y="308"/>
                  </a:cubicBezTo>
                  <a:cubicBezTo>
                    <a:pt x="132" y="308"/>
                    <a:pt x="132" y="308"/>
                    <a:pt x="132" y="308"/>
                  </a:cubicBezTo>
                  <a:cubicBezTo>
                    <a:pt x="113" y="269"/>
                    <a:pt x="94" y="230"/>
                    <a:pt x="77" y="190"/>
                  </a:cubicBezTo>
                  <a:cubicBezTo>
                    <a:pt x="52" y="135"/>
                    <a:pt x="29" y="79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27" name="Freeform 14"/>
            <p:cNvSpPr/>
            <p:nvPr/>
          </p:nvSpPr>
          <p:spPr bwMode="auto">
            <a:xfrm>
              <a:off x="3305176" y="5630863"/>
              <a:ext cx="146050" cy="309563"/>
            </a:xfrm>
            <a:custGeom>
              <a:avLst/>
              <a:gdLst/>
              <a:ahLst/>
              <a:cxnLst/>
              <a:rect l="0" t="0" r="r" b="b"/>
              <a:pathLst>
                <a:path w="37" h="79">
                  <a:moveTo>
                    <a:pt x="28" y="79"/>
                  </a:moveTo>
                  <a:cubicBezTo>
                    <a:pt x="37" y="79"/>
                    <a:pt x="37" y="79"/>
                    <a:pt x="37" y="79"/>
                  </a:cubicBezTo>
                  <a:cubicBezTo>
                    <a:pt x="24" y="53"/>
                    <a:pt x="12" y="27"/>
                    <a:pt x="0" y="0"/>
                  </a:cubicBezTo>
                  <a:cubicBezTo>
                    <a:pt x="8" y="27"/>
                    <a:pt x="17" y="53"/>
                    <a:pt x="28" y="79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28" name="Freeform 15"/>
            <p:cNvSpPr/>
            <p:nvPr/>
          </p:nvSpPr>
          <p:spPr bwMode="auto">
            <a:xfrm>
              <a:off x="2573338" y="2817813"/>
              <a:ext cx="700088" cy="2835275"/>
            </a:xfrm>
            <a:custGeom>
              <a:avLst/>
              <a:gdLst/>
              <a:ahLst/>
              <a:cxnLst/>
              <a:rect l="0" t="0" r="r" b="b"/>
              <a:pathLst>
                <a:path w="178" h="722">
                  <a:moveTo>
                    <a:pt x="162" y="660"/>
                  </a:moveTo>
                  <a:cubicBezTo>
                    <a:pt x="145" y="618"/>
                    <a:pt x="130" y="576"/>
                    <a:pt x="116" y="534"/>
                  </a:cubicBezTo>
                  <a:cubicBezTo>
                    <a:pt x="84" y="437"/>
                    <a:pt x="59" y="337"/>
                    <a:pt x="40" y="236"/>
                  </a:cubicBezTo>
                  <a:cubicBezTo>
                    <a:pt x="29" y="175"/>
                    <a:pt x="20" y="113"/>
                    <a:pt x="12" y="51"/>
                  </a:cubicBezTo>
                  <a:cubicBezTo>
                    <a:pt x="8" y="34"/>
                    <a:pt x="4" y="17"/>
                    <a:pt x="0" y="0"/>
                  </a:cubicBezTo>
                  <a:cubicBezTo>
                    <a:pt x="8" y="79"/>
                    <a:pt x="19" y="159"/>
                    <a:pt x="33" y="237"/>
                  </a:cubicBezTo>
                  <a:cubicBezTo>
                    <a:pt x="51" y="339"/>
                    <a:pt x="76" y="439"/>
                    <a:pt x="107" y="537"/>
                  </a:cubicBezTo>
                  <a:cubicBezTo>
                    <a:pt x="123" y="586"/>
                    <a:pt x="141" y="634"/>
                    <a:pt x="160" y="681"/>
                  </a:cubicBezTo>
                  <a:cubicBezTo>
                    <a:pt x="166" y="695"/>
                    <a:pt x="172" y="708"/>
                    <a:pt x="178" y="722"/>
                  </a:cubicBezTo>
                  <a:cubicBezTo>
                    <a:pt x="176" y="717"/>
                    <a:pt x="175" y="713"/>
                    <a:pt x="174" y="708"/>
                  </a:cubicBezTo>
                  <a:cubicBezTo>
                    <a:pt x="169" y="692"/>
                    <a:pt x="165" y="676"/>
                    <a:pt x="162" y="660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29" name="Freeform 16"/>
            <p:cNvSpPr/>
            <p:nvPr/>
          </p:nvSpPr>
          <p:spPr bwMode="auto">
            <a:xfrm>
              <a:off x="2506663" y="285750"/>
              <a:ext cx="90488" cy="2493963"/>
            </a:xfrm>
            <a:custGeom>
              <a:avLst/>
              <a:gdLst/>
              <a:ahLst/>
              <a:cxnLst/>
              <a:rect l="0" t="0" r="r" b="b"/>
              <a:pathLst>
                <a:path w="23" h="635">
                  <a:moveTo>
                    <a:pt x="11" y="577"/>
                  </a:moveTo>
                  <a:cubicBezTo>
                    <a:pt x="12" y="581"/>
                    <a:pt x="12" y="585"/>
                    <a:pt x="12" y="589"/>
                  </a:cubicBezTo>
                  <a:cubicBezTo>
                    <a:pt x="15" y="603"/>
                    <a:pt x="19" y="617"/>
                    <a:pt x="22" y="632"/>
                  </a:cubicBezTo>
                  <a:cubicBezTo>
                    <a:pt x="22" y="633"/>
                    <a:pt x="22" y="634"/>
                    <a:pt x="23" y="635"/>
                  </a:cubicBezTo>
                  <a:cubicBezTo>
                    <a:pt x="21" y="615"/>
                    <a:pt x="19" y="596"/>
                    <a:pt x="17" y="576"/>
                  </a:cubicBezTo>
                  <a:cubicBezTo>
                    <a:pt x="9" y="474"/>
                    <a:pt x="5" y="372"/>
                    <a:pt x="5" y="269"/>
                  </a:cubicBezTo>
                  <a:cubicBezTo>
                    <a:pt x="6" y="179"/>
                    <a:pt x="9" y="9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89"/>
                    <a:pt x="2" y="179"/>
                    <a:pt x="1" y="269"/>
                  </a:cubicBezTo>
                  <a:cubicBezTo>
                    <a:pt x="0" y="372"/>
                    <a:pt x="3" y="474"/>
                    <a:pt x="11" y="577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30" name="Freeform 17"/>
            <p:cNvSpPr/>
            <p:nvPr/>
          </p:nvSpPr>
          <p:spPr bwMode="auto">
            <a:xfrm>
              <a:off x="2554288" y="2598738"/>
              <a:ext cx="66675" cy="420688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0" y="0"/>
                  </a:moveTo>
                  <a:cubicBezTo>
                    <a:pt x="2" y="19"/>
                    <a:pt x="3" y="37"/>
                    <a:pt x="5" y="56"/>
                  </a:cubicBezTo>
                  <a:cubicBezTo>
                    <a:pt x="9" y="73"/>
                    <a:pt x="13" y="90"/>
                    <a:pt x="17" y="107"/>
                  </a:cubicBezTo>
                  <a:cubicBezTo>
                    <a:pt x="15" y="87"/>
                    <a:pt x="13" y="66"/>
                    <a:pt x="11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7" y="28"/>
                    <a:pt x="3" y="1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31" name="Freeform 18"/>
            <p:cNvSpPr/>
            <p:nvPr/>
          </p:nvSpPr>
          <p:spPr bwMode="auto">
            <a:xfrm>
              <a:off x="3143251" y="4757738"/>
              <a:ext cx="161925" cy="873125"/>
            </a:xfrm>
            <a:custGeom>
              <a:avLst/>
              <a:gdLst/>
              <a:ahLst/>
              <a:cxnLst/>
              <a:rect l="0" t="0" r="r" b="b"/>
              <a:pathLst>
                <a:path w="41" h="222">
                  <a:moveTo>
                    <a:pt x="0" y="0"/>
                  </a:moveTo>
                  <a:cubicBezTo>
                    <a:pt x="0" y="31"/>
                    <a:pt x="2" y="62"/>
                    <a:pt x="5" y="93"/>
                  </a:cubicBezTo>
                  <a:cubicBezTo>
                    <a:pt x="8" y="117"/>
                    <a:pt x="12" y="142"/>
                    <a:pt x="17" y="166"/>
                  </a:cubicBezTo>
                  <a:cubicBezTo>
                    <a:pt x="19" y="172"/>
                    <a:pt x="22" y="178"/>
                    <a:pt x="24" y="184"/>
                  </a:cubicBezTo>
                  <a:cubicBezTo>
                    <a:pt x="30" y="197"/>
                    <a:pt x="35" y="209"/>
                    <a:pt x="41" y="222"/>
                  </a:cubicBezTo>
                  <a:cubicBezTo>
                    <a:pt x="40" y="219"/>
                    <a:pt x="39" y="215"/>
                    <a:pt x="38" y="212"/>
                  </a:cubicBezTo>
                  <a:cubicBezTo>
                    <a:pt x="26" y="172"/>
                    <a:pt x="18" y="132"/>
                    <a:pt x="13" y="92"/>
                  </a:cubicBezTo>
                  <a:cubicBezTo>
                    <a:pt x="11" y="68"/>
                    <a:pt x="9" y="45"/>
                    <a:pt x="8" y="22"/>
                  </a:cubicBezTo>
                  <a:cubicBezTo>
                    <a:pt x="8" y="21"/>
                    <a:pt x="7" y="20"/>
                    <a:pt x="7" y="18"/>
                  </a:cubicBezTo>
                  <a:cubicBezTo>
                    <a:pt x="5" y="12"/>
                    <a:pt x="2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32" name="Freeform 19"/>
            <p:cNvSpPr/>
            <p:nvPr/>
          </p:nvSpPr>
          <p:spPr bwMode="auto">
            <a:xfrm>
              <a:off x="3148013" y="1282700"/>
              <a:ext cx="1768475" cy="3448050"/>
            </a:xfrm>
            <a:custGeom>
              <a:avLst/>
              <a:gdLst/>
              <a:ahLst/>
              <a:cxnLst/>
              <a:rect l="0" t="0" r="r" b="b"/>
              <a:pathLst>
                <a:path w="450" h="878">
                  <a:moveTo>
                    <a:pt x="7" y="854"/>
                  </a:moveTo>
                  <a:cubicBezTo>
                    <a:pt x="10" y="772"/>
                    <a:pt x="26" y="691"/>
                    <a:pt x="50" y="613"/>
                  </a:cubicBezTo>
                  <a:cubicBezTo>
                    <a:pt x="75" y="535"/>
                    <a:pt x="109" y="460"/>
                    <a:pt x="149" y="388"/>
                  </a:cubicBezTo>
                  <a:cubicBezTo>
                    <a:pt x="189" y="316"/>
                    <a:pt x="235" y="248"/>
                    <a:pt x="285" y="183"/>
                  </a:cubicBezTo>
                  <a:cubicBezTo>
                    <a:pt x="310" y="151"/>
                    <a:pt x="337" y="119"/>
                    <a:pt x="364" y="89"/>
                  </a:cubicBezTo>
                  <a:cubicBezTo>
                    <a:pt x="378" y="74"/>
                    <a:pt x="392" y="58"/>
                    <a:pt x="406" y="44"/>
                  </a:cubicBezTo>
                  <a:cubicBezTo>
                    <a:pt x="421" y="29"/>
                    <a:pt x="435" y="15"/>
                    <a:pt x="450" y="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4" y="14"/>
                    <a:pt x="420" y="28"/>
                    <a:pt x="405" y="43"/>
                  </a:cubicBezTo>
                  <a:cubicBezTo>
                    <a:pt x="391" y="57"/>
                    <a:pt x="377" y="72"/>
                    <a:pt x="363" y="88"/>
                  </a:cubicBezTo>
                  <a:cubicBezTo>
                    <a:pt x="335" y="118"/>
                    <a:pt x="308" y="149"/>
                    <a:pt x="283" y="181"/>
                  </a:cubicBezTo>
                  <a:cubicBezTo>
                    <a:pt x="232" y="246"/>
                    <a:pt x="185" y="314"/>
                    <a:pt x="145" y="386"/>
                  </a:cubicBezTo>
                  <a:cubicBezTo>
                    <a:pt x="104" y="457"/>
                    <a:pt x="70" y="533"/>
                    <a:pt x="45" y="611"/>
                  </a:cubicBezTo>
                  <a:cubicBezTo>
                    <a:pt x="19" y="690"/>
                    <a:pt x="3" y="771"/>
                    <a:pt x="0" y="854"/>
                  </a:cubicBezTo>
                  <a:cubicBezTo>
                    <a:pt x="0" y="856"/>
                    <a:pt x="0" y="857"/>
                    <a:pt x="0" y="859"/>
                  </a:cubicBezTo>
                  <a:cubicBezTo>
                    <a:pt x="2" y="865"/>
                    <a:pt x="4" y="872"/>
                    <a:pt x="7" y="878"/>
                  </a:cubicBezTo>
                  <a:cubicBezTo>
                    <a:pt x="7" y="870"/>
                    <a:pt x="7" y="862"/>
                    <a:pt x="7" y="854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33" name="Freeform 20"/>
            <p:cNvSpPr/>
            <p:nvPr/>
          </p:nvSpPr>
          <p:spPr bwMode="auto">
            <a:xfrm>
              <a:off x="3273426" y="5653088"/>
              <a:ext cx="138113" cy="287338"/>
            </a:xfrm>
            <a:custGeom>
              <a:avLst/>
              <a:gdLst/>
              <a:ahLst/>
              <a:cxnLst/>
              <a:rect l="0" t="0" r="r" b="b"/>
              <a:pathLst>
                <a:path w="35" h="73">
                  <a:moveTo>
                    <a:pt x="0" y="0"/>
                  </a:moveTo>
                  <a:cubicBezTo>
                    <a:pt x="7" y="24"/>
                    <a:pt x="16" y="49"/>
                    <a:pt x="2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23" y="49"/>
                    <a:pt x="11" y="2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34" name="Freeform 21"/>
            <p:cNvSpPr/>
            <p:nvPr/>
          </p:nvSpPr>
          <p:spPr bwMode="auto">
            <a:xfrm>
              <a:off x="3143251" y="4656138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7" y="44"/>
                  </a:moveTo>
                  <a:cubicBezTo>
                    <a:pt x="7" y="46"/>
                    <a:pt x="8" y="47"/>
                    <a:pt x="8" y="48"/>
                  </a:cubicBezTo>
                  <a:cubicBezTo>
                    <a:pt x="8" y="38"/>
                    <a:pt x="8" y="29"/>
                    <a:pt x="8" y="19"/>
                  </a:cubicBezTo>
                  <a:cubicBezTo>
                    <a:pt x="5" y="13"/>
                    <a:pt x="3" y="6"/>
                    <a:pt x="1" y="0"/>
                  </a:cubicBezTo>
                  <a:cubicBezTo>
                    <a:pt x="0" y="9"/>
                    <a:pt x="0" y="17"/>
                    <a:pt x="0" y="26"/>
                  </a:cubicBezTo>
                  <a:cubicBezTo>
                    <a:pt x="2" y="32"/>
                    <a:pt x="5" y="38"/>
                    <a:pt x="7" y="44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35" name="Freeform 22"/>
            <p:cNvSpPr/>
            <p:nvPr/>
          </p:nvSpPr>
          <p:spPr bwMode="auto">
            <a:xfrm>
              <a:off x="3211513" y="5410200"/>
              <a:ext cx="203200" cy="530225"/>
            </a:xfrm>
            <a:custGeom>
              <a:avLst/>
              <a:gdLst/>
              <a:ahLst/>
              <a:cxnLst/>
              <a:rect l="0" t="0" r="r" b="b"/>
              <a:pathLst>
                <a:path w="52" h="135">
                  <a:moveTo>
                    <a:pt x="7" y="18"/>
                  </a:moveTo>
                  <a:cubicBezTo>
                    <a:pt x="5" y="12"/>
                    <a:pt x="2" y="6"/>
                    <a:pt x="0" y="0"/>
                  </a:cubicBezTo>
                  <a:cubicBezTo>
                    <a:pt x="3" y="16"/>
                    <a:pt x="7" y="32"/>
                    <a:pt x="12" y="48"/>
                  </a:cubicBezTo>
                  <a:cubicBezTo>
                    <a:pt x="13" y="53"/>
                    <a:pt x="14" y="57"/>
                    <a:pt x="16" y="62"/>
                  </a:cubicBezTo>
                  <a:cubicBezTo>
                    <a:pt x="27" y="86"/>
                    <a:pt x="39" y="111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41" y="109"/>
                    <a:pt x="32" y="83"/>
                    <a:pt x="24" y="56"/>
                  </a:cubicBezTo>
                  <a:cubicBezTo>
                    <a:pt x="18" y="43"/>
                    <a:pt x="13" y="31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</p:spPr>
        </p:sp>
      </p:grpSp>
      <p:grpSp>
        <p:nvGrpSpPr>
          <p:cNvPr id="10" name="Group 9"/>
          <p:cNvGrpSpPr/>
          <p:nvPr/>
        </p:nvGrpSpPr>
        <p:grpSpPr>
          <a:xfrm>
            <a:off x="27221" y="-30"/>
            <a:ext cx="2356674" cy="6853283"/>
            <a:chOff x="6627813" y="195452"/>
            <a:chExt cx="1952625" cy="5678299"/>
          </a:xfrm>
          <a:solidFill>
            <a:schemeClr val="accent1"/>
          </a:solidFill>
        </p:grpSpPr>
        <p:sp>
          <p:nvSpPr>
            <p:cNvPr id="11" name="Freeform 27"/>
            <p:cNvSpPr/>
            <p:nvPr/>
          </p:nvSpPr>
          <p:spPr bwMode="auto">
            <a:xfrm>
              <a:off x="6627813" y="195452"/>
              <a:ext cx="409575" cy="3646488"/>
            </a:xfrm>
            <a:custGeom>
              <a:avLst/>
              <a:gdLst/>
              <a:ahLst/>
              <a:cxnLst/>
              <a:rect l="0" t="0" r="r" b="b"/>
              <a:pathLst>
                <a:path w="103" h="920">
                  <a:moveTo>
                    <a:pt x="7" y="210"/>
                  </a:moveTo>
                  <a:cubicBezTo>
                    <a:pt x="11" y="288"/>
                    <a:pt x="17" y="367"/>
                    <a:pt x="26" y="445"/>
                  </a:cubicBezTo>
                  <a:cubicBezTo>
                    <a:pt x="34" y="523"/>
                    <a:pt x="44" y="601"/>
                    <a:pt x="57" y="679"/>
                  </a:cubicBezTo>
                  <a:cubicBezTo>
                    <a:pt x="69" y="757"/>
                    <a:pt x="84" y="834"/>
                    <a:pt x="101" y="911"/>
                  </a:cubicBezTo>
                  <a:cubicBezTo>
                    <a:pt x="102" y="914"/>
                    <a:pt x="103" y="917"/>
                    <a:pt x="103" y="920"/>
                  </a:cubicBezTo>
                  <a:cubicBezTo>
                    <a:pt x="102" y="905"/>
                    <a:pt x="100" y="889"/>
                    <a:pt x="99" y="874"/>
                  </a:cubicBezTo>
                  <a:cubicBezTo>
                    <a:pt x="99" y="871"/>
                    <a:pt x="99" y="868"/>
                    <a:pt x="99" y="866"/>
                  </a:cubicBezTo>
                  <a:cubicBezTo>
                    <a:pt x="85" y="803"/>
                    <a:pt x="73" y="741"/>
                    <a:pt x="63" y="678"/>
                  </a:cubicBezTo>
                  <a:cubicBezTo>
                    <a:pt x="50" y="600"/>
                    <a:pt x="39" y="523"/>
                    <a:pt x="30" y="444"/>
                  </a:cubicBezTo>
                  <a:cubicBezTo>
                    <a:pt x="21" y="366"/>
                    <a:pt x="14" y="288"/>
                    <a:pt x="9" y="209"/>
                  </a:cubicBezTo>
                  <a:cubicBezTo>
                    <a:pt x="7" y="170"/>
                    <a:pt x="5" y="131"/>
                    <a:pt x="3" y="92"/>
                  </a:cubicBezTo>
                  <a:cubicBezTo>
                    <a:pt x="2" y="61"/>
                    <a:pt x="1" y="3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1" y="61"/>
                    <a:pt x="1" y="92"/>
                  </a:cubicBezTo>
                  <a:cubicBezTo>
                    <a:pt x="3" y="131"/>
                    <a:pt x="4" y="170"/>
                    <a:pt x="7" y="210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12" name="Freeform 28"/>
            <p:cNvSpPr/>
            <p:nvPr/>
          </p:nvSpPr>
          <p:spPr bwMode="auto">
            <a:xfrm>
              <a:off x="7061201" y="3771900"/>
              <a:ext cx="350838" cy="1309688"/>
            </a:xfrm>
            <a:custGeom>
              <a:avLst/>
              <a:gdLst/>
              <a:ahLst/>
              <a:cxnLst/>
              <a:rect l="0" t="0" r="r" b="b"/>
              <a:pathLst>
                <a:path w="88" h="330">
                  <a:moveTo>
                    <a:pt x="53" y="229"/>
                  </a:moveTo>
                  <a:cubicBezTo>
                    <a:pt x="64" y="263"/>
                    <a:pt x="75" y="297"/>
                    <a:pt x="88" y="330"/>
                  </a:cubicBezTo>
                  <a:cubicBezTo>
                    <a:pt x="88" y="323"/>
                    <a:pt x="88" y="315"/>
                    <a:pt x="88" y="308"/>
                  </a:cubicBezTo>
                  <a:cubicBezTo>
                    <a:pt x="88" y="307"/>
                    <a:pt x="88" y="305"/>
                    <a:pt x="88" y="304"/>
                  </a:cubicBezTo>
                  <a:cubicBezTo>
                    <a:pt x="79" y="278"/>
                    <a:pt x="70" y="252"/>
                    <a:pt x="62" y="226"/>
                  </a:cubicBezTo>
                  <a:cubicBezTo>
                    <a:pt x="38" y="152"/>
                    <a:pt x="17" y="76"/>
                    <a:pt x="0" y="0"/>
                  </a:cubicBezTo>
                  <a:cubicBezTo>
                    <a:pt x="2" y="21"/>
                    <a:pt x="4" y="42"/>
                    <a:pt x="7" y="63"/>
                  </a:cubicBezTo>
                  <a:cubicBezTo>
                    <a:pt x="21" y="119"/>
                    <a:pt x="36" y="174"/>
                    <a:pt x="53" y="229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13" name="Freeform 29"/>
            <p:cNvSpPr/>
            <p:nvPr/>
          </p:nvSpPr>
          <p:spPr bwMode="auto">
            <a:xfrm>
              <a:off x="7439026" y="5053013"/>
              <a:ext cx="357188" cy="820738"/>
            </a:xfrm>
            <a:custGeom>
              <a:avLst/>
              <a:gdLst/>
              <a:ahLst/>
              <a:cxnLst/>
              <a:rect l="0" t="0" r="r" b="b"/>
              <a:pathLst>
                <a:path w="90" h="207">
                  <a:moveTo>
                    <a:pt x="6" y="15"/>
                  </a:moveTo>
                  <a:cubicBezTo>
                    <a:pt x="4" y="10"/>
                    <a:pt x="2" y="5"/>
                    <a:pt x="0" y="0"/>
                  </a:cubicBezTo>
                  <a:cubicBezTo>
                    <a:pt x="0" y="9"/>
                    <a:pt x="0" y="19"/>
                    <a:pt x="1" y="29"/>
                  </a:cubicBezTo>
                  <a:cubicBezTo>
                    <a:pt x="14" y="62"/>
                    <a:pt x="27" y="95"/>
                    <a:pt x="42" y="127"/>
                  </a:cubicBezTo>
                  <a:cubicBezTo>
                    <a:pt x="54" y="154"/>
                    <a:pt x="67" y="181"/>
                    <a:pt x="80" y="207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76" y="180"/>
                    <a:pt x="63" y="152"/>
                    <a:pt x="50" y="123"/>
                  </a:cubicBezTo>
                  <a:cubicBezTo>
                    <a:pt x="34" y="88"/>
                    <a:pt x="20" y="51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14" name="Freeform 30"/>
            <p:cNvSpPr/>
            <p:nvPr/>
          </p:nvSpPr>
          <p:spPr bwMode="auto">
            <a:xfrm>
              <a:off x="7037388" y="3811588"/>
              <a:ext cx="457200" cy="1852613"/>
            </a:xfrm>
            <a:custGeom>
              <a:avLst/>
              <a:gdLst/>
              <a:ahLst/>
              <a:cxnLst/>
              <a:rect l="0" t="0" r="r" b="b"/>
              <a:pathLst>
                <a:path w="115" h="467">
                  <a:moveTo>
                    <a:pt x="101" y="409"/>
                  </a:moveTo>
                  <a:cubicBezTo>
                    <a:pt x="93" y="388"/>
                    <a:pt x="85" y="366"/>
                    <a:pt x="78" y="344"/>
                  </a:cubicBezTo>
                  <a:cubicBezTo>
                    <a:pt x="57" y="281"/>
                    <a:pt x="41" y="216"/>
                    <a:pt x="29" y="151"/>
                  </a:cubicBezTo>
                  <a:cubicBezTo>
                    <a:pt x="22" y="119"/>
                    <a:pt x="17" y="86"/>
                    <a:pt x="13" y="53"/>
                  </a:cubicBezTo>
                  <a:cubicBezTo>
                    <a:pt x="9" y="35"/>
                    <a:pt x="4" y="18"/>
                    <a:pt x="0" y="0"/>
                  </a:cubicBezTo>
                  <a:cubicBezTo>
                    <a:pt x="5" y="51"/>
                    <a:pt x="12" y="102"/>
                    <a:pt x="21" y="152"/>
                  </a:cubicBezTo>
                  <a:cubicBezTo>
                    <a:pt x="33" y="218"/>
                    <a:pt x="49" y="283"/>
                    <a:pt x="69" y="347"/>
                  </a:cubicBezTo>
                  <a:cubicBezTo>
                    <a:pt x="79" y="378"/>
                    <a:pt x="90" y="410"/>
                    <a:pt x="103" y="441"/>
                  </a:cubicBezTo>
                  <a:cubicBezTo>
                    <a:pt x="107" y="449"/>
                    <a:pt x="111" y="458"/>
                    <a:pt x="115" y="467"/>
                  </a:cubicBezTo>
                  <a:cubicBezTo>
                    <a:pt x="114" y="464"/>
                    <a:pt x="113" y="461"/>
                    <a:pt x="112" y="458"/>
                  </a:cubicBezTo>
                  <a:cubicBezTo>
                    <a:pt x="108" y="442"/>
                    <a:pt x="104" y="425"/>
                    <a:pt x="101" y="409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15" name="Freeform 31"/>
            <p:cNvSpPr/>
            <p:nvPr/>
          </p:nvSpPr>
          <p:spPr bwMode="auto">
            <a:xfrm>
              <a:off x="6992938" y="1263650"/>
              <a:ext cx="144463" cy="2508250"/>
            </a:xfrm>
            <a:custGeom>
              <a:avLst/>
              <a:gdLst/>
              <a:ahLst/>
              <a:cxnLst/>
              <a:rect l="0" t="0" r="r" b="b"/>
              <a:pathLst>
                <a:path w="36" h="633">
                  <a:moveTo>
                    <a:pt x="17" y="633"/>
                  </a:moveTo>
                  <a:cubicBezTo>
                    <a:pt x="15" y="621"/>
                    <a:pt x="14" y="609"/>
                    <a:pt x="13" y="597"/>
                  </a:cubicBezTo>
                  <a:cubicBezTo>
                    <a:pt x="8" y="530"/>
                    <a:pt x="5" y="464"/>
                    <a:pt x="5" y="398"/>
                  </a:cubicBezTo>
                  <a:cubicBezTo>
                    <a:pt x="5" y="331"/>
                    <a:pt x="8" y="265"/>
                    <a:pt x="13" y="198"/>
                  </a:cubicBezTo>
                  <a:cubicBezTo>
                    <a:pt x="15" y="165"/>
                    <a:pt x="18" y="132"/>
                    <a:pt x="22" y="99"/>
                  </a:cubicBezTo>
                  <a:cubicBezTo>
                    <a:pt x="26" y="66"/>
                    <a:pt x="30" y="3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33"/>
                    <a:pt x="24" y="66"/>
                    <a:pt x="20" y="99"/>
                  </a:cubicBezTo>
                  <a:cubicBezTo>
                    <a:pt x="16" y="132"/>
                    <a:pt x="13" y="165"/>
                    <a:pt x="10" y="198"/>
                  </a:cubicBezTo>
                  <a:cubicBezTo>
                    <a:pt x="4" y="264"/>
                    <a:pt x="1" y="331"/>
                    <a:pt x="1" y="398"/>
                  </a:cubicBezTo>
                  <a:cubicBezTo>
                    <a:pt x="0" y="461"/>
                    <a:pt x="2" y="525"/>
                    <a:pt x="7" y="589"/>
                  </a:cubicBezTo>
                  <a:cubicBezTo>
                    <a:pt x="10" y="603"/>
                    <a:pt x="13" y="618"/>
                    <a:pt x="16" y="632"/>
                  </a:cubicBezTo>
                  <a:cubicBezTo>
                    <a:pt x="16" y="632"/>
                    <a:pt x="17" y="633"/>
                    <a:pt x="17" y="633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16" name="Freeform 32"/>
            <p:cNvSpPr/>
            <p:nvPr/>
          </p:nvSpPr>
          <p:spPr bwMode="auto">
            <a:xfrm>
              <a:off x="7526338" y="5640388"/>
              <a:ext cx="111125" cy="233363"/>
            </a:xfrm>
            <a:custGeom>
              <a:avLst/>
              <a:gdLst/>
              <a:ahLst/>
              <a:cxnLst/>
              <a:rect l="0" t="0" r="r" b="b"/>
              <a:pathLst>
                <a:path w="28" h="59">
                  <a:moveTo>
                    <a:pt x="22" y="59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18" y="40"/>
                    <a:pt x="9" y="20"/>
                    <a:pt x="0" y="0"/>
                  </a:cubicBezTo>
                  <a:cubicBezTo>
                    <a:pt x="6" y="20"/>
                    <a:pt x="13" y="40"/>
                    <a:pt x="22" y="59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17" name="Freeform 33"/>
            <p:cNvSpPr/>
            <p:nvPr/>
          </p:nvSpPr>
          <p:spPr bwMode="auto">
            <a:xfrm>
              <a:off x="7021513" y="3598863"/>
              <a:ext cx="68263" cy="423863"/>
            </a:xfrm>
            <a:custGeom>
              <a:avLst/>
              <a:gdLst/>
              <a:ahLst/>
              <a:cxnLst/>
              <a:rect l="0" t="0" r="r" b="b"/>
              <a:pathLst>
                <a:path w="17" h="107">
                  <a:moveTo>
                    <a:pt x="4" y="54"/>
                  </a:moveTo>
                  <a:cubicBezTo>
                    <a:pt x="8" y="72"/>
                    <a:pt x="13" y="89"/>
                    <a:pt x="17" y="107"/>
                  </a:cubicBezTo>
                  <a:cubicBezTo>
                    <a:pt x="14" y="86"/>
                    <a:pt x="12" y="65"/>
                    <a:pt x="10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6" y="29"/>
                    <a:pt x="3" y="14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1" y="23"/>
                    <a:pt x="3" y="39"/>
                    <a:pt x="4" y="54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18" name="Freeform 34"/>
            <p:cNvSpPr/>
            <p:nvPr/>
          </p:nvSpPr>
          <p:spPr bwMode="auto">
            <a:xfrm>
              <a:off x="7412038" y="2801938"/>
              <a:ext cx="1168400" cy="2251075"/>
            </a:xfrm>
            <a:custGeom>
              <a:avLst/>
              <a:gdLst/>
              <a:ahLst/>
              <a:cxnLst/>
              <a:rect l="0" t="0" r="r" b="b"/>
              <a:pathLst>
                <a:path w="294" h="568">
                  <a:moveTo>
                    <a:pt x="8" y="553"/>
                  </a:moveTo>
                  <a:cubicBezTo>
                    <a:pt x="9" y="501"/>
                    <a:pt x="19" y="448"/>
                    <a:pt x="35" y="397"/>
                  </a:cubicBezTo>
                  <a:cubicBezTo>
                    <a:pt x="51" y="347"/>
                    <a:pt x="73" y="298"/>
                    <a:pt x="99" y="252"/>
                  </a:cubicBezTo>
                  <a:cubicBezTo>
                    <a:pt x="124" y="205"/>
                    <a:pt x="154" y="161"/>
                    <a:pt x="187" y="119"/>
                  </a:cubicBezTo>
                  <a:cubicBezTo>
                    <a:pt x="203" y="98"/>
                    <a:pt x="220" y="77"/>
                    <a:pt x="238" y="58"/>
                  </a:cubicBezTo>
                  <a:cubicBezTo>
                    <a:pt x="247" y="48"/>
                    <a:pt x="256" y="38"/>
                    <a:pt x="265" y="28"/>
                  </a:cubicBezTo>
                  <a:cubicBezTo>
                    <a:pt x="274" y="19"/>
                    <a:pt x="284" y="9"/>
                    <a:pt x="294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83" y="9"/>
                    <a:pt x="273" y="18"/>
                    <a:pt x="264" y="27"/>
                  </a:cubicBezTo>
                  <a:cubicBezTo>
                    <a:pt x="255" y="37"/>
                    <a:pt x="246" y="47"/>
                    <a:pt x="237" y="56"/>
                  </a:cubicBezTo>
                  <a:cubicBezTo>
                    <a:pt x="218" y="76"/>
                    <a:pt x="201" y="96"/>
                    <a:pt x="185" y="117"/>
                  </a:cubicBezTo>
                  <a:cubicBezTo>
                    <a:pt x="151" y="159"/>
                    <a:pt x="121" y="203"/>
                    <a:pt x="95" y="249"/>
                  </a:cubicBezTo>
                  <a:cubicBezTo>
                    <a:pt x="68" y="296"/>
                    <a:pt x="46" y="345"/>
                    <a:pt x="30" y="396"/>
                  </a:cubicBezTo>
                  <a:cubicBezTo>
                    <a:pt x="13" y="445"/>
                    <a:pt x="3" y="497"/>
                    <a:pt x="0" y="549"/>
                  </a:cubicBezTo>
                  <a:cubicBezTo>
                    <a:pt x="3" y="555"/>
                    <a:pt x="5" y="561"/>
                    <a:pt x="7" y="568"/>
                  </a:cubicBezTo>
                  <a:cubicBezTo>
                    <a:pt x="7" y="563"/>
                    <a:pt x="7" y="558"/>
                    <a:pt x="8" y="553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19" name="Freeform 35"/>
            <p:cNvSpPr/>
            <p:nvPr/>
          </p:nvSpPr>
          <p:spPr bwMode="auto">
            <a:xfrm>
              <a:off x="7494588" y="5664200"/>
              <a:ext cx="100013" cy="209550"/>
            </a:xfrm>
            <a:custGeom>
              <a:avLst/>
              <a:gdLst/>
              <a:ahLst/>
              <a:cxnLst/>
              <a:rect l="0" t="0" r="r" b="b"/>
              <a:pathLst>
                <a:path w="25" h="53">
                  <a:moveTo>
                    <a:pt x="0" y="0"/>
                  </a:moveTo>
                  <a:cubicBezTo>
                    <a:pt x="5" y="18"/>
                    <a:pt x="12" y="36"/>
                    <a:pt x="19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6" y="36"/>
                    <a:pt x="8" y="1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20" name="Freeform 36"/>
            <p:cNvSpPr/>
            <p:nvPr/>
          </p:nvSpPr>
          <p:spPr bwMode="auto">
            <a:xfrm>
              <a:off x="7412038" y="5081588"/>
              <a:ext cx="114300" cy="558800"/>
            </a:xfrm>
            <a:custGeom>
              <a:avLst/>
              <a:gdLst/>
              <a:ahLst/>
              <a:cxnLst/>
              <a:rect l="0" t="0" r="r" b="b"/>
              <a:pathLst>
                <a:path w="29" h="141">
                  <a:moveTo>
                    <a:pt x="0" y="0"/>
                  </a:moveTo>
                  <a:cubicBezTo>
                    <a:pt x="0" y="30"/>
                    <a:pt x="2" y="60"/>
                    <a:pt x="7" y="89"/>
                  </a:cubicBezTo>
                  <a:cubicBezTo>
                    <a:pt x="11" y="98"/>
                    <a:pt x="14" y="108"/>
                    <a:pt x="18" y="117"/>
                  </a:cubicBezTo>
                  <a:cubicBezTo>
                    <a:pt x="22" y="125"/>
                    <a:pt x="25" y="133"/>
                    <a:pt x="29" y="141"/>
                  </a:cubicBezTo>
                  <a:cubicBezTo>
                    <a:pt x="28" y="139"/>
                    <a:pt x="28" y="137"/>
                    <a:pt x="27" y="135"/>
                  </a:cubicBezTo>
                  <a:cubicBezTo>
                    <a:pt x="16" y="98"/>
                    <a:pt x="10" y="60"/>
                    <a:pt x="8" y="22"/>
                  </a:cubicBezTo>
                  <a:cubicBezTo>
                    <a:pt x="7" y="18"/>
                    <a:pt x="5" y="15"/>
                    <a:pt x="4" y="11"/>
                  </a:cubicBezTo>
                  <a:cubicBezTo>
                    <a:pt x="2" y="7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21" name="Freeform 37"/>
            <p:cNvSpPr/>
            <p:nvPr/>
          </p:nvSpPr>
          <p:spPr bwMode="auto">
            <a:xfrm>
              <a:off x="7412038" y="4978400"/>
              <a:ext cx="31750" cy="188913"/>
            </a:xfrm>
            <a:custGeom>
              <a:avLst/>
              <a:gdLst/>
              <a:ahLst/>
              <a:cxnLst/>
              <a:rect l="0" t="0" r="r" b="b"/>
              <a:pathLst>
                <a:path w="8" h="48">
                  <a:moveTo>
                    <a:pt x="0" y="26"/>
                  </a:moveTo>
                  <a:cubicBezTo>
                    <a:pt x="1" y="29"/>
                    <a:pt x="2" y="33"/>
                    <a:pt x="4" y="37"/>
                  </a:cubicBezTo>
                  <a:cubicBezTo>
                    <a:pt x="5" y="41"/>
                    <a:pt x="7" y="44"/>
                    <a:pt x="8" y="48"/>
                  </a:cubicBezTo>
                  <a:cubicBezTo>
                    <a:pt x="7" y="38"/>
                    <a:pt x="7" y="28"/>
                    <a:pt x="7" y="19"/>
                  </a:cubicBezTo>
                  <a:cubicBezTo>
                    <a:pt x="5" y="12"/>
                    <a:pt x="3" y="6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0" y="19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</p:spPr>
        </p:sp>
        <p:sp>
          <p:nvSpPr>
            <p:cNvPr id="22" name="Freeform 38"/>
            <p:cNvSpPr/>
            <p:nvPr/>
          </p:nvSpPr>
          <p:spPr bwMode="auto">
            <a:xfrm>
              <a:off x="7439026" y="5434013"/>
              <a:ext cx="174625" cy="439738"/>
            </a:xfrm>
            <a:custGeom>
              <a:avLst/>
              <a:gdLst/>
              <a:ahLst/>
              <a:cxnLst/>
              <a:rect l="0" t="0" r="r" b="b"/>
              <a:pathLst>
                <a:path w="44" h="111">
                  <a:moveTo>
                    <a:pt x="11" y="28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3" y="16"/>
                    <a:pt x="7" y="33"/>
                    <a:pt x="11" y="49"/>
                  </a:cubicBezTo>
                  <a:cubicBezTo>
                    <a:pt x="12" y="52"/>
                    <a:pt x="13" y="55"/>
                    <a:pt x="14" y="58"/>
                  </a:cubicBezTo>
                  <a:cubicBezTo>
                    <a:pt x="22" y="76"/>
                    <a:pt x="30" y="94"/>
                    <a:pt x="39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35" y="92"/>
                    <a:pt x="28" y="72"/>
                    <a:pt x="22" y="52"/>
                  </a:cubicBezTo>
                  <a:cubicBezTo>
                    <a:pt x="18" y="44"/>
                    <a:pt x="15" y="36"/>
                    <a:pt x="11" y="28"/>
                  </a:cubicBezTo>
                  <a:close/>
                </a:path>
              </a:pathLst>
            </a:custGeom>
            <a:grpFill/>
            <a:ln>
              <a:noFill/>
            </a:ln>
          </p:spPr>
        </p:sp>
      </p:grpSp>
      <p:sp>
        <p:nvSpPr>
          <p:cNvPr id="7" name="Rectangle 6"/>
          <p:cNvSpPr/>
          <p:nvPr/>
        </p:nvSpPr>
        <p:spPr>
          <a:xfrm>
            <a:off x="0" y="0"/>
            <a:ext cx="182880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592924" y="624110"/>
            <a:ext cx="8911687" cy="128089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89212" y="2133600"/>
            <a:ext cx="8915400" cy="3886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361612" y="6130437"/>
            <a:ext cx="1146283" cy="3703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89212" y="6135808"/>
            <a:ext cx="76199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531812" y="787782"/>
            <a:ext cx="7797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FE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58375423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251" r:id="rId1"/>
    <p:sldLayoutId id="2147484252" r:id="rId2"/>
    <p:sldLayoutId id="2147484253" r:id="rId3"/>
    <p:sldLayoutId id="2147484254" r:id="rId4"/>
    <p:sldLayoutId id="2147484255" r:id="rId5"/>
    <p:sldLayoutId id="2147484256" r:id="rId6"/>
    <p:sldLayoutId id="2147484257" r:id="rId7"/>
    <p:sldLayoutId id="2147484258" r:id="rId8"/>
    <p:sldLayoutId id="2147484259" r:id="rId9"/>
    <p:sldLayoutId id="2147484260" r:id="rId10"/>
    <p:sldLayoutId id="2147484261" r:id="rId11"/>
    <p:sldLayoutId id="2147484262" r:id="rId12"/>
    <p:sldLayoutId id="2147484263" r:id="rId13"/>
    <p:sldLayoutId id="2147484264" r:id="rId14"/>
    <p:sldLayoutId id="2147484265" r:id="rId15"/>
    <p:sldLayoutId id="2147484266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Font typeface="Wingdings 3" charset="2"/>
        <a:buChar char="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08112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68" r:id="rId1"/>
    <p:sldLayoutId id="2147484269" r:id="rId2"/>
    <p:sldLayoutId id="2147484270" r:id="rId3"/>
    <p:sldLayoutId id="2147484271" r:id="rId4"/>
    <p:sldLayoutId id="2147484272" r:id="rId5"/>
    <p:sldLayoutId id="2147484273" r:id="rId6"/>
    <p:sldLayoutId id="2147484274" r:id="rId7"/>
    <p:sldLayoutId id="2147484275" r:id="rId8"/>
    <p:sldLayoutId id="2147484276" r:id="rId9"/>
    <p:sldLayoutId id="2147484277" r:id="rId10"/>
    <p:sldLayoutId id="214748427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58086224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280" r:id="rId1"/>
    <p:sldLayoutId id="2147484281" r:id="rId2"/>
    <p:sldLayoutId id="2147484282" r:id="rId3"/>
    <p:sldLayoutId id="2147484283" r:id="rId4"/>
    <p:sldLayoutId id="2147484284" r:id="rId5"/>
    <p:sldLayoutId id="2147484285" r:id="rId6"/>
    <p:sldLayoutId id="2147484286" r:id="rId7"/>
    <p:sldLayoutId id="2147484287" r:id="rId8"/>
    <p:sldLayoutId id="2147484288" r:id="rId9"/>
    <p:sldLayoutId id="2147484289" r:id="rId10"/>
    <p:sldLayoutId id="214748429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1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8" y="6470704"/>
            <a:ext cx="2154142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8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4" y="6470704"/>
            <a:ext cx="973666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8530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2" r:id="rId1"/>
    <p:sldLayoutId id="2147484293" r:id="rId2"/>
    <p:sldLayoutId id="2147484294" r:id="rId3"/>
    <p:sldLayoutId id="2147484295" r:id="rId4"/>
    <p:sldLayoutId id="2147484296" r:id="rId5"/>
    <p:sldLayoutId id="2147484297" r:id="rId6"/>
    <p:sldLayoutId id="2147484298" r:id="rId7"/>
    <p:sldLayoutId id="2147484299" r:id="rId8"/>
    <p:sldLayoutId id="2147484300" r:id="rId9"/>
    <p:sldLayoutId id="2147484301" r:id="rId10"/>
    <p:sldLayoutId id="2147484302" r:id="rId11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1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8" y="6470704"/>
            <a:ext cx="2154142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8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4" y="6470704"/>
            <a:ext cx="973666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79572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04" r:id="rId1"/>
    <p:sldLayoutId id="2147484305" r:id="rId2"/>
    <p:sldLayoutId id="2147484306" r:id="rId3"/>
    <p:sldLayoutId id="2147484307" r:id="rId4"/>
    <p:sldLayoutId id="2147484308" r:id="rId5"/>
    <p:sldLayoutId id="2147484309" r:id="rId6"/>
    <p:sldLayoutId id="2147484310" r:id="rId7"/>
    <p:sldLayoutId id="2147484311" r:id="rId8"/>
    <p:sldLayoutId id="2147484312" r:id="rId9"/>
    <p:sldLayoutId id="2147484313" r:id="rId10"/>
    <p:sldLayoutId id="2147484314" r:id="rId11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3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3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9" y="6470704"/>
            <a:ext cx="2154143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9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3" y="6470704"/>
            <a:ext cx="973667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635416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16" r:id="rId1"/>
    <p:sldLayoutId id="2147484317" r:id="rId2"/>
    <p:sldLayoutId id="2147484318" r:id="rId3"/>
    <p:sldLayoutId id="2147484319" r:id="rId4"/>
    <p:sldLayoutId id="2147484320" r:id="rId5"/>
    <p:sldLayoutId id="2147484321" r:id="rId6"/>
    <p:sldLayoutId id="2147484322" r:id="rId7"/>
    <p:sldLayoutId id="2147484323" r:id="rId8"/>
    <p:sldLayoutId id="2147484324" r:id="rId9"/>
    <p:sldLayoutId id="2147484325" r:id="rId10"/>
    <p:sldLayoutId id="2147484326" r:id="rId11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2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2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3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9" y="6470704"/>
            <a:ext cx="2154143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9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3" y="6470704"/>
            <a:ext cx="973667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614790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328" r:id="rId1"/>
    <p:sldLayoutId id="2147484329" r:id="rId2"/>
    <p:sldLayoutId id="2147484330" r:id="rId3"/>
    <p:sldLayoutId id="2147484331" r:id="rId4"/>
    <p:sldLayoutId id="2147484332" r:id="rId5"/>
    <p:sldLayoutId id="2147484333" r:id="rId6"/>
    <p:sldLayoutId id="2147484334" r:id="rId7"/>
    <p:sldLayoutId id="2147484335" r:id="rId8"/>
    <p:sldLayoutId id="2147484336" r:id="rId9"/>
    <p:sldLayoutId id="2147484337" r:id="rId10"/>
    <p:sldLayoutId id="2147484338" r:id="rId11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3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Isosceles Triangle 27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Isosceles Triangle 28"/>
            <p:cNvSpPr/>
            <p:nvPr/>
          </p:nvSpPr>
          <p:spPr>
            <a:xfrm>
              <a:off x="0" y="4013200"/>
              <a:ext cx="448733" cy="2844800"/>
            </a:xfrm>
            <a:prstGeom prst="triangle">
              <a:avLst>
                <a:gd name="adj" fmla="val 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4" y="2160589"/>
            <a:ext cx="8596668" cy="3880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05133" y="6041362"/>
            <a:ext cx="9119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77334" y="6041362"/>
            <a:ext cx="629761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90663" y="6041362"/>
            <a:ext cx="6833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60237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8" r:id="rId1"/>
    <p:sldLayoutId id="2147483779" r:id="rId2"/>
    <p:sldLayoutId id="2147483780" r:id="rId3"/>
    <p:sldLayoutId id="2147483781" r:id="rId4"/>
    <p:sldLayoutId id="2147483782" r:id="rId5"/>
    <p:sldLayoutId id="2147483783" r:id="rId6"/>
    <p:sldLayoutId id="2147483784" r:id="rId7"/>
    <p:sldLayoutId id="2147483785" r:id="rId8"/>
    <p:sldLayoutId id="2147483786" r:id="rId9"/>
    <p:sldLayoutId id="2147483787" r:id="rId10"/>
    <p:sldLayoutId id="2147483788" r:id="rId11"/>
    <p:sldLayoutId id="2147483789" r:id="rId12"/>
    <p:sldLayoutId id="2147483790" r:id="rId13"/>
    <p:sldLayoutId id="2147483791" r:id="rId14"/>
    <p:sldLayoutId id="2147483792" r:id="rId15"/>
    <p:sldLayoutId id="2147483793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0" y="6334316"/>
            <a:ext cx="12192001" cy="659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30704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40" r:id="rId1"/>
    <p:sldLayoutId id="2147484341" r:id="rId2"/>
    <p:sldLayoutId id="2147484342" r:id="rId3"/>
    <p:sldLayoutId id="2147484343" r:id="rId4"/>
    <p:sldLayoutId id="2147484344" r:id="rId5"/>
    <p:sldLayoutId id="2147484345" r:id="rId6"/>
    <p:sldLayoutId id="2147484346" r:id="rId7"/>
    <p:sldLayoutId id="2147484347" r:id="rId8"/>
    <p:sldLayoutId id="2147484348" r:id="rId9"/>
    <p:sldLayoutId id="2147484349" r:id="rId10"/>
    <p:sldLayoutId id="2147484350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04836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88" r:id="rId1"/>
    <p:sldLayoutId id="2147484389" r:id="rId2"/>
    <p:sldLayoutId id="2147484390" r:id="rId3"/>
    <p:sldLayoutId id="2147484391" r:id="rId4"/>
    <p:sldLayoutId id="2147484392" r:id="rId5"/>
    <p:sldLayoutId id="2147484393" r:id="rId6"/>
    <p:sldLayoutId id="2147484394" r:id="rId7"/>
    <p:sldLayoutId id="2147484395" r:id="rId8"/>
    <p:sldLayoutId id="2147484396" r:id="rId9"/>
    <p:sldLayoutId id="2147484397" r:id="rId10"/>
    <p:sldLayoutId id="2147484398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5746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00" r:id="rId1"/>
    <p:sldLayoutId id="2147484401" r:id="rId2"/>
    <p:sldLayoutId id="2147484402" r:id="rId3"/>
    <p:sldLayoutId id="2147484403" r:id="rId4"/>
    <p:sldLayoutId id="2147484404" r:id="rId5"/>
    <p:sldLayoutId id="2147484405" r:id="rId6"/>
    <p:sldLayoutId id="2147484406" r:id="rId7"/>
    <p:sldLayoutId id="2147484407" r:id="rId8"/>
    <p:sldLayoutId id="2147484408" r:id="rId9"/>
    <p:sldLayoutId id="2147484409" r:id="rId10"/>
    <p:sldLayoutId id="2147484410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" y="6334316"/>
            <a:ext cx="12192000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273018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412" r:id="rId1"/>
    <p:sldLayoutId id="2147484413" r:id="rId2"/>
    <p:sldLayoutId id="2147484414" r:id="rId3"/>
    <p:sldLayoutId id="2147484415" r:id="rId4"/>
    <p:sldLayoutId id="2147484416" r:id="rId5"/>
    <p:sldLayoutId id="2147484417" r:id="rId6"/>
    <p:sldLayoutId id="2147484418" r:id="rId7"/>
    <p:sldLayoutId id="2147484419" r:id="rId8"/>
    <p:sldLayoutId id="2147484420" r:id="rId9"/>
    <p:sldLayoutId id="2147484421" r:id="rId10"/>
    <p:sldLayoutId id="2147484422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3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3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80431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24" r:id="rId1"/>
    <p:sldLayoutId id="2147484425" r:id="rId2"/>
    <p:sldLayoutId id="2147484426" r:id="rId3"/>
    <p:sldLayoutId id="2147484427" r:id="rId4"/>
    <p:sldLayoutId id="2147484428" r:id="rId5"/>
    <p:sldLayoutId id="2147484429" r:id="rId6"/>
    <p:sldLayoutId id="2147484430" r:id="rId7"/>
    <p:sldLayoutId id="2147484431" r:id="rId8"/>
    <p:sldLayoutId id="2147484432" r:id="rId9"/>
    <p:sldLayoutId id="2147484433" r:id="rId10"/>
    <p:sldLayoutId id="2147484434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34785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36" r:id="rId1"/>
    <p:sldLayoutId id="2147484437" r:id="rId2"/>
    <p:sldLayoutId id="2147484438" r:id="rId3"/>
    <p:sldLayoutId id="2147484439" r:id="rId4"/>
    <p:sldLayoutId id="2147484440" r:id="rId5"/>
    <p:sldLayoutId id="2147484441" r:id="rId6"/>
    <p:sldLayoutId id="2147484442" r:id="rId7"/>
    <p:sldLayoutId id="2147484443" r:id="rId8"/>
    <p:sldLayoutId id="2147484444" r:id="rId9"/>
    <p:sldLayoutId id="2147484445" r:id="rId10"/>
    <p:sldLayoutId id="2147484446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302166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48" r:id="rId1"/>
    <p:sldLayoutId id="2147484449" r:id="rId2"/>
    <p:sldLayoutId id="2147484450" r:id="rId3"/>
    <p:sldLayoutId id="2147484451" r:id="rId4"/>
    <p:sldLayoutId id="2147484452" r:id="rId5"/>
    <p:sldLayoutId id="2147484453" r:id="rId6"/>
    <p:sldLayoutId id="2147484454" r:id="rId7"/>
    <p:sldLayoutId id="2147484455" r:id="rId8"/>
    <p:sldLayoutId id="2147484456" r:id="rId9"/>
    <p:sldLayoutId id="2147484457" r:id="rId10"/>
    <p:sldLayoutId id="2147484458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1349259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460" r:id="rId1"/>
    <p:sldLayoutId id="2147484461" r:id="rId2"/>
    <p:sldLayoutId id="2147484462" r:id="rId3"/>
    <p:sldLayoutId id="2147484463" r:id="rId4"/>
    <p:sldLayoutId id="2147484464" r:id="rId5"/>
    <p:sldLayoutId id="2147484465" r:id="rId6"/>
    <p:sldLayoutId id="2147484466" r:id="rId7"/>
    <p:sldLayoutId id="2147484467" r:id="rId8"/>
    <p:sldLayoutId id="2147484468" r:id="rId9"/>
    <p:sldLayoutId id="2147484469" r:id="rId10"/>
    <p:sldLayoutId id="2147484470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9206969" y="2963333"/>
            <a:ext cx="2981858" cy="3208867"/>
            <a:chOff x="9206969" y="2963333"/>
            <a:chExt cx="2981858" cy="3208867"/>
          </a:xfrm>
        </p:grpSpPr>
        <p:cxnSp>
          <p:nvCxnSpPr>
            <p:cNvPr id="8" name="Straight Connector 7"/>
            <p:cNvCxnSpPr/>
            <p:nvPr/>
          </p:nvCxnSpPr>
          <p:spPr>
            <a:xfrm flipH="1">
              <a:off x="11276012" y="2963333"/>
              <a:ext cx="912814" cy="912812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flipH="1">
              <a:off x="9206969" y="3190344"/>
              <a:ext cx="2981857" cy="2981856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 flipH="1">
              <a:off x="10292292" y="3285067"/>
              <a:ext cx="1896534" cy="1896533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 flipH="1">
              <a:off x="10443103" y="3131080"/>
              <a:ext cx="1745722" cy="174572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 flipH="1">
              <a:off x="10918826" y="3683001"/>
              <a:ext cx="1270001" cy="12699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4212" y="4487332"/>
            <a:ext cx="8534400" cy="15070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2" y="685800"/>
            <a:ext cx="8534400" cy="36152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904412" y="6172200"/>
            <a:ext cx="1600200" cy="365125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10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4212" y="6172200"/>
            <a:ext cx="7543800" cy="365125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0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63200" y="5578475"/>
            <a:ext cx="1142245" cy="6699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32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08530570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472" r:id="rId1"/>
    <p:sldLayoutId id="2147484473" r:id="rId2"/>
    <p:sldLayoutId id="2147484474" r:id="rId3"/>
    <p:sldLayoutId id="2147484475" r:id="rId4"/>
    <p:sldLayoutId id="2147484476" r:id="rId5"/>
    <p:sldLayoutId id="2147484477" r:id="rId6"/>
    <p:sldLayoutId id="2147484478" r:id="rId7"/>
    <p:sldLayoutId id="2147484479" r:id="rId8"/>
    <p:sldLayoutId id="2147484480" r:id="rId9"/>
    <p:sldLayoutId id="2147484481" r:id="rId10"/>
    <p:sldLayoutId id="2147484482" r:id="rId11"/>
    <p:sldLayoutId id="2147484483" r:id="rId12"/>
    <p:sldLayoutId id="2147484484" r:id="rId13"/>
    <p:sldLayoutId id="2147484485" r:id="rId14"/>
    <p:sldLayoutId id="2147484486" r:id="rId15"/>
    <p:sldLayoutId id="2147484487" r:id="rId16"/>
    <p:sldLayoutId id="2147484488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 cap="all">
          <a:ln w="3175" cmpd="sng">
            <a:noFill/>
          </a:ln>
          <a:solidFill>
            <a:schemeClr val="tx1"/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20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8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6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bg2">
              <a:lumMod val="75000"/>
            </a:schemeClr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9206969" y="2963333"/>
            <a:ext cx="2981858" cy="3208867"/>
            <a:chOff x="9206969" y="2963333"/>
            <a:chExt cx="2981858" cy="3208867"/>
          </a:xfrm>
        </p:grpSpPr>
        <p:cxnSp>
          <p:nvCxnSpPr>
            <p:cNvPr id="8" name="Straight Connector 7"/>
            <p:cNvCxnSpPr/>
            <p:nvPr/>
          </p:nvCxnSpPr>
          <p:spPr>
            <a:xfrm flipH="1">
              <a:off x="11276012" y="2963333"/>
              <a:ext cx="912814" cy="912812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flipH="1">
              <a:off x="9206969" y="3190344"/>
              <a:ext cx="2981857" cy="2981856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 flipH="1">
              <a:off x="10292292" y="3285067"/>
              <a:ext cx="1896534" cy="1896533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 flipH="1">
              <a:off x="10443103" y="3131080"/>
              <a:ext cx="1745722" cy="174572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 flipH="1">
              <a:off x="10918826" y="3683001"/>
              <a:ext cx="1270001" cy="1269999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4212" y="4487332"/>
            <a:ext cx="8534400" cy="15070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4212" y="685800"/>
            <a:ext cx="8534400" cy="361526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904412" y="6172200"/>
            <a:ext cx="1600200" cy="365125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10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4212" y="6172200"/>
            <a:ext cx="7543800" cy="365125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0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63200" y="5578475"/>
            <a:ext cx="1142245" cy="6699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3200" b="0" i="0">
                <a:solidFill>
                  <a:schemeClr val="bg2">
                    <a:lumMod val="50000"/>
                  </a:schemeClr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9129471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490" r:id="rId1"/>
    <p:sldLayoutId id="2147484491" r:id="rId2"/>
    <p:sldLayoutId id="2147484492" r:id="rId3"/>
    <p:sldLayoutId id="2147484493" r:id="rId4"/>
    <p:sldLayoutId id="2147484494" r:id="rId5"/>
    <p:sldLayoutId id="2147484495" r:id="rId6"/>
    <p:sldLayoutId id="2147484496" r:id="rId7"/>
    <p:sldLayoutId id="2147484497" r:id="rId8"/>
    <p:sldLayoutId id="2147484498" r:id="rId9"/>
    <p:sldLayoutId id="2147484499" r:id="rId10"/>
    <p:sldLayoutId id="2147484500" r:id="rId11"/>
    <p:sldLayoutId id="2147484501" r:id="rId12"/>
    <p:sldLayoutId id="2147484502" r:id="rId13"/>
    <p:sldLayoutId id="2147484503" r:id="rId14"/>
    <p:sldLayoutId id="2147484504" r:id="rId15"/>
    <p:sldLayoutId id="2147484505" r:id="rId16"/>
    <p:sldLayoutId id="2147484506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 cap="all">
          <a:ln w="3175" cmpd="sng">
            <a:noFill/>
          </a:ln>
          <a:solidFill>
            <a:schemeClr val="tx1"/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20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8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6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1"/>
        </a:buClr>
        <a:buSzPct val="80000"/>
        <a:buFont typeface="Wingdings 3" panose="05040102010807070707" pitchFamily="18" charset="2"/>
        <a:buChar char=""/>
        <a:defRPr sz="1400" kern="1200" cap="none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19" name="Straight Connector 18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accent1">
                  <a:alpha val="7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accent1">
                  <a:alpha val="7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6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2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Isosceles Triangle 22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  <a:alpha val="5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lumMod val="50000"/>
                <a:alpha val="66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Isosceles Triangle 27"/>
            <p:cNvSpPr/>
            <p:nvPr/>
          </p:nvSpPr>
          <p:spPr>
            <a:xfrm>
              <a:off x="0" y="4013200"/>
              <a:ext cx="448733" cy="2844800"/>
            </a:xfrm>
            <a:prstGeom prst="triangle">
              <a:avLst>
                <a:gd name="adj" fmla="val 0"/>
              </a:avLst>
            </a:prstGeom>
            <a:solidFill>
              <a:schemeClr val="accent1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4" y="2160589"/>
            <a:ext cx="8596668" cy="3880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05133" y="6041362"/>
            <a:ext cx="9119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77334" y="6041362"/>
            <a:ext cx="629761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90663" y="6041362"/>
            <a:ext cx="6833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>
                    <a:lumMod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984572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  <p:sldLayoutId id="2147483802" r:id="rId8"/>
    <p:sldLayoutId id="2147483803" r:id="rId9"/>
    <p:sldLayoutId id="2147483804" r:id="rId10"/>
    <p:sldLayoutId id="2147483805" r:id="rId11"/>
    <p:sldLayoutId id="2147483806" r:id="rId12"/>
    <p:sldLayoutId id="2147483807" r:id="rId13"/>
    <p:sldLayoutId id="2147483808" r:id="rId14"/>
    <p:sldLayoutId id="2147483809" r:id="rId15"/>
    <p:sldLayoutId id="2147483810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accent1">
              <a:lumMod val="75000"/>
            </a:schemeClr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75000"/>
          </a:schemeClr>
        </a:buClr>
        <a:buSzPct val="80000"/>
        <a:buFont typeface="Wingdings 3" charset="2"/>
        <a:buChar char="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75000"/>
          </a:schemeClr>
        </a:buClr>
        <a:buSzPct val="80000"/>
        <a:buFont typeface="Wingdings 3" charset="2"/>
        <a:buChar char="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75000"/>
          </a:schemeClr>
        </a:buClr>
        <a:buSzPct val="80000"/>
        <a:buFont typeface="Wingdings 3" charset="2"/>
        <a:buChar char="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75000"/>
          </a:schemeClr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75000"/>
          </a:schemeClr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75000"/>
          </a:schemeClr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75000"/>
          </a:schemeClr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75000"/>
          </a:schemeClr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75000"/>
          </a:schemeClr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1678" y="382385"/>
            <a:ext cx="10178322" cy="149213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286001"/>
            <a:ext cx="10178322" cy="359359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1678" y="6375679"/>
            <a:ext cx="2329722" cy="34846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75679"/>
            <a:ext cx="4114800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1" y="6375679"/>
            <a:ext cx="2819399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Freeform 6" title="Left scallop edge"/>
          <p:cNvSpPr/>
          <p:nvPr/>
        </p:nvSpPr>
        <p:spPr bwMode="auto">
          <a:xfrm>
            <a:off x="0" y="0"/>
            <a:ext cx="885825" cy="6858000"/>
          </a:xfrm>
          <a:custGeom>
            <a:avLst/>
            <a:gdLst/>
            <a:ahLst/>
            <a:cxnLst/>
            <a:rect l="0" t="0" r="r" b="b"/>
            <a:pathLst>
              <a:path w="558" h="4320">
                <a:moveTo>
                  <a:pt x="0" y="0"/>
                </a:moveTo>
                <a:lnTo>
                  <a:pt x="447" y="0"/>
                </a:lnTo>
                <a:lnTo>
                  <a:pt x="448" y="43"/>
                </a:lnTo>
                <a:lnTo>
                  <a:pt x="453" y="81"/>
                </a:lnTo>
                <a:lnTo>
                  <a:pt x="460" y="114"/>
                </a:lnTo>
                <a:lnTo>
                  <a:pt x="469" y="143"/>
                </a:lnTo>
                <a:lnTo>
                  <a:pt x="479" y="169"/>
                </a:lnTo>
                <a:lnTo>
                  <a:pt x="491" y="192"/>
                </a:lnTo>
                <a:lnTo>
                  <a:pt x="503" y="216"/>
                </a:lnTo>
                <a:lnTo>
                  <a:pt x="515" y="240"/>
                </a:lnTo>
                <a:lnTo>
                  <a:pt x="525" y="263"/>
                </a:lnTo>
                <a:lnTo>
                  <a:pt x="535" y="289"/>
                </a:lnTo>
                <a:lnTo>
                  <a:pt x="545" y="318"/>
                </a:lnTo>
                <a:lnTo>
                  <a:pt x="552" y="351"/>
                </a:lnTo>
                <a:lnTo>
                  <a:pt x="556" y="389"/>
                </a:lnTo>
                <a:lnTo>
                  <a:pt x="558" y="432"/>
                </a:lnTo>
                <a:lnTo>
                  <a:pt x="556" y="475"/>
                </a:lnTo>
                <a:lnTo>
                  <a:pt x="552" y="513"/>
                </a:lnTo>
                <a:lnTo>
                  <a:pt x="545" y="546"/>
                </a:lnTo>
                <a:lnTo>
                  <a:pt x="535" y="575"/>
                </a:lnTo>
                <a:lnTo>
                  <a:pt x="525" y="601"/>
                </a:lnTo>
                <a:lnTo>
                  <a:pt x="515" y="624"/>
                </a:lnTo>
                <a:lnTo>
                  <a:pt x="503" y="648"/>
                </a:lnTo>
                <a:lnTo>
                  <a:pt x="491" y="672"/>
                </a:lnTo>
                <a:lnTo>
                  <a:pt x="479" y="695"/>
                </a:lnTo>
                <a:lnTo>
                  <a:pt x="469" y="721"/>
                </a:lnTo>
                <a:lnTo>
                  <a:pt x="460" y="750"/>
                </a:lnTo>
                <a:lnTo>
                  <a:pt x="453" y="783"/>
                </a:lnTo>
                <a:lnTo>
                  <a:pt x="448" y="821"/>
                </a:lnTo>
                <a:lnTo>
                  <a:pt x="447" y="864"/>
                </a:lnTo>
                <a:lnTo>
                  <a:pt x="448" y="907"/>
                </a:lnTo>
                <a:lnTo>
                  <a:pt x="453" y="945"/>
                </a:lnTo>
                <a:lnTo>
                  <a:pt x="460" y="978"/>
                </a:lnTo>
                <a:lnTo>
                  <a:pt x="469" y="1007"/>
                </a:lnTo>
                <a:lnTo>
                  <a:pt x="479" y="1033"/>
                </a:lnTo>
                <a:lnTo>
                  <a:pt x="491" y="1056"/>
                </a:lnTo>
                <a:lnTo>
                  <a:pt x="503" y="1080"/>
                </a:lnTo>
                <a:lnTo>
                  <a:pt x="515" y="1104"/>
                </a:lnTo>
                <a:lnTo>
                  <a:pt x="525" y="1127"/>
                </a:lnTo>
                <a:lnTo>
                  <a:pt x="535" y="1153"/>
                </a:lnTo>
                <a:lnTo>
                  <a:pt x="545" y="1182"/>
                </a:lnTo>
                <a:lnTo>
                  <a:pt x="552" y="1215"/>
                </a:lnTo>
                <a:lnTo>
                  <a:pt x="556" y="1253"/>
                </a:lnTo>
                <a:lnTo>
                  <a:pt x="558" y="1296"/>
                </a:lnTo>
                <a:lnTo>
                  <a:pt x="556" y="1339"/>
                </a:lnTo>
                <a:lnTo>
                  <a:pt x="552" y="1377"/>
                </a:lnTo>
                <a:lnTo>
                  <a:pt x="545" y="1410"/>
                </a:lnTo>
                <a:lnTo>
                  <a:pt x="535" y="1439"/>
                </a:lnTo>
                <a:lnTo>
                  <a:pt x="525" y="1465"/>
                </a:lnTo>
                <a:lnTo>
                  <a:pt x="515" y="1488"/>
                </a:lnTo>
                <a:lnTo>
                  <a:pt x="503" y="1512"/>
                </a:lnTo>
                <a:lnTo>
                  <a:pt x="491" y="1536"/>
                </a:lnTo>
                <a:lnTo>
                  <a:pt x="479" y="1559"/>
                </a:lnTo>
                <a:lnTo>
                  <a:pt x="469" y="1585"/>
                </a:lnTo>
                <a:lnTo>
                  <a:pt x="460" y="1614"/>
                </a:lnTo>
                <a:lnTo>
                  <a:pt x="453" y="1647"/>
                </a:lnTo>
                <a:lnTo>
                  <a:pt x="448" y="1685"/>
                </a:lnTo>
                <a:lnTo>
                  <a:pt x="447" y="1728"/>
                </a:lnTo>
                <a:lnTo>
                  <a:pt x="448" y="1771"/>
                </a:lnTo>
                <a:lnTo>
                  <a:pt x="453" y="1809"/>
                </a:lnTo>
                <a:lnTo>
                  <a:pt x="460" y="1842"/>
                </a:lnTo>
                <a:lnTo>
                  <a:pt x="469" y="1871"/>
                </a:lnTo>
                <a:lnTo>
                  <a:pt x="479" y="1897"/>
                </a:lnTo>
                <a:lnTo>
                  <a:pt x="491" y="1920"/>
                </a:lnTo>
                <a:lnTo>
                  <a:pt x="503" y="1944"/>
                </a:lnTo>
                <a:lnTo>
                  <a:pt x="515" y="1968"/>
                </a:lnTo>
                <a:lnTo>
                  <a:pt x="525" y="1991"/>
                </a:lnTo>
                <a:lnTo>
                  <a:pt x="535" y="2017"/>
                </a:lnTo>
                <a:lnTo>
                  <a:pt x="545" y="2046"/>
                </a:lnTo>
                <a:lnTo>
                  <a:pt x="552" y="2079"/>
                </a:lnTo>
                <a:lnTo>
                  <a:pt x="556" y="2117"/>
                </a:lnTo>
                <a:lnTo>
                  <a:pt x="558" y="2159"/>
                </a:lnTo>
                <a:lnTo>
                  <a:pt x="556" y="2203"/>
                </a:lnTo>
                <a:lnTo>
                  <a:pt x="552" y="2241"/>
                </a:lnTo>
                <a:lnTo>
                  <a:pt x="545" y="2274"/>
                </a:lnTo>
                <a:lnTo>
                  <a:pt x="535" y="2303"/>
                </a:lnTo>
                <a:lnTo>
                  <a:pt x="525" y="2329"/>
                </a:lnTo>
                <a:lnTo>
                  <a:pt x="515" y="2352"/>
                </a:lnTo>
                <a:lnTo>
                  <a:pt x="503" y="2376"/>
                </a:lnTo>
                <a:lnTo>
                  <a:pt x="491" y="2400"/>
                </a:lnTo>
                <a:lnTo>
                  <a:pt x="479" y="2423"/>
                </a:lnTo>
                <a:lnTo>
                  <a:pt x="469" y="2449"/>
                </a:lnTo>
                <a:lnTo>
                  <a:pt x="460" y="2478"/>
                </a:lnTo>
                <a:lnTo>
                  <a:pt x="453" y="2511"/>
                </a:lnTo>
                <a:lnTo>
                  <a:pt x="448" y="2549"/>
                </a:lnTo>
                <a:lnTo>
                  <a:pt x="447" y="2592"/>
                </a:lnTo>
                <a:lnTo>
                  <a:pt x="448" y="2635"/>
                </a:lnTo>
                <a:lnTo>
                  <a:pt x="453" y="2673"/>
                </a:lnTo>
                <a:lnTo>
                  <a:pt x="460" y="2706"/>
                </a:lnTo>
                <a:lnTo>
                  <a:pt x="469" y="2735"/>
                </a:lnTo>
                <a:lnTo>
                  <a:pt x="479" y="2761"/>
                </a:lnTo>
                <a:lnTo>
                  <a:pt x="491" y="2784"/>
                </a:lnTo>
                <a:lnTo>
                  <a:pt x="515" y="2832"/>
                </a:lnTo>
                <a:lnTo>
                  <a:pt x="525" y="2855"/>
                </a:lnTo>
                <a:lnTo>
                  <a:pt x="535" y="2881"/>
                </a:lnTo>
                <a:lnTo>
                  <a:pt x="545" y="2910"/>
                </a:lnTo>
                <a:lnTo>
                  <a:pt x="552" y="2943"/>
                </a:lnTo>
                <a:lnTo>
                  <a:pt x="556" y="2981"/>
                </a:lnTo>
                <a:lnTo>
                  <a:pt x="558" y="3024"/>
                </a:lnTo>
                <a:lnTo>
                  <a:pt x="556" y="3067"/>
                </a:lnTo>
                <a:lnTo>
                  <a:pt x="552" y="3105"/>
                </a:lnTo>
                <a:lnTo>
                  <a:pt x="545" y="3138"/>
                </a:lnTo>
                <a:lnTo>
                  <a:pt x="535" y="3167"/>
                </a:lnTo>
                <a:lnTo>
                  <a:pt x="525" y="3193"/>
                </a:lnTo>
                <a:lnTo>
                  <a:pt x="515" y="3216"/>
                </a:lnTo>
                <a:lnTo>
                  <a:pt x="503" y="3240"/>
                </a:lnTo>
                <a:lnTo>
                  <a:pt x="491" y="3264"/>
                </a:lnTo>
                <a:lnTo>
                  <a:pt x="479" y="3287"/>
                </a:lnTo>
                <a:lnTo>
                  <a:pt x="469" y="3313"/>
                </a:lnTo>
                <a:lnTo>
                  <a:pt x="460" y="3342"/>
                </a:lnTo>
                <a:lnTo>
                  <a:pt x="453" y="3375"/>
                </a:lnTo>
                <a:lnTo>
                  <a:pt x="448" y="3413"/>
                </a:lnTo>
                <a:lnTo>
                  <a:pt x="447" y="3456"/>
                </a:lnTo>
                <a:lnTo>
                  <a:pt x="448" y="3499"/>
                </a:lnTo>
                <a:lnTo>
                  <a:pt x="453" y="3537"/>
                </a:lnTo>
                <a:lnTo>
                  <a:pt x="460" y="3570"/>
                </a:lnTo>
                <a:lnTo>
                  <a:pt x="469" y="3599"/>
                </a:lnTo>
                <a:lnTo>
                  <a:pt x="479" y="3625"/>
                </a:lnTo>
                <a:lnTo>
                  <a:pt x="491" y="3648"/>
                </a:lnTo>
                <a:lnTo>
                  <a:pt x="503" y="3672"/>
                </a:lnTo>
                <a:lnTo>
                  <a:pt x="515" y="3696"/>
                </a:lnTo>
                <a:lnTo>
                  <a:pt x="525" y="3719"/>
                </a:lnTo>
                <a:lnTo>
                  <a:pt x="535" y="3745"/>
                </a:lnTo>
                <a:lnTo>
                  <a:pt x="545" y="3774"/>
                </a:lnTo>
                <a:lnTo>
                  <a:pt x="552" y="3807"/>
                </a:lnTo>
                <a:lnTo>
                  <a:pt x="556" y="3845"/>
                </a:lnTo>
                <a:lnTo>
                  <a:pt x="558" y="3888"/>
                </a:lnTo>
                <a:lnTo>
                  <a:pt x="556" y="3931"/>
                </a:lnTo>
                <a:lnTo>
                  <a:pt x="552" y="3969"/>
                </a:lnTo>
                <a:lnTo>
                  <a:pt x="545" y="4002"/>
                </a:lnTo>
                <a:lnTo>
                  <a:pt x="535" y="4031"/>
                </a:lnTo>
                <a:lnTo>
                  <a:pt x="525" y="4057"/>
                </a:lnTo>
                <a:lnTo>
                  <a:pt x="515" y="4080"/>
                </a:lnTo>
                <a:lnTo>
                  <a:pt x="503" y="4104"/>
                </a:lnTo>
                <a:lnTo>
                  <a:pt x="491" y="4128"/>
                </a:lnTo>
                <a:lnTo>
                  <a:pt x="479" y="4151"/>
                </a:lnTo>
                <a:lnTo>
                  <a:pt x="469" y="4177"/>
                </a:lnTo>
                <a:lnTo>
                  <a:pt x="460" y="4206"/>
                </a:lnTo>
                <a:lnTo>
                  <a:pt x="453" y="4239"/>
                </a:lnTo>
                <a:lnTo>
                  <a:pt x="448" y="4277"/>
                </a:lnTo>
                <a:lnTo>
                  <a:pt x="447" y="4320"/>
                </a:lnTo>
                <a:lnTo>
                  <a:pt x="0" y="432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right edge border"/>
          <p:cNvSpPr/>
          <p:nvPr/>
        </p:nvSpPr>
        <p:spPr>
          <a:xfrm>
            <a:off x="11908536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42600683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08" r:id="rId1"/>
    <p:sldLayoutId id="2147484509" r:id="rId2"/>
    <p:sldLayoutId id="2147484510" r:id="rId3"/>
    <p:sldLayoutId id="2147484511" r:id="rId4"/>
    <p:sldLayoutId id="2147484512" r:id="rId5"/>
    <p:sldLayoutId id="2147484513" r:id="rId6"/>
    <p:sldLayoutId id="2147484514" r:id="rId7"/>
    <p:sldLayoutId id="2147484515" r:id="rId8"/>
    <p:sldLayoutId id="2147484516" r:id="rId9"/>
    <p:sldLayoutId id="2147484517" r:id="rId10"/>
    <p:sldLayoutId id="214748451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100" kern="1200" cap="all" spc="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792">
          <p15:clr>
            <a:srgbClr val="F26B43"/>
          </p15:clr>
        </p15:guide>
        <p15:guide id="2" pos="7200">
          <p15:clr>
            <a:srgbClr val="F26B43"/>
          </p15:clr>
        </p15:guide>
        <p15:guide id="3" orient="horz" pos="4008">
          <p15:clr>
            <a:srgbClr val="F26B43"/>
          </p15:clr>
        </p15:guide>
        <p15:guide id="4" orient="horz" pos="1440">
          <p15:clr>
            <a:srgbClr val="F26B43"/>
          </p15:clr>
        </p15:guide>
        <p15:guide id="5" orient="horz" pos="3720">
          <p15:clr>
            <a:srgbClr val="F26B43"/>
          </p15:clr>
        </p15:guide>
        <p15:guide id="6" orient="horz" pos="240">
          <p15:clr>
            <a:srgbClr val="F26B43"/>
          </p15:clr>
        </p15:guide>
      </p15:sldGuideLst>
    </p:ext>
  </p:extLst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8" b="-1538"/>
          <a:stretch/>
        </p:blipFill>
        <p:spPr>
          <a:xfrm>
            <a:off x="0" y="6119336"/>
            <a:ext cx="12192000" cy="74295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0" y="468769"/>
            <a:ext cx="12192000" cy="5647024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  <a:lumMod val="100000"/>
                </a:schemeClr>
              </a:gs>
              <a:gs pos="100000">
                <a:schemeClr val="bg2">
                  <a:lumMod val="95000"/>
                  <a:lumOff val="5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4" name="Straight Connector 13"/>
          <p:cNvCxnSpPr/>
          <p:nvPr/>
        </p:nvCxnSpPr>
        <p:spPr>
          <a:xfrm>
            <a:off x="0" y="6121269"/>
            <a:ext cx="121920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30270" y="953324"/>
            <a:ext cx="9603275" cy="104923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30270" y="2171769"/>
            <a:ext cx="9603275" cy="32945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32830" y="330370"/>
            <a:ext cx="2515396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30270" y="329307"/>
            <a:ext cx="5938836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18076" y="137408"/>
            <a:ext cx="811019" cy="503578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8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68023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20" r:id="rId1"/>
    <p:sldLayoutId id="2147484521" r:id="rId2"/>
    <p:sldLayoutId id="2147484522" r:id="rId3"/>
    <p:sldLayoutId id="2147484523" r:id="rId4"/>
    <p:sldLayoutId id="2147484524" r:id="rId5"/>
    <p:sldLayoutId id="2147484525" r:id="rId6"/>
    <p:sldLayoutId id="2147484526" r:id="rId7"/>
    <p:sldLayoutId id="2147484527" r:id="rId8"/>
    <p:sldLayoutId id="2147484528" r:id="rId9"/>
    <p:sldLayoutId id="2147484529" r:id="rId10"/>
    <p:sldLayoutId id="214748453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cap="none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8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4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0"/>
            <a:ext cx="12188825" cy="6856215"/>
            <a:chOff x="0" y="0"/>
            <a:chExt cx="12188825" cy="6856215"/>
          </a:xfrm>
        </p:grpSpPr>
        <p:pic>
          <p:nvPicPr>
            <p:cNvPr id="8" name="Picture 7" descr="HD-PanelContent-V.png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0"/>
              <a:ext cx="12188825" cy="6856214"/>
            </a:xfrm>
            <a:prstGeom prst="rect">
              <a:avLst/>
            </a:prstGeom>
          </p:spPr>
        </p:pic>
        <p:sp>
          <p:nvSpPr>
            <p:cNvPr id="9" name="Rectangle 8"/>
            <p:cNvSpPr/>
            <p:nvPr/>
          </p:nvSpPr>
          <p:spPr>
            <a:xfrm>
              <a:off x="608012" y="609600"/>
              <a:ext cx="10972800" cy="5638800"/>
            </a:xfrm>
            <a:prstGeom prst="rect">
              <a:avLst/>
            </a:prstGeom>
            <a:noFill/>
            <a:ln w="15875" cap="flat">
              <a:miter lim="800000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pic>
          <p:nvPicPr>
            <p:cNvPr id="10" name="Picture 9" descr="HDRibbonContent-UniformTrim.png"/>
            <p:cNvPicPr>
              <a:picLocks noChangeAspect="1"/>
            </p:cNvPicPr>
            <p:nvPr/>
          </p:nvPicPr>
          <p:blipFill rotWithShape="1"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93"/>
            <a:stretch/>
          </p:blipFill>
          <p:spPr>
            <a:xfrm rot="5400000">
              <a:off x="5706471" y="76265"/>
              <a:ext cx="758952" cy="606425"/>
            </a:xfrm>
            <a:prstGeom prst="rect">
              <a:avLst/>
            </a:prstGeom>
          </p:spPr>
        </p:pic>
        <p:pic>
          <p:nvPicPr>
            <p:cNvPr id="11" name="Picture 10" descr="HDRibbonContent-UniformTrim.png"/>
            <p:cNvPicPr>
              <a:picLocks noChangeAspect="1"/>
            </p:cNvPicPr>
            <p:nvPr/>
          </p:nvPicPr>
          <p:blipFill rotWithShape="1"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93"/>
            <a:stretch/>
          </p:blipFill>
          <p:spPr>
            <a:xfrm rot="5400000">
              <a:off x="5706470" y="6173526"/>
              <a:ext cx="758952" cy="606425"/>
            </a:xfrm>
            <a:prstGeom prst="rect">
              <a:avLst/>
            </a:prstGeom>
          </p:spPr>
        </p:pic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95402" y="982132"/>
            <a:ext cx="9601196" cy="13038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2556932"/>
            <a:ext cx="9601196" cy="331893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77501" y="5969000"/>
            <a:ext cx="16002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95401" y="5969000"/>
            <a:ext cx="73059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3901" y="5969000"/>
            <a:ext cx="542697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794671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32" r:id="rId1"/>
    <p:sldLayoutId id="2147484533" r:id="rId2"/>
    <p:sldLayoutId id="2147484534" r:id="rId3"/>
    <p:sldLayoutId id="2147484535" r:id="rId4"/>
    <p:sldLayoutId id="2147484536" r:id="rId5"/>
    <p:sldLayoutId id="2147484537" r:id="rId6"/>
    <p:sldLayoutId id="2147484538" r:id="rId7"/>
    <p:sldLayoutId id="2147484539" r:id="rId8"/>
    <p:sldLayoutId id="2147484540" r:id="rId9"/>
    <p:sldLayoutId id="2147484541" r:id="rId10"/>
    <p:sldLayoutId id="2147484542" r:id="rId11"/>
    <p:sldLayoutId id="2147484543" r:id="rId12"/>
    <p:sldLayoutId id="2147484544" r:id="rId13"/>
    <p:sldLayoutId id="2147484545" r:id="rId14"/>
    <p:sldLayoutId id="2147484546" r:id="rId15"/>
    <p:sldLayoutId id="2147484547" r:id="rId16"/>
    <p:sldLayoutId id="2147484548" r:id="rId17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 cap="none">
          <a:ln w="3175" cmpd="sng">
            <a:noFill/>
          </a:ln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0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8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6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PanelContent-GrommetsCombined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95402" y="982132"/>
            <a:ext cx="9601196" cy="13038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2556932"/>
            <a:ext cx="9601196" cy="331893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77501" y="5969000"/>
            <a:ext cx="16002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95401" y="5969000"/>
            <a:ext cx="73059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3901" y="5969000"/>
            <a:ext cx="542697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004910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50" r:id="rId1"/>
    <p:sldLayoutId id="2147484551" r:id="rId2"/>
    <p:sldLayoutId id="2147484552" r:id="rId3"/>
    <p:sldLayoutId id="2147484553" r:id="rId4"/>
    <p:sldLayoutId id="2147484554" r:id="rId5"/>
    <p:sldLayoutId id="2147484555" r:id="rId6"/>
    <p:sldLayoutId id="2147484556" r:id="rId7"/>
    <p:sldLayoutId id="2147484557" r:id="rId8"/>
    <p:sldLayoutId id="2147484558" r:id="rId9"/>
    <p:sldLayoutId id="2147484559" r:id="rId10"/>
    <p:sldLayoutId id="2147484560" r:id="rId11"/>
    <p:sldLayoutId id="2147484561" r:id="rId12"/>
    <p:sldLayoutId id="2147484562" r:id="rId13"/>
    <p:sldLayoutId id="2147484563" r:id="rId14"/>
    <p:sldLayoutId id="2147484564" r:id="rId15"/>
    <p:sldLayoutId id="2147484565" r:id="rId16"/>
    <p:sldLayoutId id="2147484566" r:id="rId17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 cap="none">
          <a:ln w="3175" cmpd="sng">
            <a:noFill/>
          </a:ln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0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8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6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2015732"/>
            <a:ext cx="12192000" cy="4118829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</a:schemeClr>
              </a:gs>
              <a:gs pos="100000">
                <a:schemeClr val="bg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/>
          <a:srcRect t="2769" b="-2769"/>
          <a:stretch/>
        </p:blipFill>
        <p:spPr>
          <a:xfrm>
            <a:off x="0" y="6135624"/>
            <a:ext cx="12192000" cy="74295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534696" y="804519"/>
            <a:ext cx="9520158" cy="1049235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34696" y="2015732"/>
            <a:ext cx="9520158" cy="34506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4138" y="330370"/>
            <a:ext cx="3500715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34695" y="329307"/>
            <a:ext cx="5855719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0060" y="798973"/>
            <a:ext cx="811019" cy="503578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8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2" name="Straight Connector 11"/>
          <p:cNvCxnSpPr/>
          <p:nvPr/>
        </p:nvCxnSpPr>
        <p:spPr>
          <a:xfrm>
            <a:off x="0" y="6141705"/>
            <a:ext cx="121920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89316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8" r:id="rId1"/>
    <p:sldLayoutId id="2147484569" r:id="rId2"/>
    <p:sldLayoutId id="2147484570" r:id="rId3"/>
    <p:sldLayoutId id="2147484571" r:id="rId4"/>
    <p:sldLayoutId id="2147484572" r:id="rId5"/>
    <p:sldLayoutId id="2147484573" r:id="rId6"/>
    <p:sldLayoutId id="2147484574" r:id="rId7"/>
    <p:sldLayoutId id="2147484575" r:id="rId8"/>
    <p:sldLayoutId id="2147484576" r:id="rId9"/>
    <p:sldLayoutId id="2147484577" r:id="rId10"/>
    <p:sldLayoutId id="214748457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cap="none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8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4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51579" y="804519"/>
            <a:ext cx="9291215" cy="104923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1579" y="2015732"/>
            <a:ext cx="9291215" cy="34506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42079" y="330370"/>
            <a:ext cx="3500715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451579" y="329307"/>
            <a:ext cx="5626774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0060" y="798973"/>
            <a:ext cx="811019" cy="503578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8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/>
          <p:cNvSpPr/>
          <p:nvPr/>
        </p:nvSpPr>
        <p:spPr>
          <a:xfrm>
            <a:off x="0" y="3622291"/>
            <a:ext cx="12192000" cy="2505984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8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8" b="-1538"/>
          <a:stretch/>
        </p:blipFill>
        <p:spPr>
          <a:xfrm>
            <a:off x="0" y="6129338"/>
            <a:ext cx="12192000" cy="742950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>
          <a:xfrm>
            <a:off x="0" y="6138142"/>
            <a:ext cx="121920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179216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580" r:id="rId1"/>
    <p:sldLayoutId id="2147484581" r:id="rId2"/>
    <p:sldLayoutId id="2147484582" r:id="rId3"/>
    <p:sldLayoutId id="2147484583" r:id="rId4"/>
    <p:sldLayoutId id="2147484584" r:id="rId5"/>
    <p:sldLayoutId id="2147484585" r:id="rId6"/>
    <p:sldLayoutId id="2147484586" r:id="rId7"/>
    <p:sldLayoutId id="2147484587" r:id="rId8"/>
    <p:sldLayoutId id="2147484588" r:id="rId9"/>
    <p:sldLayoutId id="2147484589" r:id="rId10"/>
    <p:sldLayoutId id="2147484590" r:id="rId11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cap="all">
          <a:solidFill>
            <a:schemeClr val="accent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8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4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PanelContent-GrommetsCombined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6856214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95402" y="982132"/>
            <a:ext cx="9601196" cy="1303867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2556932"/>
            <a:ext cx="9601196" cy="331893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77501" y="5969000"/>
            <a:ext cx="16002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95401" y="5969000"/>
            <a:ext cx="7305900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3901" y="5969000"/>
            <a:ext cx="542697" cy="2794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b="0" i="0">
                <a:solidFill>
                  <a:schemeClr val="tx1"/>
                </a:solidFill>
                <a:effectLst/>
                <a:latin typeface="+mn-lt"/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053574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2" r:id="rId1"/>
    <p:sldLayoutId id="2147484593" r:id="rId2"/>
    <p:sldLayoutId id="2147484594" r:id="rId3"/>
    <p:sldLayoutId id="2147484595" r:id="rId4"/>
    <p:sldLayoutId id="2147484596" r:id="rId5"/>
    <p:sldLayoutId id="2147484597" r:id="rId6"/>
    <p:sldLayoutId id="2147484598" r:id="rId7"/>
    <p:sldLayoutId id="2147484599" r:id="rId8"/>
    <p:sldLayoutId id="2147484600" r:id="rId9"/>
    <p:sldLayoutId id="2147484601" r:id="rId10"/>
    <p:sldLayoutId id="2147484602" r:id="rId11"/>
    <p:sldLayoutId id="2147484603" r:id="rId12"/>
    <p:sldLayoutId id="2147484604" r:id="rId13"/>
    <p:sldLayoutId id="2147484605" r:id="rId14"/>
    <p:sldLayoutId id="2147484606" r:id="rId15"/>
    <p:sldLayoutId id="2147484607" r:id="rId16"/>
    <p:sldLayoutId id="2147484608" r:id="rId17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 cap="none">
          <a:ln w="3175" cmpd="sng">
            <a:noFill/>
          </a:ln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857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20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2pPr>
      <a:lvl3pPr marL="1200150" indent="-2857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8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3pPr>
      <a:lvl4pPr marL="15430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6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4pPr>
      <a:lvl5pPr marL="2000250" indent="-17145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1"/>
        </a:buClr>
        <a:buSzPct val="115000"/>
        <a:buFont typeface="Arial"/>
        <a:buChar char="•"/>
        <a:defRPr sz="1400" kern="1200" cap="none">
          <a:solidFill>
            <a:schemeClr val="tx1">
              <a:lumMod val="85000"/>
              <a:lumOff val="15000"/>
            </a:schemeClr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78660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10" r:id="rId1"/>
    <p:sldLayoutId id="2147484611" r:id="rId2"/>
    <p:sldLayoutId id="2147484612" r:id="rId3"/>
    <p:sldLayoutId id="2147484613" r:id="rId4"/>
    <p:sldLayoutId id="2147484614" r:id="rId5"/>
    <p:sldLayoutId id="2147484615" r:id="rId6"/>
    <p:sldLayoutId id="2147484616" r:id="rId7"/>
    <p:sldLayoutId id="2147484617" r:id="rId8"/>
    <p:sldLayoutId id="2147484618" r:id="rId9"/>
    <p:sldLayoutId id="2147484619" r:id="rId10"/>
    <p:sldLayoutId id="2147484620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82098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2" r:id="rId1"/>
    <p:sldLayoutId id="2147484623" r:id="rId2"/>
    <p:sldLayoutId id="2147484624" r:id="rId3"/>
    <p:sldLayoutId id="2147484625" r:id="rId4"/>
    <p:sldLayoutId id="2147484626" r:id="rId5"/>
    <p:sldLayoutId id="2147484627" r:id="rId6"/>
    <p:sldLayoutId id="2147484628" r:id="rId7"/>
    <p:sldLayoutId id="2147484629" r:id="rId8"/>
    <p:sldLayoutId id="2147484630" r:id="rId9"/>
    <p:sldLayoutId id="2147484631" r:id="rId10"/>
    <p:sldLayoutId id="2147484632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277588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34" r:id="rId1"/>
    <p:sldLayoutId id="2147484635" r:id="rId2"/>
    <p:sldLayoutId id="2147484636" r:id="rId3"/>
    <p:sldLayoutId id="2147484637" r:id="rId4"/>
    <p:sldLayoutId id="2147484638" r:id="rId5"/>
    <p:sldLayoutId id="2147484639" r:id="rId6"/>
    <p:sldLayoutId id="2147484640" r:id="rId7"/>
    <p:sldLayoutId id="2147484641" r:id="rId8"/>
    <p:sldLayoutId id="2147484642" r:id="rId9"/>
    <p:sldLayoutId id="2147484643" r:id="rId10"/>
    <p:sldLayoutId id="2147484644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85000"/>
                  <a:lumOff val="1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  <a:lumOff val="1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3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Isosceles Triangle 27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Isosceles Triangle 28"/>
            <p:cNvSpPr/>
            <p:nvPr/>
          </p:nvSpPr>
          <p:spPr>
            <a:xfrm>
              <a:off x="0" y="4013200"/>
              <a:ext cx="448733" cy="2844800"/>
            </a:xfrm>
            <a:prstGeom prst="triangle">
              <a:avLst>
                <a:gd name="adj" fmla="val 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4" y="2160589"/>
            <a:ext cx="8596668" cy="3880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05133" y="6041362"/>
            <a:ext cx="9119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77334" y="6041362"/>
            <a:ext cx="629761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90663" y="6041362"/>
            <a:ext cx="6833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5806550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812" r:id="rId1"/>
    <p:sldLayoutId id="2147483813" r:id="rId2"/>
    <p:sldLayoutId id="2147483814" r:id="rId3"/>
    <p:sldLayoutId id="2147483815" r:id="rId4"/>
    <p:sldLayoutId id="2147483816" r:id="rId5"/>
    <p:sldLayoutId id="2147483817" r:id="rId6"/>
    <p:sldLayoutId id="2147483818" r:id="rId7"/>
    <p:sldLayoutId id="2147483819" r:id="rId8"/>
    <p:sldLayoutId id="2147483820" r:id="rId9"/>
    <p:sldLayoutId id="2147483821" r:id="rId10"/>
    <p:sldLayoutId id="2147483822" r:id="rId11"/>
    <p:sldLayoutId id="2147483823" r:id="rId12"/>
    <p:sldLayoutId id="2147483824" r:id="rId13"/>
    <p:sldLayoutId id="2147483825" r:id="rId14"/>
    <p:sldLayoutId id="2147483826" r:id="rId15"/>
    <p:sldLayoutId id="2147483827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1681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46" r:id="rId1"/>
    <p:sldLayoutId id="2147484647" r:id="rId2"/>
    <p:sldLayoutId id="2147484648" r:id="rId3"/>
    <p:sldLayoutId id="2147484649" r:id="rId4"/>
    <p:sldLayoutId id="2147484650" r:id="rId5"/>
    <p:sldLayoutId id="2147484651" r:id="rId6"/>
    <p:sldLayoutId id="2147484652" r:id="rId7"/>
    <p:sldLayoutId id="2147484653" r:id="rId8"/>
    <p:sldLayoutId id="2147484654" r:id="rId9"/>
    <p:sldLayoutId id="2147484655" r:id="rId10"/>
    <p:sldLayoutId id="2147484656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582965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58" r:id="rId1"/>
    <p:sldLayoutId id="2147484659" r:id="rId2"/>
    <p:sldLayoutId id="2147484660" r:id="rId3"/>
    <p:sldLayoutId id="2147484661" r:id="rId4"/>
    <p:sldLayoutId id="2147484662" r:id="rId5"/>
    <p:sldLayoutId id="2147484663" r:id="rId6"/>
    <p:sldLayoutId id="2147484664" r:id="rId7"/>
    <p:sldLayoutId id="2147484665" r:id="rId8"/>
    <p:sldLayoutId id="2147484666" r:id="rId9"/>
    <p:sldLayoutId id="2147484667" r:id="rId10"/>
    <p:sldLayoutId id="2147484668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"/>
          <a:stretch/>
        </p:blipFill>
        <p:spPr>
          <a:xfrm>
            <a:off x="0" y="2669685"/>
            <a:ext cx="4037012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7000"/>
                </a:schemeClr>
              </a:gs>
              <a:gs pos="69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813"/>
          <a:stretch/>
        </p:blipFill>
        <p:spPr>
          <a:xfrm>
            <a:off x="7999412" y="0"/>
            <a:ext cx="1603387" cy="11414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320"/>
          <a:stretch/>
        </p:blipFill>
        <p:spPr>
          <a:xfrm>
            <a:off x="8605878" y="6096000"/>
            <a:ext cx="993734" cy="7620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9584186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670" r:id="rId1"/>
    <p:sldLayoutId id="2147484671" r:id="rId2"/>
    <p:sldLayoutId id="2147484672" r:id="rId3"/>
    <p:sldLayoutId id="2147484673" r:id="rId4"/>
    <p:sldLayoutId id="2147484674" r:id="rId5"/>
    <p:sldLayoutId id="2147484675" r:id="rId6"/>
    <p:sldLayoutId id="2147484676" r:id="rId7"/>
    <p:sldLayoutId id="2147484677" r:id="rId8"/>
    <p:sldLayoutId id="2147484678" r:id="rId9"/>
    <p:sldLayoutId id="2147484679" r:id="rId10"/>
    <p:sldLayoutId id="2147484680" r:id="rId11"/>
    <p:sldLayoutId id="2147484681" r:id="rId12"/>
    <p:sldLayoutId id="2147484682" r:id="rId13"/>
    <p:sldLayoutId id="2147484683" r:id="rId14"/>
    <p:sldLayoutId id="2147484684" r:id="rId15"/>
    <p:sldLayoutId id="2147484685" r:id="rId16"/>
    <p:sldLayoutId id="2147484686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06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"/>
          <a:stretch/>
        </p:blipFill>
        <p:spPr>
          <a:xfrm>
            <a:off x="0" y="2669685"/>
            <a:ext cx="4037012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40000"/>
                  <a:lumOff val="60000"/>
                  <a:alpha val="7000"/>
                </a:schemeClr>
              </a:gs>
              <a:gs pos="69000">
                <a:schemeClr val="bg2">
                  <a:lumMod val="40000"/>
                  <a:lumOff val="60000"/>
                  <a:alpha val="0"/>
                </a:schemeClr>
              </a:gs>
              <a:gs pos="36000">
                <a:schemeClr val="bg2">
                  <a:lumMod val="40000"/>
                  <a:lumOff val="6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813"/>
          <a:stretch/>
        </p:blipFill>
        <p:spPr>
          <a:xfrm>
            <a:off x="7999412" y="0"/>
            <a:ext cx="1603387" cy="11414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320"/>
          <a:stretch/>
        </p:blipFill>
        <p:spPr>
          <a:xfrm>
            <a:off x="8609012" y="6096000"/>
            <a:ext cx="993734" cy="7620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4282859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688" r:id="rId1"/>
    <p:sldLayoutId id="2147484689" r:id="rId2"/>
    <p:sldLayoutId id="2147484690" r:id="rId3"/>
    <p:sldLayoutId id="2147484691" r:id="rId4"/>
    <p:sldLayoutId id="2147484692" r:id="rId5"/>
    <p:sldLayoutId id="2147484693" r:id="rId6"/>
    <p:sldLayoutId id="2147484694" r:id="rId7"/>
    <p:sldLayoutId id="2147484695" r:id="rId8"/>
    <p:sldLayoutId id="2147484696" r:id="rId9"/>
    <p:sldLayoutId id="2147484697" r:id="rId10"/>
    <p:sldLayoutId id="2147484698" r:id="rId11"/>
    <p:sldLayoutId id="2147484699" r:id="rId12"/>
    <p:sldLayoutId id="2147484700" r:id="rId13"/>
    <p:sldLayoutId id="2147484701" r:id="rId14"/>
    <p:sldLayoutId id="2147484702" r:id="rId15"/>
    <p:sldLayoutId id="2147484703" r:id="rId16"/>
    <p:sldLayoutId id="2147484704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4"/>
          <a:stretch/>
        </p:blipFill>
        <p:spPr>
          <a:xfrm>
            <a:off x="0" y="2669685"/>
            <a:ext cx="4035669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000"/>
                </a:schemeClr>
              </a:gs>
              <a:gs pos="69000">
                <a:schemeClr val="accent5">
                  <a:alpha val="0"/>
                </a:schemeClr>
              </a:gs>
              <a:gs pos="36000">
                <a:schemeClr val="accent5"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813"/>
          <a:stretch/>
        </p:blipFill>
        <p:spPr>
          <a:xfrm>
            <a:off x="7999412" y="0"/>
            <a:ext cx="1603387" cy="11414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320"/>
          <a:stretch/>
        </p:blipFill>
        <p:spPr>
          <a:xfrm>
            <a:off x="8609012" y="6096000"/>
            <a:ext cx="993734" cy="7620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505408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706" r:id="rId1"/>
    <p:sldLayoutId id="2147484707" r:id="rId2"/>
    <p:sldLayoutId id="2147484708" r:id="rId3"/>
    <p:sldLayoutId id="2147484709" r:id="rId4"/>
    <p:sldLayoutId id="2147484710" r:id="rId5"/>
    <p:sldLayoutId id="2147484711" r:id="rId6"/>
    <p:sldLayoutId id="2147484712" r:id="rId7"/>
    <p:sldLayoutId id="2147484713" r:id="rId8"/>
    <p:sldLayoutId id="2147484714" r:id="rId9"/>
    <p:sldLayoutId id="2147484715" r:id="rId10"/>
    <p:sldLayoutId id="2147484716" r:id="rId11"/>
    <p:sldLayoutId id="2147484717" r:id="rId12"/>
    <p:sldLayoutId id="2147484718" r:id="rId13"/>
    <p:sldLayoutId id="2147484719" r:id="rId14"/>
    <p:sldLayoutId id="2147484720" r:id="rId15"/>
    <p:sldLayoutId id="2147484721" r:id="rId16"/>
    <p:sldLayoutId id="2147484722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>
            <a:lumMod val="60000"/>
            <a:lumOff val="4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"/>
          <a:stretch/>
        </p:blipFill>
        <p:spPr>
          <a:xfrm>
            <a:off x="0" y="2669685"/>
            <a:ext cx="4037012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60000"/>
                  <a:lumOff val="40000"/>
                  <a:alpha val="7000"/>
                </a:schemeClr>
              </a:gs>
              <a:gs pos="69000">
                <a:schemeClr val="accent1">
                  <a:lumMod val="60000"/>
                  <a:lumOff val="40000"/>
                  <a:alpha val="0"/>
                </a:schemeClr>
              </a:gs>
              <a:gs pos="36000">
                <a:schemeClr val="accent1">
                  <a:lumMod val="60000"/>
                  <a:lumOff val="4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713"/>
          <a:stretch/>
        </p:blipFill>
        <p:spPr>
          <a:xfrm>
            <a:off x="8000197" y="0"/>
            <a:ext cx="1603387" cy="11430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99"/>
          <a:stretch/>
        </p:blipFill>
        <p:spPr>
          <a:xfrm>
            <a:off x="8609012" y="6092866"/>
            <a:ext cx="993734" cy="765134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3850896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724" r:id="rId1"/>
    <p:sldLayoutId id="2147484725" r:id="rId2"/>
    <p:sldLayoutId id="2147484726" r:id="rId3"/>
    <p:sldLayoutId id="2147484727" r:id="rId4"/>
    <p:sldLayoutId id="2147484728" r:id="rId5"/>
    <p:sldLayoutId id="2147484729" r:id="rId6"/>
    <p:sldLayoutId id="2147484730" r:id="rId7"/>
    <p:sldLayoutId id="2147484731" r:id="rId8"/>
    <p:sldLayoutId id="2147484732" r:id="rId9"/>
    <p:sldLayoutId id="2147484733" r:id="rId10"/>
    <p:sldLayoutId id="2147484734" r:id="rId11"/>
    <p:sldLayoutId id="2147484735" r:id="rId12"/>
    <p:sldLayoutId id="2147484736" r:id="rId13"/>
    <p:sldLayoutId id="2147484737" r:id="rId14"/>
    <p:sldLayoutId id="2147484738" r:id="rId15"/>
    <p:sldLayoutId id="2147484739" r:id="rId16"/>
    <p:sldLayoutId id="2147484740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91985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845734"/>
            <a:ext cx="10058400" cy="4023360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97280" y="6459785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00458" y="6459785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0" name="Straight Connector 9"/>
          <p:cNvCxnSpPr/>
          <p:nvPr/>
        </p:nvCxnSpPr>
        <p:spPr>
          <a:xfrm>
            <a:off x="1193532" y="1737845"/>
            <a:ext cx="9966960" cy="0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6874530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742" r:id="rId1"/>
    <p:sldLayoutId id="2147484743" r:id="rId2"/>
    <p:sldLayoutId id="2147484744" r:id="rId3"/>
    <p:sldLayoutId id="2147484745" r:id="rId4"/>
    <p:sldLayoutId id="2147484746" r:id="rId5"/>
    <p:sldLayoutId id="2147484747" r:id="rId6"/>
    <p:sldLayoutId id="2147484748" r:id="rId7"/>
    <p:sldLayoutId id="2147484749" r:id="rId8"/>
    <p:sldLayoutId id="2147484750" r:id="rId9"/>
    <p:sldLayoutId id="2147484751" r:id="rId10"/>
    <p:sldLayoutId id="2147484752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8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1678" y="382385"/>
            <a:ext cx="10178322" cy="149213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286001"/>
            <a:ext cx="10178322" cy="359359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1678" y="6375679"/>
            <a:ext cx="2329722" cy="34846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75679"/>
            <a:ext cx="4114800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1" y="6375679"/>
            <a:ext cx="2819399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Freeform 6" title="Left scallop edge"/>
          <p:cNvSpPr/>
          <p:nvPr/>
        </p:nvSpPr>
        <p:spPr bwMode="auto">
          <a:xfrm>
            <a:off x="0" y="0"/>
            <a:ext cx="885825" cy="6858000"/>
          </a:xfrm>
          <a:custGeom>
            <a:avLst/>
            <a:gdLst/>
            <a:ahLst/>
            <a:cxnLst/>
            <a:rect l="0" t="0" r="r" b="b"/>
            <a:pathLst>
              <a:path w="558" h="4320">
                <a:moveTo>
                  <a:pt x="0" y="0"/>
                </a:moveTo>
                <a:lnTo>
                  <a:pt x="447" y="0"/>
                </a:lnTo>
                <a:lnTo>
                  <a:pt x="448" y="43"/>
                </a:lnTo>
                <a:lnTo>
                  <a:pt x="453" y="81"/>
                </a:lnTo>
                <a:lnTo>
                  <a:pt x="460" y="114"/>
                </a:lnTo>
                <a:lnTo>
                  <a:pt x="469" y="143"/>
                </a:lnTo>
                <a:lnTo>
                  <a:pt x="479" y="169"/>
                </a:lnTo>
                <a:lnTo>
                  <a:pt x="491" y="192"/>
                </a:lnTo>
                <a:lnTo>
                  <a:pt x="503" y="216"/>
                </a:lnTo>
                <a:lnTo>
                  <a:pt x="515" y="240"/>
                </a:lnTo>
                <a:lnTo>
                  <a:pt x="525" y="263"/>
                </a:lnTo>
                <a:lnTo>
                  <a:pt x="535" y="289"/>
                </a:lnTo>
                <a:lnTo>
                  <a:pt x="545" y="318"/>
                </a:lnTo>
                <a:lnTo>
                  <a:pt x="552" y="351"/>
                </a:lnTo>
                <a:lnTo>
                  <a:pt x="556" y="389"/>
                </a:lnTo>
                <a:lnTo>
                  <a:pt x="558" y="432"/>
                </a:lnTo>
                <a:lnTo>
                  <a:pt x="556" y="475"/>
                </a:lnTo>
                <a:lnTo>
                  <a:pt x="552" y="513"/>
                </a:lnTo>
                <a:lnTo>
                  <a:pt x="545" y="546"/>
                </a:lnTo>
                <a:lnTo>
                  <a:pt x="535" y="575"/>
                </a:lnTo>
                <a:lnTo>
                  <a:pt x="525" y="601"/>
                </a:lnTo>
                <a:lnTo>
                  <a:pt x="515" y="624"/>
                </a:lnTo>
                <a:lnTo>
                  <a:pt x="503" y="648"/>
                </a:lnTo>
                <a:lnTo>
                  <a:pt x="491" y="672"/>
                </a:lnTo>
                <a:lnTo>
                  <a:pt x="479" y="695"/>
                </a:lnTo>
                <a:lnTo>
                  <a:pt x="469" y="721"/>
                </a:lnTo>
                <a:lnTo>
                  <a:pt x="460" y="750"/>
                </a:lnTo>
                <a:lnTo>
                  <a:pt x="453" y="783"/>
                </a:lnTo>
                <a:lnTo>
                  <a:pt x="448" y="821"/>
                </a:lnTo>
                <a:lnTo>
                  <a:pt x="447" y="864"/>
                </a:lnTo>
                <a:lnTo>
                  <a:pt x="448" y="907"/>
                </a:lnTo>
                <a:lnTo>
                  <a:pt x="453" y="945"/>
                </a:lnTo>
                <a:lnTo>
                  <a:pt x="460" y="978"/>
                </a:lnTo>
                <a:lnTo>
                  <a:pt x="469" y="1007"/>
                </a:lnTo>
                <a:lnTo>
                  <a:pt x="479" y="1033"/>
                </a:lnTo>
                <a:lnTo>
                  <a:pt x="491" y="1056"/>
                </a:lnTo>
                <a:lnTo>
                  <a:pt x="503" y="1080"/>
                </a:lnTo>
                <a:lnTo>
                  <a:pt x="515" y="1104"/>
                </a:lnTo>
                <a:lnTo>
                  <a:pt x="525" y="1127"/>
                </a:lnTo>
                <a:lnTo>
                  <a:pt x="535" y="1153"/>
                </a:lnTo>
                <a:lnTo>
                  <a:pt x="545" y="1182"/>
                </a:lnTo>
                <a:lnTo>
                  <a:pt x="552" y="1215"/>
                </a:lnTo>
                <a:lnTo>
                  <a:pt x="556" y="1253"/>
                </a:lnTo>
                <a:lnTo>
                  <a:pt x="558" y="1296"/>
                </a:lnTo>
                <a:lnTo>
                  <a:pt x="556" y="1339"/>
                </a:lnTo>
                <a:lnTo>
                  <a:pt x="552" y="1377"/>
                </a:lnTo>
                <a:lnTo>
                  <a:pt x="545" y="1410"/>
                </a:lnTo>
                <a:lnTo>
                  <a:pt x="535" y="1439"/>
                </a:lnTo>
                <a:lnTo>
                  <a:pt x="525" y="1465"/>
                </a:lnTo>
                <a:lnTo>
                  <a:pt x="515" y="1488"/>
                </a:lnTo>
                <a:lnTo>
                  <a:pt x="503" y="1512"/>
                </a:lnTo>
                <a:lnTo>
                  <a:pt x="491" y="1536"/>
                </a:lnTo>
                <a:lnTo>
                  <a:pt x="479" y="1559"/>
                </a:lnTo>
                <a:lnTo>
                  <a:pt x="469" y="1585"/>
                </a:lnTo>
                <a:lnTo>
                  <a:pt x="460" y="1614"/>
                </a:lnTo>
                <a:lnTo>
                  <a:pt x="453" y="1647"/>
                </a:lnTo>
                <a:lnTo>
                  <a:pt x="448" y="1685"/>
                </a:lnTo>
                <a:lnTo>
                  <a:pt x="447" y="1728"/>
                </a:lnTo>
                <a:lnTo>
                  <a:pt x="448" y="1771"/>
                </a:lnTo>
                <a:lnTo>
                  <a:pt x="453" y="1809"/>
                </a:lnTo>
                <a:lnTo>
                  <a:pt x="460" y="1842"/>
                </a:lnTo>
                <a:lnTo>
                  <a:pt x="469" y="1871"/>
                </a:lnTo>
                <a:lnTo>
                  <a:pt x="479" y="1897"/>
                </a:lnTo>
                <a:lnTo>
                  <a:pt x="491" y="1920"/>
                </a:lnTo>
                <a:lnTo>
                  <a:pt x="503" y="1944"/>
                </a:lnTo>
                <a:lnTo>
                  <a:pt x="515" y="1968"/>
                </a:lnTo>
                <a:lnTo>
                  <a:pt x="525" y="1991"/>
                </a:lnTo>
                <a:lnTo>
                  <a:pt x="535" y="2017"/>
                </a:lnTo>
                <a:lnTo>
                  <a:pt x="545" y="2046"/>
                </a:lnTo>
                <a:lnTo>
                  <a:pt x="552" y="2079"/>
                </a:lnTo>
                <a:lnTo>
                  <a:pt x="556" y="2117"/>
                </a:lnTo>
                <a:lnTo>
                  <a:pt x="558" y="2159"/>
                </a:lnTo>
                <a:lnTo>
                  <a:pt x="556" y="2203"/>
                </a:lnTo>
                <a:lnTo>
                  <a:pt x="552" y="2241"/>
                </a:lnTo>
                <a:lnTo>
                  <a:pt x="545" y="2274"/>
                </a:lnTo>
                <a:lnTo>
                  <a:pt x="535" y="2303"/>
                </a:lnTo>
                <a:lnTo>
                  <a:pt x="525" y="2329"/>
                </a:lnTo>
                <a:lnTo>
                  <a:pt x="515" y="2352"/>
                </a:lnTo>
                <a:lnTo>
                  <a:pt x="503" y="2376"/>
                </a:lnTo>
                <a:lnTo>
                  <a:pt x="491" y="2400"/>
                </a:lnTo>
                <a:lnTo>
                  <a:pt x="479" y="2423"/>
                </a:lnTo>
                <a:lnTo>
                  <a:pt x="469" y="2449"/>
                </a:lnTo>
                <a:lnTo>
                  <a:pt x="460" y="2478"/>
                </a:lnTo>
                <a:lnTo>
                  <a:pt x="453" y="2511"/>
                </a:lnTo>
                <a:lnTo>
                  <a:pt x="448" y="2549"/>
                </a:lnTo>
                <a:lnTo>
                  <a:pt x="447" y="2592"/>
                </a:lnTo>
                <a:lnTo>
                  <a:pt x="448" y="2635"/>
                </a:lnTo>
                <a:lnTo>
                  <a:pt x="453" y="2673"/>
                </a:lnTo>
                <a:lnTo>
                  <a:pt x="460" y="2706"/>
                </a:lnTo>
                <a:lnTo>
                  <a:pt x="469" y="2735"/>
                </a:lnTo>
                <a:lnTo>
                  <a:pt x="479" y="2761"/>
                </a:lnTo>
                <a:lnTo>
                  <a:pt x="491" y="2784"/>
                </a:lnTo>
                <a:lnTo>
                  <a:pt x="515" y="2832"/>
                </a:lnTo>
                <a:lnTo>
                  <a:pt x="525" y="2855"/>
                </a:lnTo>
                <a:lnTo>
                  <a:pt x="535" y="2881"/>
                </a:lnTo>
                <a:lnTo>
                  <a:pt x="545" y="2910"/>
                </a:lnTo>
                <a:lnTo>
                  <a:pt x="552" y="2943"/>
                </a:lnTo>
                <a:lnTo>
                  <a:pt x="556" y="2981"/>
                </a:lnTo>
                <a:lnTo>
                  <a:pt x="558" y="3024"/>
                </a:lnTo>
                <a:lnTo>
                  <a:pt x="556" y="3067"/>
                </a:lnTo>
                <a:lnTo>
                  <a:pt x="552" y="3105"/>
                </a:lnTo>
                <a:lnTo>
                  <a:pt x="545" y="3138"/>
                </a:lnTo>
                <a:lnTo>
                  <a:pt x="535" y="3167"/>
                </a:lnTo>
                <a:lnTo>
                  <a:pt x="525" y="3193"/>
                </a:lnTo>
                <a:lnTo>
                  <a:pt x="515" y="3216"/>
                </a:lnTo>
                <a:lnTo>
                  <a:pt x="503" y="3240"/>
                </a:lnTo>
                <a:lnTo>
                  <a:pt x="491" y="3264"/>
                </a:lnTo>
                <a:lnTo>
                  <a:pt x="479" y="3287"/>
                </a:lnTo>
                <a:lnTo>
                  <a:pt x="469" y="3313"/>
                </a:lnTo>
                <a:lnTo>
                  <a:pt x="460" y="3342"/>
                </a:lnTo>
                <a:lnTo>
                  <a:pt x="453" y="3375"/>
                </a:lnTo>
                <a:lnTo>
                  <a:pt x="448" y="3413"/>
                </a:lnTo>
                <a:lnTo>
                  <a:pt x="447" y="3456"/>
                </a:lnTo>
                <a:lnTo>
                  <a:pt x="448" y="3499"/>
                </a:lnTo>
                <a:lnTo>
                  <a:pt x="453" y="3537"/>
                </a:lnTo>
                <a:lnTo>
                  <a:pt x="460" y="3570"/>
                </a:lnTo>
                <a:lnTo>
                  <a:pt x="469" y="3599"/>
                </a:lnTo>
                <a:lnTo>
                  <a:pt x="479" y="3625"/>
                </a:lnTo>
                <a:lnTo>
                  <a:pt x="491" y="3648"/>
                </a:lnTo>
                <a:lnTo>
                  <a:pt x="503" y="3672"/>
                </a:lnTo>
                <a:lnTo>
                  <a:pt x="515" y="3696"/>
                </a:lnTo>
                <a:lnTo>
                  <a:pt x="525" y="3719"/>
                </a:lnTo>
                <a:lnTo>
                  <a:pt x="535" y="3745"/>
                </a:lnTo>
                <a:lnTo>
                  <a:pt x="545" y="3774"/>
                </a:lnTo>
                <a:lnTo>
                  <a:pt x="552" y="3807"/>
                </a:lnTo>
                <a:lnTo>
                  <a:pt x="556" y="3845"/>
                </a:lnTo>
                <a:lnTo>
                  <a:pt x="558" y="3888"/>
                </a:lnTo>
                <a:lnTo>
                  <a:pt x="556" y="3931"/>
                </a:lnTo>
                <a:lnTo>
                  <a:pt x="552" y="3969"/>
                </a:lnTo>
                <a:lnTo>
                  <a:pt x="545" y="4002"/>
                </a:lnTo>
                <a:lnTo>
                  <a:pt x="535" y="4031"/>
                </a:lnTo>
                <a:lnTo>
                  <a:pt x="525" y="4057"/>
                </a:lnTo>
                <a:lnTo>
                  <a:pt x="515" y="4080"/>
                </a:lnTo>
                <a:lnTo>
                  <a:pt x="503" y="4104"/>
                </a:lnTo>
                <a:lnTo>
                  <a:pt x="491" y="4128"/>
                </a:lnTo>
                <a:lnTo>
                  <a:pt x="479" y="4151"/>
                </a:lnTo>
                <a:lnTo>
                  <a:pt x="469" y="4177"/>
                </a:lnTo>
                <a:lnTo>
                  <a:pt x="460" y="4206"/>
                </a:lnTo>
                <a:lnTo>
                  <a:pt x="453" y="4239"/>
                </a:lnTo>
                <a:lnTo>
                  <a:pt x="448" y="4277"/>
                </a:lnTo>
                <a:lnTo>
                  <a:pt x="447" y="4320"/>
                </a:lnTo>
                <a:lnTo>
                  <a:pt x="0" y="432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right edge border"/>
          <p:cNvSpPr/>
          <p:nvPr/>
        </p:nvSpPr>
        <p:spPr>
          <a:xfrm>
            <a:off x="11908536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5278149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54" r:id="rId1"/>
    <p:sldLayoutId id="2147484755" r:id="rId2"/>
    <p:sldLayoutId id="2147484756" r:id="rId3"/>
    <p:sldLayoutId id="2147484757" r:id="rId4"/>
    <p:sldLayoutId id="2147484758" r:id="rId5"/>
    <p:sldLayoutId id="2147484759" r:id="rId6"/>
    <p:sldLayoutId id="2147484760" r:id="rId7"/>
    <p:sldLayoutId id="2147484761" r:id="rId8"/>
    <p:sldLayoutId id="2147484762" r:id="rId9"/>
    <p:sldLayoutId id="2147484763" r:id="rId10"/>
    <p:sldLayoutId id="214748476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100" kern="1200" cap="all" spc="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792">
          <p15:clr>
            <a:srgbClr val="F26B43"/>
          </p15:clr>
        </p15:guide>
        <p15:guide id="2" pos="7200">
          <p15:clr>
            <a:srgbClr val="F26B43"/>
          </p15:clr>
        </p15:guide>
        <p15:guide id="3" orient="horz" pos="4008">
          <p15:clr>
            <a:srgbClr val="F26B43"/>
          </p15:clr>
        </p15:guide>
        <p15:guide id="4" orient="horz" pos="1440">
          <p15:clr>
            <a:srgbClr val="F26B43"/>
          </p15:clr>
        </p15:guide>
        <p15:guide id="5" orient="horz" pos="3720">
          <p15:clr>
            <a:srgbClr val="F26B43"/>
          </p15:clr>
        </p15:guide>
        <p15:guide id="6" orient="horz" pos="240">
          <p15:clr>
            <a:srgbClr val="F26B43"/>
          </p15:clr>
        </p15:guide>
      </p15:sldGuideLst>
    </p:ext>
  </p:extLst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1678" y="382385"/>
            <a:ext cx="10178322" cy="149213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286001"/>
            <a:ext cx="10178322" cy="359359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1678" y="6375679"/>
            <a:ext cx="2329722" cy="34846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75679"/>
            <a:ext cx="4114800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1" y="6375679"/>
            <a:ext cx="2819399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Freeform 6" title="Left scallop edge"/>
          <p:cNvSpPr/>
          <p:nvPr/>
        </p:nvSpPr>
        <p:spPr bwMode="auto">
          <a:xfrm>
            <a:off x="0" y="0"/>
            <a:ext cx="885825" cy="6858000"/>
          </a:xfrm>
          <a:custGeom>
            <a:avLst/>
            <a:gdLst/>
            <a:ahLst/>
            <a:cxnLst/>
            <a:rect l="0" t="0" r="r" b="b"/>
            <a:pathLst>
              <a:path w="558" h="4320">
                <a:moveTo>
                  <a:pt x="0" y="0"/>
                </a:moveTo>
                <a:lnTo>
                  <a:pt x="447" y="0"/>
                </a:lnTo>
                <a:lnTo>
                  <a:pt x="448" y="43"/>
                </a:lnTo>
                <a:lnTo>
                  <a:pt x="453" y="81"/>
                </a:lnTo>
                <a:lnTo>
                  <a:pt x="460" y="114"/>
                </a:lnTo>
                <a:lnTo>
                  <a:pt x="469" y="143"/>
                </a:lnTo>
                <a:lnTo>
                  <a:pt x="479" y="169"/>
                </a:lnTo>
                <a:lnTo>
                  <a:pt x="491" y="192"/>
                </a:lnTo>
                <a:lnTo>
                  <a:pt x="503" y="216"/>
                </a:lnTo>
                <a:lnTo>
                  <a:pt x="515" y="240"/>
                </a:lnTo>
                <a:lnTo>
                  <a:pt x="525" y="263"/>
                </a:lnTo>
                <a:lnTo>
                  <a:pt x="535" y="289"/>
                </a:lnTo>
                <a:lnTo>
                  <a:pt x="545" y="318"/>
                </a:lnTo>
                <a:lnTo>
                  <a:pt x="552" y="351"/>
                </a:lnTo>
                <a:lnTo>
                  <a:pt x="556" y="389"/>
                </a:lnTo>
                <a:lnTo>
                  <a:pt x="558" y="432"/>
                </a:lnTo>
                <a:lnTo>
                  <a:pt x="556" y="475"/>
                </a:lnTo>
                <a:lnTo>
                  <a:pt x="552" y="513"/>
                </a:lnTo>
                <a:lnTo>
                  <a:pt x="545" y="546"/>
                </a:lnTo>
                <a:lnTo>
                  <a:pt x="535" y="575"/>
                </a:lnTo>
                <a:lnTo>
                  <a:pt x="525" y="601"/>
                </a:lnTo>
                <a:lnTo>
                  <a:pt x="515" y="624"/>
                </a:lnTo>
                <a:lnTo>
                  <a:pt x="503" y="648"/>
                </a:lnTo>
                <a:lnTo>
                  <a:pt x="491" y="672"/>
                </a:lnTo>
                <a:lnTo>
                  <a:pt x="479" y="695"/>
                </a:lnTo>
                <a:lnTo>
                  <a:pt x="469" y="721"/>
                </a:lnTo>
                <a:lnTo>
                  <a:pt x="460" y="750"/>
                </a:lnTo>
                <a:lnTo>
                  <a:pt x="453" y="783"/>
                </a:lnTo>
                <a:lnTo>
                  <a:pt x="448" y="821"/>
                </a:lnTo>
                <a:lnTo>
                  <a:pt x="447" y="864"/>
                </a:lnTo>
                <a:lnTo>
                  <a:pt x="448" y="907"/>
                </a:lnTo>
                <a:lnTo>
                  <a:pt x="453" y="945"/>
                </a:lnTo>
                <a:lnTo>
                  <a:pt x="460" y="978"/>
                </a:lnTo>
                <a:lnTo>
                  <a:pt x="469" y="1007"/>
                </a:lnTo>
                <a:lnTo>
                  <a:pt x="479" y="1033"/>
                </a:lnTo>
                <a:lnTo>
                  <a:pt x="491" y="1056"/>
                </a:lnTo>
                <a:lnTo>
                  <a:pt x="503" y="1080"/>
                </a:lnTo>
                <a:lnTo>
                  <a:pt x="515" y="1104"/>
                </a:lnTo>
                <a:lnTo>
                  <a:pt x="525" y="1127"/>
                </a:lnTo>
                <a:lnTo>
                  <a:pt x="535" y="1153"/>
                </a:lnTo>
                <a:lnTo>
                  <a:pt x="545" y="1182"/>
                </a:lnTo>
                <a:lnTo>
                  <a:pt x="552" y="1215"/>
                </a:lnTo>
                <a:lnTo>
                  <a:pt x="556" y="1253"/>
                </a:lnTo>
                <a:lnTo>
                  <a:pt x="558" y="1296"/>
                </a:lnTo>
                <a:lnTo>
                  <a:pt x="556" y="1339"/>
                </a:lnTo>
                <a:lnTo>
                  <a:pt x="552" y="1377"/>
                </a:lnTo>
                <a:lnTo>
                  <a:pt x="545" y="1410"/>
                </a:lnTo>
                <a:lnTo>
                  <a:pt x="535" y="1439"/>
                </a:lnTo>
                <a:lnTo>
                  <a:pt x="525" y="1465"/>
                </a:lnTo>
                <a:lnTo>
                  <a:pt x="515" y="1488"/>
                </a:lnTo>
                <a:lnTo>
                  <a:pt x="503" y="1512"/>
                </a:lnTo>
                <a:lnTo>
                  <a:pt x="491" y="1536"/>
                </a:lnTo>
                <a:lnTo>
                  <a:pt x="479" y="1559"/>
                </a:lnTo>
                <a:lnTo>
                  <a:pt x="469" y="1585"/>
                </a:lnTo>
                <a:lnTo>
                  <a:pt x="460" y="1614"/>
                </a:lnTo>
                <a:lnTo>
                  <a:pt x="453" y="1647"/>
                </a:lnTo>
                <a:lnTo>
                  <a:pt x="448" y="1685"/>
                </a:lnTo>
                <a:lnTo>
                  <a:pt x="447" y="1728"/>
                </a:lnTo>
                <a:lnTo>
                  <a:pt x="448" y="1771"/>
                </a:lnTo>
                <a:lnTo>
                  <a:pt x="453" y="1809"/>
                </a:lnTo>
                <a:lnTo>
                  <a:pt x="460" y="1842"/>
                </a:lnTo>
                <a:lnTo>
                  <a:pt x="469" y="1871"/>
                </a:lnTo>
                <a:lnTo>
                  <a:pt x="479" y="1897"/>
                </a:lnTo>
                <a:lnTo>
                  <a:pt x="491" y="1920"/>
                </a:lnTo>
                <a:lnTo>
                  <a:pt x="503" y="1944"/>
                </a:lnTo>
                <a:lnTo>
                  <a:pt x="515" y="1968"/>
                </a:lnTo>
                <a:lnTo>
                  <a:pt x="525" y="1991"/>
                </a:lnTo>
                <a:lnTo>
                  <a:pt x="535" y="2017"/>
                </a:lnTo>
                <a:lnTo>
                  <a:pt x="545" y="2046"/>
                </a:lnTo>
                <a:lnTo>
                  <a:pt x="552" y="2079"/>
                </a:lnTo>
                <a:lnTo>
                  <a:pt x="556" y="2117"/>
                </a:lnTo>
                <a:lnTo>
                  <a:pt x="558" y="2159"/>
                </a:lnTo>
                <a:lnTo>
                  <a:pt x="556" y="2203"/>
                </a:lnTo>
                <a:lnTo>
                  <a:pt x="552" y="2241"/>
                </a:lnTo>
                <a:lnTo>
                  <a:pt x="545" y="2274"/>
                </a:lnTo>
                <a:lnTo>
                  <a:pt x="535" y="2303"/>
                </a:lnTo>
                <a:lnTo>
                  <a:pt x="525" y="2329"/>
                </a:lnTo>
                <a:lnTo>
                  <a:pt x="515" y="2352"/>
                </a:lnTo>
                <a:lnTo>
                  <a:pt x="503" y="2376"/>
                </a:lnTo>
                <a:lnTo>
                  <a:pt x="491" y="2400"/>
                </a:lnTo>
                <a:lnTo>
                  <a:pt x="479" y="2423"/>
                </a:lnTo>
                <a:lnTo>
                  <a:pt x="469" y="2449"/>
                </a:lnTo>
                <a:lnTo>
                  <a:pt x="460" y="2478"/>
                </a:lnTo>
                <a:lnTo>
                  <a:pt x="453" y="2511"/>
                </a:lnTo>
                <a:lnTo>
                  <a:pt x="448" y="2549"/>
                </a:lnTo>
                <a:lnTo>
                  <a:pt x="447" y="2592"/>
                </a:lnTo>
                <a:lnTo>
                  <a:pt x="448" y="2635"/>
                </a:lnTo>
                <a:lnTo>
                  <a:pt x="453" y="2673"/>
                </a:lnTo>
                <a:lnTo>
                  <a:pt x="460" y="2706"/>
                </a:lnTo>
                <a:lnTo>
                  <a:pt x="469" y="2735"/>
                </a:lnTo>
                <a:lnTo>
                  <a:pt x="479" y="2761"/>
                </a:lnTo>
                <a:lnTo>
                  <a:pt x="491" y="2784"/>
                </a:lnTo>
                <a:lnTo>
                  <a:pt x="515" y="2832"/>
                </a:lnTo>
                <a:lnTo>
                  <a:pt x="525" y="2855"/>
                </a:lnTo>
                <a:lnTo>
                  <a:pt x="535" y="2881"/>
                </a:lnTo>
                <a:lnTo>
                  <a:pt x="545" y="2910"/>
                </a:lnTo>
                <a:lnTo>
                  <a:pt x="552" y="2943"/>
                </a:lnTo>
                <a:lnTo>
                  <a:pt x="556" y="2981"/>
                </a:lnTo>
                <a:lnTo>
                  <a:pt x="558" y="3024"/>
                </a:lnTo>
                <a:lnTo>
                  <a:pt x="556" y="3067"/>
                </a:lnTo>
                <a:lnTo>
                  <a:pt x="552" y="3105"/>
                </a:lnTo>
                <a:lnTo>
                  <a:pt x="545" y="3138"/>
                </a:lnTo>
                <a:lnTo>
                  <a:pt x="535" y="3167"/>
                </a:lnTo>
                <a:lnTo>
                  <a:pt x="525" y="3193"/>
                </a:lnTo>
                <a:lnTo>
                  <a:pt x="515" y="3216"/>
                </a:lnTo>
                <a:lnTo>
                  <a:pt x="503" y="3240"/>
                </a:lnTo>
                <a:lnTo>
                  <a:pt x="491" y="3264"/>
                </a:lnTo>
                <a:lnTo>
                  <a:pt x="479" y="3287"/>
                </a:lnTo>
                <a:lnTo>
                  <a:pt x="469" y="3313"/>
                </a:lnTo>
                <a:lnTo>
                  <a:pt x="460" y="3342"/>
                </a:lnTo>
                <a:lnTo>
                  <a:pt x="453" y="3375"/>
                </a:lnTo>
                <a:lnTo>
                  <a:pt x="448" y="3413"/>
                </a:lnTo>
                <a:lnTo>
                  <a:pt x="447" y="3456"/>
                </a:lnTo>
                <a:lnTo>
                  <a:pt x="448" y="3499"/>
                </a:lnTo>
                <a:lnTo>
                  <a:pt x="453" y="3537"/>
                </a:lnTo>
                <a:lnTo>
                  <a:pt x="460" y="3570"/>
                </a:lnTo>
                <a:lnTo>
                  <a:pt x="469" y="3599"/>
                </a:lnTo>
                <a:lnTo>
                  <a:pt x="479" y="3625"/>
                </a:lnTo>
                <a:lnTo>
                  <a:pt x="491" y="3648"/>
                </a:lnTo>
                <a:lnTo>
                  <a:pt x="503" y="3672"/>
                </a:lnTo>
                <a:lnTo>
                  <a:pt x="515" y="3696"/>
                </a:lnTo>
                <a:lnTo>
                  <a:pt x="525" y="3719"/>
                </a:lnTo>
                <a:lnTo>
                  <a:pt x="535" y="3745"/>
                </a:lnTo>
                <a:lnTo>
                  <a:pt x="545" y="3774"/>
                </a:lnTo>
                <a:lnTo>
                  <a:pt x="552" y="3807"/>
                </a:lnTo>
                <a:lnTo>
                  <a:pt x="556" y="3845"/>
                </a:lnTo>
                <a:lnTo>
                  <a:pt x="558" y="3888"/>
                </a:lnTo>
                <a:lnTo>
                  <a:pt x="556" y="3931"/>
                </a:lnTo>
                <a:lnTo>
                  <a:pt x="552" y="3969"/>
                </a:lnTo>
                <a:lnTo>
                  <a:pt x="545" y="4002"/>
                </a:lnTo>
                <a:lnTo>
                  <a:pt x="535" y="4031"/>
                </a:lnTo>
                <a:lnTo>
                  <a:pt x="525" y="4057"/>
                </a:lnTo>
                <a:lnTo>
                  <a:pt x="515" y="4080"/>
                </a:lnTo>
                <a:lnTo>
                  <a:pt x="503" y="4104"/>
                </a:lnTo>
                <a:lnTo>
                  <a:pt x="491" y="4128"/>
                </a:lnTo>
                <a:lnTo>
                  <a:pt x="479" y="4151"/>
                </a:lnTo>
                <a:lnTo>
                  <a:pt x="469" y="4177"/>
                </a:lnTo>
                <a:lnTo>
                  <a:pt x="460" y="4206"/>
                </a:lnTo>
                <a:lnTo>
                  <a:pt x="453" y="4239"/>
                </a:lnTo>
                <a:lnTo>
                  <a:pt x="448" y="4277"/>
                </a:lnTo>
                <a:lnTo>
                  <a:pt x="447" y="4320"/>
                </a:lnTo>
                <a:lnTo>
                  <a:pt x="0" y="432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right edge border"/>
          <p:cNvSpPr/>
          <p:nvPr/>
        </p:nvSpPr>
        <p:spPr>
          <a:xfrm>
            <a:off x="11908536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884575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66" r:id="rId1"/>
    <p:sldLayoutId id="2147484767" r:id="rId2"/>
    <p:sldLayoutId id="2147484768" r:id="rId3"/>
    <p:sldLayoutId id="2147484769" r:id="rId4"/>
    <p:sldLayoutId id="2147484770" r:id="rId5"/>
    <p:sldLayoutId id="2147484771" r:id="rId6"/>
    <p:sldLayoutId id="2147484772" r:id="rId7"/>
    <p:sldLayoutId id="2147484773" r:id="rId8"/>
    <p:sldLayoutId id="2147484774" r:id="rId9"/>
    <p:sldLayoutId id="2147484775" r:id="rId10"/>
    <p:sldLayoutId id="214748477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100" kern="1200" cap="all" spc="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792">
          <p15:clr>
            <a:srgbClr val="F26B43"/>
          </p15:clr>
        </p15:guide>
        <p15:guide id="2" pos="7200">
          <p15:clr>
            <a:srgbClr val="F26B43"/>
          </p15:clr>
        </p15:guide>
        <p15:guide id="3" orient="horz" pos="4008">
          <p15:clr>
            <a:srgbClr val="F26B43"/>
          </p15:clr>
        </p15:guide>
        <p15:guide id="4" orient="horz" pos="1440">
          <p15:clr>
            <a:srgbClr val="F26B43"/>
          </p15:clr>
        </p15:guide>
        <p15:guide id="5" orient="horz" pos="3720">
          <p15:clr>
            <a:srgbClr val="F26B43"/>
          </p15:clr>
        </p15:guide>
        <p15:guide id="6" orient="horz" pos="240">
          <p15:clr>
            <a:srgbClr val="F26B43"/>
          </p15:clr>
        </p15:guide>
      </p15:sldGuideLst>
    </p:ext>
  </p:extLst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1678" y="382385"/>
            <a:ext cx="10178322" cy="149213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286001"/>
            <a:ext cx="10178322" cy="359359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1678" y="6375679"/>
            <a:ext cx="2329722" cy="34846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75679"/>
            <a:ext cx="4114800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1" y="6375679"/>
            <a:ext cx="2819399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Freeform 6" title="Left scallop edge"/>
          <p:cNvSpPr/>
          <p:nvPr/>
        </p:nvSpPr>
        <p:spPr bwMode="auto">
          <a:xfrm>
            <a:off x="0" y="0"/>
            <a:ext cx="885825" cy="6858000"/>
          </a:xfrm>
          <a:custGeom>
            <a:avLst/>
            <a:gdLst/>
            <a:ahLst/>
            <a:cxnLst/>
            <a:rect l="0" t="0" r="r" b="b"/>
            <a:pathLst>
              <a:path w="558" h="4320">
                <a:moveTo>
                  <a:pt x="0" y="0"/>
                </a:moveTo>
                <a:lnTo>
                  <a:pt x="447" y="0"/>
                </a:lnTo>
                <a:lnTo>
                  <a:pt x="448" y="43"/>
                </a:lnTo>
                <a:lnTo>
                  <a:pt x="453" y="81"/>
                </a:lnTo>
                <a:lnTo>
                  <a:pt x="460" y="114"/>
                </a:lnTo>
                <a:lnTo>
                  <a:pt x="469" y="143"/>
                </a:lnTo>
                <a:lnTo>
                  <a:pt x="479" y="169"/>
                </a:lnTo>
                <a:lnTo>
                  <a:pt x="491" y="192"/>
                </a:lnTo>
                <a:lnTo>
                  <a:pt x="503" y="216"/>
                </a:lnTo>
                <a:lnTo>
                  <a:pt x="515" y="240"/>
                </a:lnTo>
                <a:lnTo>
                  <a:pt x="525" y="263"/>
                </a:lnTo>
                <a:lnTo>
                  <a:pt x="535" y="289"/>
                </a:lnTo>
                <a:lnTo>
                  <a:pt x="545" y="318"/>
                </a:lnTo>
                <a:lnTo>
                  <a:pt x="552" y="351"/>
                </a:lnTo>
                <a:lnTo>
                  <a:pt x="556" y="389"/>
                </a:lnTo>
                <a:lnTo>
                  <a:pt x="558" y="432"/>
                </a:lnTo>
                <a:lnTo>
                  <a:pt x="556" y="475"/>
                </a:lnTo>
                <a:lnTo>
                  <a:pt x="552" y="513"/>
                </a:lnTo>
                <a:lnTo>
                  <a:pt x="545" y="546"/>
                </a:lnTo>
                <a:lnTo>
                  <a:pt x="535" y="575"/>
                </a:lnTo>
                <a:lnTo>
                  <a:pt x="525" y="601"/>
                </a:lnTo>
                <a:lnTo>
                  <a:pt x="515" y="624"/>
                </a:lnTo>
                <a:lnTo>
                  <a:pt x="503" y="648"/>
                </a:lnTo>
                <a:lnTo>
                  <a:pt x="491" y="672"/>
                </a:lnTo>
                <a:lnTo>
                  <a:pt x="479" y="695"/>
                </a:lnTo>
                <a:lnTo>
                  <a:pt x="469" y="721"/>
                </a:lnTo>
                <a:lnTo>
                  <a:pt x="460" y="750"/>
                </a:lnTo>
                <a:lnTo>
                  <a:pt x="453" y="783"/>
                </a:lnTo>
                <a:lnTo>
                  <a:pt x="448" y="821"/>
                </a:lnTo>
                <a:lnTo>
                  <a:pt x="447" y="864"/>
                </a:lnTo>
                <a:lnTo>
                  <a:pt x="448" y="907"/>
                </a:lnTo>
                <a:lnTo>
                  <a:pt x="453" y="945"/>
                </a:lnTo>
                <a:lnTo>
                  <a:pt x="460" y="978"/>
                </a:lnTo>
                <a:lnTo>
                  <a:pt x="469" y="1007"/>
                </a:lnTo>
                <a:lnTo>
                  <a:pt x="479" y="1033"/>
                </a:lnTo>
                <a:lnTo>
                  <a:pt x="491" y="1056"/>
                </a:lnTo>
                <a:lnTo>
                  <a:pt x="503" y="1080"/>
                </a:lnTo>
                <a:lnTo>
                  <a:pt x="515" y="1104"/>
                </a:lnTo>
                <a:lnTo>
                  <a:pt x="525" y="1127"/>
                </a:lnTo>
                <a:lnTo>
                  <a:pt x="535" y="1153"/>
                </a:lnTo>
                <a:lnTo>
                  <a:pt x="545" y="1182"/>
                </a:lnTo>
                <a:lnTo>
                  <a:pt x="552" y="1215"/>
                </a:lnTo>
                <a:lnTo>
                  <a:pt x="556" y="1253"/>
                </a:lnTo>
                <a:lnTo>
                  <a:pt x="558" y="1296"/>
                </a:lnTo>
                <a:lnTo>
                  <a:pt x="556" y="1339"/>
                </a:lnTo>
                <a:lnTo>
                  <a:pt x="552" y="1377"/>
                </a:lnTo>
                <a:lnTo>
                  <a:pt x="545" y="1410"/>
                </a:lnTo>
                <a:lnTo>
                  <a:pt x="535" y="1439"/>
                </a:lnTo>
                <a:lnTo>
                  <a:pt x="525" y="1465"/>
                </a:lnTo>
                <a:lnTo>
                  <a:pt x="515" y="1488"/>
                </a:lnTo>
                <a:lnTo>
                  <a:pt x="503" y="1512"/>
                </a:lnTo>
                <a:lnTo>
                  <a:pt x="491" y="1536"/>
                </a:lnTo>
                <a:lnTo>
                  <a:pt x="479" y="1559"/>
                </a:lnTo>
                <a:lnTo>
                  <a:pt x="469" y="1585"/>
                </a:lnTo>
                <a:lnTo>
                  <a:pt x="460" y="1614"/>
                </a:lnTo>
                <a:lnTo>
                  <a:pt x="453" y="1647"/>
                </a:lnTo>
                <a:lnTo>
                  <a:pt x="448" y="1685"/>
                </a:lnTo>
                <a:lnTo>
                  <a:pt x="447" y="1728"/>
                </a:lnTo>
                <a:lnTo>
                  <a:pt x="448" y="1771"/>
                </a:lnTo>
                <a:lnTo>
                  <a:pt x="453" y="1809"/>
                </a:lnTo>
                <a:lnTo>
                  <a:pt x="460" y="1842"/>
                </a:lnTo>
                <a:lnTo>
                  <a:pt x="469" y="1871"/>
                </a:lnTo>
                <a:lnTo>
                  <a:pt x="479" y="1897"/>
                </a:lnTo>
                <a:lnTo>
                  <a:pt x="491" y="1920"/>
                </a:lnTo>
                <a:lnTo>
                  <a:pt x="503" y="1944"/>
                </a:lnTo>
                <a:lnTo>
                  <a:pt x="515" y="1968"/>
                </a:lnTo>
                <a:lnTo>
                  <a:pt x="525" y="1991"/>
                </a:lnTo>
                <a:lnTo>
                  <a:pt x="535" y="2017"/>
                </a:lnTo>
                <a:lnTo>
                  <a:pt x="545" y="2046"/>
                </a:lnTo>
                <a:lnTo>
                  <a:pt x="552" y="2079"/>
                </a:lnTo>
                <a:lnTo>
                  <a:pt x="556" y="2117"/>
                </a:lnTo>
                <a:lnTo>
                  <a:pt x="558" y="2159"/>
                </a:lnTo>
                <a:lnTo>
                  <a:pt x="556" y="2203"/>
                </a:lnTo>
                <a:lnTo>
                  <a:pt x="552" y="2241"/>
                </a:lnTo>
                <a:lnTo>
                  <a:pt x="545" y="2274"/>
                </a:lnTo>
                <a:lnTo>
                  <a:pt x="535" y="2303"/>
                </a:lnTo>
                <a:lnTo>
                  <a:pt x="525" y="2329"/>
                </a:lnTo>
                <a:lnTo>
                  <a:pt x="515" y="2352"/>
                </a:lnTo>
                <a:lnTo>
                  <a:pt x="503" y="2376"/>
                </a:lnTo>
                <a:lnTo>
                  <a:pt x="491" y="2400"/>
                </a:lnTo>
                <a:lnTo>
                  <a:pt x="479" y="2423"/>
                </a:lnTo>
                <a:lnTo>
                  <a:pt x="469" y="2449"/>
                </a:lnTo>
                <a:lnTo>
                  <a:pt x="460" y="2478"/>
                </a:lnTo>
                <a:lnTo>
                  <a:pt x="453" y="2511"/>
                </a:lnTo>
                <a:lnTo>
                  <a:pt x="448" y="2549"/>
                </a:lnTo>
                <a:lnTo>
                  <a:pt x="447" y="2592"/>
                </a:lnTo>
                <a:lnTo>
                  <a:pt x="448" y="2635"/>
                </a:lnTo>
                <a:lnTo>
                  <a:pt x="453" y="2673"/>
                </a:lnTo>
                <a:lnTo>
                  <a:pt x="460" y="2706"/>
                </a:lnTo>
                <a:lnTo>
                  <a:pt x="469" y="2735"/>
                </a:lnTo>
                <a:lnTo>
                  <a:pt x="479" y="2761"/>
                </a:lnTo>
                <a:lnTo>
                  <a:pt x="491" y="2784"/>
                </a:lnTo>
                <a:lnTo>
                  <a:pt x="515" y="2832"/>
                </a:lnTo>
                <a:lnTo>
                  <a:pt x="525" y="2855"/>
                </a:lnTo>
                <a:lnTo>
                  <a:pt x="535" y="2881"/>
                </a:lnTo>
                <a:lnTo>
                  <a:pt x="545" y="2910"/>
                </a:lnTo>
                <a:lnTo>
                  <a:pt x="552" y="2943"/>
                </a:lnTo>
                <a:lnTo>
                  <a:pt x="556" y="2981"/>
                </a:lnTo>
                <a:lnTo>
                  <a:pt x="558" y="3024"/>
                </a:lnTo>
                <a:lnTo>
                  <a:pt x="556" y="3067"/>
                </a:lnTo>
                <a:lnTo>
                  <a:pt x="552" y="3105"/>
                </a:lnTo>
                <a:lnTo>
                  <a:pt x="545" y="3138"/>
                </a:lnTo>
                <a:lnTo>
                  <a:pt x="535" y="3167"/>
                </a:lnTo>
                <a:lnTo>
                  <a:pt x="525" y="3193"/>
                </a:lnTo>
                <a:lnTo>
                  <a:pt x="515" y="3216"/>
                </a:lnTo>
                <a:lnTo>
                  <a:pt x="503" y="3240"/>
                </a:lnTo>
                <a:lnTo>
                  <a:pt x="491" y="3264"/>
                </a:lnTo>
                <a:lnTo>
                  <a:pt x="479" y="3287"/>
                </a:lnTo>
                <a:lnTo>
                  <a:pt x="469" y="3313"/>
                </a:lnTo>
                <a:lnTo>
                  <a:pt x="460" y="3342"/>
                </a:lnTo>
                <a:lnTo>
                  <a:pt x="453" y="3375"/>
                </a:lnTo>
                <a:lnTo>
                  <a:pt x="448" y="3413"/>
                </a:lnTo>
                <a:lnTo>
                  <a:pt x="447" y="3456"/>
                </a:lnTo>
                <a:lnTo>
                  <a:pt x="448" y="3499"/>
                </a:lnTo>
                <a:lnTo>
                  <a:pt x="453" y="3537"/>
                </a:lnTo>
                <a:lnTo>
                  <a:pt x="460" y="3570"/>
                </a:lnTo>
                <a:lnTo>
                  <a:pt x="469" y="3599"/>
                </a:lnTo>
                <a:lnTo>
                  <a:pt x="479" y="3625"/>
                </a:lnTo>
                <a:lnTo>
                  <a:pt x="491" y="3648"/>
                </a:lnTo>
                <a:lnTo>
                  <a:pt x="503" y="3672"/>
                </a:lnTo>
                <a:lnTo>
                  <a:pt x="515" y="3696"/>
                </a:lnTo>
                <a:lnTo>
                  <a:pt x="525" y="3719"/>
                </a:lnTo>
                <a:lnTo>
                  <a:pt x="535" y="3745"/>
                </a:lnTo>
                <a:lnTo>
                  <a:pt x="545" y="3774"/>
                </a:lnTo>
                <a:lnTo>
                  <a:pt x="552" y="3807"/>
                </a:lnTo>
                <a:lnTo>
                  <a:pt x="556" y="3845"/>
                </a:lnTo>
                <a:lnTo>
                  <a:pt x="558" y="3888"/>
                </a:lnTo>
                <a:lnTo>
                  <a:pt x="556" y="3931"/>
                </a:lnTo>
                <a:lnTo>
                  <a:pt x="552" y="3969"/>
                </a:lnTo>
                <a:lnTo>
                  <a:pt x="545" y="4002"/>
                </a:lnTo>
                <a:lnTo>
                  <a:pt x="535" y="4031"/>
                </a:lnTo>
                <a:lnTo>
                  <a:pt x="525" y="4057"/>
                </a:lnTo>
                <a:lnTo>
                  <a:pt x="515" y="4080"/>
                </a:lnTo>
                <a:lnTo>
                  <a:pt x="503" y="4104"/>
                </a:lnTo>
                <a:lnTo>
                  <a:pt x="491" y="4128"/>
                </a:lnTo>
                <a:lnTo>
                  <a:pt x="479" y="4151"/>
                </a:lnTo>
                <a:lnTo>
                  <a:pt x="469" y="4177"/>
                </a:lnTo>
                <a:lnTo>
                  <a:pt x="460" y="4206"/>
                </a:lnTo>
                <a:lnTo>
                  <a:pt x="453" y="4239"/>
                </a:lnTo>
                <a:lnTo>
                  <a:pt x="448" y="4277"/>
                </a:lnTo>
                <a:lnTo>
                  <a:pt x="447" y="4320"/>
                </a:lnTo>
                <a:lnTo>
                  <a:pt x="0" y="432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right edge border"/>
          <p:cNvSpPr/>
          <p:nvPr/>
        </p:nvSpPr>
        <p:spPr>
          <a:xfrm>
            <a:off x="11908536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43984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78" r:id="rId1"/>
    <p:sldLayoutId id="2147484779" r:id="rId2"/>
    <p:sldLayoutId id="2147484780" r:id="rId3"/>
    <p:sldLayoutId id="2147484781" r:id="rId4"/>
    <p:sldLayoutId id="2147484782" r:id="rId5"/>
    <p:sldLayoutId id="2147484783" r:id="rId6"/>
    <p:sldLayoutId id="2147484784" r:id="rId7"/>
    <p:sldLayoutId id="2147484785" r:id="rId8"/>
    <p:sldLayoutId id="2147484786" r:id="rId9"/>
    <p:sldLayoutId id="2147484787" r:id="rId10"/>
    <p:sldLayoutId id="214748478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100" kern="1200" cap="all" spc="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792">
          <p15:clr>
            <a:srgbClr val="F26B43"/>
          </p15:clr>
        </p15:guide>
        <p15:guide id="2" pos="7200">
          <p15:clr>
            <a:srgbClr val="F26B43"/>
          </p15:clr>
        </p15:guide>
        <p15:guide id="3" orient="horz" pos="4008">
          <p15:clr>
            <a:srgbClr val="F26B43"/>
          </p15:clr>
        </p15:guide>
        <p15:guide id="4" orient="horz" pos="1440">
          <p15:clr>
            <a:srgbClr val="F26B43"/>
          </p15:clr>
        </p15:guide>
        <p15:guide id="5" orient="horz" pos="3720">
          <p15:clr>
            <a:srgbClr val="F26B43"/>
          </p15:clr>
        </p15:guide>
        <p15:guide id="6" orient="horz" pos="240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8" b="-1538"/>
          <a:stretch/>
        </p:blipFill>
        <p:spPr>
          <a:xfrm>
            <a:off x="0" y="6119336"/>
            <a:ext cx="12192000" cy="74295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0" y="468769"/>
            <a:ext cx="12192000" cy="5647024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  <a:lumMod val="100000"/>
                </a:schemeClr>
              </a:gs>
              <a:gs pos="100000">
                <a:schemeClr val="bg2">
                  <a:lumMod val="95000"/>
                  <a:lumOff val="5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4" name="Straight Connector 13"/>
          <p:cNvCxnSpPr/>
          <p:nvPr/>
        </p:nvCxnSpPr>
        <p:spPr>
          <a:xfrm>
            <a:off x="0" y="6121269"/>
            <a:ext cx="121920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30270" y="953324"/>
            <a:ext cx="9603275" cy="104923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30270" y="2171769"/>
            <a:ext cx="9603275" cy="32945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32830" y="330370"/>
            <a:ext cx="2515396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30270" y="329307"/>
            <a:ext cx="5938836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918076" y="137408"/>
            <a:ext cx="811019" cy="503578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8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37368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cap="none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8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4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1678" y="382385"/>
            <a:ext cx="10178322" cy="149213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286001"/>
            <a:ext cx="10178322" cy="359359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1678" y="6375679"/>
            <a:ext cx="2329722" cy="34846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75679"/>
            <a:ext cx="4114800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1" y="6375679"/>
            <a:ext cx="2819399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Freeform 6" title="Left scallop edge"/>
          <p:cNvSpPr/>
          <p:nvPr/>
        </p:nvSpPr>
        <p:spPr bwMode="auto">
          <a:xfrm>
            <a:off x="0" y="0"/>
            <a:ext cx="885825" cy="6858000"/>
          </a:xfrm>
          <a:custGeom>
            <a:avLst/>
            <a:gdLst/>
            <a:ahLst/>
            <a:cxnLst/>
            <a:rect l="0" t="0" r="r" b="b"/>
            <a:pathLst>
              <a:path w="558" h="4320">
                <a:moveTo>
                  <a:pt x="0" y="0"/>
                </a:moveTo>
                <a:lnTo>
                  <a:pt x="447" y="0"/>
                </a:lnTo>
                <a:lnTo>
                  <a:pt x="448" y="43"/>
                </a:lnTo>
                <a:lnTo>
                  <a:pt x="453" y="81"/>
                </a:lnTo>
                <a:lnTo>
                  <a:pt x="460" y="114"/>
                </a:lnTo>
                <a:lnTo>
                  <a:pt x="469" y="143"/>
                </a:lnTo>
                <a:lnTo>
                  <a:pt x="479" y="169"/>
                </a:lnTo>
                <a:lnTo>
                  <a:pt x="491" y="192"/>
                </a:lnTo>
                <a:lnTo>
                  <a:pt x="503" y="216"/>
                </a:lnTo>
                <a:lnTo>
                  <a:pt x="515" y="240"/>
                </a:lnTo>
                <a:lnTo>
                  <a:pt x="525" y="263"/>
                </a:lnTo>
                <a:lnTo>
                  <a:pt x="535" y="289"/>
                </a:lnTo>
                <a:lnTo>
                  <a:pt x="545" y="318"/>
                </a:lnTo>
                <a:lnTo>
                  <a:pt x="552" y="351"/>
                </a:lnTo>
                <a:lnTo>
                  <a:pt x="556" y="389"/>
                </a:lnTo>
                <a:lnTo>
                  <a:pt x="558" y="432"/>
                </a:lnTo>
                <a:lnTo>
                  <a:pt x="556" y="475"/>
                </a:lnTo>
                <a:lnTo>
                  <a:pt x="552" y="513"/>
                </a:lnTo>
                <a:lnTo>
                  <a:pt x="545" y="546"/>
                </a:lnTo>
                <a:lnTo>
                  <a:pt x="535" y="575"/>
                </a:lnTo>
                <a:lnTo>
                  <a:pt x="525" y="601"/>
                </a:lnTo>
                <a:lnTo>
                  <a:pt x="515" y="624"/>
                </a:lnTo>
                <a:lnTo>
                  <a:pt x="503" y="648"/>
                </a:lnTo>
                <a:lnTo>
                  <a:pt x="491" y="672"/>
                </a:lnTo>
                <a:lnTo>
                  <a:pt x="479" y="695"/>
                </a:lnTo>
                <a:lnTo>
                  <a:pt x="469" y="721"/>
                </a:lnTo>
                <a:lnTo>
                  <a:pt x="460" y="750"/>
                </a:lnTo>
                <a:lnTo>
                  <a:pt x="453" y="783"/>
                </a:lnTo>
                <a:lnTo>
                  <a:pt x="448" y="821"/>
                </a:lnTo>
                <a:lnTo>
                  <a:pt x="447" y="864"/>
                </a:lnTo>
                <a:lnTo>
                  <a:pt x="448" y="907"/>
                </a:lnTo>
                <a:lnTo>
                  <a:pt x="453" y="945"/>
                </a:lnTo>
                <a:lnTo>
                  <a:pt x="460" y="978"/>
                </a:lnTo>
                <a:lnTo>
                  <a:pt x="469" y="1007"/>
                </a:lnTo>
                <a:lnTo>
                  <a:pt x="479" y="1033"/>
                </a:lnTo>
                <a:lnTo>
                  <a:pt x="491" y="1056"/>
                </a:lnTo>
                <a:lnTo>
                  <a:pt x="503" y="1080"/>
                </a:lnTo>
                <a:lnTo>
                  <a:pt x="515" y="1104"/>
                </a:lnTo>
                <a:lnTo>
                  <a:pt x="525" y="1127"/>
                </a:lnTo>
                <a:lnTo>
                  <a:pt x="535" y="1153"/>
                </a:lnTo>
                <a:lnTo>
                  <a:pt x="545" y="1182"/>
                </a:lnTo>
                <a:lnTo>
                  <a:pt x="552" y="1215"/>
                </a:lnTo>
                <a:lnTo>
                  <a:pt x="556" y="1253"/>
                </a:lnTo>
                <a:lnTo>
                  <a:pt x="558" y="1296"/>
                </a:lnTo>
                <a:lnTo>
                  <a:pt x="556" y="1339"/>
                </a:lnTo>
                <a:lnTo>
                  <a:pt x="552" y="1377"/>
                </a:lnTo>
                <a:lnTo>
                  <a:pt x="545" y="1410"/>
                </a:lnTo>
                <a:lnTo>
                  <a:pt x="535" y="1439"/>
                </a:lnTo>
                <a:lnTo>
                  <a:pt x="525" y="1465"/>
                </a:lnTo>
                <a:lnTo>
                  <a:pt x="515" y="1488"/>
                </a:lnTo>
                <a:lnTo>
                  <a:pt x="503" y="1512"/>
                </a:lnTo>
                <a:lnTo>
                  <a:pt x="491" y="1536"/>
                </a:lnTo>
                <a:lnTo>
                  <a:pt x="479" y="1559"/>
                </a:lnTo>
                <a:lnTo>
                  <a:pt x="469" y="1585"/>
                </a:lnTo>
                <a:lnTo>
                  <a:pt x="460" y="1614"/>
                </a:lnTo>
                <a:lnTo>
                  <a:pt x="453" y="1647"/>
                </a:lnTo>
                <a:lnTo>
                  <a:pt x="448" y="1685"/>
                </a:lnTo>
                <a:lnTo>
                  <a:pt x="447" y="1728"/>
                </a:lnTo>
                <a:lnTo>
                  <a:pt x="448" y="1771"/>
                </a:lnTo>
                <a:lnTo>
                  <a:pt x="453" y="1809"/>
                </a:lnTo>
                <a:lnTo>
                  <a:pt x="460" y="1842"/>
                </a:lnTo>
                <a:lnTo>
                  <a:pt x="469" y="1871"/>
                </a:lnTo>
                <a:lnTo>
                  <a:pt x="479" y="1897"/>
                </a:lnTo>
                <a:lnTo>
                  <a:pt x="491" y="1920"/>
                </a:lnTo>
                <a:lnTo>
                  <a:pt x="503" y="1944"/>
                </a:lnTo>
                <a:lnTo>
                  <a:pt x="515" y="1968"/>
                </a:lnTo>
                <a:lnTo>
                  <a:pt x="525" y="1991"/>
                </a:lnTo>
                <a:lnTo>
                  <a:pt x="535" y="2017"/>
                </a:lnTo>
                <a:lnTo>
                  <a:pt x="545" y="2046"/>
                </a:lnTo>
                <a:lnTo>
                  <a:pt x="552" y="2079"/>
                </a:lnTo>
                <a:lnTo>
                  <a:pt x="556" y="2117"/>
                </a:lnTo>
                <a:lnTo>
                  <a:pt x="558" y="2159"/>
                </a:lnTo>
                <a:lnTo>
                  <a:pt x="556" y="2203"/>
                </a:lnTo>
                <a:lnTo>
                  <a:pt x="552" y="2241"/>
                </a:lnTo>
                <a:lnTo>
                  <a:pt x="545" y="2274"/>
                </a:lnTo>
                <a:lnTo>
                  <a:pt x="535" y="2303"/>
                </a:lnTo>
                <a:lnTo>
                  <a:pt x="525" y="2329"/>
                </a:lnTo>
                <a:lnTo>
                  <a:pt x="515" y="2352"/>
                </a:lnTo>
                <a:lnTo>
                  <a:pt x="503" y="2376"/>
                </a:lnTo>
                <a:lnTo>
                  <a:pt x="491" y="2400"/>
                </a:lnTo>
                <a:lnTo>
                  <a:pt x="479" y="2423"/>
                </a:lnTo>
                <a:lnTo>
                  <a:pt x="469" y="2449"/>
                </a:lnTo>
                <a:lnTo>
                  <a:pt x="460" y="2478"/>
                </a:lnTo>
                <a:lnTo>
                  <a:pt x="453" y="2511"/>
                </a:lnTo>
                <a:lnTo>
                  <a:pt x="448" y="2549"/>
                </a:lnTo>
                <a:lnTo>
                  <a:pt x="447" y="2592"/>
                </a:lnTo>
                <a:lnTo>
                  <a:pt x="448" y="2635"/>
                </a:lnTo>
                <a:lnTo>
                  <a:pt x="453" y="2673"/>
                </a:lnTo>
                <a:lnTo>
                  <a:pt x="460" y="2706"/>
                </a:lnTo>
                <a:lnTo>
                  <a:pt x="469" y="2735"/>
                </a:lnTo>
                <a:lnTo>
                  <a:pt x="479" y="2761"/>
                </a:lnTo>
                <a:lnTo>
                  <a:pt x="491" y="2784"/>
                </a:lnTo>
                <a:lnTo>
                  <a:pt x="515" y="2832"/>
                </a:lnTo>
                <a:lnTo>
                  <a:pt x="525" y="2855"/>
                </a:lnTo>
                <a:lnTo>
                  <a:pt x="535" y="2881"/>
                </a:lnTo>
                <a:lnTo>
                  <a:pt x="545" y="2910"/>
                </a:lnTo>
                <a:lnTo>
                  <a:pt x="552" y="2943"/>
                </a:lnTo>
                <a:lnTo>
                  <a:pt x="556" y="2981"/>
                </a:lnTo>
                <a:lnTo>
                  <a:pt x="558" y="3024"/>
                </a:lnTo>
                <a:lnTo>
                  <a:pt x="556" y="3067"/>
                </a:lnTo>
                <a:lnTo>
                  <a:pt x="552" y="3105"/>
                </a:lnTo>
                <a:lnTo>
                  <a:pt x="545" y="3138"/>
                </a:lnTo>
                <a:lnTo>
                  <a:pt x="535" y="3167"/>
                </a:lnTo>
                <a:lnTo>
                  <a:pt x="525" y="3193"/>
                </a:lnTo>
                <a:lnTo>
                  <a:pt x="515" y="3216"/>
                </a:lnTo>
                <a:lnTo>
                  <a:pt x="503" y="3240"/>
                </a:lnTo>
                <a:lnTo>
                  <a:pt x="491" y="3264"/>
                </a:lnTo>
                <a:lnTo>
                  <a:pt x="479" y="3287"/>
                </a:lnTo>
                <a:lnTo>
                  <a:pt x="469" y="3313"/>
                </a:lnTo>
                <a:lnTo>
                  <a:pt x="460" y="3342"/>
                </a:lnTo>
                <a:lnTo>
                  <a:pt x="453" y="3375"/>
                </a:lnTo>
                <a:lnTo>
                  <a:pt x="448" y="3413"/>
                </a:lnTo>
                <a:lnTo>
                  <a:pt x="447" y="3456"/>
                </a:lnTo>
                <a:lnTo>
                  <a:pt x="448" y="3499"/>
                </a:lnTo>
                <a:lnTo>
                  <a:pt x="453" y="3537"/>
                </a:lnTo>
                <a:lnTo>
                  <a:pt x="460" y="3570"/>
                </a:lnTo>
                <a:lnTo>
                  <a:pt x="469" y="3599"/>
                </a:lnTo>
                <a:lnTo>
                  <a:pt x="479" y="3625"/>
                </a:lnTo>
                <a:lnTo>
                  <a:pt x="491" y="3648"/>
                </a:lnTo>
                <a:lnTo>
                  <a:pt x="503" y="3672"/>
                </a:lnTo>
                <a:lnTo>
                  <a:pt x="515" y="3696"/>
                </a:lnTo>
                <a:lnTo>
                  <a:pt x="525" y="3719"/>
                </a:lnTo>
                <a:lnTo>
                  <a:pt x="535" y="3745"/>
                </a:lnTo>
                <a:lnTo>
                  <a:pt x="545" y="3774"/>
                </a:lnTo>
                <a:lnTo>
                  <a:pt x="552" y="3807"/>
                </a:lnTo>
                <a:lnTo>
                  <a:pt x="556" y="3845"/>
                </a:lnTo>
                <a:lnTo>
                  <a:pt x="558" y="3888"/>
                </a:lnTo>
                <a:lnTo>
                  <a:pt x="556" y="3931"/>
                </a:lnTo>
                <a:lnTo>
                  <a:pt x="552" y="3969"/>
                </a:lnTo>
                <a:lnTo>
                  <a:pt x="545" y="4002"/>
                </a:lnTo>
                <a:lnTo>
                  <a:pt x="535" y="4031"/>
                </a:lnTo>
                <a:lnTo>
                  <a:pt x="525" y="4057"/>
                </a:lnTo>
                <a:lnTo>
                  <a:pt x="515" y="4080"/>
                </a:lnTo>
                <a:lnTo>
                  <a:pt x="503" y="4104"/>
                </a:lnTo>
                <a:lnTo>
                  <a:pt x="491" y="4128"/>
                </a:lnTo>
                <a:lnTo>
                  <a:pt x="479" y="4151"/>
                </a:lnTo>
                <a:lnTo>
                  <a:pt x="469" y="4177"/>
                </a:lnTo>
                <a:lnTo>
                  <a:pt x="460" y="4206"/>
                </a:lnTo>
                <a:lnTo>
                  <a:pt x="453" y="4239"/>
                </a:lnTo>
                <a:lnTo>
                  <a:pt x="448" y="4277"/>
                </a:lnTo>
                <a:lnTo>
                  <a:pt x="447" y="4320"/>
                </a:lnTo>
                <a:lnTo>
                  <a:pt x="0" y="4320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right edge border"/>
          <p:cNvSpPr/>
          <p:nvPr/>
        </p:nvSpPr>
        <p:spPr>
          <a:xfrm>
            <a:off x="11908536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4411483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90" r:id="rId1"/>
    <p:sldLayoutId id="2147484791" r:id="rId2"/>
    <p:sldLayoutId id="2147484792" r:id="rId3"/>
    <p:sldLayoutId id="2147484793" r:id="rId4"/>
    <p:sldLayoutId id="2147484794" r:id="rId5"/>
    <p:sldLayoutId id="2147484795" r:id="rId6"/>
    <p:sldLayoutId id="2147484796" r:id="rId7"/>
    <p:sldLayoutId id="2147484797" r:id="rId8"/>
    <p:sldLayoutId id="2147484798" r:id="rId9"/>
    <p:sldLayoutId id="2147484799" r:id="rId10"/>
    <p:sldLayoutId id="214748480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100" kern="1200" cap="all" spc="200" baseline="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792">
          <p15:clr>
            <a:srgbClr val="F26B43"/>
          </p15:clr>
        </p15:guide>
        <p15:guide id="2" pos="7200">
          <p15:clr>
            <a:srgbClr val="F26B43"/>
          </p15:clr>
        </p15:guide>
        <p15:guide id="3" orient="horz" pos="4008">
          <p15:clr>
            <a:srgbClr val="F26B43"/>
          </p15:clr>
        </p15:guide>
        <p15:guide id="4" orient="horz" pos="1440">
          <p15:clr>
            <a:srgbClr val="F26B43"/>
          </p15:clr>
        </p15:guide>
        <p15:guide id="5" orient="horz" pos="3720">
          <p15:clr>
            <a:srgbClr val="F26B43"/>
          </p15:clr>
        </p15:guide>
        <p15:guide id="6" orient="horz" pos="240">
          <p15:clr>
            <a:srgbClr val="F26B43"/>
          </p15:clr>
        </p15:guide>
      </p15:sldGuideLst>
    </p:ext>
  </p:extLst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1678" y="382385"/>
            <a:ext cx="10178322" cy="149213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286001"/>
            <a:ext cx="10178322" cy="359359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1678" y="6375679"/>
            <a:ext cx="2329722" cy="34846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75679"/>
            <a:ext cx="4114800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1" y="6375679"/>
            <a:ext cx="2819399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Freeform 6" title="Left scallop edge"/>
          <p:cNvSpPr/>
          <p:nvPr/>
        </p:nvSpPr>
        <p:spPr bwMode="auto">
          <a:xfrm>
            <a:off x="0" y="0"/>
            <a:ext cx="885825" cy="6858000"/>
          </a:xfrm>
          <a:custGeom>
            <a:avLst/>
            <a:gdLst/>
            <a:ahLst/>
            <a:cxnLst/>
            <a:rect l="0" t="0" r="r" b="b"/>
            <a:pathLst>
              <a:path w="558" h="4320">
                <a:moveTo>
                  <a:pt x="0" y="0"/>
                </a:moveTo>
                <a:lnTo>
                  <a:pt x="447" y="0"/>
                </a:lnTo>
                <a:lnTo>
                  <a:pt x="448" y="43"/>
                </a:lnTo>
                <a:lnTo>
                  <a:pt x="453" y="81"/>
                </a:lnTo>
                <a:lnTo>
                  <a:pt x="460" y="114"/>
                </a:lnTo>
                <a:lnTo>
                  <a:pt x="469" y="143"/>
                </a:lnTo>
                <a:lnTo>
                  <a:pt x="479" y="169"/>
                </a:lnTo>
                <a:lnTo>
                  <a:pt x="491" y="192"/>
                </a:lnTo>
                <a:lnTo>
                  <a:pt x="503" y="216"/>
                </a:lnTo>
                <a:lnTo>
                  <a:pt x="515" y="240"/>
                </a:lnTo>
                <a:lnTo>
                  <a:pt x="525" y="263"/>
                </a:lnTo>
                <a:lnTo>
                  <a:pt x="535" y="289"/>
                </a:lnTo>
                <a:lnTo>
                  <a:pt x="545" y="318"/>
                </a:lnTo>
                <a:lnTo>
                  <a:pt x="552" y="351"/>
                </a:lnTo>
                <a:lnTo>
                  <a:pt x="556" y="389"/>
                </a:lnTo>
                <a:lnTo>
                  <a:pt x="558" y="432"/>
                </a:lnTo>
                <a:lnTo>
                  <a:pt x="556" y="475"/>
                </a:lnTo>
                <a:lnTo>
                  <a:pt x="552" y="513"/>
                </a:lnTo>
                <a:lnTo>
                  <a:pt x="545" y="546"/>
                </a:lnTo>
                <a:lnTo>
                  <a:pt x="535" y="575"/>
                </a:lnTo>
                <a:lnTo>
                  <a:pt x="525" y="601"/>
                </a:lnTo>
                <a:lnTo>
                  <a:pt x="515" y="624"/>
                </a:lnTo>
                <a:lnTo>
                  <a:pt x="503" y="648"/>
                </a:lnTo>
                <a:lnTo>
                  <a:pt x="491" y="672"/>
                </a:lnTo>
                <a:lnTo>
                  <a:pt x="479" y="695"/>
                </a:lnTo>
                <a:lnTo>
                  <a:pt x="469" y="721"/>
                </a:lnTo>
                <a:lnTo>
                  <a:pt x="460" y="750"/>
                </a:lnTo>
                <a:lnTo>
                  <a:pt x="453" y="783"/>
                </a:lnTo>
                <a:lnTo>
                  <a:pt x="448" y="821"/>
                </a:lnTo>
                <a:lnTo>
                  <a:pt x="447" y="864"/>
                </a:lnTo>
                <a:lnTo>
                  <a:pt x="448" y="907"/>
                </a:lnTo>
                <a:lnTo>
                  <a:pt x="453" y="945"/>
                </a:lnTo>
                <a:lnTo>
                  <a:pt x="460" y="978"/>
                </a:lnTo>
                <a:lnTo>
                  <a:pt x="469" y="1007"/>
                </a:lnTo>
                <a:lnTo>
                  <a:pt x="479" y="1033"/>
                </a:lnTo>
                <a:lnTo>
                  <a:pt x="491" y="1056"/>
                </a:lnTo>
                <a:lnTo>
                  <a:pt x="503" y="1080"/>
                </a:lnTo>
                <a:lnTo>
                  <a:pt x="515" y="1104"/>
                </a:lnTo>
                <a:lnTo>
                  <a:pt x="525" y="1127"/>
                </a:lnTo>
                <a:lnTo>
                  <a:pt x="535" y="1153"/>
                </a:lnTo>
                <a:lnTo>
                  <a:pt x="545" y="1182"/>
                </a:lnTo>
                <a:lnTo>
                  <a:pt x="552" y="1215"/>
                </a:lnTo>
                <a:lnTo>
                  <a:pt x="556" y="1253"/>
                </a:lnTo>
                <a:lnTo>
                  <a:pt x="558" y="1296"/>
                </a:lnTo>
                <a:lnTo>
                  <a:pt x="556" y="1339"/>
                </a:lnTo>
                <a:lnTo>
                  <a:pt x="552" y="1377"/>
                </a:lnTo>
                <a:lnTo>
                  <a:pt x="545" y="1410"/>
                </a:lnTo>
                <a:lnTo>
                  <a:pt x="535" y="1439"/>
                </a:lnTo>
                <a:lnTo>
                  <a:pt x="525" y="1465"/>
                </a:lnTo>
                <a:lnTo>
                  <a:pt x="515" y="1488"/>
                </a:lnTo>
                <a:lnTo>
                  <a:pt x="503" y="1512"/>
                </a:lnTo>
                <a:lnTo>
                  <a:pt x="491" y="1536"/>
                </a:lnTo>
                <a:lnTo>
                  <a:pt x="479" y="1559"/>
                </a:lnTo>
                <a:lnTo>
                  <a:pt x="469" y="1585"/>
                </a:lnTo>
                <a:lnTo>
                  <a:pt x="460" y="1614"/>
                </a:lnTo>
                <a:lnTo>
                  <a:pt x="453" y="1647"/>
                </a:lnTo>
                <a:lnTo>
                  <a:pt x="448" y="1685"/>
                </a:lnTo>
                <a:lnTo>
                  <a:pt x="447" y="1728"/>
                </a:lnTo>
                <a:lnTo>
                  <a:pt x="448" y="1771"/>
                </a:lnTo>
                <a:lnTo>
                  <a:pt x="453" y="1809"/>
                </a:lnTo>
                <a:lnTo>
                  <a:pt x="460" y="1842"/>
                </a:lnTo>
                <a:lnTo>
                  <a:pt x="469" y="1871"/>
                </a:lnTo>
                <a:lnTo>
                  <a:pt x="479" y="1897"/>
                </a:lnTo>
                <a:lnTo>
                  <a:pt x="491" y="1920"/>
                </a:lnTo>
                <a:lnTo>
                  <a:pt x="503" y="1944"/>
                </a:lnTo>
                <a:lnTo>
                  <a:pt x="515" y="1968"/>
                </a:lnTo>
                <a:lnTo>
                  <a:pt x="525" y="1991"/>
                </a:lnTo>
                <a:lnTo>
                  <a:pt x="535" y="2017"/>
                </a:lnTo>
                <a:lnTo>
                  <a:pt x="545" y="2046"/>
                </a:lnTo>
                <a:lnTo>
                  <a:pt x="552" y="2079"/>
                </a:lnTo>
                <a:lnTo>
                  <a:pt x="556" y="2117"/>
                </a:lnTo>
                <a:lnTo>
                  <a:pt x="558" y="2159"/>
                </a:lnTo>
                <a:lnTo>
                  <a:pt x="556" y="2203"/>
                </a:lnTo>
                <a:lnTo>
                  <a:pt x="552" y="2241"/>
                </a:lnTo>
                <a:lnTo>
                  <a:pt x="545" y="2274"/>
                </a:lnTo>
                <a:lnTo>
                  <a:pt x="535" y="2303"/>
                </a:lnTo>
                <a:lnTo>
                  <a:pt x="525" y="2329"/>
                </a:lnTo>
                <a:lnTo>
                  <a:pt x="515" y="2352"/>
                </a:lnTo>
                <a:lnTo>
                  <a:pt x="503" y="2376"/>
                </a:lnTo>
                <a:lnTo>
                  <a:pt x="491" y="2400"/>
                </a:lnTo>
                <a:lnTo>
                  <a:pt x="479" y="2423"/>
                </a:lnTo>
                <a:lnTo>
                  <a:pt x="469" y="2449"/>
                </a:lnTo>
                <a:lnTo>
                  <a:pt x="460" y="2478"/>
                </a:lnTo>
                <a:lnTo>
                  <a:pt x="453" y="2511"/>
                </a:lnTo>
                <a:lnTo>
                  <a:pt x="448" y="2549"/>
                </a:lnTo>
                <a:lnTo>
                  <a:pt x="447" y="2592"/>
                </a:lnTo>
                <a:lnTo>
                  <a:pt x="448" y="2635"/>
                </a:lnTo>
                <a:lnTo>
                  <a:pt x="453" y="2673"/>
                </a:lnTo>
                <a:lnTo>
                  <a:pt x="460" y="2706"/>
                </a:lnTo>
                <a:lnTo>
                  <a:pt x="469" y="2735"/>
                </a:lnTo>
                <a:lnTo>
                  <a:pt x="479" y="2761"/>
                </a:lnTo>
                <a:lnTo>
                  <a:pt x="491" y="2784"/>
                </a:lnTo>
                <a:lnTo>
                  <a:pt x="515" y="2832"/>
                </a:lnTo>
                <a:lnTo>
                  <a:pt x="525" y="2855"/>
                </a:lnTo>
                <a:lnTo>
                  <a:pt x="535" y="2881"/>
                </a:lnTo>
                <a:lnTo>
                  <a:pt x="545" y="2910"/>
                </a:lnTo>
                <a:lnTo>
                  <a:pt x="552" y="2943"/>
                </a:lnTo>
                <a:lnTo>
                  <a:pt x="556" y="2981"/>
                </a:lnTo>
                <a:lnTo>
                  <a:pt x="558" y="3024"/>
                </a:lnTo>
                <a:lnTo>
                  <a:pt x="556" y="3067"/>
                </a:lnTo>
                <a:lnTo>
                  <a:pt x="552" y="3105"/>
                </a:lnTo>
                <a:lnTo>
                  <a:pt x="545" y="3138"/>
                </a:lnTo>
                <a:lnTo>
                  <a:pt x="535" y="3167"/>
                </a:lnTo>
                <a:lnTo>
                  <a:pt x="525" y="3193"/>
                </a:lnTo>
                <a:lnTo>
                  <a:pt x="515" y="3216"/>
                </a:lnTo>
                <a:lnTo>
                  <a:pt x="503" y="3240"/>
                </a:lnTo>
                <a:lnTo>
                  <a:pt x="491" y="3264"/>
                </a:lnTo>
                <a:lnTo>
                  <a:pt x="479" y="3287"/>
                </a:lnTo>
                <a:lnTo>
                  <a:pt x="469" y="3313"/>
                </a:lnTo>
                <a:lnTo>
                  <a:pt x="460" y="3342"/>
                </a:lnTo>
                <a:lnTo>
                  <a:pt x="453" y="3375"/>
                </a:lnTo>
                <a:lnTo>
                  <a:pt x="448" y="3413"/>
                </a:lnTo>
                <a:lnTo>
                  <a:pt x="447" y="3456"/>
                </a:lnTo>
                <a:lnTo>
                  <a:pt x="448" y="3499"/>
                </a:lnTo>
                <a:lnTo>
                  <a:pt x="453" y="3537"/>
                </a:lnTo>
                <a:lnTo>
                  <a:pt x="460" y="3570"/>
                </a:lnTo>
                <a:lnTo>
                  <a:pt x="469" y="3599"/>
                </a:lnTo>
                <a:lnTo>
                  <a:pt x="479" y="3625"/>
                </a:lnTo>
                <a:lnTo>
                  <a:pt x="491" y="3648"/>
                </a:lnTo>
                <a:lnTo>
                  <a:pt x="503" y="3672"/>
                </a:lnTo>
                <a:lnTo>
                  <a:pt x="515" y="3696"/>
                </a:lnTo>
                <a:lnTo>
                  <a:pt x="525" y="3719"/>
                </a:lnTo>
                <a:lnTo>
                  <a:pt x="535" y="3745"/>
                </a:lnTo>
                <a:lnTo>
                  <a:pt x="545" y="3774"/>
                </a:lnTo>
                <a:lnTo>
                  <a:pt x="552" y="3807"/>
                </a:lnTo>
                <a:lnTo>
                  <a:pt x="556" y="3845"/>
                </a:lnTo>
                <a:lnTo>
                  <a:pt x="558" y="3888"/>
                </a:lnTo>
                <a:lnTo>
                  <a:pt x="556" y="3931"/>
                </a:lnTo>
                <a:lnTo>
                  <a:pt x="552" y="3969"/>
                </a:lnTo>
                <a:lnTo>
                  <a:pt x="545" y="4002"/>
                </a:lnTo>
                <a:lnTo>
                  <a:pt x="535" y="4031"/>
                </a:lnTo>
                <a:lnTo>
                  <a:pt x="525" y="4057"/>
                </a:lnTo>
                <a:lnTo>
                  <a:pt x="515" y="4080"/>
                </a:lnTo>
                <a:lnTo>
                  <a:pt x="503" y="4104"/>
                </a:lnTo>
                <a:lnTo>
                  <a:pt x="491" y="4128"/>
                </a:lnTo>
                <a:lnTo>
                  <a:pt x="479" y="4151"/>
                </a:lnTo>
                <a:lnTo>
                  <a:pt x="469" y="4177"/>
                </a:lnTo>
                <a:lnTo>
                  <a:pt x="460" y="4206"/>
                </a:lnTo>
                <a:lnTo>
                  <a:pt x="453" y="4239"/>
                </a:lnTo>
                <a:lnTo>
                  <a:pt x="448" y="4277"/>
                </a:lnTo>
                <a:lnTo>
                  <a:pt x="447" y="4320"/>
                </a:lnTo>
                <a:lnTo>
                  <a:pt x="0" y="4320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right edge border"/>
          <p:cNvSpPr/>
          <p:nvPr/>
        </p:nvSpPr>
        <p:spPr>
          <a:xfrm>
            <a:off x="11908536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92564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14" r:id="rId1"/>
    <p:sldLayoutId id="2147484815" r:id="rId2"/>
    <p:sldLayoutId id="2147484816" r:id="rId3"/>
    <p:sldLayoutId id="2147484817" r:id="rId4"/>
    <p:sldLayoutId id="2147484818" r:id="rId5"/>
    <p:sldLayoutId id="2147484819" r:id="rId6"/>
    <p:sldLayoutId id="2147484820" r:id="rId7"/>
    <p:sldLayoutId id="2147484821" r:id="rId8"/>
    <p:sldLayoutId id="2147484822" r:id="rId9"/>
    <p:sldLayoutId id="2147484823" r:id="rId10"/>
    <p:sldLayoutId id="214748482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100" kern="1200" cap="all" spc="200" baseline="0">
          <a:solidFill>
            <a:schemeClr val="tx1">
              <a:lumMod val="85000"/>
              <a:lumOff val="15000"/>
            </a:schemeClr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792">
          <p15:clr>
            <a:srgbClr val="F26B43"/>
          </p15:clr>
        </p15:guide>
        <p15:guide id="2" pos="7200">
          <p15:clr>
            <a:srgbClr val="F26B43"/>
          </p15:clr>
        </p15:guide>
        <p15:guide id="3" orient="horz" pos="4008">
          <p15:clr>
            <a:srgbClr val="F26B43"/>
          </p15:clr>
        </p15:guide>
        <p15:guide id="4" orient="horz" pos="1440">
          <p15:clr>
            <a:srgbClr val="F26B43"/>
          </p15:clr>
        </p15:guide>
        <p15:guide id="5" orient="horz" pos="3720">
          <p15:clr>
            <a:srgbClr val="F26B43"/>
          </p15:clr>
        </p15:guide>
        <p15:guide id="6" orient="horz" pos="240">
          <p15:clr>
            <a:srgbClr val="F26B43"/>
          </p15:clr>
        </p15:guide>
      </p15:sldGuideLst>
    </p:ext>
  </p:extLst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1678" y="382385"/>
            <a:ext cx="10178322" cy="149213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286001"/>
            <a:ext cx="10178322" cy="359359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1678" y="6375679"/>
            <a:ext cx="2329722" cy="34846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75679"/>
            <a:ext cx="4114800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1" y="6375679"/>
            <a:ext cx="2819399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Freeform 6" title="Left scallop edge"/>
          <p:cNvSpPr/>
          <p:nvPr/>
        </p:nvSpPr>
        <p:spPr bwMode="auto">
          <a:xfrm>
            <a:off x="0" y="0"/>
            <a:ext cx="885825" cy="6858000"/>
          </a:xfrm>
          <a:custGeom>
            <a:avLst/>
            <a:gdLst/>
            <a:ahLst/>
            <a:cxnLst/>
            <a:rect l="0" t="0" r="r" b="b"/>
            <a:pathLst>
              <a:path w="558" h="4320">
                <a:moveTo>
                  <a:pt x="0" y="0"/>
                </a:moveTo>
                <a:lnTo>
                  <a:pt x="447" y="0"/>
                </a:lnTo>
                <a:lnTo>
                  <a:pt x="448" y="43"/>
                </a:lnTo>
                <a:lnTo>
                  <a:pt x="453" y="81"/>
                </a:lnTo>
                <a:lnTo>
                  <a:pt x="460" y="114"/>
                </a:lnTo>
                <a:lnTo>
                  <a:pt x="469" y="143"/>
                </a:lnTo>
                <a:lnTo>
                  <a:pt x="479" y="169"/>
                </a:lnTo>
                <a:lnTo>
                  <a:pt x="491" y="192"/>
                </a:lnTo>
                <a:lnTo>
                  <a:pt x="503" y="216"/>
                </a:lnTo>
                <a:lnTo>
                  <a:pt x="515" y="240"/>
                </a:lnTo>
                <a:lnTo>
                  <a:pt x="525" y="263"/>
                </a:lnTo>
                <a:lnTo>
                  <a:pt x="535" y="289"/>
                </a:lnTo>
                <a:lnTo>
                  <a:pt x="545" y="318"/>
                </a:lnTo>
                <a:lnTo>
                  <a:pt x="552" y="351"/>
                </a:lnTo>
                <a:lnTo>
                  <a:pt x="556" y="389"/>
                </a:lnTo>
                <a:lnTo>
                  <a:pt x="558" y="432"/>
                </a:lnTo>
                <a:lnTo>
                  <a:pt x="556" y="475"/>
                </a:lnTo>
                <a:lnTo>
                  <a:pt x="552" y="513"/>
                </a:lnTo>
                <a:lnTo>
                  <a:pt x="545" y="546"/>
                </a:lnTo>
                <a:lnTo>
                  <a:pt x="535" y="575"/>
                </a:lnTo>
                <a:lnTo>
                  <a:pt x="525" y="601"/>
                </a:lnTo>
                <a:lnTo>
                  <a:pt x="515" y="624"/>
                </a:lnTo>
                <a:lnTo>
                  <a:pt x="503" y="648"/>
                </a:lnTo>
                <a:lnTo>
                  <a:pt x="491" y="672"/>
                </a:lnTo>
                <a:lnTo>
                  <a:pt x="479" y="695"/>
                </a:lnTo>
                <a:lnTo>
                  <a:pt x="469" y="721"/>
                </a:lnTo>
                <a:lnTo>
                  <a:pt x="460" y="750"/>
                </a:lnTo>
                <a:lnTo>
                  <a:pt x="453" y="783"/>
                </a:lnTo>
                <a:lnTo>
                  <a:pt x="448" y="821"/>
                </a:lnTo>
                <a:lnTo>
                  <a:pt x="447" y="864"/>
                </a:lnTo>
                <a:lnTo>
                  <a:pt x="448" y="907"/>
                </a:lnTo>
                <a:lnTo>
                  <a:pt x="453" y="945"/>
                </a:lnTo>
                <a:lnTo>
                  <a:pt x="460" y="978"/>
                </a:lnTo>
                <a:lnTo>
                  <a:pt x="469" y="1007"/>
                </a:lnTo>
                <a:lnTo>
                  <a:pt x="479" y="1033"/>
                </a:lnTo>
                <a:lnTo>
                  <a:pt x="491" y="1056"/>
                </a:lnTo>
                <a:lnTo>
                  <a:pt x="503" y="1080"/>
                </a:lnTo>
                <a:lnTo>
                  <a:pt x="515" y="1104"/>
                </a:lnTo>
                <a:lnTo>
                  <a:pt x="525" y="1127"/>
                </a:lnTo>
                <a:lnTo>
                  <a:pt x="535" y="1153"/>
                </a:lnTo>
                <a:lnTo>
                  <a:pt x="545" y="1182"/>
                </a:lnTo>
                <a:lnTo>
                  <a:pt x="552" y="1215"/>
                </a:lnTo>
                <a:lnTo>
                  <a:pt x="556" y="1253"/>
                </a:lnTo>
                <a:lnTo>
                  <a:pt x="558" y="1296"/>
                </a:lnTo>
                <a:lnTo>
                  <a:pt x="556" y="1339"/>
                </a:lnTo>
                <a:lnTo>
                  <a:pt x="552" y="1377"/>
                </a:lnTo>
                <a:lnTo>
                  <a:pt x="545" y="1410"/>
                </a:lnTo>
                <a:lnTo>
                  <a:pt x="535" y="1439"/>
                </a:lnTo>
                <a:lnTo>
                  <a:pt x="525" y="1465"/>
                </a:lnTo>
                <a:lnTo>
                  <a:pt x="515" y="1488"/>
                </a:lnTo>
                <a:lnTo>
                  <a:pt x="503" y="1512"/>
                </a:lnTo>
                <a:lnTo>
                  <a:pt x="491" y="1536"/>
                </a:lnTo>
                <a:lnTo>
                  <a:pt x="479" y="1559"/>
                </a:lnTo>
                <a:lnTo>
                  <a:pt x="469" y="1585"/>
                </a:lnTo>
                <a:lnTo>
                  <a:pt x="460" y="1614"/>
                </a:lnTo>
                <a:lnTo>
                  <a:pt x="453" y="1647"/>
                </a:lnTo>
                <a:lnTo>
                  <a:pt x="448" y="1685"/>
                </a:lnTo>
                <a:lnTo>
                  <a:pt x="447" y="1728"/>
                </a:lnTo>
                <a:lnTo>
                  <a:pt x="448" y="1771"/>
                </a:lnTo>
                <a:lnTo>
                  <a:pt x="453" y="1809"/>
                </a:lnTo>
                <a:lnTo>
                  <a:pt x="460" y="1842"/>
                </a:lnTo>
                <a:lnTo>
                  <a:pt x="469" y="1871"/>
                </a:lnTo>
                <a:lnTo>
                  <a:pt x="479" y="1897"/>
                </a:lnTo>
                <a:lnTo>
                  <a:pt x="491" y="1920"/>
                </a:lnTo>
                <a:lnTo>
                  <a:pt x="503" y="1944"/>
                </a:lnTo>
                <a:lnTo>
                  <a:pt x="515" y="1968"/>
                </a:lnTo>
                <a:lnTo>
                  <a:pt x="525" y="1991"/>
                </a:lnTo>
                <a:lnTo>
                  <a:pt x="535" y="2017"/>
                </a:lnTo>
                <a:lnTo>
                  <a:pt x="545" y="2046"/>
                </a:lnTo>
                <a:lnTo>
                  <a:pt x="552" y="2079"/>
                </a:lnTo>
                <a:lnTo>
                  <a:pt x="556" y="2117"/>
                </a:lnTo>
                <a:lnTo>
                  <a:pt x="558" y="2159"/>
                </a:lnTo>
                <a:lnTo>
                  <a:pt x="556" y="2203"/>
                </a:lnTo>
                <a:lnTo>
                  <a:pt x="552" y="2241"/>
                </a:lnTo>
                <a:lnTo>
                  <a:pt x="545" y="2274"/>
                </a:lnTo>
                <a:lnTo>
                  <a:pt x="535" y="2303"/>
                </a:lnTo>
                <a:lnTo>
                  <a:pt x="525" y="2329"/>
                </a:lnTo>
                <a:lnTo>
                  <a:pt x="515" y="2352"/>
                </a:lnTo>
                <a:lnTo>
                  <a:pt x="503" y="2376"/>
                </a:lnTo>
                <a:lnTo>
                  <a:pt x="491" y="2400"/>
                </a:lnTo>
                <a:lnTo>
                  <a:pt x="479" y="2423"/>
                </a:lnTo>
                <a:lnTo>
                  <a:pt x="469" y="2449"/>
                </a:lnTo>
                <a:lnTo>
                  <a:pt x="460" y="2478"/>
                </a:lnTo>
                <a:lnTo>
                  <a:pt x="453" y="2511"/>
                </a:lnTo>
                <a:lnTo>
                  <a:pt x="448" y="2549"/>
                </a:lnTo>
                <a:lnTo>
                  <a:pt x="447" y="2592"/>
                </a:lnTo>
                <a:lnTo>
                  <a:pt x="448" y="2635"/>
                </a:lnTo>
                <a:lnTo>
                  <a:pt x="453" y="2673"/>
                </a:lnTo>
                <a:lnTo>
                  <a:pt x="460" y="2706"/>
                </a:lnTo>
                <a:lnTo>
                  <a:pt x="469" y="2735"/>
                </a:lnTo>
                <a:lnTo>
                  <a:pt x="479" y="2761"/>
                </a:lnTo>
                <a:lnTo>
                  <a:pt x="491" y="2784"/>
                </a:lnTo>
                <a:lnTo>
                  <a:pt x="515" y="2832"/>
                </a:lnTo>
                <a:lnTo>
                  <a:pt x="525" y="2855"/>
                </a:lnTo>
                <a:lnTo>
                  <a:pt x="535" y="2881"/>
                </a:lnTo>
                <a:lnTo>
                  <a:pt x="545" y="2910"/>
                </a:lnTo>
                <a:lnTo>
                  <a:pt x="552" y="2943"/>
                </a:lnTo>
                <a:lnTo>
                  <a:pt x="556" y="2981"/>
                </a:lnTo>
                <a:lnTo>
                  <a:pt x="558" y="3024"/>
                </a:lnTo>
                <a:lnTo>
                  <a:pt x="556" y="3067"/>
                </a:lnTo>
                <a:lnTo>
                  <a:pt x="552" y="3105"/>
                </a:lnTo>
                <a:lnTo>
                  <a:pt x="545" y="3138"/>
                </a:lnTo>
                <a:lnTo>
                  <a:pt x="535" y="3167"/>
                </a:lnTo>
                <a:lnTo>
                  <a:pt x="525" y="3193"/>
                </a:lnTo>
                <a:lnTo>
                  <a:pt x="515" y="3216"/>
                </a:lnTo>
                <a:lnTo>
                  <a:pt x="503" y="3240"/>
                </a:lnTo>
                <a:lnTo>
                  <a:pt x="491" y="3264"/>
                </a:lnTo>
                <a:lnTo>
                  <a:pt x="479" y="3287"/>
                </a:lnTo>
                <a:lnTo>
                  <a:pt x="469" y="3313"/>
                </a:lnTo>
                <a:lnTo>
                  <a:pt x="460" y="3342"/>
                </a:lnTo>
                <a:lnTo>
                  <a:pt x="453" y="3375"/>
                </a:lnTo>
                <a:lnTo>
                  <a:pt x="448" y="3413"/>
                </a:lnTo>
                <a:lnTo>
                  <a:pt x="447" y="3456"/>
                </a:lnTo>
                <a:lnTo>
                  <a:pt x="448" y="3499"/>
                </a:lnTo>
                <a:lnTo>
                  <a:pt x="453" y="3537"/>
                </a:lnTo>
                <a:lnTo>
                  <a:pt x="460" y="3570"/>
                </a:lnTo>
                <a:lnTo>
                  <a:pt x="469" y="3599"/>
                </a:lnTo>
                <a:lnTo>
                  <a:pt x="479" y="3625"/>
                </a:lnTo>
                <a:lnTo>
                  <a:pt x="491" y="3648"/>
                </a:lnTo>
                <a:lnTo>
                  <a:pt x="503" y="3672"/>
                </a:lnTo>
                <a:lnTo>
                  <a:pt x="515" y="3696"/>
                </a:lnTo>
                <a:lnTo>
                  <a:pt x="525" y="3719"/>
                </a:lnTo>
                <a:lnTo>
                  <a:pt x="535" y="3745"/>
                </a:lnTo>
                <a:lnTo>
                  <a:pt x="545" y="3774"/>
                </a:lnTo>
                <a:lnTo>
                  <a:pt x="552" y="3807"/>
                </a:lnTo>
                <a:lnTo>
                  <a:pt x="556" y="3845"/>
                </a:lnTo>
                <a:lnTo>
                  <a:pt x="558" y="3888"/>
                </a:lnTo>
                <a:lnTo>
                  <a:pt x="556" y="3931"/>
                </a:lnTo>
                <a:lnTo>
                  <a:pt x="552" y="3969"/>
                </a:lnTo>
                <a:lnTo>
                  <a:pt x="545" y="4002"/>
                </a:lnTo>
                <a:lnTo>
                  <a:pt x="535" y="4031"/>
                </a:lnTo>
                <a:lnTo>
                  <a:pt x="525" y="4057"/>
                </a:lnTo>
                <a:lnTo>
                  <a:pt x="515" y="4080"/>
                </a:lnTo>
                <a:lnTo>
                  <a:pt x="503" y="4104"/>
                </a:lnTo>
                <a:lnTo>
                  <a:pt x="491" y="4128"/>
                </a:lnTo>
                <a:lnTo>
                  <a:pt x="479" y="4151"/>
                </a:lnTo>
                <a:lnTo>
                  <a:pt x="469" y="4177"/>
                </a:lnTo>
                <a:lnTo>
                  <a:pt x="460" y="4206"/>
                </a:lnTo>
                <a:lnTo>
                  <a:pt x="453" y="4239"/>
                </a:lnTo>
                <a:lnTo>
                  <a:pt x="448" y="4277"/>
                </a:lnTo>
                <a:lnTo>
                  <a:pt x="447" y="4320"/>
                </a:lnTo>
                <a:lnTo>
                  <a:pt x="0" y="432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right edge border"/>
          <p:cNvSpPr/>
          <p:nvPr/>
        </p:nvSpPr>
        <p:spPr>
          <a:xfrm>
            <a:off x="11908536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3175086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26" r:id="rId1"/>
    <p:sldLayoutId id="2147484827" r:id="rId2"/>
    <p:sldLayoutId id="2147484828" r:id="rId3"/>
    <p:sldLayoutId id="2147484829" r:id="rId4"/>
    <p:sldLayoutId id="2147484830" r:id="rId5"/>
    <p:sldLayoutId id="2147484831" r:id="rId6"/>
    <p:sldLayoutId id="2147484832" r:id="rId7"/>
    <p:sldLayoutId id="2147484833" r:id="rId8"/>
    <p:sldLayoutId id="2147484834" r:id="rId9"/>
    <p:sldLayoutId id="2147484835" r:id="rId10"/>
    <p:sldLayoutId id="214748483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100" kern="1200" cap="all" spc="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792">
          <p15:clr>
            <a:srgbClr val="F26B43"/>
          </p15:clr>
        </p15:guide>
        <p15:guide id="2" pos="7200">
          <p15:clr>
            <a:srgbClr val="F26B43"/>
          </p15:clr>
        </p15:guide>
        <p15:guide id="3" orient="horz" pos="4008">
          <p15:clr>
            <a:srgbClr val="F26B43"/>
          </p15:clr>
        </p15:guide>
        <p15:guide id="4" orient="horz" pos="1440">
          <p15:clr>
            <a:srgbClr val="F26B43"/>
          </p15:clr>
        </p15:guide>
        <p15:guide id="5" orient="horz" pos="3720">
          <p15:clr>
            <a:srgbClr val="F26B43"/>
          </p15:clr>
        </p15:guide>
        <p15:guide id="6" orient="horz" pos="240">
          <p15:clr>
            <a:srgbClr val="F26B43"/>
          </p15:clr>
        </p15:guide>
      </p15:sldGuideLst>
    </p:ext>
  </p:extLst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51678" y="382385"/>
            <a:ext cx="10178322" cy="149213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1678" y="2286001"/>
            <a:ext cx="10178322" cy="359359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51678" y="6375679"/>
            <a:ext cx="2329722" cy="34846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75679"/>
            <a:ext cx="4114800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1" y="6375679"/>
            <a:ext cx="2819399" cy="34579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11" name="Freeform 6" title="Left scallop edge"/>
          <p:cNvSpPr/>
          <p:nvPr/>
        </p:nvSpPr>
        <p:spPr bwMode="auto">
          <a:xfrm>
            <a:off x="0" y="0"/>
            <a:ext cx="885825" cy="6858000"/>
          </a:xfrm>
          <a:custGeom>
            <a:avLst/>
            <a:gdLst/>
            <a:ahLst/>
            <a:cxnLst/>
            <a:rect l="0" t="0" r="r" b="b"/>
            <a:pathLst>
              <a:path w="558" h="4320">
                <a:moveTo>
                  <a:pt x="0" y="0"/>
                </a:moveTo>
                <a:lnTo>
                  <a:pt x="447" y="0"/>
                </a:lnTo>
                <a:lnTo>
                  <a:pt x="448" y="43"/>
                </a:lnTo>
                <a:lnTo>
                  <a:pt x="453" y="81"/>
                </a:lnTo>
                <a:lnTo>
                  <a:pt x="460" y="114"/>
                </a:lnTo>
                <a:lnTo>
                  <a:pt x="469" y="143"/>
                </a:lnTo>
                <a:lnTo>
                  <a:pt x="479" y="169"/>
                </a:lnTo>
                <a:lnTo>
                  <a:pt x="491" y="192"/>
                </a:lnTo>
                <a:lnTo>
                  <a:pt x="503" y="216"/>
                </a:lnTo>
                <a:lnTo>
                  <a:pt x="515" y="240"/>
                </a:lnTo>
                <a:lnTo>
                  <a:pt x="525" y="263"/>
                </a:lnTo>
                <a:lnTo>
                  <a:pt x="535" y="289"/>
                </a:lnTo>
                <a:lnTo>
                  <a:pt x="545" y="318"/>
                </a:lnTo>
                <a:lnTo>
                  <a:pt x="552" y="351"/>
                </a:lnTo>
                <a:lnTo>
                  <a:pt x="556" y="389"/>
                </a:lnTo>
                <a:lnTo>
                  <a:pt x="558" y="432"/>
                </a:lnTo>
                <a:lnTo>
                  <a:pt x="556" y="475"/>
                </a:lnTo>
                <a:lnTo>
                  <a:pt x="552" y="513"/>
                </a:lnTo>
                <a:lnTo>
                  <a:pt x="545" y="546"/>
                </a:lnTo>
                <a:lnTo>
                  <a:pt x="535" y="575"/>
                </a:lnTo>
                <a:lnTo>
                  <a:pt x="525" y="601"/>
                </a:lnTo>
                <a:lnTo>
                  <a:pt x="515" y="624"/>
                </a:lnTo>
                <a:lnTo>
                  <a:pt x="503" y="648"/>
                </a:lnTo>
                <a:lnTo>
                  <a:pt x="491" y="672"/>
                </a:lnTo>
                <a:lnTo>
                  <a:pt x="479" y="695"/>
                </a:lnTo>
                <a:lnTo>
                  <a:pt x="469" y="721"/>
                </a:lnTo>
                <a:lnTo>
                  <a:pt x="460" y="750"/>
                </a:lnTo>
                <a:lnTo>
                  <a:pt x="453" y="783"/>
                </a:lnTo>
                <a:lnTo>
                  <a:pt x="448" y="821"/>
                </a:lnTo>
                <a:lnTo>
                  <a:pt x="447" y="864"/>
                </a:lnTo>
                <a:lnTo>
                  <a:pt x="448" y="907"/>
                </a:lnTo>
                <a:lnTo>
                  <a:pt x="453" y="945"/>
                </a:lnTo>
                <a:lnTo>
                  <a:pt x="460" y="978"/>
                </a:lnTo>
                <a:lnTo>
                  <a:pt x="469" y="1007"/>
                </a:lnTo>
                <a:lnTo>
                  <a:pt x="479" y="1033"/>
                </a:lnTo>
                <a:lnTo>
                  <a:pt x="491" y="1056"/>
                </a:lnTo>
                <a:lnTo>
                  <a:pt x="503" y="1080"/>
                </a:lnTo>
                <a:lnTo>
                  <a:pt x="515" y="1104"/>
                </a:lnTo>
                <a:lnTo>
                  <a:pt x="525" y="1127"/>
                </a:lnTo>
                <a:lnTo>
                  <a:pt x="535" y="1153"/>
                </a:lnTo>
                <a:lnTo>
                  <a:pt x="545" y="1182"/>
                </a:lnTo>
                <a:lnTo>
                  <a:pt x="552" y="1215"/>
                </a:lnTo>
                <a:lnTo>
                  <a:pt x="556" y="1253"/>
                </a:lnTo>
                <a:lnTo>
                  <a:pt x="558" y="1296"/>
                </a:lnTo>
                <a:lnTo>
                  <a:pt x="556" y="1339"/>
                </a:lnTo>
                <a:lnTo>
                  <a:pt x="552" y="1377"/>
                </a:lnTo>
                <a:lnTo>
                  <a:pt x="545" y="1410"/>
                </a:lnTo>
                <a:lnTo>
                  <a:pt x="535" y="1439"/>
                </a:lnTo>
                <a:lnTo>
                  <a:pt x="525" y="1465"/>
                </a:lnTo>
                <a:lnTo>
                  <a:pt x="515" y="1488"/>
                </a:lnTo>
                <a:lnTo>
                  <a:pt x="503" y="1512"/>
                </a:lnTo>
                <a:lnTo>
                  <a:pt x="491" y="1536"/>
                </a:lnTo>
                <a:lnTo>
                  <a:pt x="479" y="1559"/>
                </a:lnTo>
                <a:lnTo>
                  <a:pt x="469" y="1585"/>
                </a:lnTo>
                <a:lnTo>
                  <a:pt x="460" y="1614"/>
                </a:lnTo>
                <a:lnTo>
                  <a:pt x="453" y="1647"/>
                </a:lnTo>
                <a:lnTo>
                  <a:pt x="448" y="1685"/>
                </a:lnTo>
                <a:lnTo>
                  <a:pt x="447" y="1728"/>
                </a:lnTo>
                <a:lnTo>
                  <a:pt x="448" y="1771"/>
                </a:lnTo>
                <a:lnTo>
                  <a:pt x="453" y="1809"/>
                </a:lnTo>
                <a:lnTo>
                  <a:pt x="460" y="1842"/>
                </a:lnTo>
                <a:lnTo>
                  <a:pt x="469" y="1871"/>
                </a:lnTo>
                <a:lnTo>
                  <a:pt x="479" y="1897"/>
                </a:lnTo>
                <a:lnTo>
                  <a:pt x="491" y="1920"/>
                </a:lnTo>
                <a:lnTo>
                  <a:pt x="503" y="1944"/>
                </a:lnTo>
                <a:lnTo>
                  <a:pt x="515" y="1968"/>
                </a:lnTo>
                <a:lnTo>
                  <a:pt x="525" y="1991"/>
                </a:lnTo>
                <a:lnTo>
                  <a:pt x="535" y="2017"/>
                </a:lnTo>
                <a:lnTo>
                  <a:pt x="545" y="2046"/>
                </a:lnTo>
                <a:lnTo>
                  <a:pt x="552" y="2079"/>
                </a:lnTo>
                <a:lnTo>
                  <a:pt x="556" y="2117"/>
                </a:lnTo>
                <a:lnTo>
                  <a:pt x="558" y="2159"/>
                </a:lnTo>
                <a:lnTo>
                  <a:pt x="556" y="2203"/>
                </a:lnTo>
                <a:lnTo>
                  <a:pt x="552" y="2241"/>
                </a:lnTo>
                <a:lnTo>
                  <a:pt x="545" y="2274"/>
                </a:lnTo>
                <a:lnTo>
                  <a:pt x="535" y="2303"/>
                </a:lnTo>
                <a:lnTo>
                  <a:pt x="525" y="2329"/>
                </a:lnTo>
                <a:lnTo>
                  <a:pt x="515" y="2352"/>
                </a:lnTo>
                <a:lnTo>
                  <a:pt x="503" y="2376"/>
                </a:lnTo>
                <a:lnTo>
                  <a:pt x="491" y="2400"/>
                </a:lnTo>
                <a:lnTo>
                  <a:pt x="479" y="2423"/>
                </a:lnTo>
                <a:lnTo>
                  <a:pt x="469" y="2449"/>
                </a:lnTo>
                <a:lnTo>
                  <a:pt x="460" y="2478"/>
                </a:lnTo>
                <a:lnTo>
                  <a:pt x="453" y="2511"/>
                </a:lnTo>
                <a:lnTo>
                  <a:pt x="448" y="2549"/>
                </a:lnTo>
                <a:lnTo>
                  <a:pt x="447" y="2592"/>
                </a:lnTo>
                <a:lnTo>
                  <a:pt x="448" y="2635"/>
                </a:lnTo>
                <a:lnTo>
                  <a:pt x="453" y="2673"/>
                </a:lnTo>
                <a:lnTo>
                  <a:pt x="460" y="2706"/>
                </a:lnTo>
                <a:lnTo>
                  <a:pt x="469" y="2735"/>
                </a:lnTo>
                <a:lnTo>
                  <a:pt x="479" y="2761"/>
                </a:lnTo>
                <a:lnTo>
                  <a:pt x="491" y="2784"/>
                </a:lnTo>
                <a:lnTo>
                  <a:pt x="515" y="2832"/>
                </a:lnTo>
                <a:lnTo>
                  <a:pt x="525" y="2855"/>
                </a:lnTo>
                <a:lnTo>
                  <a:pt x="535" y="2881"/>
                </a:lnTo>
                <a:lnTo>
                  <a:pt x="545" y="2910"/>
                </a:lnTo>
                <a:lnTo>
                  <a:pt x="552" y="2943"/>
                </a:lnTo>
                <a:lnTo>
                  <a:pt x="556" y="2981"/>
                </a:lnTo>
                <a:lnTo>
                  <a:pt x="558" y="3024"/>
                </a:lnTo>
                <a:lnTo>
                  <a:pt x="556" y="3067"/>
                </a:lnTo>
                <a:lnTo>
                  <a:pt x="552" y="3105"/>
                </a:lnTo>
                <a:lnTo>
                  <a:pt x="545" y="3138"/>
                </a:lnTo>
                <a:lnTo>
                  <a:pt x="535" y="3167"/>
                </a:lnTo>
                <a:lnTo>
                  <a:pt x="525" y="3193"/>
                </a:lnTo>
                <a:lnTo>
                  <a:pt x="515" y="3216"/>
                </a:lnTo>
                <a:lnTo>
                  <a:pt x="503" y="3240"/>
                </a:lnTo>
                <a:lnTo>
                  <a:pt x="491" y="3264"/>
                </a:lnTo>
                <a:lnTo>
                  <a:pt x="479" y="3287"/>
                </a:lnTo>
                <a:lnTo>
                  <a:pt x="469" y="3313"/>
                </a:lnTo>
                <a:lnTo>
                  <a:pt x="460" y="3342"/>
                </a:lnTo>
                <a:lnTo>
                  <a:pt x="453" y="3375"/>
                </a:lnTo>
                <a:lnTo>
                  <a:pt x="448" y="3413"/>
                </a:lnTo>
                <a:lnTo>
                  <a:pt x="447" y="3456"/>
                </a:lnTo>
                <a:lnTo>
                  <a:pt x="448" y="3499"/>
                </a:lnTo>
                <a:lnTo>
                  <a:pt x="453" y="3537"/>
                </a:lnTo>
                <a:lnTo>
                  <a:pt x="460" y="3570"/>
                </a:lnTo>
                <a:lnTo>
                  <a:pt x="469" y="3599"/>
                </a:lnTo>
                <a:lnTo>
                  <a:pt x="479" y="3625"/>
                </a:lnTo>
                <a:lnTo>
                  <a:pt x="491" y="3648"/>
                </a:lnTo>
                <a:lnTo>
                  <a:pt x="503" y="3672"/>
                </a:lnTo>
                <a:lnTo>
                  <a:pt x="515" y="3696"/>
                </a:lnTo>
                <a:lnTo>
                  <a:pt x="525" y="3719"/>
                </a:lnTo>
                <a:lnTo>
                  <a:pt x="535" y="3745"/>
                </a:lnTo>
                <a:lnTo>
                  <a:pt x="545" y="3774"/>
                </a:lnTo>
                <a:lnTo>
                  <a:pt x="552" y="3807"/>
                </a:lnTo>
                <a:lnTo>
                  <a:pt x="556" y="3845"/>
                </a:lnTo>
                <a:lnTo>
                  <a:pt x="558" y="3888"/>
                </a:lnTo>
                <a:lnTo>
                  <a:pt x="556" y="3931"/>
                </a:lnTo>
                <a:lnTo>
                  <a:pt x="552" y="3969"/>
                </a:lnTo>
                <a:lnTo>
                  <a:pt x="545" y="4002"/>
                </a:lnTo>
                <a:lnTo>
                  <a:pt x="535" y="4031"/>
                </a:lnTo>
                <a:lnTo>
                  <a:pt x="525" y="4057"/>
                </a:lnTo>
                <a:lnTo>
                  <a:pt x="515" y="4080"/>
                </a:lnTo>
                <a:lnTo>
                  <a:pt x="503" y="4104"/>
                </a:lnTo>
                <a:lnTo>
                  <a:pt x="491" y="4128"/>
                </a:lnTo>
                <a:lnTo>
                  <a:pt x="479" y="4151"/>
                </a:lnTo>
                <a:lnTo>
                  <a:pt x="469" y="4177"/>
                </a:lnTo>
                <a:lnTo>
                  <a:pt x="460" y="4206"/>
                </a:lnTo>
                <a:lnTo>
                  <a:pt x="453" y="4239"/>
                </a:lnTo>
                <a:lnTo>
                  <a:pt x="448" y="4277"/>
                </a:lnTo>
                <a:lnTo>
                  <a:pt x="447" y="4320"/>
                </a:lnTo>
                <a:lnTo>
                  <a:pt x="0" y="432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0">
            <a:noFill/>
            <a:prstDash val="solid"/>
            <a:round/>
            <a:headEnd/>
            <a:tailEnd/>
          </a:ln>
        </p:spPr>
      </p:sp>
      <p:sp>
        <p:nvSpPr>
          <p:cNvPr id="12" name="Rectangle 11" title="right edge border"/>
          <p:cNvSpPr/>
          <p:nvPr/>
        </p:nvSpPr>
        <p:spPr>
          <a:xfrm>
            <a:off x="11908536" y="0"/>
            <a:ext cx="28346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9144177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38" r:id="rId1"/>
    <p:sldLayoutId id="2147484839" r:id="rId2"/>
    <p:sldLayoutId id="2147484840" r:id="rId3"/>
    <p:sldLayoutId id="2147484841" r:id="rId4"/>
    <p:sldLayoutId id="2147484842" r:id="rId5"/>
    <p:sldLayoutId id="2147484843" r:id="rId6"/>
    <p:sldLayoutId id="2147484844" r:id="rId7"/>
    <p:sldLayoutId id="2147484845" r:id="rId8"/>
    <p:sldLayoutId id="2147484846" r:id="rId9"/>
    <p:sldLayoutId id="2147484847" r:id="rId10"/>
    <p:sldLayoutId id="214748484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100" kern="1200" cap="all" spc="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Gill Sans MT" panose="020B0502020104020203" pitchFamily="34" charset="0"/>
        <a:buChar char="–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10000"/>
        </a:lnSpc>
        <a:spcBef>
          <a:spcPts val="700"/>
        </a:spcBef>
        <a:buClr>
          <a:schemeClr val="tx2"/>
        </a:buClr>
        <a:buFont typeface="Arial" panose="020B0604020202020204" pitchFamily="34" charset="0"/>
        <a:buChar char="•"/>
        <a:defRPr sz="1400" kern="1200" baseline="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792">
          <p15:clr>
            <a:srgbClr val="F26B43"/>
          </p15:clr>
        </p15:guide>
        <p15:guide id="2" pos="7200">
          <p15:clr>
            <a:srgbClr val="F26B43"/>
          </p15:clr>
        </p15:guide>
        <p15:guide id="3" orient="horz" pos="4008">
          <p15:clr>
            <a:srgbClr val="F26B43"/>
          </p15:clr>
        </p15:guide>
        <p15:guide id="4" orient="horz" pos="1440">
          <p15:clr>
            <a:srgbClr val="F26B43"/>
          </p15:clr>
        </p15:guide>
        <p15:guide id="5" orient="horz" pos="3720">
          <p15:clr>
            <a:srgbClr val="F26B43"/>
          </p15:clr>
        </p15:guide>
        <p15:guide id="6" orient="horz" pos="240">
          <p15:clr>
            <a:srgbClr val="F26B43"/>
          </p15:clr>
        </p15:guide>
      </p15:sldGuideLst>
    </p:ext>
  </p:extLst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02919" y="284176"/>
            <a:ext cx="978408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2919" y="2011680"/>
            <a:ext cx="9784080" cy="4206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02266" y="6422854"/>
            <a:ext cx="3000894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l">
              <a:defRPr sz="1050"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6471" y="6422854"/>
            <a:ext cx="50444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8927" y="6422854"/>
            <a:ext cx="946264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8193154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850" r:id="rId1"/>
    <p:sldLayoutId id="2147484851" r:id="rId2"/>
    <p:sldLayoutId id="2147484852" r:id="rId3"/>
    <p:sldLayoutId id="2147484853" r:id="rId4"/>
    <p:sldLayoutId id="2147484854" r:id="rId5"/>
    <p:sldLayoutId id="2147484855" r:id="rId6"/>
    <p:sldLayoutId id="2147484856" r:id="rId7"/>
    <p:sldLayoutId id="2147484857" r:id="rId8"/>
    <p:sldLayoutId id="2147484858" r:id="rId9"/>
    <p:sldLayoutId id="2147484859" r:id="rId10"/>
    <p:sldLayoutId id="2147484860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 typeface="Wingdings" pitchFamily="2" charset="2"/>
        <a:buChar char="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686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02919" y="284176"/>
            <a:ext cx="978408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2919" y="2011680"/>
            <a:ext cx="9784080" cy="4206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02266" y="6422854"/>
            <a:ext cx="3000894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l">
              <a:defRPr sz="1050"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6471" y="6422854"/>
            <a:ext cx="50444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8927" y="6422854"/>
            <a:ext cx="946264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5787646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862" r:id="rId1"/>
    <p:sldLayoutId id="2147484863" r:id="rId2"/>
    <p:sldLayoutId id="2147484864" r:id="rId3"/>
    <p:sldLayoutId id="2147484865" r:id="rId4"/>
    <p:sldLayoutId id="2147484866" r:id="rId5"/>
    <p:sldLayoutId id="2147484867" r:id="rId6"/>
    <p:sldLayoutId id="2147484868" r:id="rId7"/>
    <p:sldLayoutId id="2147484869" r:id="rId8"/>
    <p:sldLayoutId id="2147484870" r:id="rId9"/>
    <p:sldLayoutId id="2147484871" r:id="rId10"/>
    <p:sldLayoutId id="2147484872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 typeface="Wingdings" pitchFamily="2" charset="2"/>
        <a:buChar char="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686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02919" y="284176"/>
            <a:ext cx="978408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2919" y="2011680"/>
            <a:ext cx="9784080" cy="4206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02266" y="6422854"/>
            <a:ext cx="3000894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l">
              <a:defRPr sz="1050"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6471" y="6422854"/>
            <a:ext cx="50444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8927" y="6422854"/>
            <a:ext cx="946264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7669200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874" r:id="rId1"/>
    <p:sldLayoutId id="2147484875" r:id="rId2"/>
    <p:sldLayoutId id="2147484876" r:id="rId3"/>
    <p:sldLayoutId id="2147484877" r:id="rId4"/>
    <p:sldLayoutId id="2147484878" r:id="rId5"/>
    <p:sldLayoutId id="2147484879" r:id="rId6"/>
    <p:sldLayoutId id="2147484880" r:id="rId7"/>
    <p:sldLayoutId id="2147484881" r:id="rId8"/>
    <p:sldLayoutId id="2147484882" r:id="rId9"/>
    <p:sldLayoutId id="2147484883" r:id="rId10"/>
    <p:sldLayoutId id="2147484884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 typeface="Wingdings" pitchFamily="2" charset="2"/>
        <a:buChar char="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686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02919" y="284176"/>
            <a:ext cx="978408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2919" y="2011680"/>
            <a:ext cx="9784080" cy="4206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02266" y="6422854"/>
            <a:ext cx="3000894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l">
              <a:defRPr sz="1050"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6471" y="6422854"/>
            <a:ext cx="50444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8927" y="6422854"/>
            <a:ext cx="946264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0124789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886" r:id="rId1"/>
    <p:sldLayoutId id="2147484887" r:id="rId2"/>
    <p:sldLayoutId id="2147484888" r:id="rId3"/>
    <p:sldLayoutId id="2147484889" r:id="rId4"/>
    <p:sldLayoutId id="2147484890" r:id="rId5"/>
    <p:sldLayoutId id="2147484891" r:id="rId6"/>
    <p:sldLayoutId id="2147484892" r:id="rId7"/>
    <p:sldLayoutId id="2147484893" r:id="rId8"/>
    <p:sldLayoutId id="2147484894" r:id="rId9"/>
    <p:sldLayoutId id="2147484895" r:id="rId10"/>
    <p:sldLayoutId id="2147484896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 typeface="Wingdings" pitchFamily="2" charset="2"/>
        <a:buChar char="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686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02919" y="284176"/>
            <a:ext cx="978408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2919" y="2011680"/>
            <a:ext cx="9784080" cy="4206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02266" y="6422854"/>
            <a:ext cx="3000894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l">
              <a:defRPr sz="1050"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6471" y="6422854"/>
            <a:ext cx="50444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8927" y="6422854"/>
            <a:ext cx="946264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2231425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898" r:id="rId1"/>
    <p:sldLayoutId id="2147484899" r:id="rId2"/>
    <p:sldLayoutId id="2147484900" r:id="rId3"/>
    <p:sldLayoutId id="2147484901" r:id="rId4"/>
    <p:sldLayoutId id="2147484902" r:id="rId5"/>
    <p:sldLayoutId id="2147484903" r:id="rId6"/>
    <p:sldLayoutId id="2147484904" r:id="rId7"/>
    <p:sldLayoutId id="2147484905" r:id="rId8"/>
    <p:sldLayoutId id="2147484906" r:id="rId9"/>
    <p:sldLayoutId id="2147484907" r:id="rId10"/>
    <p:sldLayoutId id="2147484908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 typeface="Wingdings" pitchFamily="2" charset="2"/>
        <a:buChar char="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686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02919" y="284176"/>
            <a:ext cx="978408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2919" y="2011680"/>
            <a:ext cx="9784080" cy="4206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02266" y="6422854"/>
            <a:ext cx="3000894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l">
              <a:defRPr sz="1050"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6471" y="6422854"/>
            <a:ext cx="50444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8927" y="6422854"/>
            <a:ext cx="946264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6324444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910" r:id="rId1"/>
    <p:sldLayoutId id="2147484911" r:id="rId2"/>
    <p:sldLayoutId id="2147484912" r:id="rId3"/>
    <p:sldLayoutId id="2147484913" r:id="rId4"/>
    <p:sldLayoutId id="2147484914" r:id="rId5"/>
    <p:sldLayoutId id="2147484915" r:id="rId6"/>
    <p:sldLayoutId id="2147484916" r:id="rId7"/>
    <p:sldLayoutId id="2147484917" r:id="rId8"/>
    <p:sldLayoutId id="2147484918" r:id="rId9"/>
    <p:sldLayoutId id="2147484919" r:id="rId10"/>
    <p:sldLayoutId id="2147484920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rgbClr val="FFFFFF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 typeface="Wingdings" pitchFamily="2" charset="2"/>
        <a:buChar char="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686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2015732"/>
            <a:ext cx="12192000" cy="4118829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</a:schemeClr>
              </a:gs>
              <a:gs pos="100000">
                <a:schemeClr val="bg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/>
          <a:srcRect t="2769" b="-2769"/>
          <a:stretch/>
        </p:blipFill>
        <p:spPr>
          <a:xfrm>
            <a:off x="0" y="6135624"/>
            <a:ext cx="12192000" cy="74295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534696" y="804519"/>
            <a:ext cx="9520158" cy="1049235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34696" y="2015732"/>
            <a:ext cx="9520158" cy="34506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4138" y="330370"/>
            <a:ext cx="3500715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34695" y="329307"/>
            <a:ext cx="5855719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0060" y="798973"/>
            <a:ext cx="811019" cy="503578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8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cxnSp>
        <p:nvCxnSpPr>
          <p:cNvPr id="12" name="Straight Connector 11"/>
          <p:cNvCxnSpPr/>
          <p:nvPr/>
        </p:nvCxnSpPr>
        <p:spPr>
          <a:xfrm>
            <a:off x="0" y="6141705"/>
            <a:ext cx="121920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02180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cap="none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8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4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02919" y="284176"/>
            <a:ext cx="978408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2919" y="2011680"/>
            <a:ext cx="9784080" cy="4206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02266" y="6422854"/>
            <a:ext cx="3000894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l">
              <a:defRPr sz="1050"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6471" y="6422854"/>
            <a:ext cx="50444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8927" y="6422854"/>
            <a:ext cx="946264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6193267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934" r:id="rId1"/>
    <p:sldLayoutId id="2147484935" r:id="rId2"/>
    <p:sldLayoutId id="2147484936" r:id="rId3"/>
    <p:sldLayoutId id="2147484937" r:id="rId4"/>
    <p:sldLayoutId id="2147484938" r:id="rId5"/>
    <p:sldLayoutId id="2147484939" r:id="rId6"/>
    <p:sldLayoutId id="2147484940" r:id="rId7"/>
    <p:sldLayoutId id="2147484941" r:id="rId8"/>
    <p:sldLayoutId id="2147484942" r:id="rId9"/>
    <p:sldLayoutId id="2147484943" r:id="rId10"/>
    <p:sldLayoutId id="2147484944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rgbClr val="FFFFFF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 typeface="Wingdings" pitchFamily="2" charset="2"/>
        <a:buChar char="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686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3000" y="609600"/>
            <a:ext cx="9875520" cy="13563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57400"/>
            <a:ext cx="9872871" cy="4038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42996" y="6223828"/>
            <a:ext cx="23290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accent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949148" y="6223828"/>
            <a:ext cx="47177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accent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29530" y="6223828"/>
            <a:ext cx="170621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067312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46" r:id="rId1"/>
    <p:sldLayoutId id="2147484947" r:id="rId2"/>
    <p:sldLayoutId id="2147484948" r:id="rId3"/>
    <p:sldLayoutId id="2147484949" r:id="rId4"/>
    <p:sldLayoutId id="2147484950" r:id="rId5"/>
    <p:sldLayoutId id="2147484951" r:id="rId6"/>
    <p:sldLayoutId id="2147484952" r:id="rId7"/>
    <p:sldLayoutId id="2147484953" r:id="rId8"/>
    <p:sldLayoutId id="2147484954" r:id="rId9"/>
    <p:sldLayoutId id="2147484955" r:id="rId10"/>
    <p:sldLayoutId id="214748495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182880" algn="l" defTabSz="914400" rtl="0" eaLnBrk="1" latinLnBrk="0" hangingPunct="1">
        <a:lnSpc>
          <a:spcPct val="90000"/>
        </a:lnSpc>
        <a:spcBef>
          <a:spcPts val="1400"/>
        </a:spcBef>
        <a:buClr>
          <a:schemeClr val="accent1"/>
        </a:buClr>
        <a:buSzPct val="80000"/>
        <a:buFont typeface="Corbel" pitchFamily="34" charset="0"/>
        <a:buChar char="•"/>
        <a:defRPr sz="22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20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8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3000" y="609600"/>
            <a:ext cx="9875520" cy="13563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57400"/>
            <a:ext cx="9872871" cy="4038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42996" y="6223828"/>
            <a:ext cx="23290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accent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949148" y="6223828"/>
            <a:ext cx="47177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accent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29530" y="6223828"/>
            <a:ext cx="170621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9435685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58" r:id="rId1"/>
    <p:sldLayoutId id="2147484959" r:id="rId2"/>
    <p:sldLayoutId id="2147484960" r:id="rId3"/>
    <p:sldLayoutId id="2147484961" r:id="rId4"/>
    <p:sldLayoutId id="2147484962" r:id="rId5"/>
    <p:sldLayoutId id="2147484963" r:id="rId6"/>
    <p:sldLayoutId id="2147484964" r:id="rId7"/>
    <p:sldLayoutId id="2147484965" r:id="rId8"/>
    <p:sldLayoutId id="2147484966" r:id="rId9"/>
    <p:sldLayoutId id="2147484967" r:id="rId10"/>
    <p:sldLayoutId id="214748496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182880" algn="l" defTabSz="914400" rtl="0" eaLnBrk="1" latinLnBrk="0" hangingPunct="1">
        <a:lnSpc>
          <a:spcPct val="90000"/>
        </a:lnSpc>
        <a:spcBef>
          <a:spcPts val="1400"/>
        </a:spcBef>
        <a:buClr>
          <a:schemeClr val="accent1"/>
        </a:buClr>
        <a:buSzPct val="80000"/>
        <a:buFont typeface="Corbel" pitchFamily="34" charset="0"/>
        <a:buChar char="•"/>
        <a:defRPr sz="22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20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8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3000" y="609600"/>
            <a:ext cx="9875520" cy="13563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57400"/>
            <a:ext cx="9872871" cy="4038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42996" y="6223828"/>
            <a:ext cx="23290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949148" y="6223828"/>
            <a:ext cx="47177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29530" y="6223828"/>
            <a:ext cx="170621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990037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70" r:id="rId1"/>
    <p:sldLayoutId id="2147484971" r:id="rId2"/>
    <p:sldLayoutId id="2147484972" r:id="rId3"/>
    <p:sldLayoutId id="2147484973" r:id="rId4"/>
    <p:sldLayoutId id="2147484974" r:id="rId5"/>
    <p:sldLayoutId id="2147484975" r:id="rId6"/>
    <p:sldLayoutId id="2147484976" r:id="rId7"/>
    <p:sldLayoutId id="2147484977" r:id="rId8"/>
    <p:sldLayoutId id="2147484978" r:id="rId9"/>
    <p:sldLayoutId id="2147484979" r:id="rId10"/>
    <p:sldLayoutId id="214748498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182880" algn="l" defTabSz="914400" rtl="0" eaLnBrk="1" latinLnBrk="0" hangingPunct="1">
        <a:lnSpc>
          <a:spcPct val="90000"/>
        </a:lnSpc>
        <a:spcBef>
          <a:spcPts val="1400"/>
        </a:spcBef>
        <a:buClr>
          <a:schemeClr val="tx1"/>
        </a:buClr>
        <a:buSzPct val="80000"/>
        <a:buFont typeface="Corbe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3000" y="609600"/>
            <a:ext cx="9875520" cy="13563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57400"/>
            <a:ext cx="9872871" cy="4038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42996" y="6223828"/>
            <a:ext cx="23290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949148" y="6223828"/>
            <a:ext cx="47177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29530" y="6223828"/>
            <a:ext cx="170621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146475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82" r:id="rId1"/>
    <p:sldLayoutId id="2147484983" r:id="rId2"/>
    <p:sldLayoutId id="2147484984" r:id="rId3"/>
    <p:sldLayoutId id="2147484985" r:id="rId4"/>
    <p:sldLayoutId id="2147484986" r:id="rId5"/>
    <p:sldLayoutId id="2147484987" r:id="rId6"/>
    <p:sldLayoutId id="2147484988" r:id="rId7"/>
    <p:sldLayoutId id="2147484989" r:id="rId8"/>
    <p:sldLayoutId id="2147484990" r:id="rId9"/>
    <p:sldLayoutId id="2147484991" r:id="rId10"/>
    <p:sldLayoutId id="214748499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182880" algn="l" defTabSz="914400" rtl="0" eaLnBrk="1" latinLnBrk="0" hangingPunct="1">
        <a:lnSpc>
          <a:spcPct val="90000"/>
        </a:lnSpc>
        <a:spcBef>
          <a:spcPts val="1400"/>
        </a:spcBef>
        <a:buClr>
          <a:schemeClr val="tx1"/>
        </a:buClr>
        <a:buSzPct val="80000"/>
        <a:buFont typeface="Corbe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SzPct val="80000"/>
        <a:buFont typeface="Corbe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3000" y="609600"/>
            <a:ext cx="9875520" cy="13563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57400"/>
            <a:ext cx="9872871" cy="4038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42996" y="6223828"/>
            <a:ext cx="23290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accent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949148" y="6223828"/>
            <a:ext cx="47177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accent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29530" y="6223828"/>
            <a:ext cx="170621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608872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94" r:id="rId1"/>
    <p:sldLayoutId id="2147484995" r:id="rId2"/>
    <p:sldLayoutId id="2147484996" r:id="rId3"/>
    <p:sldLayoutId id="2147484997" r:id="rId4"/>
    <p:sldLayoutId id="2147484998" r:id="rId5"/>
    <p:sldLayoutId id="2147484999" r:id="rId6"/>
    <p:sldLayoutId id="2147485000" r:id="rId7"/>
    <p:sldLayoutId id="2147485001" r:id="rId8"/>
    <p:sldLayoutId id="2147485002" r:id="rId9"/>
    <p:sldLayoutId id="2147485003" r:id="rId10"/>
    <p:sldLayoutId id="214748500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182880" algn="l" defTabSz="914400" rtl="0" eaLnBrk="1" latinLnBrk="0" hangingPunct="1">
        <a:lnSpc>
          <a:spcPct val="90000"/>
        </a:lnSpc>
        <a:spcBef>
          <a:spcPts val="1400"/>
        </a:spcBef>
        <a:buClr>
          <a:schemeClr val="accent1"/>
        </a:buClr>
        <a:buSzPct val="80000"/>
        <a:buFont typeface="Corbel" pitchFamily="34" charset="0"/>
        <a:buChar char="•"/>
        <a:defRPr sz="22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20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8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3000" y="609600"/>
            <a:ext cx="9875520" cy="13563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57400"/>
            <a:ext cx="9872871" cy="4038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42996" y="6223828"/>
            <a:ext cx="23290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accent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949148" y="6223828"/>
            <a:ext cx="47177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accent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29530" y="6223828"/>
            <a:ext cx="170621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53123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06" r:id="rId1"/>
    <p:sldLayoutId id="2147485007" r:id="rId2"/>
    <p:sldLayoutId id="2147485008" r:id="rId3"/>
    <p:sldLayoutId id="2147485009" r:id="rId4"/>
    <p:sldLayoutId id="2147485010" r:id="rId5"/>
    <p:sldLayoutId id="2147485011" r:id="rId6"/>
    <p:sldLayoutId id="2147485012" r:id="rId7"/>
    <p:sldLayoutId id="2147485013" r:id="rId8"/>
    <p:sldLayoutId id="2147485014" r:id="rId9"/>
    <p:sldLayoutId id="2147485015" r:id="rId10"/>
    <p:sldLayoutId id="214748501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182880" algn="l" defTabSz="914400" rtl="0" eaLnBrk="1" latinLnBrk="0" hangingPunct="1">
        <a:lnSpc>
          <a:spcPct val="90000"/>
        </a:lnSpc>
        <a:spcBef>
          <a:spcPts val="1400"/>
        </a:spcBef>
        <a:buClr>
          <a:schemeClr val="accent1"/>
        </a:buClr>
        <a:buSzPct val="80000"/>
        <a:buFont typeface="Corbel" pitchFamily="34" charset="0"/>
        <a:buChar char="•"/>
        <a:defRPr sz="22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20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8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3000" y="609600"/>
            <a:ext cx="9875520" cy="13563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57400"/>
            <a:ext cx="9872871" cy="4038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42996" y="6223828"/>
            <a:ext cx="23290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accent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949148" y="6223828"/>
            <a:ext cx="47177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accent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29530" y="6223828"/>
            <a:ext cx="170621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434305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18" r:id="rId1"/>
    <p:sldLayoutId id="2147485019" r:id="rId2"/>
    <p:sldLayoutId id="2147485020" r:id="rId3"/>
    <p:sldLayoutId id="2147485021" r:id="rId4"/>
    <p:sldLayoutId id="2147485022" r:id="rId5"/>
    <p:sldLayoutId id="2147485023" r:id="rId6"/>
    <p:sldLayoutId id="2147485024" r:id="rId7"/>
    <p:sldLayoutId id="2147485025" r:id="rId8"/>
    <p:sldLayoutId id="2147485026" r:id="rId9"/>
    <p:sldLayoutId id="2147485027" r:id="rId10"/>
    <p:sldLayoutId id="214748502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182880" algn="l" defTabSz="914400" rtl="0" eaLnBrk="1" latinLnBrk="0" hangingPunct="1">
        <a:lnSpc>
          <a:spcPct val="90000"/>
        </a:lnSpc>
        <a:spcBef>
          <a:spcPts val="1400"/>
        </a:spcBef>
        <a:buClr>
          <a:schemeClr val="accent1"/>
        </a:buClr>
        <a:buSzPct val="80000"/>
        <a:buFont typeface="Corbel" pitchFamily="34" charset="0"/>
        <a:buChar char="•"/>
        <a:defRPr sz="22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20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8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231140" y="243840"/>
            <a:ext cx="11724640" cy="6377939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3000" y="609600"/>
            <a:ext cx="9875520" cy="13563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2057400"/>
            <a:ext cx="9872871" cy="4038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142996" y="6223828"/>
            <a:ext cx="23290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accent1"/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949148" y="6223828"/>
            <a:ext cx="471777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accent1"/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29530" y="6223828"/>
            <a:ext cx="170621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826220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30" r:id="rId1"/>
    <p:sldLayoutId id="2147485031" r:id="rId2"/>
    <p:sldLayoutId id="2147485032" r:id="rId3"/>
    <p:sldLayoutId id="2147485033" r:id="rId4"/>
    <p:sldLayoutId id="2147485034" r:id="rId5"/>
    <p:sldLayoutId id="2147485035" r:id="rId6"/>
    <p:sldLayoutId id="2147485036" r:id="rId7"/>
    <p:sldLayoutId id="2147485037" r:id="rId8"/>
    <p:sldLayoutId id="2147485038" r:id="rId9"/>
    <p:sldLayoutId id="2147485039" r:id="rId10"/>
    <p:sldLayoutId id="214748504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182880" algn="l" defTabSz="914400" rtl="0" eaLnBrk="1" latinLnBrk="0" hangingPunct="1">
        <a:lnSpc>
          <a:spcPct val="90000"/>
        </a:lnSpc>
        <a:spcBef>
          <a:spcPts val="1400"/>
        </a:spcBef>
        <a:buClr>
          <a:schemeClr val="accent1"/>
        </a:buClr>
        <a:buSzPct val="80000"/>
        <a:buFont typeface="Corbel" pitchFamily="34" charset="0"/>
        <a:buChar char="•"/>
        <a:defRPr sz="22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20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8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SzPct val="80000"/>
        <a:buFont typeface="Corbel" pitchFamily="34" charset="0"/>
        <a:buChar char="•"/>
        <a:defRPr sz="1600" kern="120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19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40263310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042" r:id="rId1"/>
    <p:sldLayoutId id="2147485043" r:id="rId2"/>
    <p:sldLayoutId id="2147485044" r:id="rId3"/>
    <p:sldLayoutId id="2147485045" r:id="rId4"/>
    <p:sldLayoutId id="2147485046" r:id="rId5"/>
    <p:sldLayoutId id="2147485047" r:id="rId6"/>
    <p:sldLayoutId id="2147485048" r:id="rId7"/>
    <p:sldLayoutId id="2147485049" r:id="rId8"/>
    <p:sldLayoutId id="2147485050" r:id="rId9"/>
    <p:sldLayoutId id="2147485051" r:id="rId10"/>
    <p:sldLayoutId id="2147485052" r:id="rId11"/>
    <p:sldLayoutId id="2147485053" r:id="rId12"/>
    <p:sldLayoutId id="2147485054" r:id="rId13"/>
    <p:sldLayoutId id="2147485055" r:id="rId14"/>
    <p:sldLayoutId id="2147485056" r:id="rId15"/>
    <p:sldLayoutId id="2147485057" r:id="rId16"/>
    <p:sldLayoutId id="2147485058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51579" y="804519"/>
            <a:ext cx="9291215" cy="104923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1579" y="2015732"/>
            <a:ext cx="9291215" cy="34506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42079" y="330370"/>
            <a:ext cx="3500715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451579" y="329307"/>
            <a:ext cx="5626774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0060" y="798973"/>
            <a:ext cx="811019" cy="503578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800">
                <a:solidFill>
                  <a:schemeClr val="accent1"/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  <p:sp>
        <p:nvSpPr>
          <p:cNvPr id="9" name="Rectangle 8"/>
          <p:cNvSpPr/>
          <p:nvPr/>
        </p:nvSpPr>
        <p:spPr>
          <a:xfrm>
            <a:off x="0" y="3622291"/>
            <a:ext cx="12192000" cy="2505984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8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8" b="-1538"/>
          <a:stretch/>
        </p:blipFill>
        <p:spPr>
          <a:xfrm>
            <a:off x="0" y="6129338"/>
            <a:ext cx="12192000" cy="742950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>
          <a:xfrm>
            <a:off x="0" y="6138142"/>
            <a:ext cx="121920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3099792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cap="all">
          <a:solidFill>
            <a:schemeClr val="accent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8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4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19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5131334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060" r:id="rId1"/>
    <p:sldLayoutId id="2147485061" r:id="rId2"/>
    <p:sldLayoutId id="2147485062" r:id="rId3"/>
    <p:sldLayoutId id="2147485063" r:id="rId4"/>
    <p:sldLayoutId id="2147485064" r:id="rId5"/>
    <p:sldLayoutId id="2147485065" r:id="rId6"/>
    <p:sldLayoutId id="2147485066" r:id="rId7"/>
    <p:sldLayoutId id="2147485067" r:id="rId8"/>
    <p:sldLayoutId id="2147485068" r:id="rId9"/>
    <p:sldLayoutId id="2147485069" r:id="rId10"/>
    <p:sldLayoutId id="2147485070" r:id="rId11"/>
    <p:sldLayoutId id="2147485071" r:id="rId12"/>
    <p:sldLayoutId id="2147485072" r:id="rId13"/>
    <p:sldLayoutId id="2147485073" r:id="rId14"/>
    <p:sldLayoutId id="2147485074" r:id="rId15"/>
    <p:sldLayoutId id="2147485075" r:id="rId16"/>
    <p:sldLayoutId id="2147485076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19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97283489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078" r:id="rId1"/>
    <p:sldLayoutId id="2147485079" r:id="rId2"/>
    <p:sldLayoutId id="2147485080" r:id="rId3"/>
    <p:sldLayoutId id="2147485081" r:id="rId4"/>
    <p:sldLayoutId id="2147485082" r:id="rId5"/>
    <p:sldLayoutId id="2147485083" r:id="rId6"/>
    <p:sldLayoutId id="2147485084" r:id="rId7"/>
    <p:sldLayoutId id="2147485085" r:id="rId8"/>
    <p:sldLayoutId id="2147485086" r:id="rId9"/>
    <p:sldLayoutId id="2147485087" r:id="rId10"/>
    <p:sldLayoutId id="2147485088" r:id="rId11"/>
    <p:sldLayoutId id="2147485089" r:id="rId12"/>
    <p:sldLayoutId id="2147485090" r:id="rId13"/>
    <p:sldLayoutId id="2147485091" r:id="rId14"/>
    <p:sldLayoutId id="2147485092" r:id="rId15"/>
    <p:sldLayoutId id="2147485093" r:id="rId16"/>
    <p:sldLayoutId id="2147485094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19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40602830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114" r:id="rId1"/>
    <p:sldLayoutId id="2147485115" r:id="rId2"/>
    <p:sldLayoutId id="2147485116" r:id="rId3"/>
    <p:sldLayoutId id="2147485117" r:id="rId4"/>
    <p:sldLayoutId id="2147485118" r:id="rId5"/>
    <p:sldLayoutId id="2147485119" r:id="rId6"/>
    <p:sldLayoutId id="2147485120" r:id="rId7"/>
    <p:sldLayoutId id="2147485121" r:id="rId8"/>
    <p:sldLayoutId id="2147485122" r:id="rId9"/>
    <p:sldLayoutId id="2147485123" r:id="rId10"/>
    <p:sldLayoutId id="2147485124" r:id="rId11"/>
    <p:sldLayoutId id="2147485125" r:id="rId12"/>
    <p:sldLayoutId id="2147485126" r:id="rId13"/>
    <p:sldLayoutId id="2147485127" r:id="rId14"/>
    <p:sldLayoutId id="2147485128" r:id="rId15"/>
    <p:sldLayoutId id="2147485129" r:id="rId16"/>
    <p:sldLayoutId id="2147485130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19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07205936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132" r:id="rId1"/>
    <p:sldLayoutId id="2147485133" r:id="rId2"/>
    <p:sldLayoutId id="2147485134" r:id="rId3"/>
    <p:sldLayoutId id="2147485135" r:id="rId4"/>
    <p:sldLayoutId id="2147485136" r:id="rId5"/>
    <p:sldLayoutId id="2147485137" r:id="rId6"/>
    <p:sldLayoutId id="2147485138" r:id="rId7"/>
    <p:sldLayoutId id="2147485139" r:id="rId8"/>
    <p:sldLayoutId id="2147485140" r:id="rId9"/>
    <p:sldLayoutId id="2147485141" r:id="rId10"/>
    <p:sldLayoutId id="2147485142" r:id="rId11"/>
    <p:sldLayoutId id="2147485143" r:id="rId12"/>
    <p:sldLayoutId id="2147485144" r:id="rId13"/>
    <p:sldLayoutId id="2147485145" r:id="rId14"/>
    <p:sldLayoutId id="2147485146" r:id="rId15"/>
    <p:sldLayoutId id="2147485147" r:id="rId16"/>
    <p:sldLayoutId id="2147485148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19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6303416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168" r:id="rId1"/>
    <p:sldLayoutId id="2147485169" r:id="rId2"/>
    <p:sldLayoutId id="2147485170" r:id="rId3"/>
    <p:sldLayoutId id="2147485171" r:id="rId4"/>
    <p:sldLayoutId id="2147485172" r:id="rId5"/>
    <p:sldLayoutId id="2147485173" r:id="rId6"/>
    <p:sldLayoutId id="2147485174" r:id="rId7"/>
    <p:sldLayoutId id="2147485175" r:id="rId8"/>
    <p:sldLayoutId id="2147485176" r:id="rId9"/>
    <p:sldLayoutId id="2147485177" r:id="rId10"/>
    <p:sldLayoutId id="2147485178" r:id="rId11"/>
    <p:sldLayoutId id="2147485179" r:id="rId12"/>
    <p:sldLayoutId id="2147485180" r:id="rId13"/>
    <p:sldLayoutId id="2147485181" r:id="rId14"/>
    <p:sldLayoutId id="2147485182" r:id="rId15"/>
    <p:sldLayoutId id="2147485183" r:id="rId16"/>
    <p:sldLayoutId id="2147485184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19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4302056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222" r:id="rId1"/>
    <p:sldLayoutId id="2147485223" r:id="rId2"/>
    <p:sldLayoutId id="2147485224" r:id="rId3"/>
    <p:sldLayoutId id="2147485225" r:id="rId4"/>
    <p:sldLayoutId id="2147485226" r:id="rId5"/>
    <p:sldLayoutId id="2147485227" r:id="rId6"/>
    <p:sldLayoutId id="2147485228" r:id="rId7"/>
    <p:sldLayoutId id="2147485229" r:id="rId8"/>
    <p:sldLayoutId id="2147485230" r:id="rId9"/>
    <p:sldLayoutId id="2147485231" r:id="rId10"/>
    <p:sldLayoutId id="2147485232" r:id="rId11"/>
    <p:sldLayoutId id="2147485233" r:id="rId12"/>
    <p:sldLayoutId id="2147485234" r:id="rId13"/>
    <p:sldLayoutId id="2147485235" r:id="rId14"/>
    <p:sldLayoutId id="2147485236" r:id="rId15"/>
    <p:sldLayoutId id="2147485237" r:id="rId16"/>
    <p:sldLayoutId id="2147485238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19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1144350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240" r:id="rId1"/>
    <p:sldLayoutId id="2147485241" r:id="rId2"/>
    <p:sldLayoutId id="2147485242" r:id="rId3"/>
    <p:sldLayoutId id="2147485243" r:id="rId4"/>
    <p:sldLayoutId id="2147485244" r:id="rId5"/>
    <p:sldLayoutId id="2147485245" r:id="rId6"/>
    <p:sldLayoutId id="2147485246" r:id="rId7"/>
    <p:sldLayoutId id="2147485247" r:id="rId8"/>
    <p:sldLayoutId id="2147485248" r:id="rId9"/>
    <p:sldLayoutId id="2147485249" r:id="rId10"/>
    <p:sldLayoutId id="2147485250" r:id="rId11"/>
    <p:sldLayoutId id="2147485251" r:id="rId12"/>
    <p:sldLayoutId id="2147485252" r:id="rId13"/>
    <p:sldLayoutId id="2147485253" r:id="rId14"/>
    <p:sldLayoutId id="2147485254" r:id="rId15"/>
    <p:sldLayoutId id="2147485255" r:id="rId16"/>
    <p:sldLayoutId id="2147485256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adFill flip="none" rotWithShape="1">
              <a:gsLst>
                <a:gs pos="0">
                  <a:schemeClr val="tx2"/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adFill flip="none" rotWithShape="1">
              <a:gsLst>
                <a:gs pos="0">
                  <a:schemeClr val="tx2">
                    <a:alpha val="80000"/>
                  </a:schemeClr>
                </a:gs>
                <a:gs pos="100000">
                  <a:schemeClr val="bg2">
                    <a:lumMod val="60000"/>
                    <a:lumOff val="40000"/>
                    <a:alpha val="6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2985662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258" r:id="rId1"/>
    <p:sldLayoutId id="2147485259" r:id="rId2"/>
    <p:sldLayoutId id="2147485260" r:id="rId3"/>
    <p:sldLayoutId id="2147485261" r:id="rId4"/>
    <p:sldLayoutId id="2147485262" r:id="rId5"/>
    <p:sldLayoutId id="2147485263" r:id="rId6"/>
    <p:sldLayoutId id="2147485264" r:id="rId7"/>
    <p:sldLayoutId id="2147485265" r:id="rId8"/>
    <p:sldLayoutId id="2147485266" r:id="rId9"/>
    <p:sldLayoutId id="2147485267" r:id="rId10"/>
    <p:sldLayoutId id="2147485268" r:id="rId11"/>
    <p:sldLayoutId id="2147485269" r:id="rId12"/>
    <p:sldLayoutId id="2147485270" r:id="rId13"/>
    <p:sldLayoutId id="2147485271" r:id="rId14"/>
    <p:sldLayoutId id="2147485272" r:id="rId15"/>
    <p:sldLayoutId id="2147485273" r:id="rId16"/>
    <p:sldLayoutId id="2147485274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adFill flip="none" rotWithShape="1">
              <a:gsLst>
                <a:gs pos="0">
                  <a:schemeClr val="tx2"/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adFill flip="none" rotWithShape="1">
              <a:gsLst>
                <a:gs pos="0">
                  <a:schemeClr val="tx2">
                    <a:alpha val="80000"/>
                  </a:schemeClr>
                </a:gs>
                <a:gs pos="100000">
                  <a:schemeClr val="bg2">
                    <a:lumMod val="60000"/>
                    <a:lumOff val="40000"/>
                    <a:alpha val="6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8940563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276" r:id="rId1"/>
    <p:sldLayoutId id="2147485277" r:id="rId2"/>
    <p:sldLayoutId id="2147485278" r:id="rId3"/>
    <p:sldLayoutId id="2147485279" r:id="rId4"/>
    <p:sldLayoutId id="2147485280" r:id="rId5"/>
    <p:sldLayoutId id="2147485281" r:id="rId6"/>
    <p:sldLayoutId id="2147485282" r:id="rId7"/>
    <p:sldLayoutId id="2147485283" r:id="rId8"/>
    <p:sldLayoutId id="2147485284" r:id="rId9"/>
    <p:sldLayoutId id="2147485285" r:id="rId10"/>
    <p:sldLayoutId id="2147485286" r:id="rId11"/>
    <p:sldLayoutId id="2147485287" r:id="rId12"/>
    <p:sldLayoutId id="2147485288" r:id="rId13"/>
    <p:sldLayoutId id="2147485289" r:id="rId14"/>
    <p:sldLayoutId id="2147485290" r:id="rId15"/>
    <p:sldLayoutId id="2147485291" r:id="rId16"/>
    <p:sldLayoutId id="2147485292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30000"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adFill flip="none" rotWithShape="1">
              <a:gsLst>
                <a:gs pos="0">
                  <a:schemeClr val="tx2"/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adFill flip="none" rotWithShape="1">
              <a:gsLst>
                <a:gs pos="0">
                  <a:schemeClr val="tx2">
                    <a:alpha val="80000"/>
                  </a:schemeClr>
                </a:gs>
                <a:gs pos="100000">
                  <a:schemeClr val="bg2">
                    <a:lumMod val="60000"/>
                    <a:lumOff val="40000"/>
                    <a:alpha val="6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2A9E65-5ED1-4F9D-B9D5-B9A7C455AB09}" type="datetimeFigureOut">
              <a:rPr lang="id-ID" smtClean="0"/>
              <a:t>19/09/2018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4A471-47CC-4A98-BCA4-A531D6956010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8983525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294" r:id="rId1"/>
    <p:sldLayoutId id="2147485295" r:id="rId2"/>
    <p:sldLayoutId id="2147485296" r:id="rId3"/>
    <p:sldLayoutId id="2147485297" r:id="rId4"/>
    <p:sldLayoutId id="2147485298" r:id="rId5"/>
    <p:sldLayoutId id="2147485299" r:id="rId6"/>
    <p:sldLayoutId id="2147485300" r:id="rId7"/>
    <p:sldLayoutId id="2147485301" r:id="rId8"/>
    <p:sldLayoutId id="2147485302" r:id="rId9"/>
    <p:sldLayoutId id="2147485303" r:id="rId10"/>
    <p:sldLayoutId id="2147485304" r:id="rId11"/>
    <p:sldLayoutId id="2147485305" r:id="rId12"/>
    <p:sldLayoutId id="2147485306" r:id="rId13"/>
    <p:sldLayoutId id="2147485307" r:id="rId14"/>
    <p:sldLayoutId id="2147485308" r:id="rId15"/>
    <p:sldLayoutId id="2147485309" r:id="rId16"/>
    <p:sldLayoutId id="2147485310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effectLst>
            <a:outerShdw blurRad="177800" dist="38100" dir="2700000" algn="tl">
              <a:srgbClr val="000000">
                <a:alpha val="24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effectLst>
            <a:outerShdw blurRad="152400" dist="38100" dir="2700000" algn="tl">
              <a:srgbClr val="000000">
                <a:alpha val="36000"/>
              </a:srgb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152400" dist="38100" dir="2700000" algn="tl">
              <a:srgbClr val="000000">
                <a:alpha val="36000"/>
              </a:srgb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152400" dist="38100" dir="2700000" algn="tl">
              <a:srgbClr val="000000">
                <a:alpha val="36000"/>
              </a:srgb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152400" dist="38100" dir="2700000" algn="tl">
              <a:srgbClr val="000000">
                <a:alpha val="36000"/>
              </a:srgb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152400" dist="38100" dir="2700000" algn="tl">
              <a:srgbClr val="000000">
                <a:alpha val="36000"/>
              </a:srgb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9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0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0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6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74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4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9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0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18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2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4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6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80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9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14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0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48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64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8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9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1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3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50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6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4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0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1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2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34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0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6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78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88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0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2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40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5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4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08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24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46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8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8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68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02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slideLayout" Target="../slideLayouts/slideLayout1720.xml"/><Relationship Id="rId1" Type="http://schemas.openxmlformats.org/officeDocument/2006/relationships/video" Target="https://www.youtube.com/embed/3CJrkeMfwqs" TargetMode="Externa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20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60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9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0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0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5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9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8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9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0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5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9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0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0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8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9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8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4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0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2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3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0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8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8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9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9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3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3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4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8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This is default blank title presentation in PowerPoint 2016 in different design theme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2133599"/>
          </a:xfrm>
        </p:spPr>
        <p:txBody>
          <a:bodyPr>
            <a:normAutofit lnSpcReduction="10000"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gradient design texture to reproduce to test in Impress 6.1. Each 2 slides has unique design presentation background to make sure running correctly both in terms of design, gradient texture background, and new transition animations that can run well in Impress 6.1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131617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D94F25-A372-4ADB-9E0B-11BFD70902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Facet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58CE6E-170C-44EC-A74A-B6E84AFABE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Pink Facet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874332531"/>
      </p:ext>
    </p:extLst>
  </p:cSld>
  <p:clrMapOvr>
    <a:masterClrMapping/>
  </p:clrMapOvr>
  <p:transition spd="slow">
    <p:wipe dir="u"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Banded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Banded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159137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289239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l"/>
      </p:transition>
    </mc:Choice>
    <mc:Fallback xmlns="">
      <p:transition spd="slow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Basis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Basis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600588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51208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l"/>
      </p:transition>
    </mc:Choice>
    <mc:Fallback xmlns="">
      <p:transition spd="slow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Basis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Basis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808190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714600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r"/>
      </p:transition>
    </mc:Choice>
    <mc:Fallback xmlns="">
      <p:transition spd="slow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Basis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Basis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43564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160586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 dir="u"/>
      </p:transition>
    </mc:Choice>
    <mc:Fallback xmlns="">
      <p:transition spd="slow"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Basis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Basis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4104920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 dir="r"/>
      </p:transition>
    </mc:Choice>
    <mc:Fallback xmlns="">
      <p:transition spd="slow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183920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 dir="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This is default blank title presentation in PowerPoint 2016 in different design theme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color design texture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745670967"/>
      </p:ext>
    </p:extLst>
  </p:cSld>
  <p:clrMapOvr>
    <a:masterClrMapping/>
  </p:clrMapOvr>
  <p:transition spd="slow">
    <p:strips dir="ld"/>
  </p:transition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Berlin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Berlin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468222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6401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/>
      </p:transition>
    </mc:Choice>
    <mc:Fallback xmlns="">
      <p:transition spd="slow"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Berlin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Berlin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126074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759635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u" isInverted="1"/>
      </p:transition>
    </mc:Choice>
    <mc:Fallback xmlns="">
      <p:transition spd="slow"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Berlin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Berlin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47694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Inverted="1"/>
      </p:transition>
    </mc:Choice>
    <mc:Fallback xmlns="">
      <p:transition spd="slow"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11463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d" isInverted="1"/>
      </p:transition>
    </mc:Choice>
    <mc:Fallback xmlns="">
      <p:transition spd="slow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Berlin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Berlin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4188544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comb/>
      </p:transition>
    </mc:Choice>
    <mc:Fallback xmlns="">
      <p:transition spd="slow">
        <p:comb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040017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comb dir="vert"/>
      </p:transition>
    </mc:Choice>
    <mc:Fallback xmlns="">
      <p:transition spd="slow">
        <p:comb dir="vert"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Circuit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Circuit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352978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warp dir="in"/>
      </p:transition>
    </mc:Choice>
    <mc:Fallback xmlns="">
      <p:transition spd="slow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171773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D94F25-A372-4ADB-9E0B-11BFD70902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Facet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58CE6E-170C-44EC-A74A-B6E84AFABE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Dark Green Facet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087343275"/>
      </p:ext>
    </p:extLst>
  </p:cSld>
  <p:clrMapOvr>
    <a:masterClrMapping/>
  </p:clrMapOvr>
  <p:transition spd="slow">
    <p:strips/>
  </p:transition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Circuit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Circuit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696980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newsflash/>
      </p:transition>
    </mc:Choice>
    <mc:Fallback xmlns="">
      <p:transition spd="slow">
        <p:newsflash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281298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random/>
      </p:transition>
    </mc:Choice>
    <mc:Fallback xmlns="">
      <p:transition spd="slow">
        <p:random/>
      </p:transition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Circuit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Circuit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148013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81543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r"/>
      </p:transition>
    </mc:Choice>
    <mc:Fallback xmlns="">
      <p:transition spd="slow">
        <p:fade/>
      </p:transition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Circuit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Circuit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54895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848339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d"/>
      </p:transition>
    </mc:Choice>
    <mc:Fallback xmlns="">
      <p:transition spd="slow">
        <p:fade/>
      </p:transition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Crop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Crop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4139240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905260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r"/>
      </p:transition>
    </mc:Choice>
    <mc:Fallback xmlns="">
      <p:transition spd="slow">
        <p:fade/>
      </p:transition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Crop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Crop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40424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conveyor dir="l"/>
      </p:transition>
    </mc:Choice>
    <mc:Fallback xmlns="">
      <p:transition spd="slow">
        <p:fade/>
      </p:transition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280728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conveyor dir="r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800" dirty="0"/>
              <a:t>This is default blank title presentation in PowerPoint 2016 in different design theme</a:t>
            </a:r>
            <a:endParaRPr lang="id-ID" sz="48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color design texture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122998787"/>
      </p:ext>
    </p:extLst>
  </p:cSld>
  <p:clrMapOvr>
    <a:masterClrMapping/>
  </p:clrMapOvr>
  <p:transition spd="slow">
    <p:strips dir="rd"/>
  </p:transition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Crop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Crop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284442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037629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dir="u" isContent="1"/>
      </p:transition>
    </mc:Choice>
    <mc:Fallback xmlns="">
      <p:transition spd="slow">
        <p:fade/>
      </p:transition>
    </mc:Fallback>
  </mc:AlternateContent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Crop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Crop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4190330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Content="1"/>
      </p:transition>
    </mc:Choice>
    <mc:Fallback xmlns="">
      <p:transition spd="slow">
        <p:fade/>
      </p:transition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048684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dir="d" isContent="1"/>
      </p:transition>
    </mc:Choice>
    <mc:Fallback xmlns="">
      <p:transition spd="slow">
        <p:fade/>
      </p:transition>
    </mc:Fallback>
  </mc:AlternateContent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Damask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Damask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994390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window dir="vert"/>
      </p:transition>
    </mc:Choice>
    <mc:Fallback xmlns="">
      <p:transition spd="slow">
        <p:fade/>
      </p:transition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113087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window/>
      </p:transition>
    </mc:Choice>
    <mc:Fallback xmlns="">
      <p:transition spd="slow">
        <p:fade/>
      </p:transition>
    </mc:Fallback>
  </mc:AlternateContent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Damask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Damask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914907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 isInverted="1"/>
      </p:transition>
    </mc:Choice>
    <mc:Fallback xmlns="">
      <p:transition spd="slow">
        <p:fade/>
      </p:transition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542807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dir="u" isContent="1" isInverted="1"/>
      </p:transition>
    </mc:Choice>
    <mc:Fallback xmlns="">
      <p:transition spd="slow">
        <p:fade/>
      </p:transition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Damask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Damask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836486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dir="r" isContent="1" isInverted="1"/>
      </p:transition>
    </mc:Choice>
    <mc:Fallback xmlns="">
      <p:transition spd="slow">
        <p:fade/>
      </p:transition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07066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dir="d" isContent="1" isInverted="1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379A3B-F3AF-4E25-B987-6FF96332F8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Gallery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ECE240-B169-448C-A8C1-F1DE33FEB8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Gallery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704866740"/>
      </p:ext>
    </p:extLst>
  </p:cSld>
  <p:clrMapOvr>
    <a:masterClrMapping/>
  </p:clrMapOvr>
  <p:transition spd="slow">
    <p:strips dir="ru"/>
  </p:transition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Damask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Damask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881353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ythrough/>
      </p:transition>
    </mc:Choice>
    <mc:Fallback xmlns="">
      <p:transition spd="slow">
        <p:fade/>
      </p:transition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582036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ythrough dir="out"/>
      </p:transition>
    </mc:Choice>
    <mc:Fallback xmlns="">
      <p:transition spd="slow">
        <p:fade/>
      </p:transition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Dividend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Dividend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071287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ythrough hasBounce="1"/>
      </p:transition>
    </mc:Choice>
    <mc:Fallback xmlns="">
      <p:transition spd="slow">
        <p:fade/>
      </p:transition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621934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ythrough dir="out" hasBounce="1"/>
      </p:transition>
    </mc:Choice>
    <mc:Fallback xmlns="">
      <p:transition spd="slow">
        <p:fade/>
      </p:transition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Feathered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Feathered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570271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ythrough hasBounce="1"/>
      </p:transition>
    </mc:Choice>
    <mc:Fallback xmlns="">
      <p:transition spd="slow">
        <p:fade/>
      </p:transition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634762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ythrough dir="out" hasBounce="1"/>
      </p:transition>
    </mc:Choice>
    <mc:Fallback xmlns="">
      <p:transition spd="slow">
        <p:fade/>
      </p:transition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Parallax Theme</a:t>
            </a:r>
            <a:endParaRPr lang="id-ID" dirty="0"/>
          </a:p>
        </p:txBody>
      </p:sp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CAD433EA-22C5-470E-A74B-F0FE041B678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53736727"/>
              </p:ext>
            </p:extLst>
          </p:nvPr>
        </p:nvGraphicFramePr>
        <p:xfrm>
          <a:off x="1484313" y="2667000"/>
          <a:ext cx="10018712" cy="3124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55121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ythrough hasBounce="1"/>
      </p:transition>
    </mc:Choice>
    <mc:Fallback xmlns="">
      <p:transition spd="slow">
        <p:fade/>
      </p:transition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0005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ythrough dir="out" hasBounce="1"/>
      </p:transition>
    </mc:Choice>
    <mc:Fallback xmlns="">
      <p:transition spd="slow">
        <p:fade/>
      </p:transition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7321" y="689113"/>
            <a:ext cx="11317357" cy="2093843"/>
          </a:xfrm>
        </p:spPr>
        <p:txBody>
          <a:bodyPr>
            <a:normAutofit/>
          </a:bodyPr>
          <a:lstStyle/>
          <a:p>
            <a:pPr algn="ctr"/>
            <a:r>
              <a:rPr lang="en-US" dirty="0"/>
              <a:t>Wildlife sample video from </a:t>
            </a:r>
            <a:r>
              <a:rPr lang="en-US" dirty="0" err="1"/>
              <a:t>Youtube</a:t>
            </a:r>
            <a:br>
              <a:rPr lang="en-US" dirty="0"/>
            </a:br>
            <a:r>
              <a:rPr lang="en-US" dirty="0"/>
              <a:t>Using Insert online video by search into </a:t>
            </a:r>
            <a:r>
              <a:rPr lang="en-US" dirty="0" err="1"/>
              <a:t>powerpoint</a:t>
            </a:r>
            <a:r>
              <a:rPr lang="en-US" dirty="0"/>
              <a:t> 2016</a:t>
            </a:r>
            <a:endParaRPr lang="id-ID" dirty="0"/>
          </a:p>
        </p:txBody>
      </p:sp>
      <p:pic>
        <p:nvPicPr>
          <p:cNvPr id="4" name="Online Media 3" title="Wildlife In HD (Windows 7 Sample Video)">
            <a:hlinkClick r:id="" action="ppaction://media"/>
            <a:extLst>
              <a:ext uri="{FF2B5EF4-FFF2-40B4-BE49-F238E27FC236}">
                <a16:creationId xmlns:a16="http://schemas.microsoft.com/office/drawing/2014/main" id="{6175D531-A355-4744-AF16-01B593BAB361}"/>
              </a:ext>
            </a:extLst>
          </p:cNvPr>
          <p:cNvPicPr>
            <a:picLocks noGrp="1" noRot="1" noChangeAspect="1"/>
          </p:cNvPicPr>
          <p:nvPr>
            <p:ph idx="1"/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3810000" y="2919413"/>
            <a:ext cx="4572000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5934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ythrough hasBounce="1"/>
      </p:transition>
    </mc:Choice>
    <mc:Fallback xmlns="">
      <p:transition spd="slow">
        <p:fade/>
      </p:transition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7321" y="808381"/>
            <a:ext cx="11317357" cy="1298713"/>
          </a:xfrm>
        </p:spPr>
        <p:txBody>
          <a:bodyPr>
            <a:normAutofit/>
          </a:bodyPr>
          <a:lstStyle/>
          <a:p>
            <a:pPr algn="ctr"/>
            <a:r>
              <a:rPr lang="en-US" sz="2800" dirty="0"/>
              <a:t>Wildlife sample video by Insert sample video from pc into </a:t>
            </a:r>
            <a:r>
              <a:rPr lang="en-US" sz="2800" dirty="0" err="1"/>
              <a:t>powerpoint</a:t>
            </a:r>
            <a:r>
              <a:rPr lang="en-US" sz="2800" dirty="0"/>
              <a:t> 2016</a:t>
            </a:r>
            <a:endParaRPr lang="id-ID" sz="2800" dirty="0"/>
          </a:p>
        </p:txBody>
      </p:sp>
      <p:pic>
        <p:nvPicPr>
          <p:cNvPr id="6" name="Wildlife HD">
            <a:hlinkClick r:id="" action="ppaction://media"/>
            <a:extLst>
              <a:ext uri="{FF2B5EF4-FFF2-40B4-BE49-F238E27FC236}">
                <a16:creationId xmlns:a16="http://schemas.microsoft.com/office/drawing/2014/main" id="{6F7ED08D-8DE7-464A-AF05-86BAC18BB1F6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524125" y="2193925"/>
            <a:ext cx="7143750" cy="4024313"/>
          </a:xfrm>
        </p:spPr>
      </p:pic>
    </p:spTree>
    <p:extLst>
      <p:ext uri="{BB962C8B-B14F-4D97-AF65-F5344CB8AC3E}">
        <p14:creationId xmlns:p14="http://schemas.microsoft.com/office/powerpoint/2010/main" val="115374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ythrough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11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800" dirty="0"/>
              <a:t>This is default blank title presentation in PowerPoint 2016 in different design theme</a:t>
            </a:r>
            <a:endParaRPr lang="id-ID" sz="48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 fontScale="85000" lnSpcReduction="10000"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color design texture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71827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379A3B-F3AF-4E25-B987-6FF96332F8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Gallery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ECE240-B169-448C-A8C1-F1DE33FEB8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Gallery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590666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 dir="in"/>
      </p:transition>
    </mc:Choice>
    <mc:Fallback xmlns="">
      <p:transition spd="slow">
        <p:split orient="vert" dir="in"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800" dirty="0"/>
              <a:t>This is default blank title presentation in PowerPoint 2016 in different design theme</a:t>
            </a:r>
            <a:endParaRPr lang="id-ID" sz="48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color design texture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626093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dir="in"/>
      </p:transition>
    </mc:Choice>
    <mc:Fallback xmlns="">
      <p:transition spd="slow">
        <p:split dir="in"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379A3B-F3AF-4E25-B987-6FF96332F8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Gallery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ECE240-B169-448C-A8C1-F1DE33FEB8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Gallery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948337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/>
      </p:transition>
    </mc:Choice>
    <mc:Fallback xmlns="">
      <p:transition spd="slow">
        <p:split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800" dirty="0"/>
              <a:t>This is default blank title presentation in PowerPoint 2016 in different design theme</a:t>
            </a:r>
            <a:endParaRPr lang="id-ID" sz="48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color design texture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252711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2FB0E9-1C0C-4EF9-9343-288DBB2B63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Office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4AC1125-5FDE-4052-A7B3-7E035D363BE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Office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849771185"/>
      </p:ext>
    </p:extLst>
  </p:cSld>
  <p:clrMapOvr>
    <a:masterClrMapping/>
  </p:clrMapOvr>
  <p:transition spd="slow">
    <p:fade thruBlk="1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379A3B-F3AF-4E25-B987-6FF96332F8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Gallery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ECE240-B169-448C-A8C1-F1DE33FEB8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Gallery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460302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 dir="r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This is default blank title presentation in PowerPoint 2016 in different design theme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color design texture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395619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 thruBlk="1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146F58-E988-4E99-A889-ACE608F18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Integral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E90BA02-9073-4EAD-96AC-4A1B2C03088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Integral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344569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 thruBlk="1" dir="r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This is default blank title presentation in PowerPoint 2016 in different design theme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color design texture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44730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146F58-E988-4E99-A889-ACE608F181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Integral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E90BA02-9073-4EAD-96AC-4A1B2C03088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Integral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24093459"/>
      </p:ext>
    </p:extLst>
  </p:cSld>
  <p:clrMapOvr>
    <a:masterClrMapping/>
  </p:clrMapOvr>
  <p:transition>
    <p:cut thruBlk="1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This is default blank title presentation in PowerPoint 2016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245287860"/>
      </p:ext>
    </p:extLst>
  </p:cSld>
  <p:clrMapOvr>
    <a:masterClrMapping/>
  </p:clrMapOvr>
  <p:transition spd="slow">
    <p:randomBar dir="vert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0C2F4B-B26D-4CBE-86D5-EBB91731C8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IntegraL</a:t>
            </a:r>
            <a:r>
              <a:rPr lang="en-US" dirty="0"/>
              <a:t>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8229E6-1A4E-418F-9EFF-0AB7558145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Integral Theme</a:t>
            </a:r>
          </a:p>
          <a:p>
            <a:r>
              <a:rPr lang="en-US" dirty="0"/>
              <a:t>Just test running in Impress 6.1</a:t>
            </a:r>
          </a:p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397309128"/>
      </p:ext>
    </p:extLst>
  </p:cSld>
  <p:clrMapOvr>
    <a:masterClrMapping/>
  </p:clrMapOvr>
  <p:transition spd="slow">
    <p:randomBar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This is default blank title presentation in PowerPoint 2016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10092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507269-984D-407B-A672-703CBA3465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Integral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D210C68-A291-4253-89D2-99A1845FD8B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Integral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4187113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This is default blank title presentation in PowerPoint 2016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407938210"/>
      </p:ext>
    </p:extLst>
  </p:cSld>
  <p:clrMapOvr>
    <a:masterClrMapping/>
  </p:clrMapOvr>
  <p:transition spd="slow">
    <p:plus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This is default blank title presentation in PowerPoint 2016 in different design theme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color design texture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241777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u"/>
      </p:transition>
    </mc:Choice>
    <mc:Fallback xmlns="">
      <p:transition spd="slow">
        <p:push dir="u"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6E2B06-745E-44B4-A783-1AEA46AF56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Integral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11B7A62-D534-434F-93FE-377FC6F4512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Integral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4086080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zoom dir="in"/>
      </p:transition>
    </mc:Choice>
    <mc:Fallback xmlns="">
      <p:transition spd="slow">
        <p:zoom dir="in"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This is default blank title presentation in PowerPoint 2016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728107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zoom/>
      </p:transition>
    </mc:Choice>
    <mc:Fallback xmlns="">
      <p:transition spd="slow">
        <p:zoom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59BDB5-5FB4-4DB4-A0A5-43F6B980A5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Integral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3E315F-276B-4088-A412-A08EFE74A79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Integral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274910498"/>
      </p:ext>
    </p:extLst>
  </p:cSld>
  <p:clrMapOvr>
    <a:masterClrMapping/>
  </p:clrMapOvr>
  <p:transition spd="slow">
    <p:pull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This is default blank title presentation in PowerPoint 2016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507536738"/>
      </p:ext>
    </p:extLst>
  </p:cSld>
  <p:clrMapOvr>
    <a:masterClrMapping/>
  </p:clrMapOvr>
  <p:transition spd="med">
    <p:pull dir="d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F92965-9AAC-40CB-B2C1-64C5F567BD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integral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B6DB4D6-19A0-4136-A3E0-A19AAEB634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Integral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138517384"/>
      </p:ext>
    </p:extLst>
  </p:cSld>
  <p:clrMapOvr>
    <a:masterClrMapping/>
  </p:clrMapOvr>
  <p:transition spd="med">
    <p:pull dir="r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This is default blank title presentation in PowerPoint 2016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488004605"/>
      </p:ext>
    </p:extLst>
  </p:cSld>
  <p:clrMapOvr>
    <a:masterClrMapping/>
  </p:clrMapOvr>
  <p:transition spd="med">
    <p:pull dir="u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FD7587-2835-4FEB-87B5-E4AC7D135E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Integral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096DCB-D262-4643-A14C-9125758E7E3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Integral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654027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ll dir="ld"/>
      </p:transition>
    </mc:Choice>
    <mc:Fallback xmlns="">
      <p:transition spd="slow">
        <p:pull dir="ld"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178042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ll dir="lu"/>
      </p:transition>
    </mc:Choice>
    <mc:Fallback xmlns="">
      <p:transition spd="slow">
        <p:pull dir="lu"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Organic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Organic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428878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ll dir="rd"/>
      </p:transition>
    </mc:Choice>
    <mc:Fallback xmlns="">
      <p:transition spd="slow">
        <p:pull dir="rd"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206046359"/>
      </p:ext>
    </p:extLst>
  </p:cSld>
  <p:clrMapOvr>
    <a:masterClrMapping/>
  </p:clrMapOvr>
  <p:transition spd="slow">
    <p:pull dir="r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2FB0E9-1C0C-4EF9-9343-288DBB2B63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Office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4AC1125-5FDE-4052-A7B3-7E035D363BE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Office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025419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r"/>
      </p:transition>
    </mc:Choice>
    <mc:Fallback xmlns="">
      <p:transition spd="slow">
        <p:push dir="r"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Organic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Organic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283227354"/>
      </p:ext>
    </p:extLst>
  </p:cSld>
  <p:clrMapOvr>
    <a:masterClrMapping/>
  </p:clrMapOvr>
  <p:transition spd="slow">
    <p:cover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948420702"/>
      </p:ext>
    </p:extLst>
  </p:cSld>
  <p:clrMapOvr>
    <a:masterClrMapping/>
  </p:clrMapOvr>
  <p:transition spd="slow">
    <p:cover dir="d"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Organic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Organic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12933311"/>
      </p:ext>
    </p:extLst>
  </p:cSld>
  <p:clrMapOvr>
    <a:masterClrMapping/>
  </p:clrMapOvr>
  <p:transition spd="slow">
    <p:cover dir="r"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595640261"/>
      </p:ext>
    </p:extLst>
  </p:cSld>
  <p:clrMapOvr>
    <a:masterClrMapping/>
  </p:clrMapOvr>
  <p:transition spd="slow">
    <p:cover dir="u"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690C22-5B0B-44B7-B7F3-ADCABCD9E5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Organic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7F145E0-AC12-41DC-BAAB-3BB0579BC19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Organic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426404848"/>
      </p:ext>
    </p:extLst>
  </p:cSld>
  <p:clrMapOvr>
    <a:masterClrMapping/>
  </p:clrMapOvr>
  <p:transition spd="slow">
    <p:cover dir="ld"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439382534"/>
      </p:ext>
    </p:extLst>
  </p:cSld>
  <p:clrMapOvr>
    <a:masterClrMapping/>
  </p:clrMapOvr>
  <p:transition spd="slow">
    <p:cover dir="lu"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Retrospect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</a:t>
            </a:r>
            <a:r>
              <a:rPr lang="en-US" dirty="0" err="1"/>
              <a:t>Restospect</a:t>
            </a:r>
            <a:r>
              <a:rPr lang="en-US" dirty="0"/>
              <a:t>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97341477"/>
      </p:ext>
    </p:extLst>
  </p:cSld>
  <p:clrMapOvr>
    <a:masterClrMapping/>
  </p:clrMapOvr>
  <p:transition spd="slow">
    <p:cover dir="rd"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418495628"/>
      </p:ext>
    </p:extLst>
  </p:cSld>
  <p:clrMapOvr>
    <a:masterClrMapping/>
  </p:clrMapOvr>
  <p:transition spd="slow">
    <p:cover dir="ru"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Retrospect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Retrospect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396902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996449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This is default blank title presentation in PowerPoint 2016 in different design theme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color design texture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374809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/>
      </p:transition>
    </mc:Choice>
    <mc:Fallback xmlns="">
      <p:transition spd="slow">
        <p:push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Retrospect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Retrospect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89669368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 invX="1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98360687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Retrospect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Retrospect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1447677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 invX="1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16169010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Retrospect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Retrospect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14198977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5819563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 invX="1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Retrospect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Retrospect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353676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94518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Retrospect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Retrospect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3390556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rush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4015596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D94F25-A372-4ADB-9E0B-11BFD70902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Facet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58CE6E-170C-44EC-A74A-B6E84AFABE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Green Facet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702047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push dir="d"/>
      </p:transition>
    </mc:Choice>
    <mc:Fallback xmlns="">
      <p:transition spd="slow">
        <p:push dir="d"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Retrospect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Retrospect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57681249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 invX="1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9533159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84A7AB-C1BB-432D-8769-4D629498A2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Slice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326EA1D-1637-4F16-8D99-B856CE6D9C8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Slice Theme</a:t>
            </a:r>
          </a:p>
          <a:p>
            <a:r>
              <a:rPr lang="en-US" dirty="0"/>
              <a:t>Just test running in Impress 6.1</a:t>
            </a:r>
          </a:p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04755569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 invX="1"/>
      </p:transition>
    </mc:Choice>
    <mc:Fallback xmlns=""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7732369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/>
      </p:transition>
    </mc:Choice>
    <mc:Fallback xmlns="">
      <p:transition spd="slow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48D07A-A2C5-4109-BD87-40832EA2A7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Slice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DAB404A-E088-4134-98FE-95F924CF264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Slice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9929293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Single" invX="1"/>
      </p:transition>
    </mc:Choice>
    <mc:Fallback xmlns=""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7182760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airplane"/>
      </p:transition>
    </mc:Choice>
    <mc:Fallback xmlns="">
      <p:transition spd="slow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B637DA-4A71-4BC3-8482-C51CF9E8CB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Slice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16141E-EDBB-46D7-9C78-4A85300D6D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Slice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77917351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 invX="1"/>
      </p:transition>
    </mc:Choice>
    <mc:Fallback xmlns="">
      <p:transition spd="slow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82660170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558948-2887-4061-A52D-D4A49121B9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Slice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EAF7EC0-00B2-4E10-82C3-0C7A0CDBE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Slice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94024262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 invX="1"/>
      </p:transition>
    </mc:Choice>
    <mc:Fallback xmlns="">
      <p:transition spd="slow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911752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dissolve/>
      </p:transition>
    </mc:Choice>
    <mc:Fallback xmlns="">
      <p:transition spd="slow">
        <p:dissolv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This is default blank title presentation in PowerPoint 2016 in different design theme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color design texture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878207778"/>
      </p:ext>
    </p:extLst>
  </p:cSld>
  <p:clrMapOvr>
    <a:masterClrMapping/>
  </p:clrMapOvr>
  <p:transition spd="slow">
    <p:wipe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7AD91F-88D7-490E-984A-5F18CD12FF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Wisp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4817CF-A64E-4057-8AF9-07F1DDC49F6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Wisp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89652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112036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 dir="vert"/>
      </p:transition>
    </mc:Choice>
    <mc:Fallback xmlns="">
      <p:transition spd="slow">
        <p:checker dir="vert"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41D69D-83DB-48A5-B4AC-6704350C28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Wisp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5ADDFDE-B620-46F7-93DF-44BAF448A0F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Wisp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393333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blinds dir="vert"/>
      </p:transition>
    </mc:Choice>
    <mc:Fallback xmlns="">
      <p:transition spd="slow">
        <p:blinds dir="vert"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520792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blinds/>
      </p:transition>
    </mc:Choice>
    <mc:Fallback xmlns="">
      <p:transition spd="slow">
        <p:blinds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1EF83B-6942-4BD8-B59F-3C5A7B96B2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Wisp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02E0206-9225-4F19-B906-80FC5C92201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Wisp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836796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wheel spokes="1"/>
      </p:transition>
    </mc:Choice>
    <mc:Fallback xmlns="">
      <p:transition spd="slow">
        <p:wheel spokes="1"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284030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wheelReverse spokes="1"/>
      </p:transition>
    </mc:Choice>
    <mc:Fallback xmlns="">
      <p:transition spd="slow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97726D-04FE-462F-A9AF-E41D0EED4F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Wisp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645BA71-C2BD-4B43-9446-5C0A13023DE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Wisp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99461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wheel spokes="1"/>
      </p:transition>
    </mc:Choice>
    <mc:Fallback xmlns="">
      <p:transition spd="slow">
        <p:wheel spokes="1"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029451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wedge/>
      </p:transition>
    </mc:Choice>
    <mc:Fallback xmlns="">
      <p:transition spd="slow">
        <p:wedg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Ion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Ion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203860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ripple/>
      </p:transition>
    </mc:Choice>
    <mc:Fallback xmlns="">
      <p:transition spd="slow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074015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ripple dir="ru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D94F25-A372-4ADB-9E0B-11BFD70902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Facet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58CE6E-170C-44EC-A74A-B6E84AFABE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Blue Facet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865920419"/>
      </p:ext>
    </p:extLst>
  </p:cSld>
  <p:clrMapOvr>
    <a:masterClrMapping/>
  </p:clrMapOvr>
  <p:transition spd="slow">
    <p:wipe dir="d"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Ion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Ion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296341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ripple dir="lu"/>
      </p:transition>
    </mc:Choice>
    <mc:Fallback xmlns="">
      <p:transition spd="slow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82724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ripple dir="ld"/>
      </p:transition>
    </mc:Choice>
    <mc:Fallback xmlns="">
      <p:transition spd="slow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Ion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Ion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759208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ripple dir="rd"/>
      </p:transition>
    </mc:Choice>
    <mc:Fallback xmlns="">
      <p:transition spd="slow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254282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5000">
        <p14:honeycomb/>
      </p:transition>
    </mc:Choice>
    <mc:Fallback xmlns="">
      <p:transition spd="slow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Ion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Ion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834550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199021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dir="u" pattern="hexagon"/>
      </p:transition>
    </mc:Choice>
    <mc:Fallback xmlns="">
      <p:transition spd="slow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Badge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Badge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329741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dir="r" pattern="hexagon"/>
      </p:transition>
    </mc:Choice>
    <mc:Fallback xmlns="">
      <p:transition spd="slow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907524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dir="d" pattern="hexagon"/>
      </p:transition>
    </mc:Choice>
    <mc:Fallback xmlns="">
      <p:transition spd="slow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Badge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Badge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521703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/>
      </p:transition>
    </mc:Choice>
    <mc:Fallback xmlns="">
      <p:transition spd="slow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936687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dir="u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This is default blank title presentation in PowerPoint 2016 in different design theme</a:t>
            </a:r>
            <a:endParaRPr lang="id-ID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17 September 2018</a:t>
            </a:r>
          </a:p>
          <a:p>
            <a:r>
              <a:rPr lang="en-US" dirty="0"/>
              <a:t>Some design theme are different background color, many variant font and different color design texture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625864540"/>
      </p:ext>
    </p:extLst>
  </p:cSld>
  <p:clrMapOvr>
    <a:masterClrMapping/>
  </p:clrMapOvr>
  <p:transition spd="slow">
    <p:wipe dir="r"/>
  </p:transition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Badge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Badge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95155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dir="r"/>
      </p:transition>
    </mc:Choice>
    <mc:Fallback xmlns="">
      <p:transition spd="slow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219684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dir="d"/>
      </p:transition>
    </mc:Choice>
    <mc:Fallback xmlns="">
      <p:transition spd="slow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932850-77D5-4359-A1FD-8DF24802C1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Badge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8455B9-0D4A-4A47-885C-55DFDBDD29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Badge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2179173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5000">
        <p14:vortex dir="r"/>
      </p:transition>
    </mc:Choice>
    <mc:Fallback xmlns="">
      <p:transition spd="slow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97365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d"/>
      </p:transition>
    </mc:Choice>
    <mc:Fallback xmlns="">
      <p:transition spd="slow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Banded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Banded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1123614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/>
      </p:transition>
    </mc:Choice>
    <mc:Fallback xmlns="">
      <p:transition spd="slow">
        <p:fade/>
      </p:transition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354085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u"/>
      </p:transition>
    </mc:Choice>
    <mc:Fallback xmlns="">
      <p:transition spd="slow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Banded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Banded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312243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38227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 dir="out"/>
      </p:transition>
    </mc:Choice>
    <mc:Fallback xmlns="">
      <p:transition spd="slow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1360A4-FF92-4E87-B9E3-5A9FD76DCD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Banded Theme</a:t>
            </a:r>
            <a:endParaRPr lang="id-ID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5718E-526D-4381-9BDE-8FB8E44614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This is Banded Theme</a:t>
            </a:r>
          </a:p>
          <a:p>
            <a:r>
              <a:rPr lang="en-US" dirty="0"/>
              <a:t>Just test running in Impress 6.1</a:t>
            </a:r>
          </a:p>
        </p:txBody>
      </p:sp>
    </p:spTree>
    <p:extLst>
      <p:ext uri="{BB962C8B-B14F-4D97-AF65-F5344CB8AC3E}">
        <p14:creationId xmlns:p14="http://schemas.microsoft.com/office/powerpoint/2010/main" val="3733773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 pattern="rectangle"/>
      </p:transition>
    </mc:Choice>
    <mc:Fallback xmlns="">
      <p:transition spd="slow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44142-4208-48B3-A7AE-85C28730DAD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en-US" sz="4000" dirty="0"/>
              <a:t>This is default blank title presentation in PowerPoint 2016</a:t>
            </a:r>
            <a:endParaRPr lang="id-ID" sz="40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FB4B670-3FDC-4F59-98D7-3C06F31693F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17 September 2018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411902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 pattern="rectangle" dir="out"/>
      </p:transition>
    </mc:Choice>
    <mc:Fallback xmlns="">
      <p:transition spd="slow">
        <p:fade/>
      </p:transition>
    </mc:Fallback>
  </mc:AlternateContent>
</p:sld>
</file>

<file path=ppt/theme/_rels/theme100.xml.rels><?xml version="1.0" encoding="UTF-8" standalone="yes"?>
<Relationships xmlns="http://schemas.openxmlformats.org/package/2006/relationships"><Relationship Id="rId1" Type="http://schemas.openxmlformats.org/officeDocument/2006/relationships/image" Target="../media/image51.jpeg"/></Relationships>
</file>

<file path=ppt/theme/_rels/theme101.xml.rels><?xml version="1.0" encoding="UTF-8" standalone="yes"?>
<Relationships xmlns="http://schemas.openxmlformats.org/package/2006/relationships"><Relationship Id="rId1" Type="http://schemas.openxmlformats.org/officeDocument/2006/relationships/image" Target="../media/image51.jpeg"/></Relationships>
</file>

<file path=ppt/theme/_rels/theme102.xml.rels><?xml version="1.0" encoding="UTF-8" standalone="yes"?>
<Relationships xmlns="http://schemas.openxmlformats.org/package/2006/relationships"><Relationship Id="rId1" Type="http://schemas.openxmlformats.org/officeDocument/2006/relationships/image" Target="../media/image51.jpeg"/></Relationships>
</file>

<file path=ppt/theme/_rels/theme103.xml.rels><?xml version="1.0" encoding="UTF-8" standalone="yes"?>
<Relationships xmlns="http://schemas.openxmlformats.org/package/2006/relationships"><Relationship Id="rId1" Type="http://schemas.openxmlformats.org/officeDocument/2006/relationships/image" Target="../media/image51.jpeg"/></Relationships>
</file>

<file path=ppt/theme/_rels/theme104.xml.rels><?xml version="1.0" encoding="UTF-8" standalone="yes"?>
<Relationships xmlns="http://schemas.openxmlformats.org/package/2006/relationships"><Relationship Id="rId1" Type="http://schemas.openxmlformats.org/officeDocument/2006/relationships/image" Target="../media/image51.jpeg"/></Relationships>
</file>

<file path=ppt/theme/_rels/theme113.xml.rels><?xml version="1.0" encoding="UTF-8" standalone="yes"?>
<Relationships xmlns="http://schemas.openxmlformats.org/package/2006/relationships"><Relationship Id="rId1" Type="http://schemas.openxmlformats.org/officeDocument/2006/relationships/image" Target="../media/image53.jpeg"/></Relationships>
</file>

<file path=ppt/theme/_rels/theme114.xml.rels><?xml version="1.0" encoding="UTF-8" standalone="yes"?>
<Relationships xmlns="http://schemas.openxmlformats.org/package/2006/relationships"><Relationship Id="rId1" Type="http://schemas.openxmlformats.org/officeDocument/2006/relationships/image" Target="../media/image53.jpeg"/></Relationships>
</file>

<file path=ppt/theme/_rels/theme115.xml.rels><?xml version="1.0" encoding="UTF-8" standalone="yes"?>
<Relationships xmlns="http://schemas.openxmlformats.org/package/2006/relationships"><Relationship Id="rId1" Type="http://schemas.openxmlformats.org/officeDocument/2006/relationships/image" Target="../media/image53.jpeg"/></Relationships>
</file>

<file path=ppt/theme/_rels/theme116.xml.rels><?xml version="1.0" encoding="UTF-8" standalone="yes"?>
<Relationships xmlns="http://schemas.openxmlformats.org/package/2006/relationships"><Relationship Id="rId1" Type="http://schemas.openxmlformats.org/officeDocument/2006/relationships/image" Target="../media/image53.jpeg"/></Relationships>
</file>

<file path=ppt/theme/_rels/theme117.xml.rels><?xml version="1.0" encoding="UTF-8" standalone="yes"?>
<Relationships xmlns="http://schemas.openxmlformats.org/package/2006/relationships"><Relationship Id="rId1" Type="http://schemas.openxmlformats.org/officeDocument/2006/relationships/image" Target="../media/image53.jpeg"/></Relationships>
</file>

<file path=ppt/theme/_rels/theme118.xml.rels><?xml version="1.0" encoding="UTF-8" standalone="yes"?>
<Relationships xmlns="http://schemas.openxmlformats.org/package/2006/relationships"><Relationship Id="rId1" Type="http://schemas.openxmlformats.org/officeDocument/2006/relationships/image" Target="../media/image53.jpeg"/></Relationships>
</file>

<file path=ppt/theme/_rels/theme119.xml.rels><?xml version="1.0" encoding="UTF-8" standalone="yes"?>
<Relationships xmlns="http://schemas.openxmlformats.org/package/2006/relationships"><Relationship Id="rId1" Type="http://schemas.openxmlformats.org/officeDocument/2006/relationships/image" Target="../media/image53.jpeg"/></Relationships>
</file>

<file path=ppt/theme/_rels/theme1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2.jpeg"/></Relationships>
</file>

<file path=ppt/theme/_rels/theme120.xml.rels><?xml version="1.0" encoding="UTF-8" standalone="yes"?>
<Relationships xmlns="http://schemas.openxmlformats.org/package/2006/relationships"><Relationship Id="rId1" Type="http://schemas.openxmlformats.org/officeDocument/2006/relationships/image" Target="../media/image53.jpeg"/></Relationships>
</file>

<file path=ppt/theme/_rels/theme125.xml.rels><?xml version="1.0" encoding="UTF-8" standalone="yes"?>
<Relationships xmlns="http://schemas.openxmlformats.org/package/2006/relationships"><Relationship Id="rId1" Type="http://schemas.openxmlformats.org/officeDocument/2006/relationships/image" Target="../media/image54.jpeg"/></Relationships>
</file>

<file path=ppt/theme/_rels/theme126.xml.rels><?xml version="1.0" encoding="UTF-8" standalone="yes"?>
<Relationships xmlns="http://schemas.openxmlformats.org/package/2006/relationships"><Relationship Id="rId1" Type="http://schemas.openxmlformats.org/officeDocument/2006/relationships/image" Target="../media/image54.jpeg"/></Relationships>
</file>

<file path=ppt/theme/_rels/theme1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2.jpeg"/></Relationships>
</file>

<file path=ppt/theme/_rels/them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image" Target="../media/image14.jpeg"/></Relationships>
</file>

<file path=ppt/theme/_rels/theme1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2.jpeg"/></Relationships>
</file>

<file path=ppt/theme/_rels/theme16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17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18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image" Target="../media/image28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image" Target="../media/image28.jpeg"/></Relationships>
</file>

<file path=ppt/theme/_rels/them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image" Target="../media/image28.jpeg"/></Relationships>
</file>

<file path=ppt/theme/_rels/theme2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2.jpeg"/></Relationships>
</file>

<file path=ppt/theme/_rels/them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image" Target="../media/image28.jpeg"/></Relationships>
</file>

<file path=ppt/theme/_rels/theme36.xml.rels><?xml version="1.0" encoding="UTF-8" standalone="yes"?>
<Relationships xmlns="http://schemas.openxmlformats.org/package/2006/relationships"><Relationship Id="rId1" Type="http://schemas.openxmlformats.org/officeDocument/2006/relationships/image" Target="../media/image43.jpeg"/></Relationships>
</file>

<file path=ppt/theme/_rels/them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image" Target="../media/image14.jpeg"/></Relationships>
</file>

<file path=ppt/theme/_rels/theme38.xml.rels><?xml version="1.0" encoding="UTF-8" standalone="yes"?>
<Relationships xmlns="http://schemas.openxmlformats.org/package/2006/relationships"><Relationship Id="rId1" Type="http://schemas.openxmlformats.org/officeDocument/2006/relationships/image" Target="../media/image12.jpeg"/></Relationships>
</file>

<file path=ppt/theme/_rels/theme39.xml.rels><?xml version="1.0" encoding="UTF-8" standalone="yes"?>
<Relationships xmlns="http://schemas.openxmlformats.org/package/2006/relationships"><Relationship Id="rId1" Type="http://schemas.openxmlformats.org/officeDocument/2006/relationships/image" Target="../media/image12.jpeg"/></Relationships>
</file>

<file path=ppt/theme/_rels/them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image" Target="../media/image28.jpeg"/></Relationships>
</file>

<file path=ppt/theme/_rels/them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image" Target="../media/image28.jpeg"/></Relationships>
</file>

<file path=ppt/theme/_rels/them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image" Target="../media/image28.jpeg"/></Relationships>
</file>

<file path=ppt/theme/_rels/theme62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63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64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65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74.xml.rels><?xml version="1.0" encoding="UTF-8" standalone="yes"?>
<Relationships xmlns="http://schemas.openxmlformats.org/package/2006/relationships"><Relationship Id="rId1" Type="http://schemas.openxmlformats.org/officeDocument/2006/relationships/image" Target="../media/image47.jpeg"/></Relationships>
</file>

<file path=ppt/theme/_rels/theme75.xml.rels><?xml version="1.0" encoding="UTF-8" standalone="yes"?>
<Relationships xmlns="http://schemas.openxmlformats.org/package/2006/relationships"><Relationship Id="rId1" Type="http://schemas.openxmlformats.org/officeDocument/2006/relationships/image" Target="../media/image47.jpeg"/></Relationships>
</file>

<file path=ppt/theme/_rels/theme76.xml.rels><?xml version="1.0" encoding="UTF-8" standalone="yes"?>
<Relationships xmlns="http://schemas.openxmlformats.org/package/2006/relationships"><Relationship Id="rId1" Type="http://schemas.openxmlformats.org/officeDocument/2006/relationships/image" Target="../media/image47.jpeg"/></Relationships>
</file>

<file path=ppt/theme/_rels/theme77.xml.rels><?xml version="1.0" encoding="UTF-8" standalone="yes"?>
<Relationships xmlns="http://schemas.openxmlformats.org/package/2006/relationships"><Relationship Id="rId1" Type="http://schemas.openxmlformats.org/officeDocument/2006/relationships/image" Target="../media/image47.jpeg"/></Relationships>
</file>

<file path=ppt/theme/_rels/theme78.xml.rels><?xml version="1.0" encoding="UTF-8" standalone="yes"?>
<Relationships xmlns="http://schemas.openxmlformats.org/package/2006/relationships"><Relationship Id="rId1" Type="http://schemas.openxmlformats.org/officeDocument/2006/relationships/image" Target="../media/image47.jpeg"/></Relationships>
</file>

<file path=ppt/theme/_rels/theme79.xml.rels><?xml version="1.0" encoding="UTF-8" standalone="yes"?>
<Relationships xmlns="http://schemas.openxmlformats.org/package/2006/relationships"><Relationship Id="rId1" Type="http://schemas.openxmlformats.org/officeDocument/2006/relationships/image" Target="../media/image47.jpeg"/></Relationships>
</file>

<file path=ppt/theme/_rels/theme80.xml.rels><?xml version="1.0" encoding="UTF-8" standalone="yes"?>
<Relationships xmlns="http://schemas.openxmlformats.org/package/2006/relationships"><Relationship Id="rId1" Type="http://schemas.openxmlformats.org/officeDocument/2006/relationships/image" Target="../media/image47.jpeg"/></Relationships>
</file>

<file path=ppt/theme/_rels/theme97.xml.rels><?xml version="1.0" encoding="UTF-8" standalone="yes"?>
<Relationships xmlns="http://schemas.openxmlformats.org/package/2006/relationships"><Relationship Id="rId1" Type="http://schemas.openxmlformats.org/officeDocument/2006/relationships/image" Target="../media/image51.jpeg"/></Relationships>
</file>

<file path=ppt/theme/_rels/theme98.xml.rels><?xml version="1.0" encoding="UTF-8" standalone="yes"?>
<Relationships xmlns="http://schemas.openxmlformats.org/package/2006/relationships"><Relationship Id="rId1" Type="http://schemas.openxmlformats.org/officeDocument/2006/relationships/image" Target="../media/image51.jpeg"/></Relationships>
</file>

<file path=ppt/theme/_rels/theme99.xml.rels><?xml version="1.0" encoding="UTF-8" standalone="yes"?>
<Relationships xmlns="http://schemas.openxmlformats.org/package/2006/relationships"><Relationship Id="rId1" Type="http://schemas.openxmlformats.org/officeDocument/2006/relationships/image" Target="../media/image51.jpeg"/></Relationships>
</file>

<file path=ppt/theme/theme1.xml><?xml version="1.0" encoding="utf-8"?>
<a:theme xmlns:a="http://schemas.openxmlformats.org/drawingml/2006/main" name="Gallery">
  <a:themeElements>
    <a:clrScheme name="Gallery">
      <a:dk1>
        <a:sysClr val="windowText" lastClr="000000"/>
      </a:dk1>
      <a:lt1>
        <a:sysClr val="window" lastClr="FFFFFF"/>
      </a:lt1>
      <a:dk2>
        <a:srgbClr val="454545"/>
      </a:dk2>
      <a:lt2>
        <a:srgbClr val="DFDBD5"/>
      </a:lt2>
      <a:accent1>
        <a:srgbClr val="B71E42"/>
      </a:accent1>
      <a:accent2>
        <a:srgbClr val="DE478E"/>
      </a:accent2>
      <a:accent3>
        <a:srgbClr val="BC72F0"/>
      </a:accent3>
      <a:accent4>
        <a:srgbClr val="795FAF"/>
      </a:accent4>
      <a:accent5>
        <a:srgbClr val="586EA6"/>
      </a:accent5>
      <a:accent6>
        <a:srgbClr val="6892A0"/>
      </a:accent6>
      <a:hlink>
        <a:srgbClr val="FA2B5C"/>
      </a:hlink>
      <a:folHlink>
        <a:srgbClr val="BC658E"/>
      </a:folHlink>
    </a:clrScheme>
    <a:fontScheme name="Gallery">
      <a:majorFont>
        <a:latin typeface="Gill Sans MT" panose="020B0502020104020203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Gallery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</a:schemeClr>
            </a:gs>
          </a:gsLst>
          <a:path path="circle">
            <a:fillToRect l="43000" r="43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F5E91637-A7B6-4E27-B710-77DA7014EE1E}"/>
    </a:ext>
  </a:extLst>
</a:theme>
</file>

<file path=ppt/theme/theme10.xml><?xml version="1.0" encoding="utf-8"?>
<a:theme xmlns:a="http://schemas.openxmlformats.org/drawingml/2006/main" name="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100.xml><?xml version="1.0" encoding="utf-8"?>
<a:theme xmlns:a="http://schemas.openxmlformats.org/drawingml/2006/main" name="3_Circuit">
  <a:themeElements>
    <a:clrScheme name="Circuit">
      <a:dk1>
        <a:sysClr val="windowText" lastClr="000000"/>
      </a:dk1>
      <a:lt1>
        <a:sysClr val="window" lastClr="FFFFFF"/>
      </a:lt1>
      <a:dk2>
        <a:srgbClr val="2B5F27"/>
      </a:dk2>
      <a:lt2>
        <a:srgbClr val="D8FC68"/>
      </a:lt2>
      <a:accent1>
        <a:srgbClr val="DDC855"/>
      </a:accent1>
      <a:accent2>
        <a:srgbClr val="FCA03D"/>
      </a:accent2>
      <a:accent3>
        <a:srgbClr val="E36439"/>
      </a:accent3>
      <a:accent4>
        <a:srgbClr val="C2935B"/>
      </a:accent4>
      <a:accent5>
        <a:srgbClr val="88C25C"/>
      </a:accent5>
      <a:accent6>
        <a:srgbClr val="BFCC86"/>
      </a:accent6>
      <a:hlink>
        <a:srgbClr val="FFCE23"/>
      </a:hlink>
      <a:folHlink>
        <a:srgbClr val="FDEB86"/>
      </a:folHlink>
    </a:clrScheme>
    <a:fontScheme name="Circui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88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82000"/>
                <a:satMod val="150000"/>
                <a:lumMod val="16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97ECCC31-8429-4523-BE8D-8F09B7A4D46D}"/>
    </a:ext>
  </a:extLst>
</a:theme>
</file>

<file path=ppt/theme/theme101.xml><?xml version="1.0" encoding="utf-8"?>
<a:theme xmlns:a="http://schemas.openxmlformats.org/drawingml/2006/main" name="4_Circuit">
  <a:themeElements>
    <a:clrScheme name="Circuit">
      <a:dk1>
        <a:sysClr val="windowText" lastClr="000000"/>
      </a:dk1>
      <a:lt1>
        <a:sysClr val="window" lastClr="FFFFFF"/>
      </a:lt1>
      <a:dk2>
        <a:srgbClr val="8D1E14"/>
      </a:dk2>
      <a:lt2>
        <a:srgbClr val="FF744E"/>
      </a:lt2>
      <a:accent1>
        <a:srgbClr val="E9B758"/>
      </a:accent1>
      <a:accent2>
        <a:srgbClr val="FE8943"/>
      </a:accent2>
      <a:accent3>
        <a:srgbClr val="AEA27C"/>
      </a:accent3>
      <a:accent4>
        <a:srgbClr val="90B46E"/>
      </a:accent4>
      <a:accent5>
        <a:srgbClr val="71AEC1"/>
      </a:accent5>
      <a:accent6>
        <a:srgbClr val="C98DE7"/>
      </a:accent6>
      <a:hlink>
        <a:srgbClr val="FF7A22"/>
      </a:hlink>
      <a:folHlink>
        <a:srgbClr val="FDCD86"/>
      </a:folHlink>
    </a:clrScheme>
    <a:fontScheme name="Circui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88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92000"/>
                <a:satMod val="150000"/>
                <a:lumMod val="15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14971C58-AB76-4A2A-B231-5F8CA03CF491}"/>
    </a:ext>
  </a:extLst>
</a:theme>
</file>

<file path=ppt/theme/theme102.xml><?xml version="1.0" encoding="utf-8"?>
<a:theme xmlns:a="http://schemas.openxmlformats.org/drawingml/2006/main" name="5_Circuit">
  <a:themeElements>
    <a:clrScheme name="Circuit">
      <a:dk1>
        <a:sysClr val="windowText" lastClr="000000"/>
      </a:dk1>
      <a:lt1>
        <a:sysClr val="window" lastClr="FFFFFF"/>
      </a:lt1>
      <a:dk2>
        <a:srgbClr val="8D1E14"/>
      </a:dk2>
      <a:lt2>
        <a:srgbClr val="FF744E"/>
      </a:lt2>
      <a:accent1>
        <a:srgbClr val="E9B758"/>
      </a:accent1>
      <a:accent2>
        <a:srgbClr val="FE8943"/>
      </a:accent2>
      <a:accent3>
        <a:srgbClr val="AEA27C"/>
      </a:accent3>
      <a:accent4>
        <a:srgbClr val="90B46E"/>
      </a:accent4>
      <a:accent5>
        <a:srgbClr val="71AEC1"/>
      </a:accent5>
      <a:accent6>
        <a:srgbClr val="C98DE7"/>
      </a:accent6>
      <a:hlink>
        <a:srgbClr val="FF7A22"/>
      </a:hlink>
      <a:folHlink>
        <a:srgbClr val="FDCD86"/>
      </a:folHlink>
    </a:clrScheme>
    <a:fontScheme name="Circui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88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92000"/>
                <a:satMod val="150000"/>
                <a:lumMod val="15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14971C58-AB76-4A2A-B231-5F8CA03CF491}"/>
    </a:ext>
  </a:extLst>
</a:theme>
</file>

<file path=ppt/theme/theme103.xml><?xml version="1.0" encoding="utf-8"?>
<a:theme xmlns:a="http://schemas.openxmlformats.org/drawingml/2006/main" name="6_Circuit">
  <a:themeElements>
    <a:clrScheme name="Circuit">
      <a:dk1>
        <a:sysClr val="windowText" lastClr="000000"/>
      </a:dk1>
      <a:lt1>
        <a:sysClr val="window" lastClr="FFFFFF"/>
      </a:lt1>
      <a:dk2>
        <a:srgbClr val="252C36"/>
      </a:dk2>
      <a:lt2>
        <a:srgbClr val="7C96A3"/>
      </a:lt2>
      <a:accent1>
        <a:srgbClr val="4FD093"/>
      </a:accent1>
      <a:accent2>
        <a:srgbClr val="54BCDF"/>
      </a:accent2>
      <a:accent3>
        <a:srgbClr val="A262D0"/>
      </a:accent3>
      <a:accent4>
        <a:srgbClr val="D7537B"/>
      </a:accent4>
      <a:accent5>
        <a:srgbClr val="E78045"/>
      </a:accent5>
      <a:accent6>
        <a:srgbClr val="84C350"/>
      </a:accent6>
      <a:hlink>
        <a:srgbClr val="22FFFF"/>
      </a:hlink>
      <a:folHlink>
        <a:srgbClr val="9BF3FD"/>
      </a:folHlink>
    </a:clrScheme>
    <a:fontScheme name="Circui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94000"/>
                <a:satMod val="148000"/>
                <a:lumMod val="14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4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  <a:hueMod val="106000"/>
                <a:satMod val="140000"/>
                <a:lumMod val="42000"/>
              </a:schemeClr>
              <a:schemeClr val="phClr">
                <a:tint val="98000"/>
                <a:hueMod val="92000"/>
                <a:satMod val="220000"/>
                <a:lumMod val="9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142578CA-DEC9-49C3-80AF-C113973CC9A9}"/>
    </a:ext>
  </a:extLst>
</a:theme>
</file>

<file path=ppt/theme/theme104.xml><?xml version="1.0" encoding="utf-8"?>
<a:theme xmlns:a="http://schemas.openxmlformats.org/drawingml/2006/main" name="7_Circuit">
  <a:themeElements>
    <a:clrScheme name="Circuit">
      <a:dk1>
        <a:sysClr val="windowText" lastClr="000000"/>
      </a:dk1>
      <a:lt1>
        <a:sysClr val="window" lastClr="FFFFFF"/>
      </a:lt1>
      <a:dk2>
        <a:srgbClr val="252C36"/>
      </a:dk2>
      <a:lt2>
        <a:srgbClr val="7C96A3"/>
      </a:lt2>
      <a:accent1>
        <a:srgbClr val="4FD093"/>
      </a:accent1>
      <a:accent2>
        <a:srgbClr val="54BCDF"/>
      </a:accent2>
      <a:accent3>
        <a:srgbClr val="A262D0"/>
      </a:accent3>
      <a:accent4>
        <a:srgbClr val="D7537B"/>
      </a:accent4>
      <a:accent5>
        <a:srgbClr val="E78045"/>
      </a:accent5>
      <a:accent6>
        <a:srgbClr val="84C350"/>
      </a:accent6>
      <a:hlink>
        <a:srgbClr val="22FFFF"/>
      </a:hlink>
      <a:folHlink>
        <a:srgbClr val="9BF3FD"/>
      </a:folHlink>
    </a:clrScheme>
    <a:fontScheme name="Circui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94000"/>
                <a:satMod val="148000"/>
                <a:lumMod val="14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4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  <a:hueMod val="106000"/>
                <a:satMod val="140000"/>
                <a:lumMod val="42000"/>
              </a:schemeClr>
              <a:schemeClr val="phClr">
                <a:tint val="98000"/>
                <a:hueMod val="92000"/>
                <a:satMod val="220000"/>
                <a:lumMod val="9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142578CA-DEC9-49C3-80AF-C113973CC9A9}"/>
    </a:ext>
  </a:extLst>
</a:theme>
</file>

<file path=ppt/theme/theme105.xml><?xml version="1.0" encoding="utf-8"?>
<a:theme xmlns:a="http://schemas.openxmlformats.org/drawingml/2006/main" name="Crop">
  <a:themeElements>
    <a:clrScheme name="Crop">
      <a:dk1>
        <a:sysClr val="windowText" lastClr="000000"/>
      </a:dk1>
      <a:lt1>
        <a:sysClr val="window" lastClr="FFFFFF"/>
      </a:lt1>
      <a:dk2>
        <a:srgbClr val="191B0E"/>
      </a:dk2>
      <a:lt2>
        <a:srgbClr val="EFEDE3"/>
      </a:lt2>
      <a:accent1>
        <a:srgbClr val="8C8D86"/>
      </a:accent1>
      <a:accent2>
        <a:srgbClr val="E6C069"/>
      </a:accent2>
      <a:accent3>
        <a:srgbClr val="897B61"/>
      </a:accent3>
      <a:accent4>
        <a:srgbClr val="8DAB8E"/>
      </a:accent4>
      <a:accent5>
        <a:srgbClr val="77A2BB"/>
      </a:accent5>
      <a:accent6>
        <a:srgbClr val="E28394"/>
      </a:accent6>
      <a:hlink>
        <a:srgbClr val="77A2BB"/>
      </a:hlink>
      <a:folHlink>
        <a:srgbClr val="957A99"/>
      </a:folHlink>
    </a:clrScheme>
    <a:fontScheme name="Crop">
      <a:maj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Crop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34925" cap="flat" cmpd="sng" algn="in">
          <a:solidFill>
            <a:schemeClr val="phClr"/>
          </a:solidFill>
          <a:prstDash val="solid"/>
        </a:ln>
        <a:ln w="1905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rop" id="{EC9488ED-E761-4D60-9AC4-764D1FE2C171}" vid="{CE19780C-D67D-4C13-9DE9-A52BC3BA51B4}"/>
    </a:ext>
  </a:extLst>
</a:theme>
</file>

<file path=ppt/theme/theme106.xml><?xml version="1.0" encoding="utf-8"?>
<a:theme xmlns:a="http://schemas.openxmlformats.org/drawingml/2006/main" name="1_Crop">
  <a:themeElements>
    <a:clrScheme name="Crop">
      <a:dk1>
        <a:sysClr val="windowText" lastClr="000000"/>
      </a:dk1>
      <a:lt1>
        <a:sysClr val="window" lastClr="FFFFFF"/>
      </a:lt1>
      <a:dk2>
        <a:srgbClr val="191B0E"/>
      </a:dk2>
      <a:lt2>
        <a:srgbClr val="EFEDE3"/>
      </a:lt2>
      <a:accent1>
        <a:srgbClr val="8C8D86"/>
      </a:accent1>
      <a:accent2>
        <a:srgbClr val="E6C069"/>
      </a:accent2>
      <a:accent3>
        <a:srgbClr val="897B61"/>
      </a:accent3>
      <a:accent4>
        <a:srgbClr val="8DAB8E"/>
      </a:accent4>
      <a:accent5>
        <a:srgbClr val="77A2BB"/>
      </a:accent5>
      <a:accent6>
        <a:srgbClr val="E28394"/>
      </a:accent6>
      <a:hlink>
        <a:srgbClr val="77A2BB"/>
      </a:hlink>
      <a:folHlink>
        <a:srgbClr val="957A99"/>
      </a:folHlink>
    </a:clrScheme>
    <a:fontScheme name="Crop">
      <a:maj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Crop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34925" cap="flat" cmpd="sng" algn="in">
          <a:solidFill>
            <a:schemeClr val="phClr"/>
          </a:solidFill>
          <a:prstDash val="solid"/>
        </a:ln>
        <a:ln w="1905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rop" id="{EC9488ED-E761-4D60-9AC4-764D1FE2C171}" vid="{CE19780C-D67D-4C13-9DE9-A52BC3BA51B4}"/>
    </a:ext>
  </a:extLst>
</a:theme>
</file>

<file path=ppt/theme/theme107.xml><?xml version="1.0" encoding="utf-8"?>
<a:theme xmlns:a="http://schemas.openxmlformats.org/drawingml/2006/main" name="2_Crop">
  <a:themeElements>
    <a:clrScheme name="Crop">
      <a:dk1>
        <a:sysClr val="windowText" lastClr="000000"/>
      </a:dk1>
      <a:lt1>
        <a:sysClr val="window" lastClr="FFFFFF"/>
      </a:lt1>
      <a:dk2>
        <a:srgbClr val="1A2E40"/>
      </a:dk2>
      <a:lt2>
        <a:srgbClr val="EBE7DD"/>
      </a:lt2>
      <a:accent1>
        <a:srgbClr val="69A1AB"/>
      </a:accent1>
      <a:accent2>
        <a:srgbClr val="F2C418"/>
      </a:accent2>
      <a:accent3>
        <a:srgbClr val="87492C"/>
      </a:accent3>
      <a:accent4>
        <a:srgbClr val="4A845E"/>
      </a:accent4>
      <a:accent5>
        <a:srgbClr val="DC9528"/>
      </a:accent5>
      <a:accent6>
        <a:srgbClr val="9A5D78"/>
      </a:accent6>
      <a:hlink>
        <a:srgbClr val="66C8E3"/>
      </a:hlink>
      <a:folHlink>
        <a:srgbClr val="B162A1"/>
      </a:folHlink>
    </a:clrScheme>
    <a:fontScheme name="Crop">
      <a:maj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Crop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34925" cap="flat" cmpd="sng" algn="in">
          <a:solidFill>
            <a:schemeClr val="phClr"/>
          </a:solidFill>
          <a:prstDash val="solid"/>
        </a:ln>
        <a:ln w="1905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rop" id="{EC9488ED-E761-4D60-9AC4-764D1FE2C171}" vid="{17F9D331-421E-442F-B033-AF5B21A44854}"/>
    </a:ext>
  </a:extLst>
</a:theme>
</file>

<file path=ppt/theme/theme108.xml><?xml version="1.0" encoding="utf-8"?>
<a:theme xmlns:a="http://schemas.openxmlformats.org/drawingml/2006/main" name="3_Crop">
  <a:themeElements>
    <a:clrScheme name="Crop">
      <a:dk1>
        <a:sysClr val="windowText" lastClr="000000"/>
      </a:dk1>
      <a:lt1>
        <a:sysClr val="window" lastClr="FFFFFF"/>
      </a:lt1>
      <a:dk2>
        <a:srgbClr val="1A2E40"/>
      </a:dk2>
      <a:lt2>
        <a:srgbClr val="EBE7DD"/>
      </a:lt2>
      <a:accent1>
        <a:srgbClr val="69A1AB"/>
      </a:accent1>
      <a:accent2>
        <a:srgbClr val="F2C418"/>
      </a:accent2>
      <a:accent3>
        <a:srgbClr val="87492C"/>
      </a:accent3>
      <a:accent4>
        <a:srgbClr val="4A845E"/>
      </a:accent4>
      <a:accent5>
        <a:srgbClr val="DC9528"/>
      </a:accent5>
      <a:accent6>
        <a:srgbClr val="9A5D78"/>
      </a:accent6>
      <a:hlink>
        <a:srgbClr val="66C8E3"/>
      </a:hlink>
      <a:folHlink>
        <a:srgbClr val="B162A1"/>
      </a:folHlink>
    </a:clrScheme>
    <a:fontScheme name="Crop">
      <a:maj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Crop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34925" cap="flat" cmpd="sng" algn="in">
          <a:solidFill>
            <a:schemeClr val="phClr"/>
          </a:solidFill>
          <a:prstDash val="solid"/>
        </a:ln>
        <a:ln w="1905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rop" id="{EC9488ED-E761-4D60-9AC4-764D1FE2C171}" vid="{17F9D331-421E-442F-B033-AF5B21A44854}"/>
    </a:ext>
  </a:extLst>
</a:theme>
</file>

<file path=ppt/theme/theme109.xml><?xml version="1.0" encoding="utf-8"?>
<a:theme xmlns:a="http://schemas.openxmlformats.org/drawingml/2006/main" name="4_Crop">
  <a:themeElements>
    <a:clrScheme name="Crop">
      <a:dk1>
        <a:sysClr val="windowText" lastClr="000000"/>
      </a:dk1>
      <a:lt1>
        <a:sysClr val="window" lastClr="FFFFFF"/>
      </a:lt1>
      <a:dk2>
        <a:srgbClr val="432A30"/>
      </a:dk2>
      <a:lt2>
        <a:srgbClr val="F2F2F0"/>
      </a:lt2>
      <a:accent1>
        <a:srgbClr val="836C9F"/>
      </a:accent1>
      <a:accent2>
        <a:srgbClr val="BDAB56"/>
      </a:accent2>
      <a:accent3>
        <a:srgbClr val="B0565D"/>
      </a:accent3>
      <a:accent4>
        <a:srgbClr val="55B1BC"/>
      </a:accent4>
      <a:accent5>
        <a:srgbClr val="4D925F"/>
      </a:accent5>
      <a:accent6>
        <a:srgbClr val="E08C4A"/>
      </a:accent6>
      <a:hlink>
        <a:srgbClr val="55B1BC"/>
      </a:hlink>
      <a:folHlink>
        <a:srgbClr val="836C9F"/>
      </a:folHlink>
    </a:clrScheme>
    <a:fontScheme name="Crop">
      <a:maj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Crop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34925" cap="flat" cmpd="sng" algn="in">
          <a:solidFill>
            <a:schemeClr val="phClr"/>
          </a:solidFill>
          <a:prstDash val="solid"/>
        </a:ln>
        <a:ln w="1905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rop" id="{EC9488ED-E761-4D60-9AC4-764D1FE2C171}" vid="{9270AA94-2367-4B1E-B579-26147B222BD0}"/>
    </a:ext>
  </a:extLst>
</a:theme>
</file>

<file path=ppt/theme/theme11.xml><?xml version="1.0" encoding="utf-8"?>
<a:theme xmlns:a="http://schemas.openxmlformats.org/drawingml/2006/main" name="2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9AF8C"/>
      </a:accent1>
      <a:accent2>
        <a:srgbClr val="97BE49"/>
      </a:accent2>
      <a:accent3>
        <a:srgbClr val="3D9CCC"/>
      </a:accent3>
      <a:accent4>
        <a:srgbClr val="7C60C6"/>
      </a:accent4>
      <a:accent5>
        <a:srgbClr val="C9492C"/>
      </a:accent5>
      <a:accent6>
        <a:srgbClr val="D58C2E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3E4F19A7-A959-40BB-972C-4880BAF8EB09}"/>
    </a:ext>
  </a:extLst>
</a:theme>
</file>

<file path=ppt/theme/theme110.xml><?xml version="1.0" encoding="utf-8"?>
<a:theme xmlns:a="http://schemas.openxmlformats.org/drawingml/2006/main" name="5_Crop">
  <a:themeElements>
    <a:clrScheme name="Crop">
      <a:dk1>
        <a:sysClr val="windowText" lastClr="000000"/>
      </a:dk1>
      <a:lt1>
        <a:sysClr val="window" lastClr="FFFFFF"/>
      </a:lt1>
      <a:dk2>
        <a:srgbClr val="432A30"/>
      </a:dk2>
      <a:lt2>
        <a:srgbClr val="F2F2F0"/>
      </a:lt2>
      <a:accent1>
        <a:srgbClr val="836C9F"/>
      </a:accent1>
      <a:accent2>
        <a:srgbClr val="BDAB56"/>
      </a:accent2>
      <a:accent3>
        <a:srgbClr val="B0565D"/>
      </a:accent3>
      <a:accent4>
        <a:srgbClr val="55B1BC"/>
      </a:accent4>
      <a:accent5>
        <a:srgbClr val="4D925F"/>
      </a:accent5>
      <a:accent6>
        <a:srgbClr val="E08C4A"/>
      </a:accent6>
      <a:hlink>
        <a:srgbClr val="55B1BC"/>
      </a:hlink>
      <a:folHlink>
        <a:srgbClr val="836C9F"/>
      </a:folHlink>
    </a:clrScheme>
    <a:fontScheme name="Crop">
      <a:maj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Crop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34925" cap="flat" cmpd="sng" algn="in">
          <a:solidFill>
            <a:schemeClr val="phClr"/>
          </a:solidFill>
          <a:prstDash val="solid"/>
        </a:ln>
        <a:ln w="1905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rop" id="{EC9488ED-E761-4D60-9AC4-764D1FE2C171}" vid="{9270AA94-2367-4B1E-B579-26147B222BD0}"/>
    </a:ext>
  </a:extLst>
</a:theme>
</file>

<file path=ppt/theme/theme111.xml><?xml version="1.0" encoding="utf-8"?>
<a:theme xmlns:a="http://schemas.openxmlformats.org/drawingml/2006/main" name="6_Crop">
  <a:themeElements>
    <a:clrScheme name="Crop">
      <a:dk1>
        <a:sysClr val="windowText" lastClr="000000"/>
      </a:dk1>
      <a:lt1>
        <a:sysClr val="window" lastClr="FFFFFF"/>
      </a:lt1>
      <a:dk2>
        <a:srgbClr val="4A2318"/>
      </a:dk2>
      <a:lt2>
        <a:srgbClr val="EDECEB"/>
      </a:lt2>
      <a:accent1>
        <a:srgbClr val="F3C82E"/>
      </a:accent1>
      <a:accent2>
        <a:srgbClr val="A26176"/>
      </a:accent2>
      <a:accent3>
        <a:srgbClr val="74A94E"/>
      </a:accent3>
      <a:accent4>
        <a:srgbClr val="188E8D"/>
      </a:accent4>
      <a:accent5>
        <a:srgbClr val="EE913A"/>
      </a:accent5>
      <a:accent6>
        <a:srgbClr val="DF5D4A"/>
      </a:accent6>
      <a:hlink>
        <a:srgbClr val="188E8D"/>
      </a:hlink>
      <a:folHlink>
        <a:srgbClr val="A26176"/>
      </a:folHlink>
    </a:clrScheme>
    <a:fontScheme name="Crop">
      <a:maj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Crop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34925" cap="flat" cmpd="sng" algn="in">
          <a:solidFill>
            <a:schemeClr val="phClr"/>
          </a:solidFill>
          <a:prstDash val="solid"/>
        </a:ln>
        <a:ln w="1905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rop" id="{EC9488ED-E761-4D60-9AC4-764D1FE2C171}" vid="{D7AA1D6E-F3E9-4763-A3BC-84DF2E02F60F}"/>
    </a:ext>
  </a:extLst>
</a:theme>
</file>

<file path=ppt/theme/theme112.xml><?xml version="1.0" encoding="utf-8"?>
<a:theme xmlns:a="http://schemas.openxmlformats.org/drawingml/2006/main" name="7_Crop">
  <a:themeElements>
    <a:clrScheme name="Crop">
      <a:dk1>
        <a:sysClr val="windowText" lastClr="000000"/>
      </a:dk1>
      <a:lt1>
        <a:sysClr val="window" lastClr="FFFFFF"/>
      </a:lt1>
      <a:dk2>
        <a:srgbClr val="4A2318"/>
      </a:dk2>
      <a:lt2>
        <a:srgbClr val="EDECEB"/>
      </a:lt2>
      <a:accent1>
        <a:srgbClr val="F3C82E"/>
      </a:accent1>
      <a:accent2>
        <a:srgbClr val="A26176"/>
      </a:accent2>
      <a:accent3>
        <a:srgbClr val="74A94E"/>
      </a:accent3>
      <a:accent4>
        <a:srgbClr val="188E8D"/>
      </a:accent4>
      <a:accent5>
        <a:srgbClr val="EE913A"/>
      </a:accent5>
      <a:accent6>
        <a:srgbClr val="DF5D4A"/>
      </a:accent6>
      <a:hlink>
        <a:srgbClr val="188E8D"/>
      </a:hlink>
      <a:folHlink>
        <a:srgbClr val="A26176"/>
      </a:folHlink>
    </a:clrScheme>
    <a:fontScheme name="Crop">
      <a:maj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Franklin Gothic Book" panose="020B0503020102020204"/>
        <a:ea typeface=""/>
        <a:cs typeface=""/>
        <a:font script="Jpan" typeface="メイリオ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Crop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34925" cap="flat" cmpd="sng" algn="in">
          <a:solidFill>
            <a:schemeClr val="phClr"/>
          </a:solidFill>
          <a:prstDash val="solid"/>
        </a:ln>
        <a:ln w="1905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rop" id="{EC9488ED-E761-4D60-9AC4-764D1FE2C171}" vid="{D7AA1D6E-F3E9-4763-A3BC-84DF2E02F60F}"/>
    </a:ext>
  </a:extLst>
</a:theme>
</file>

<file path=ppt/theme/theme113.xml><?xml version="1.0" encoding="utf-8"?>
<a:theme xmlns:a="http://schemas.openxmlformats.org/drawingml/2006/main" name="Damask">
  <a:themeElements>
    <a:clrScheme name="Damask">
      <a:dk1>
        <a:sysClr val="windowText" lastClr="000000"/>
      </a:dk1>
      <a:lt1>
        <a:sysClr val="window" lastClr="FFFFFF"/>
      </a:lt1>
      <a:dk2>
        <a:srgbClr val="2A5B7F"/>
      </a:dk2>
      <a:lt2>
        <a:srgbClr val="ABDAFC"/>
      </a:lt2>
      <a:accent1>
        <a:srgbClr val="9EC544"/>
      </a:accent1>
      <a:accent2>
        <a:srgbClr val="50BEA3"/>
      </a:accent2>
      <a:accent3>
        <a:srgbClr val="4A9CCC"/>
      </a:accent3>
      <a:accent4>
        <a:srgbClr val="9A66CA"/>
      </a:accent4>
      <a:accent5>
        <a:srgbClr val="C54F71"/>
      </a:accent5>
      <a:accent6>
        <a:srgbClr val="DE9C3C"/>
      </a:accent6>
      <a:hlink>
        <a:srgbClr val="6BA9DA"/>
      </a:hlink>
      <a:folHlink>
        <a:srgbClr val="A0BCD3"/>
      </a:folHlink>
    </a:clrScheme>
    <a:fontScheme name="Damask">
      <a:majorFont>
        <a:latin typeface="Bookman Old Style" panose="02050604050505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Damask">
      <a: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105000"/>
                <a:lumMod val="110000"/>
              </a:schemeClr>
            </a:gs>
            <a:gs pos="100000">
              <a:schemeClr val="phClr">
                <a:tint val="78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0000"/>
                <a:lumMod val="104000"/>
              </a:schemeClr>
            </a:gs>
            <a:gs pos="69000">
              <a:schemeClr val="phClr">
                <a:shade val="86000"/>
                <a:satMod val="130000"/>
                <a:lumMod val="102000"/>
              </a:schemeClr>
            </a:gs>
            <a:gs pos="100000">
              <a:schemeClr val="phClr">
                <a:shade val="72000"/>
                <a:satMod val="130000"/>
                <a:lumMod val="100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38100" dir="5400000" sy="96000" rotWithShape="0">
              <a:srgbClr val="000000">
                <a:alpha val="54000"/>
              </a:srgbClr>
            </a:outerShdw>
          </a:effectLst>
        </a:effectStyle>
        <a:effectStyle>
          <a:effectLst>
            <a:outerShdw blurRad="76200" dist="38100" dir="5400000" algn="ctr" rotWithShape="0">
              <a:srgbClr val="000000">
                <a:alpha val="76000"/>
              </a:srgbClr>
            </a:outerShdw>
          </a:effectLst>
          <a:scene3d>
            <a:camera prst="orthographicFront">
              <a:rot lat="0" lon="0" rev="0"/>
            </a:camera>
            <a:lightRig rig="balanced" dir="t"/>
          </a:scene3d>
          <a:sp3d prstMaterial="matte">
            <a:bevelT w="25400" h="254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shade val="18000"/>
                <a:satMod val="160000"/>
                <a:lumMod val="28000"/>
              </a:schemeClr>
              <a:schemeClr val="phClr">
                <a:tint val="95000"/>
                <a:satMod val="160000"/>
                <a:lumMod val="116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amask" id="{F9A299A0-33D0-4E0F-9F3F-7163E3744208}" vid="{746EEEEA-FB6A-406B-B510-531588D54811}"/>
    </a:ext>
  </a:extLst>
</a:theme>
</file>

<file path=ppt/theme/theme114.xml><?xml version="1.0" encoding="utf-8"?>
<a:theme xmlns:a="http://schemas.openxmlformats.org/drawingml/2006/main" name="1_Damask">
  <a:themeElements>
    <a:clrScheme name="Damask">
      <a:dk1>
        <a:sysClr val="windowText" lastClr="000000"/>
      </a:dk1>
      <a:lt1>
        <a:sysClr val="window" lastClr="FFFFFF"/>
      </a:lt1>
      <a:dk2>
        <a:srgbClr val="2A5B7F"/>
      </a:dk2>
      <a:lt2>
        <a:srgbClr val="ABDAFC"/>
      </a:lt2>
      <a:accent1>
        <a:srgbClr val="9EC544"/>
      </a:accent1>
      <a:accent2>
        <a:srgbClr val="50BEA3"/>
      </a:accent2>
      <a:accent3>
        <a:srgbClr val="4A9CCC"/>
      </a:accent3>
      <a:accent4>
        <a:srgbClr val="9A66CA"/>
      </a:accent4>
      <a:accent5>
        <a:srgbClr val="C54F71"/>
      </a:accent5>
      <a:accent6>
        <a:srgbClr val="DE9C3C"/>
      </a:accent6>
      <a:hlink>
        <a:srgbClr val="6BA9DA"/>
      </a:hlink>
      <a:folHlink>
        <a:srgbClr val="A0BCD3"/>
      </a:folHlink>
    </a:clrScheme>
    <a:fontScheme name="Damask">
      <a:majorFont>
        <a:latin typeface="Bookman Old Style" panose="02050604050505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Damask">
      <a: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105000"/>
                <a:lumMod val="110000"/>
              </a:schemeClr>
            </a:gs>
            <a:gs pos="100000">
              <a:schemeClr val="phClr">
                <a:tint val="78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0000"/>
                <a:lumMod val="104000"/>
              </a:schemeClr>
            </a:gs>
            <a:gs pos="69000">
              <a:schemeClr val="phClr">
                <a:shade val="86000"/>
                <a:satMod val="130000"/>
                <a:lumMod val="102000"/>
              </a:schemeClr>
            </a:gs>
            <a:gs pos="100000">
              <a:schemeClr val="phClr">
                <a:shade val="72000"/>
                <a:satMod val="130000"/>
                <a:lumMod val="100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38100" dir="5400000" sy="96000" rotWithShape="0">
              <a:srgbClr val="000000">
                <a:alpha val="54000"/>
              </a:srgbClr>
            </a:outerShdw>
          </a:effectLst>
        </a:effectStyle>
        <a:effectStyle>
          <a:effectLst>
            <a:outerShdw blurRad="76200" dist="38100" dir="5400000" algn="ctr" rotWithShape="0">
              <a:srgbClr val="000000">
                <a:alpha val="76000"/>
              </a:srgbClr>
            </a:outerShdw>
          </a:effectLst>
          <a:scene3d>
            <a:camera prst="orthographicFront">
              <a:rot lat="0" lon="0" rev="0"/>
            </a:camera>
            <a:lightRig rig="balanced" dir="t"/>
          </a:scene3d>
          <a:sp3d prstMaterial="matte">
            <a:bevelT w="25400" h="254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shade val="18000"/>
                <a:satMod val="160000"/>
                <a:lumMod val="28000"/>
              </a:schemeClr>
              <a:schemeClr val="phClr">
                <a:tint val="95000"/>
                <a:satMod val="160000"/>
                <a:lumMod val="116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amask" id="{F9A299A0-33D0-4E0F-9F3F-7163E3744208}" vid="{746EEEEA-FB6A-406B-B510-531588D54811}"/>
    </a:ext>
  </a:extLst>
</a:theme>
</file>

<file path=ppt/theme/theme115.xml><?xml version="1.0" encoding="utf-8"?>
<a:theme xmlns:a="http://schemas.openxmlformats.org/drawingml/2006/main" name="2_Damask">
  <a:themeElements>
    <a:clrScheme name="Damask">
      <a:dk1>
        <a:sysClr val="windowText" lastClr="000000"/>
      </a:dk1>
      <a:lt1>
        <a:sysClr val="window" lastClr="FFFFFF"/>
      </a:lt1>
      <a:dk2>
        <a:srgbClr val="6D8C60"/>
      </a:dk2>
      <a:lt2>
        <a:srgbClr val="B1D7A1"/>
      </a:lt2>
      <a:accent1>
        <a:srgbClr val="81B992"/>
      </a:accent1>
      <a:accent2>
        <a:srgbClr val="9ABC65"/>
      </a:accent2>
      <a:accent3>
        <a:srgbClr val="BDB564"/>
      </a:accent3>
      <a:accent4>
        <a:srgbClr val="BD8964"/>
      </a:accent4>
      <a:accent5>
        <a:srgbClr val="BD6466"/>
      </a:accent5>
      <a:accent6>
        <a:srgbClr val="64A4BD"/>
      </a:accent6>
      <a:hlink>
        <a:srgbClr val="8CCC71"/>
      </a:hlink>
      <a:folHlink>
        <a:srgbClr val="A4C795"/>
      </a:folHlink>
    </a:clrScheme>
    <a:fontScheme name="Damask">
      <a:majorFont>
        <a:latin typeface="Bookman Old Style" panose="02050604050505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Damask">
      <a: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105000"/>
                <a:lumMod val="110000"/>
              </a:schemeClr>
            </a:gs>
            <a:gs pos="100000">
              <a:schemeClr val="phClr">
                <a:tint val="78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0000"/>
                <a:lumMod val="104000"/>
              </a:schemeClr>
            </a:gs>
            <a:gs pos="69000">
              <a:schemeClr val="phClr">
                <a:shade val="86000"/>
                <a:satMod val="130000"/>
                <a:lumMod val="102000"/>
              </a:schemeClr>
            </a:gs>
            <a:gs pos="100000">
              <a:schemeClr val="phClr">
                <a:shade val="72000"/>
                <a:satMod val="130000"/>
                <a:lumMod val="100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38100" dir="5400000" sy="96000" rotWithShape="0">
              <a:srgbClr val="000000">
                <a:alpha val="54000"/>
              </a:srgbClr>
            </a:outerShdw>
          </a:effectLst>
        </a:effectStyle>
        <a:effectStyle>
          <a:effectLst>
            <a:outerShdw blurRad="76200" dist="38100" dir="5400000" algn="ctr" rotWithShape="0">
              <a:srgbClr val="000000">
                <a:alpha val="76000"/>
              </a:srgbClr>
            </a:outerShdw>
          </a:effectLst>
          <a:scene3d>
            <a:camera prst="orthographicFront">
              <a:rot lat="0" lon="0" rev="0"/>
            </a:camera>
            <a:lightRig rig="balanced" dir="t"/>
          </a:scene3d>
          <a:sp3d prstMaterial="matte">
            <a:bevelT w="25400" h="254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shade val="18000"/>
                <a:satMod val="160000"/>
                <a:lumMod val="28000"/>
              </a:schemeClr>
              <a:schemeClr val="phClr">
                <a:tint val="95000"/>
                <a:satMod val="160000"/>
                <a:lumMod val="116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amask" id="{F9A299A0-33D0-4E0F-9F3F-7163E3744208}" vid="{4539428D-6454-4FE6-B992-2D59F0AC2F89}"/>
    </a:ext>
  </a:extLst>
</a:theme>
</file>

<file path=ppt/theme/theme116.xml><?xml version="1.0" encoding="utf-8"?>
<a:theme xmlns:a="http://schemas.openxmlformats.org/drawingml/2006/main" name="3_Damask">
  <a:themeElements>
    <a:clrScheme name="Damask">
      <a:dk1>
        <a:sysClr val="windowText" lastClr="000000"/>
      </a:dk1>
      <a:lt1>
        <a:sysClr val="window" lastClr="FFFFFF"/>
      </a:lt1>
      <a:dk2>
        <a:srgbClr val="6D8C60"/>
      </a:dk2>
      <a:lt2>
        <a:srgbClr val="B1D7A1"/>
      </a:lt2>
      <a:accent1>
        <a:srgbClr val="81B992"/>
      </a:accent1>
      <a:accent2>
        <a:srgbClr val="9ABC65"/>
      </a:accent2>
      <a:accent3>
        <a:srgbClr val="BDB564"/>
      </a:accent3>
      <a:accent4>
        <a:srgbClr val="BD8964"/>
      </a:accent4>
      <a:accent5>
        <a:srgbClr val="BD6466"/>
      </a:accent5>
      <a:accent6>
        <a:srgbClr val="64A4BD"/>
      </a:accent6>
      <a:hlink>
        <a:srgbClr val="8CCC71"/>
      </a:hlink>
      <a:folHlink>
        <a:srgbClr val="A4C795"/>
      </a:folHlink>
    </a:clrScheme>
    <a:fontScheme name="Damask">
      <a:majorFont>
        <a:latin typeface="Bookman Old Style" panose="02050604050505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Damask">
      <a: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105000"/>
                <a:lumMod val="110000"/>
              </a:schemeClr>
            </a:gs>
            <a:gs pos="100000">
              <a:schemeClr val="phClr">
                <a:tint val="78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0000"/>
                <a:lumMod val="104000"/>
              </a:schemeClr>
            </a:gs>
            <a:gs pos="69000">
              <a:schemeClr val="phClr">
                <a:shade val="86000"/>
                <a:satMod val="130000"/>
                <a:lumMod val="102000"/>
              </a:schemeClr>
            </a:gs>
            <a:gs pos="100000">
              <a:schemeClr val="phClr">
                <a:shade val="72000"/>
                <a:satMod val="130000"/>
                <a:lumMod val="100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38100" dir="5400000" sy="96000" rotWithShape="0">
              <a:srgbClr val="000000">
                <a:alpha val="54000"/>
              </a:srgbClr>
            </a:outerShdw>
          </a:effectLst>
        </a:effectStyle>
        <a:effectStyle>
          <a:effectLst>
            <a:outerShdw blurRad="76200" dist="38100" dir="5400000" algn="ctr" rotWithShape="0">
              <a:srgbClr val="000000">
                <a:alpha val="76000"/>
              </a:srgbClr>
            </a:outerShdw>
          </a:effectLst>
          <a:scene3d>
            <a:camera prst="orthographicFront">
              <a:rot lat="0" lon="0" rev="0"/>
            </a:camera>
            <a:lightRig rig="balanced" dir="t"/>
          </a:scene3d>
          <a:sp3d prstMaterial="matte">
            <a:bevelT w="25400" h="254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shade val="18000"/>
                <a:satMod val="160000"/>
                <a:lumMod val="28000"/>
              </a:schemeClr>
              <a:schemeClr val="phClr">
                <a:tint val="95000"/>
                <a:satMod val="160000"/>
                <a:lumMod val="116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amask" id="{F9A299A0-33D0-4E0F-9F3F-7163E3744208}" vid="{4539428D-6454-4FE6-B992-2D59F0AC2F89}"/>
    </a:ext>
  </a:extLst>
</a:theme>
</file>

<file path=ppt/theme/theme117.xml><?xml version="1.0" encoding="utf-8"?>
<a:theme xmlns:a="http://schemas.openxmlformats.org/drawingml/2006/main" name="4_Damask">
  <a:themeElements>
    <a:clrScheme name="Damask">
      <a:dk1>
        <a:sysClr val="windowText" lastClr="000000"/>
      </a:dk1>
      <a:lt1>
        <a:sysClr val="window" lastClr="FFFFFF"/>
      </a:lt1>
      <a:dk2>
        <a:srgbClr val="742332"/>
      </a:dk2>
      <a:lt2>
        <a:srgbClr val="EE91A0"/>
      </a:lt2>
      <a:accent1>
        <a:srgbClr val="E03754"/>
      </a:accent1>
      <a:accent2>
        <a:srgbClr val="E86C2E"/>
      </a:accent2>
      <a:accent3>
        <a:srgbClr val="DAB250"/>
      </a:accent3>
      <a:accent4>
        <a:srgbClr val="60C4AA"/>
      </a:accent4>
      <a:accent5>
        <a:srgbClr val="51A9DB"/>
      </a:accent5>
      <a:accent6>
        <a:srgbClr val="976AC9"/>
      </a:accent6>
      <a:hlink>
        <a:srgbClr val="D5445E"/>
      </a:hlink>
      <a:folHlink>
        <a:srgbClr val="E17C8E"/>
      </a:folHlink>
    </a:clrScheme>
    <a:fontScheme name="Damask">
      <a:majorFont>
        <a:latin typeface="Bookman Old Style" panose="02050604050505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Damask">
      <a: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105000"/>
                <a:lumMod val="110000"/>
              </a:schemeClr>
            </a:gs>
            <a:gs pos="100000">
              <a:schemeClr val="phClr">
                <a:tint val="78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0000"/>
                <a:lumMod val="104000"/>
              </a:schemeClr>
            </a:gs>
            <a:gs pos="69000">
              <a:schemeClr val="phClr">
                <a:shade val="86000"/>
                <a:satMod val="130000"/>
                <a:lumMod val="102000"/>
              </a:schemeClr>
            </a:gs>
            <a:gs pos="100000">
              <a:schemeClr val="phClr">
                <a:shade val="72000"/>
                <a:satMod val="130000"/>
                <a:lumMod val="100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38100" dir="5400000" sy="96000" rotWithShape="0">
              <a:srgbClr val="000000">
                <a:alpha val="54000"/>
              </a:srgbClr>
            </a:outerShdw>
          </a:effectLst>
        </a:effectStyle>
        <a:effectStyle>
          <a:effectLst>
            <a:outerShdw blurRad="76200" dist="38100" dir="5400000" algn="ctr" rotWithShape="0">
              <a:srgbClr val="000000">
                <a:alpha val="76000"/>
              </a:srgbClr>
            </a:outerShdw>
          </a:effectLst>
          <a:scene3d>
            <a:camera prst="orthographicFront">
              <a:rot lat="0" lon="0" rev="0"/>
            </a:camera>
            <a:lightRig rig="balanced" dir="t"/>
          </a:scene3d>
          <a:sp3d prstMaterial="matte">
            <a:bevelT w="25400" h="254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shade val="18000"/>
                <a:satMod val="160000"/>
                <a:lumMod val="28000"/>
              </a:schemeClr>
              <a:schemeClr val="phClr">
                <a:tint val="95000"/>
                <a:satMod val="160000"/>
                <a:lumMod val="116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amask" id="{F9A299A0-33D0-4E0F-9F3F-7163E3744208}" vid="{6B2E858E-683F-40D9-B4CB-284D097F3AC0}"/>
    </a:ext>
  </a:extLst>
</a:theme>
</file>

<file path=ppt/theme/theme118.xml><?xml version="1.0" encoding="utf-8"?>
<a:theme xmlns:a="http://schemas.openxmlformats.org/drawingml/2006/main" name="5_Damask">
  <a:themeElements>
    <a:clrScheme name="Damask">
      <a:dk1>
        <a:sysClr val="windowText" lastClr="000000"/>
      </a:dk1>
      <a:lt1>
        <a:sysClr val="window" lastClr="FFFFFF"/>
      </a:lt1>
      <a:dk2>
        <a:srgbClr val="742332"/>
      </a:dk2>
      <a:lt2>
        <a:srgbClr val="EE91A0"/>
      </a:lt2>
      <a:accent1>
        <a:srgbClr val="E03754"/>
      </a:accent1>
      <a:accent2>
        <a:srgbClr val="E86C2E"/>
      </a:accent2>
      <a:accent3>
        <a:srgbClr val="DAB250"/>
      </a:accent3>
      <a:accent4>
        <a:srgbClr val="60C4AA"/>
      </a:accent4>
      <a:accent5>
        <a:srgbClr val="51A9DB"/>
      </a:accent5>
      <a:accent6>
        <a:srgbClr val="976AC9"/>
      </a:accent6>
      <a:hlink>
        <a:srgbClr val="D5445E"/>
      </a:hlink>
      <a:folHlink>
        <a:srgbClr val="E17C8E"/>
      </a:folHlink>
    </a:clrScheme>
    <a:fontScheme name="Damask">
      <a:majorFont>
        <a:latin typeface="Bookman Old Style" panose="02050604050505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Damask">
      <a: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105000"/>
                <a:lumMod val="110000"/>
              </a:schemeClr>
            </a:gs>
            <a:gs pos="100000">
              <a:schemeClr val="phClr">
                <a:tint val="78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0000"/>
                <a:lumMod val="104000"/>
              </a:schemeClr>
            </a:gs>
            <a:gs pos="69000">
              <a:schemeClr val="phClr">
                <a:shade val="86000"/>
                <a:satMod val="130000"/>
                <a:lumMod val="102000"/>
              </a:schemeClr>
            </a:gs>
            <a:gs pos="100000">
              <a:schemeClr val="phClr">
                <a:shade val="72000"/>
                <a:satMod val="130000"/>
                <a:lumMod val="100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38100" dir="5400000" sy="96000" rotWithShape="0">
              <a:srgbClr val="000000">
                <a:alpha val="54000"/>
              </a:srgbClr>
            </a:outerShdw>
          </a:effectLst>
        </a:effectStyle>
        <a:effectStyle>
          <a:effectLst>
            <a:outerShdw blurRad="76200" dist="38100" dir="5400000" algn="ctr" rotWithShape="0">
              <a:srgbClr val="000000">
                <a:alpha val="76000"/>
              </a:srgbClr>
            </a:outerShdw>
          </a:effectLst>
          <a:scene3d>
            <a:camera prst="orthographicFront">
              <a:rot lat="0" lon="0" rev="0"/>
            </a:camera>
            <a:lightRig rig="balanced" dir="t"/>
          </a:scene3d>
          <a:sp3d prstMaterial="matte">
            <a:bevelT w="25400" h="254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shade val="18000"/>
                <a:satMod val="160000"/>
                <a:lumMod val="28000"/>
              </a:schemeClr>
              <a:schemeClr val="phClr">
                <a:tint val="95000"/>
                <a:satMod val="160000"/>
                <a:lumMod val="116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amask" id="{F9A299A0-33D0-4E0F-9F3F-7163E3744208}" vid="{6B2E858E-683F-40D9-B4CB-284D097F3AC0}"/>
    </a:ext>
  </a:extLst>
</a:theme>
</file>

<file path=ppt/theme/theme119.xml><?xml version="1.0" encoding="utf-8"?>
<a:theme xmlns:a="http://schemas.openxmlformats.org/drawingml/2006/main" name="6_Damask">
  <a:themeElements>
    <a:clrScheme name="Damask">
      <a:dk1>
        <a:sysClr val="windowText" lastClr="000000"/>
      </a:dk1>
      <a:lt1>
        <a:sysClr val="window" lastClr="FFFFFF"/>
      </a:lt1>
      <a:dk2>
        <a:srgbClr val="78346F"/>
      </a:dk2>
      <a:lt2>
        <a:srgbClr val="D9A8D2"/>
      </a:lt2>
      <a:accent1>
        <a:srgbClr val="CE57AB"/>
      </a:accent1>
      <a:accent2>
        <a:srgbClr val="8E8EFD"/>
      </a:accent2>
      <a:accent3>
        <a:srgbClr val="7CBCE0"/>
      </a:accent3>
      <a:accent4>
        <a:srgbClr val="70BF9F"/>
      </a:accent4>
      <a:accent5>
        <a:srgbClr val="A5B960"/>
      </a:accent5>
      <a:accent6>
        <a:srgbClr val="D47A57"/>
      </a:accent6>
      <a:hlink>
        <a:srgbClr val="D164DE"/>
      </a:hlink>
      <a:folHlink>
        <a:srgbClr val="BE87C4"/>
      </a:folHlink>
    </a:clrScheme>
    <a:fontScheme name="Damask">
      <a:majorFont>
        <a:latin typeface="Bookman Old Style" panose="02050604050505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Damask">
      <a: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105000"/>
                <a:lumMod val="110000"/>
              </a:schemeClr>
            </a:gs>
            <a:gs pos="100000">
              <a:schemeClr val="phClr">
                <a:tint val="78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0000"/>
                <a:lumMod val="104000"/>
              </a:schemeClr>
            </a:gs>
            <a:gs pos="69000">
              <a:schemeClr val="phClr">
                <a:shade val="86000"/>
                <a:satMod val="130000"/>
                <a:lumMod val="102000"/>
              </a:schemeClr>
            </a:gs>
            <a:gs pos="100000">
              <a:schemeClr val="phClr">
                <a:shade val="72000"/>
                <a:satMod val="130000"/>
                <a:lumMod val="100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38100" dir="5400000" sy="96000" rotWithShape="0">
              <a:srgbClr val="000000">
                <a:alpha val="54000"/>
              </a:srgbClr>
            </a:outerShdw>
          </a:effectLst>
        </a:effectStyle>
        <a:effectStyle>
          <a:effectLst>
            <a:outerShdw blurRad="76200" dist="38100" dir="5400000" algn="ctr" rotWithShape="0">
              <a:srgbClr val="000000">
                <a:alpha val="76000"/>
              </a:srgbClr>
            </a:outerShdw>
          </a:effectLst>
          <a:scene3d>
            <a:camera prst="orthographicFront">
              <a:rot lat="0" lon="0" rev="0"/>
            </a:camera>
            <a:lightRig rig="balanced" dir="t"/>
          </a:scene3d>
          <a:sp3d prstMaterial="matte">
            <a:bevelT w="25400" h="254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shade val="18000"/>
                <a:satMod val="160000"/>
                <a:lumMod val="28000"/>
              </a:schemeClr>
              <a:schemeClr val="phClr">
                <a:tint val="95000"/>
                <a:satMod val="160000"/>
                <a:lumMod val="116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amask" id="{F9A299A0-33D0-4E0F-9F3F-7163E3744208}" vid="{D4FE1632-F131-47D3-A814-99E9CD025E20}"/>
    </a:ext>
  </a:extLst>
</a:theme>
</file>

<file path=ppt/theme/theme12.xml><?xml version="1.0" encoding="utf-8"?>
<a:theme xmlns:a="http://schemas.openxmlformats.org/drawingml/2006/main" name="1_Integral">
  <a:themeElements>
    <a:clrScheme name="Integral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B9F25"/>
      </a:hlink>
      <a:folHlink>
        <a:srgbClr val="B26B02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230000"/>
              </a:schemeClr>
              <a:schemeClr val="phClr">
                <a:tint val="92000"/>
                <a:shade val="69000"/>
                <a:satMod val="250000"/>
              </a:schemeClr>
            </a:duotone>
          </a:blip>
          <a:tile tx="0" ty="0" sx="40000" sy="4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682D6EBE-8D36-4FF2-9DB3-F3D8D7B6715D}"/>
    </a:ext>
  </a:extLst>
</a:theme>
</file>

<file path=ppt/theme/theme120.xml><?xml version="1.0" encoding="utf-8"?>
<a:theme xmlns:a="http://schemas.openxmlformats.org/drawingml/2006/main" name="7_Damask">
  <a:themeElements>
    <a:clrScheme name="Damask">
      <a:dk1>
        <a:sysClr val="windowText" lastClr="000000"/>
      </a:dk1>
      <a:lt1>
        <a:sysClr val="window" lastClr="FFFFFF"/>
      </a:lt1>
      <a:dk2>
        <a:srgbClr val="78346F"/>
      </a:dk2>
      <a:lt2>
        <a:srgbClr val="D9A8D2"/>
      </a:lt2>
      <a:accent1>
        <a:srgbClr val="CE57AB"/>
      </a:accent1>
      <a:accent2>
        <a:srgbClr val="8E8EFD"/>
      </a:accent2>
      <a:accent3>
        <a:srgbClr val="7CBCE0"/>
      </a:accent3>
      <a:accent4>
        <a:srgbClr val="70BF9F"/>
      </a:accent4>
      <a:accent5>
        <a:srgbClr val="A5B960"/>
      </a:accent5>
      <a:accent6>
        <a:srgbClr val="D47A57"/>
      </a:accent6>
      <a:hlink>
        <a:srgbClr val="D164DE"/>
      </a:hlink>
      <a:folHlink>
        <a:srgbClr val="BE87C4"/>
      </a:folHlink>
    </a:clrScheme>
    <a:fontScheme name="Damask">
      <a:majorFont>
        <a:latin typeface="Bookman Old Style" panose="02050604050505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Damask">
      <a:fillStyleLst>
        <a:solidFill>
          <a:schemeClr val="phClr"/>
        </a:solidFill>
        <a:gradFill rotWithShape="1">
          <a:gsLst>
            <a:gs pos="0">
              <a:schemeClr val="phClr">
                <a:tint val="48000"/>
                <a:satMod val="105000"/>
                <a:lumMod val="110000"/>
              </a:schemeClr>
            </a:gs>
            <a:gs pos="100000">
              <a:schemeClr val="phClr">
                <a:tint val="78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0000"/>
                <a:lumMod val="104000"/>
              </a:schemeClr>
            </a:gs>
            <a:gs pos="69000">
              <a:schemeClr val="phClr">
                <a:shade val="86000"/>
                <a:satMod val="130000"/>
                <a:lumMod val="102000"/>
              </a:schemeClr>
            </a:gs>
            <a:gs pos="100000">
              <a:schemeClr val="phClr">
                <a:shade val="72000"/>
                <a:satMod val="130000"/>
                <a:lumMod val="100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38100" dir="5400000" sy="96000" rotWithShape="0">
              <a:srgbClr val="000000">
                <a:alpha val="54000"/>
              </a:srgbClr>
            </a:outerShdw>
          </a:effectLst>
        </a:effectStyle>
        <a:effectStyle>
          <a:effectLst>
            <a:outerShdw blurRad="76200" dist="38100" dir="5400000" algn="ctr" rotWithShape="0">
              <a:srgbClr val="000000">
                <a:alpha val="76000"/>
              </a:srgbClr>
            </a:outerShdw>
          </a:effectLst>
          <a:scene3d>
            <a:camera prst="orthographicFront">
              <a:rot lat="0" lon="0" rev="0"/>
            </a:camera>
            <a:lightRig rig="balanced" dir="t"/>
          </a:scene3d>
          <a:sp3d prstMaterial="matte">
            <a:bevelT w="25400" h="254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shade val="18000"/>
                <a:satMod val="160000"/>
                <a:lumMod val="28000"/>
              </a:schemeClr>
              <a:schemeClr val="phClr">
                <a:tint val="95000"/>
                <a:satMod val="160000"/>
                <a:lumMod val="116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amask" id="{F9A299A0-33D0-4E0F-9F3F-7163E3744208}" vid="{D4FE1632-F131-47D3-A814-99E9CD025E20}"/>
    </a:ext>
  </a:extLst>
</a:theme>
</file>

<file path=ppt/theme/theme121.xml><?xml version="1.0" encoding="utf-8"?>
<a:theme xmlns:a="http://schemas.openxmlformats.org/drawingml/2006/main" name="Dividend">
  <a:themeElements>
    <a:clrScheme name="Dividend">
      <a:dk1>
        <a:sysClr val="windowText" lastClr="000000"/>
      </a:dk1>
      <a:lt1>
        <a:sysClr val="window" lastClr="FFFFFF"/>
      </a:lt1>
      <a:dk2>
        <a:srgbClr val="3D3D3D"/>
      </a:dk2>
      <a:lt2>
        <a:srgbClr val="EBEBEB"/>
      </a:lt2>
      <a:accent1>
        <a:srgbClr val="4D1434"/>
      </a:accent1>
      <a:accent2>
        <a:srgbClr val="903163"/>
      </a:accent2>
      <a:accent3>
        <a:srgbClr val="B2324B"/>
      </a:accent3>
      <a:accent4>
        <a:srgbClr val="969FA7"/>
      </a:accent4>
      <a:accent5>
        <a:srgbClr val="66B1CE"/>
      </a:accent5>
      <a:accent6>
        <a:srgbClr val="40619D"/>
      </a:accent6>
      <a:hlink>
        <a:srgbClr val="828282"/>
      </a:hlink>
      <a:folHlink>
        <a:srgbClr val="A5A5A5"/>
      </a:folHlink>
    </a:clrScheme>
    <a:fontScheme name="Dividend">
      <a:maj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Dividend">
      <a:fillStyleLst>
        <a:solidFill>
          <a:schemeClr val="phClr"/>
        </a:solidFill>
        <a:gradFill rotWithShape="1">
          <a:gsLst>
            <a:gs pos="0">
              <a:schemeClr val="phClr">
                <a:tint val="68000"/>
                <a:alpha val="90000"/>
                <a:lumMod val="100000"/>
              </a:schemeClr>
            </a:gs>
            <a:gs pos="100000">
              <a:schemeClr val="phClr">
                <a:tint val="90000"/>
                <a:lumMod val="95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98000"/>
                <a:lumMod val="110000"/>
              </a:schemeClr>
            </a:gs>
            <a:gs pos="84000">
              <a:schemeClr val="phClr">
                <a:shade val="90000"/>
                <a:lumMod val="88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>
              <a:lumMod val="90000"/>
            </a:schemeClr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55000"/>
              </a:srgbClr>
            </a:outerShdw>
          </a:effectLst>
        </a:effectStyle>
        <a:effectStyle>
          <a:effectLst>
            <a:outerShdw blurRad="88900" dist="38100" dir="504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1200000"/>
            </a:lightRig>
          </a:scene3d>
          <a:sp3d>
            <a:bevelT w="38100" h="508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88000">
              <a:schemeClr val="phClr">
                <a:shade val="94000"/>
                <a:satMod val="110000"/>
                <a:lumMod val="8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8000"/>
                <a:satMod val="110000"/>
                <a:lumMod val="8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ividend" id="{9697A71B-4AB7-4A1A-BD5B-BB2D22835B57}" vid="{C21699FF-00E4-43C8-BBCC-D7E5536C3717}"/>
    </a:ext>
  </a:extLst>
</a:theme>
</file>

<file path=ppt/theme/theme122.xml><?xml version="1.0" encoding="utf-8"?>
<a:theme xmlns:a="http://schemas.openxmlformats.org/drawingml/2006/main" name="1_Dividend">
  <a:themeElements>
    <a:clrScheme name="Dividend">
      <a:dk1>
        <a:sysClr val="windowText" lastClr="000000"/>
      </a:dk1>
      <a:lt1>
        <a:sysClr val="window" lastClr="FFFFFF"/>
      </a:lt1>
      <a:dk2>
        <a:srgbClr val="3D3D3D"/>
      </a:dk2>
      <a:lt2>
        <a:srgbClr val="EBEBEB"/>
      </a:lt2>
      <a:accent1>
        <a:srgbClr val="4D1434"/>
      </a:accent1>
      <a:accent2>
        <a:srgbClr val="903163"/>
      </a:accent2>
      <a:accent3>
        <a:srgbClr val="B2324B"/>
      </a:accent3>
      <a:accent4>
        <a:srgbClr val="969FA7"/>
      </a:accent4>
      <a:accent5>
        <a:srgbClr val="66B1CE"/>
      </a:accent5>
      <a:accent6>
        <a:srgbClr val="40619D"/>
      </a:accent6>
      <a:hlink>
        <a:srgbClr val="828282"/>
      </a:hlink>
      <a:folHlink>
        <a:srgbClr val="A5A5A5"/>
      </a:folHlink>
    </a:clrScheme>
    <a:fontScheme name="Dividend">
      <a:maj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Dividend">
      <a:fillStyleLst>
        <a:solidFill>
          <a:schemeClr val="phClr"/>
        </a:solidFill>
        <a:gradFill rotWithShape="1">
          <a:gsLst>
            <a:gs pos="0">
              <a:schemeClr val="phClr">
                <a:tint val="68000"/>
                <a:alpha val="90000"/>
                <a:lumMod val="100000"/>
              </a:schemeClr>
            </a:gs>
            <a:gs pos="100000">
              <a:schemeClr val="phClr">
                <a:tint val="90000"/>
                <a:lumMod val="95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98000"/>
                <a:lumMod val="110000"/>
              </a:schemeClr>
            </a:gs>
            <a:gs pos="84000">
              <a:schemeClr val="phClr">
                <a:shade val="90000"/>
                <a:lumMod val="88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>
              <a:lumMod val="90000"/>
            </a:schemeClr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55000"/>
              </a:srgbClr>
            </a:outerShdw>
          </a:effectLst>
        </a:effectStyle>
        <a:effectStyle>
          <a:effectLst>
            <a:outerShdw blurRad="88900" dist="38100" dir="504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1200000"/>
            </a:lightRig>
          </a:scene3d>
          <a:sp3d>
            <a:bevelT w="38100" h="508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88000">
              <a:schemeClr val="phClr">
                <a:shade val="94000"/>
                <a:satMod val="110000"/>
                <a:lumMod val="8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8000"/>
                <a:satMod val="110000"/>
                <a:lumMod val="8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ividend" id="{9697A71B-4AB7-4A1A-BD5B-BB2D22835B57}" vid="{C21699FF-00E4-43C8-BBCC-D7E5536C3717}"/>
    </a:ext>
  </a:extLst>
</a:theme>
</file>

<file path=ppt/theme/theme123.xml><?xml version="1.0" encoding="utf-8"?>
<a:theme xmlns:a="http://schemas.openxmlformats.org/drawingml/2006/main" name="Feathered">
  <a:themeElements>
    <a:clrScheme name="Feathered">
      <a:dk1>
        <a:sysClr val="windowText" lastClr="000000"/>
      </a:dk1>
      <a:lt1>
        <a:sysClr val="window" lastClr="FFFFFF"/>
      </a:lt1>
      <a:dk2>
        <a:srgbClr val="121316"/>
      </a:dk2>
      <a:lt2>
        <a:srgbClr val="FEFCF7"/>
      </a:lt2>
      <a:accent1>
        <a:srgbClr val="606372"/>
      </a:accent1>
      <a:accent2>
        <a:srgbClr val="79A8A4"/>
      </a:accent2>
      <a:accent3>
        <a:srgbClr val="B2AD8F"/>
      </a:accent3>
      <a:accent4>
        <a:srgbClr val="AD8082"/>
      </a:accent4>
      <a:accent5>
        <a:srgbClr val="DEC18C"/>
      </a:accent5>
      <a:accent6>
        <a:srgbClr val="92A185"/>
      </a:accent6>
      <a:hlink>
        <a:srgbClr val="85C4D2"/>
      </a:hlink>
      <a:folHlink>
        <a:srgbClr val="8E8CA7"/>
      </a:folHlink>
    </a:clrScheme>
    <a:fontScheme name="Feathered">
      <a:majorFont>
        <a:latin typeface="Century Schoolbook" panose="02040604050505020304"/>
        <a:ea typeface=""/>
        <a:cs typeface=""/>
        <a:font script="Jpan" typeface="メイリオ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eathered">
      <a:fillStyleLst>
        <a:solidFill>
          <a:schemeClr val="phClr"/>
        </a:solidFill>
        <a:solidFill>
          <a:schemeClr val="phClr">
            <a:tint val="67000"/>
            <a:satMod val="105000"/>
          </a:schemeClr>
        </a:soli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0000"/>
                <a:satMod val="120000"/>
                <a:lumMod val="99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>
              <a:tint val="50000"/>
              <a:shade val="83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25400" dir="5400000" algn="ctr" rotWithShape="0">
              <a:srgbClr val="000000">
                <a:alpha val="20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eathered" id="{EEC9B30E-2747-4D42-BCBE-A02BDEEEA114}" vid="{AACE42CE-5C67-4514-8A89-3472F564E146}"/>
    </a:ext>
  </a:extLst>
</a:theme>
</file>

<file path=ppt/theme/theme124.xml><?xml version="1.0" encoding="utf-8"?>
<a:theme xmlns:a="http://schemas.openxmlformats.org/drawingml/2006/main" name="1_Feathered">
  <a:themeElements>
    <a:clrScheme name="Feathered">
      <a:dk1>
        <a:sysClr val="windowText" lastClr="000000"/>
      </a:dk1>
      <a:lt1>
        <a:sysClr val="window" lastClr="FFFFFF"/>
      </a:lt1>
      <a:dk2>
        <a:srgbClr val="121316"/>
      </a:dk2>
      <a:lt2>
        <a:srgbClr val="FEFCF7"/>
      </a:lt2>
      <a:accent1>
        <a:srgbClr val="606372"/>
      </a:accent1>
      <a:accent2>
        <a:srgbClr val="79A8A4"/>
      </a:accent2>
      <a:accent3>
        <a:srgbClr val="B2AD8F"/>
      </a:accent3>
      <a:accent4>
        <a:srgbClr val="AD8082"/>
      </a:accent4>
      <a:accent5>
        <a:srgbClr val="DEC18C"/>
      </a:accent5>
      <a:accent6>
        <a:srgbClr val="92A185"/>
      </a:accent6>
      <a:hlink>
        <a:srgbClr val="85C4D2"/>
      </a:hlink>
      <a:folHlink>
        <a:srgbClr val="8E8CA7"/>
      </a:folHlink>
    </a:clrScheme>
    <a:fontScheme name="Feathered">
      <a:majorFont>
        <a:latin typeface="Century Schoolbook" panose="02040604050505020304"/>
        <a:ea typeface=""/>
        <a:cs typeface=""/>
        <a:font script="Jpan" typeface="メイリオ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eathered">
      <a:fillStyleLst>
        <a:solidFill>
          <a:schemeClr val="phClr"/>
        </a:solidFill>
        <a:solidFill>
          <a:schemeClr val="phClr">
            <a:tint val="67000"/>
            <a:satMod val="105000"/>
          </a:schemeClr>
        </a:soli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0000"/>
                <a:satMod val="120000"/>
                <a:lumMod val="99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>
              <a:tint val="50000"/>
              <a:shade val="83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25400" dir="5400000" algn="ctr" rotWithShape="0">
              <a:srgbClr val="000000">
                <a:alpha val="20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eathered" id="{EEC9B30E-2747-4D42-BCBE-A02BDEEEA114}" vid="{AACE42CE-5C67-4514-8A89-3472F564E146}"/>
    </a:ext>
  </a:extLst>
</a:theme>
</file>

<file path=ppt/theme/theme125.xml><?xml version="1.0" encoding="utf-8"?>
<a:theme xmlns:a="http://schemas.openxmlformats.org/drawingml/2006/main" name="Parallax">
  <a:themeElements>
    <a:clrScheme name="Parallax">
      <a:dk1>
        <a:sysClr val="windowText" lastClr="000000"/>
      </a:dk1>
      <a:lt1>
        <a:sysClr val="window" lastClr="FFFFFF"/>
      </a:lt1>
      <a:dk2>
        <a:srgbClr val="212121"/>
      </a:dk2>
      <a:lt2>
        <a:srgbClr val="CDD0D1"/>
      </a:lt2>
      <a:accent1>
        <a:srgbClr val="30ACEC"/>
      </a:accent1>
      <a:accent2>
        <a:srgbClr val="80C34F"/>
      </a:accent2>
      <a:accent3>
        <a:srgbClr val="E29D3E"/>
      </a:accent3>
      <a:accent4>
        <a:srgbClr val="D64A3B"/>
      </a:accent4>
      <a:accent5>
        <a:srgbClr val="D64787"/>
      </a:accent5>
      <a:accent6>
        <a:srgbClr val="A666E1"/>
      </a:accent6>
      <a:hlink>
        <a:srgbClr val="3085ED"/>
      </a:hlink>
      <a:folHlink>
        <a:srgbClr val="82B6F4"/>
      </a:folHlink>
    </a:clrScheme>
    <a:fontScheme name="Parallax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rallax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lumMod val="104000"/>
              </a:schemeClr>
            </a:gs>
            <a:gs pos="100000">
              <a:schemeClr val="phClr">
                <a:tint val="84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2000"/>
              </a:schemeClr>
            </a:gs>
            <a:gs pos="100000">
              <a:schemeClr val="phClr">
                <a:shade val="88000"/>
                <a:lumMod val="94000"/>
              </a:schemeClr>
            </a:gs>
          </a:gsLst>
          <a:path path="circle">
            <a:fillToRect l="50000" t="100000" r="100000" b="50000"/>
          </a:path>
        </a:gradFill>
      </a:fillStyleLst>
      <a:lnStyleLst>
        <a:ln w="9525" cap="rnd" cmpd="sng" algn="ctr">
          <a:solidFill>
            <a:schemeClr val="phClr">
              <a:tint val="6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reflection blurRad="12700" stA="26000" endPos="32000" dist="12700" dir="5400000" sy="-100000" rotWithShape="0"/>
          </a:effectLst>
        </a:effectStyle>
        <a:effectStyle>
          <a:effectLst>
            <a:outerShdw blurRad="38100" dist="25400" dir="5400000" rotWithShape="0">
              <a:srgbClr val="000000">
                <a:alpha val="64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1200000"/>
            </a:lightRig>
          </a:scene3d>
          <a:sp3d>
            <a:bevelT w="25400" h="127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64000"/>
                <a:lumMod val="98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shade val="76000"/>
                <a:satMod val="180000"/>
              </a:schemeClr>
              <a:schemeClr val="phClr">
                <a:tint val="80000"/>
                <a:satMod val="120000"/>
                <a:lumMod val="18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arallax" id="{3388167B-A2EB-4685-9635-1831D9AEF8C4}" vid="{4F7A876A-7598-49CA-AFC8-8EDA2551E4A7}"/>
    </a:ext>
  </a:extLst>
</a:theme>
</file>

<file path=ppt/theme/theme126.xml><?xml version="1.0" encoding="utf-8"?>
<a:theme xmlns:a="http://schemas.openxmlformats.org/drawingml/2006/main" name="1_Parallax">
  <a:themeElements>
    <a:clrScheme name="Parallax">
      <a:dk1>
        <a:sysClr val="windowText" lastClr="000000"/>
      </a:dk1>
      <a:lt1>
        <a:sysClr val="window" lastClr="FFFFFF"/>
      </a:lt1>
      <a:dk2>
        <a:srgbClr val="212121"/>
      </a:dk2>
      <a:lt2>
        <a:srgbClr val="CDD0D1"/>
      </a:lt2>
      <a:accent1>
        <a:srgbClr val="30ACEC"/>
      </a:accent1>
      <a:accent2>
        <a:srgbClr val="80C34F"/>
      </a:accent2>
      <a:accent3>
        <a:srgbClr val="E29D3E"/>
      </a:accent3>
      <a:accent4>
        <a:srgbClr val="D64A3B"/>
      </a:accent4>
      <a:accent5>
        <a:srgbClr val="D64787"/>
      </a:accent5>
      <a:accent6>
        <a:srgbClr val="A666E1"/>
      </a:accent6>
      <a:hlink>
        <a:srgbClr val="3085ED"/>
      </a:hlink>
      <a:folHlink>
        <a:srgbClr val="82B6F4"/>
      </a:folHlink>
    </a:clrScheme>
    <a:fontScheme name="Parallax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rallax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lumMod val="104000"/>
              </a:schemeClr>
            </a:gs>
            <a:gs pos="100000">
              <a:schemeClr val="phClr">
                <a:tint val="84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2000"/>
              </a:schemeClr>
            </a:gs>
            <a:gs pos="100000">
              <a:schemeClr val="phClr">
                <a:shade val="88000"/>
                <a:lumMod val="94000"/>
              </a:schemeClr>
            </a:gs>
          </a:gsLst>
          <a:path path="circle">
            <a:fillToRect l="50000" t="100000" r="100000" b="50000"/>
          </a:path>
        </a:gradFill>
      </a:fillStyleLst>
      <a:lnStyleLst>
        <a:ln w="9525" cap="rnd" cmpd="sng" algn="ctr">
          <a:solidFill>
            <a:schemeClr val="phClr">
              <a:tint val="6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reflection blurRad="12700" stA="26000" endPos="32000" dist="12700" dir="5400000" sy="-100000" rotWithShape="0"/>
          </a:effectLst>
        </a:effectStyle>
        <a:effectStyle>
          <a:effectLst>
            <a:outerShdw blurRad="38100" dist="25400" dir="5400000" rotWithShape="0">
              <a:srgbClr val="000000">
                <a:alpha val="64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1200000"/>
            </a:lightRig>
          </a:scene3d>
          <a:sp3d>
            <a:bevelT w="25400" h="127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64000"/>
                <a:lumMod val="98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shade val="76000"/>
                <a:satMod val="180000"/>
              </a:schemeClr>
              <a:schemeClr val="phClr">
                <a:tint val="80000"/>
                <a:satMod val="120000"/>
                <a:lumMod val="18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arallax" id="{3388167B-A2EB-4685-9635-1831D9AEF8C4}" vid="{4F7A876A-7598-49CA-AFC8-8EDA2551E4A7}"/>
    </a:ext>
  </a:extLst>
</a:theme>
</file>

<file path=ppt/theme/theme127.xml><?xml version="1.0" encoding="utf-8"?>
<a:theme xmlns:a="http://schemas.openxmlformats.org/drawingml/2006/main" name="Vapor Trail">
  <a:themeElements>
    <a:clrScheme name="Vapor Trail">
      <a:dk1>
        <a:sysClr val="windowText" lastClr="000000"/>
      </a:dk1>
      <a:lt1>
        <a:sysClr val="window" lastClr="FFFFFF"/>
      </a:lt1>
      <a:dk2>
        <a:srgbClr val="454545"/>
      </a:dk2>
      <a:lt2>
        <a:srgbClr val="DADADA"/>
      </a:lt2>
      <a:accent1>
        <a:srgbClr val="01D17D"/>
      </a:accent1>
      <a:accent2>
        <a:srgbClr val="84C72A"/>
      </a:accent2>
      <a:accent3>
        <a:srgbClr val="E1D126"/>
      </a:accent3>
      <a:accent4>
        <a:srgbClr val="E29932"/>
      </a:accent4>
      <a:accent5>
        <a:srgbClr val="E56526"/>
      </a:accent5>
      <a:accent6>
        <a:srgbClr val="D63731"/>
      </a:accent6>
      <a:hlink>
        <a:srgbClr val="35FA7F"/>
      </a:hlink>
      <a:folHlink>
        <a:srgbClr val="BAFC85"/>
      </a:folHlink>
    </a:clrScheme>
    <a:fontScheme name="Vapor Trail">
      <a:majorFont>
        <a:latin typeface="Century Gothic" panose="020B0502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Vapor Trail">
      <a:fillStyleLst>
        <a:solidFill>
          <a:schemeClr val="phClr"/>
        </a:solidFill>
        <a:gradFill rotWithShape="1">
          <a:gsLst>
            <a:gs pos="0">
              <a:schemeClr val="phClr">
                <a:tint val="69000"/>
                <a:alpha val="100000"/>
                <a:satMod val="109000"/>
                <a:lumMod val="110000"/>
              </a:schemeClr>
            </a:gs>
            <a:gs pos="52000">
              <a:schemeClr val="phClr">
                <a:tint val="74000"/>
                <a:satMod val="100000"/>
                <a:lumMod val="104000"/>
              </a:schemeClr>
            </a:gs>
            <a:gs pos="100000">
              <a:schemeClr val="phClr">
                <a:tint val="78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00000"/>
                <a:lumMod val="104000"/>
              </a:schemeClr>
            </a:gs>
            <a:gs pos="78000">
              <a:schemeClr val="phClr">
                <a:shade val="100000"/>
                <a:satMod val="11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  <a:scene3d>
            <a:camera prst="orthographicFront">
              <a:rot lat="0" lon="0" rev="0"/>
            </a:camera>
            <a:lightRig rig="threePt" dir="t"/>
          </a:scene3d>
          <a:sp3d>
            <a:bevelT w="25400" h="12700"/>
          </a:sp3d>
        </a:effectStyle>
        <a:effectStyle>
          <a:effectLst>
            <a:outerShdw blurRad="57150" dist="19050" dir="5400000" algn="ctr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threePt" dir="t"/>
          </a:scene3d>
          <a:sp3d>
            <a:bevelT w="508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Vapor Trail" id="{4FDF2955-7D9C-493C-B9F9-C205151B46CD}" vid="{2B2A868B-6BC2-4B3E-98B9-1258F41035DE}"/>
    </a:ext>
  </a:extLst>
</a:theme>
</file>

<file path=ppt/theme/theme128.xml><?xml version="1.0" encoding="utf-8"?>
<a:theme xmlns:a="http://schemas.openxmlformats.org/drawingml/2006/main" name="1_Vapor Trail">
  <a:themeElements>
    <a:clrScheme name="Vapor Trail">
      <a:dk1>
        <a:sysClr val="windowText" lastClr="000000"/>
      </a:dk1>
      <a:lt1>
        <a:sysClr val="window" lastClr="FFFFFF"/>
      </a:lt1>
      <a:dk2>
        <a:srgbClr val="454545"/>
      </a:dk2>
      <a:lt2>
        <a:srgbClr val="DADADA"/>
      </a:lt2>
      <a:accent1>
        <a:srgbClr val="C4220D"/>
      </a:accent1>
      <a:accent2>
        <a:srgbClr val="EB7712"/>
      </a:accent2>
      <a:accent3>
        <a:srgbClr val="ECBD31"/>
      </a:accent3>
      <a:accent4>
        <a:srgbClr val="92CE4A"/>
      </a:accent4>
      <a:accent5>
        <a:srgbClr val="50CFB4"/>
      </a:accent5>
      <a:accent6>
        <a:srgbClr val="0D8EC5"/>
      </a:accent6>
      <a:hlink>
        <a:srgbClr val="EA5A0C"/>
      </a:hlink>
      <a:folHlink>
        <a:srgbClr val="F09D3A"/>
      </a:folHlink>
    </a:clrScheme>
    <a:fontScheme name="Vapor Trail">
      <a:majorFont>
        <a:latin typeface="Century Gothic" panose="020B0502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Vapor Trail">
      <a:fillStyleLst>
        <a:solidFill>
          <a:schemeClr val="phClr"/>
        </a:solidFill>
        <a:gradFill rotWithShape="1">
          <a:gsLst>
            <a:gs pos="0">
              <a:schemeClr val="phClr">
                <a:tint val="69000"/>
                <a:alpha val="100000"/>
                <a:satMod val="109000"/>
                <a:lumMod val="110000"/>
              </a:schemeClr>
            </a:gs>
            <a:gs pos="52000">
              <a:schemeClr val="phClr">
                <a:tint val="74000"/>
                <a:satMod val="100000"/>
                <a:lumMod val="104000"/>
              </a:schemeClr>
            </a:gs>
            <a:gs pos="100000">
              <a:schemeClr val="phClr">
                <a:tint val="78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00000"/>
                <a:lumMod val="104000"/>
              </a:schemeClr>
            </a:gs>
            <a:gs pos="78000">
              <a:schemeClr val="phClr">
                <a:shade val="100000"/>
                <a:satMod val="11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  <a:scene3d>
            <a:camera prst="orthographicFront">
              <a:rot lat="0" lon="0" rev="0"/>
            </a:camera>
            <a:lightRig rig="threePt" dir="t"/>
          </a:scene3d>
          <a:sp3d>
            <a:bevelT w="25400" h="12700"/>
          </a:sp3d>
        </a:effectStyle>
        <a:effectStyle>
          <a:effectLst>
            <a:outerShdw blurRad="57150" dist="19050" dir="5400000" algn="ctr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threePt" dir="t"/>
          </a:scene3d>
          <a:sp3d>
            <a:bevelT w="508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Vapor Trail" id="{4FDF2955-7D9C-493C-B9F9-C205151B46CD}" vid="{FE1EB5C7-81A8-4CBA-AE6E-B3BF73DC3895}"/>
    </a:ext>
  </a:extLst>
</a:theme>
</file>

<file path=ppt/theme/theme13.xml><?xml version="1.0" encoding="utf-8"?>
<a:theme xmlns:a="http://schemas.openxmlformats.org/drawingml/2006/main" name="2_Integral">
  <a:themeElements>
    <a:clrScheme name="Integral">
      <a:dk1>
        <a:sysClr val="windowText" lastClr="000000"/>
      </a:dk1>
      <a:lt1>
        <a:sysClr val="window" lastClr="FFFFFF"/>
      </a:lt1>
      <a:dk2>
        <a:srgbClr val="455F51"/>
      </a:dk2>
      <a:lt2>
        <a:srgbClr val="E3DED1"/>
      </a:lt2>
      <a:accent1>
        <a:srgbClr val="99CB38"/>
      </a:accent1>
      <a:accent2>
        <a:srgbClr val="63A537"/>
      </a:accent2>
      <a:accent3>
        <a:srgbClr val="E6D024"/>
      </a:accent3>
      <a:accent4>
        <a:srgbClr val="CC9700"/>
      </a:accent4>
      <a:accent5>
        <a:srgbClr val="4EB3CF"/>
      </a:accent5>
      <a:accent6>
        <a:srgbClr val="378DA6"/>
      </a:accent6>
      <a:hlink>
        <a:srgbClr val="6B9F25"/>
      </a:hlink>
      <a:folHlink>
        <a:srgbClr val="B26B02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230000"/>
              </a:schemeClr>
              <a:schemeClr val="phClr">
                <a:tint val="92000"/>
                <a:shade val="69000"/>
                <a:satMod val="250000"/>
              </a:schemeClr>
            </a:duotone>
          </a:blip>
          <a:tile tx="0" ty="0" sx="40000" sy="4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29F68FFC-748B-4FC3-BF39-7F84A6D5840F}"/>
    </a:ext>
  </a:extLst>
</a:theme>
</file>

<file path=ppt/theme/theme14.xml><?xml version="1.0" encoding="utf-8"?>
<a:theme xmlns:a="http://schemas.openxmlformats.org/drawingml/2006/main" name="3_Integral">
  <a:themeElements>
    <a:clrScheme name="Integral">
      <a:dk1>
        <a:srgbClr val="2E2B21"/>
      </a:dk1>
      <a:lt1>
        <a:srgbClr val="FFFFFF"/>
      </a:lt1>
      <a:dk2>
        <a:srgbClr val="605B4F"/>
      </a:dk2>
      <a:lt2>
        <a:srgbClr val="D8D6BE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98000"/>
              </a:schemeClr>
              <a:schemeClr val="phClr">
                <a:shade val="89000"/>
                <a:satMod val="145000"/>
              </a:schemeClr>
            </a:duotone>
          </a:blip>
          <a:tile tx="0" ty="0" sx="32000" sy="32000" flip="none" algn="tl"/>
        </a:blipFill>
        <a:blipFill rotWithShape="1">
          <a:blip xmlns:r="http://schemas.openxmlformats.org/officeDocument/2006/relationships" r:embed="rId2">
            <a:duotone>
              <a:schemeClr val="phClr">
                <a:tint val="98000"/>
              </a:schemeClr>
              <a:schemeClr val="phClr">
                <a:shade val="95000"/>
              </a:schemeClr>
            </a:duotone>
          </a:blip>
          <a:tile tx="0" ty="0" sx="32000" sy="32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090DCB5F-146D-478A-852A-34B16FE9F3A8}"/>
    </a:ext>
  </a:extLst>
</a:theme>
</file>

<file path=ppt/theme/theme15.xml><?xml version="1.0" encoding="utf-8"?>
<a:theme xmlns:a="http://schemas.openxmlformats.org/drawingml/2006/main" name="4_Integral">
  <a:themeElements>
    <a:clrScheme name="Integral">
      <a:dk1>
        <a:srgbClr val="2E2B21"/>
      </a:dk1>
      <a:lt1>
        <a:srgbClr val="FFFFFF"/>
      </a:lt1>
      <a:dk2>
        <a:srgbClr val="605B4F"/>
      </a:dk2>
      <a:lt2>
        <a:srgbClr val="D8D6BE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230000"/>
              </a:schemeClr>
              <a:schemeClr val="phClr">
                <a:tint val="92000"/>
                <a:shade val="69000"/>
                <a:satMod val="250000"/>
              </a:schemeClr>
            </a:duotone>
          </a:blip>
          <a:tile tx="0" ty="0" sx="40000" sy="4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4825F1AF-8DBC-4E3D-9F3D-688338DA83FC}"/>
    </a:ext>
  </a:extLst>
</a:theme>
</file>

<file path=ppt/theme/theme16.xml><?xml version="1.0" encoding="utf-8"?>
<a:theme xmlns:a="http://schemas.openxmlformats.org/drawingml/2006/main" name="1_Ion">
  <a:themeElements>
    <a:clrScheme name="Ion">
      <a:dk1>
        <a:sysClr val="windowText" lastClr="000000"/>
      </a:dk1>
      <a:lt1>
        <a:sysClr val="window" lastClr="FFFFFF"/>
      </a:lt1>
      <a:dk2>
        <a:srgbClr val="0E5580"/>
      </a:dk2>
      <a:lt2>
        <a:srgbClr val="EBEBEB"/>
      </a:lt2>
      <a:accent1>
        <a:srgbClr val="ACD433"/>
      </a:accent1>
      <a:accent2>
        <a:srgbClr val="E6C133"/>
      </a:accent2>
      <a:accent3>
        <a:srgbClr val="EF7A24"/>
      </a:accent3>
      <a:accent4>
        <a:srgbClr val="5AA0F5"/>
      </a:accent4>
      <a:accent5>
        <a:srgbClr val="75CEEC"/>
      </a:accent5>
      <a:accent6>
        <a:srgbClr val="65D6A0"/>
      </a:accent6>
      <a:hlink>
        <a:srgbClr val="C4E46E"/>
      </a:hlink>
      <a:folHlink>
        <a:srgbClr val="BDE0FB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2000"/>
                <a:hueMod val="96000"/>
                <a:satMod val="128000"/>
                <a:lumMod val="114000"/>
              </a:schemeClr>
            </a:gs>
            <a:gs pos="100000">
              <a:schemeClr val="phClr">
                <a:shade val="62000"/>
                <a:hueMod val="100000"/>
                <a:satMod val="134000"/>
                <a:lumMod val="5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2000"/>
                <a:hueMod val="108000"/>
                <a:satMod val="164000"/>
                <a:lumMod val="69000"/>
              </a:schemeClr>
              <a:schemeClr val="phClr">
                <a:tint val="96000"/>
                <a:hueMod val="90000"/>
                <a:satMod val="130000"/>
                <a:lumMod val="134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BACC050B-8757-4460-95D8-E37B46A6B421}"/>
    </a:ext>
  </a:extLst>
</a:theme>
</file>

<file path=ppt/theme/theme17.xml><?xml version="1.0" encoding="utf-8"?>
<a:theme xmlns:a="http://schemas.openxmlformats.org/drawingml/2006/main" name="2_Ion">
  <a:themeElements>
    <a:clrScheme name="Ion">
      <a:dk1>
        <a:sysClr val="windowText" lastClr="000000"/>
      </a:dk1>
      <a:lt1>
        <a:sysClr val="window" lastClr="FFFFFF"/>
      </a:lt1>
      <a:dk2>
        <a:srgbClr val="3B3059"/>
      </a:dk2>
      <a:lt2>
        <a:srgbClr val="EBEBEB"/>
      </a:lt2>
      <a:accent1>
        <a:srgbClr val="B31166"/>
      </a:accent1>
      <a:accent2>
        <a:srgbClr val="E33D6F"/>
      </a:accent2>
      <a:accent3>
        <a:srgbClr val="E45F3C"/>
      </a:accent3>
      <a:accent4>
        <a:srgbClr val="E9943A"/>
      </a:accent4>
      <a:accent5>
        <a:srgbClr val="9B6BF2"/>
      </a:accent5>
      <a:accent6>
        <a:srgbClr val="D53DD0"/>
      </a:accent6>
      <a:hlink>
        <a:srgbClr val="EC76B5"/>
      </a:hlink>
      <a:folHlink>
        <a:srgbClr val="E8ACCD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124000"/>
                <a:satMod val="148000"/>
                <a:lumMod val="124000"/>
              </a:schemeClr>
            </a:gs>
            <a:gs pos="100000">
              <a:schemeClr val="phClr">
                <a:shade val="76000"/>
                <a:hueMod val="89000"/>
                <a:satMod val="164000"/>
                <a:lumMod val="5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9000"/>
                <a:hueMod val="91000"/>
                <a:satMod val="164000"/>
                <a:lumMod val="74000"/>
              </a:schemeClr>
              <a:schemeClr val="phClr">
                <a:hueMod val="124000"/>
                <a:satMod val="140000"/>
                <a:lumMod val="142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A207AED3-9ABC-4A18-9978-A59B65688B15}"/>
    </a:ext>
  </a:extLst>
</a:theme>
</file>

<file path=ppt/theme/theme18.xml><?xml version="1.0" encoding="utf-8"?>
<a:theme xmlns:a="http://schemas.openxmlformats.org/drawingml/2006/main" name="3_Ion">
  <a:themeElements>
    <a:clrScheme name="Ion">
      <a:dk1>
        <a:sysClr val="windowText" lastClr="000000"/>
      </a:dk1>
      <a:lt1>
        <a:sysClr val="window" lastClr="FFFFFF"/>
      </a:lt1>
      <a:dk2>
        <a:srgbClr val="EE5818"/>
      </a:dk2>
      <a:lt2>
        <a:srgbClr val="EBEBEB"/>
      </a:lt2>
      <a:accent1>
        <a:srgbClr val="F5A408"/>
      </a:accent1>
      <a:accent2>
        <a:srgbClr val="FA731A"/>
      </a:accent2>
      <a:accent3>
        <a:srgbClr val="AB9281"/>
      </a:accent3>
      <a:accent4>
        <a:srgbClr val="A18CD0"/>
      </a:accent4>
      <a:accent5>
        <a:srgbClr val="8EBBD2"/>
      </a:accent5>
      <a:accent6>
        <a:srgbClr val="ACC995"/>
      </a:accent6>
      <a:hlink>
        <a:srgbClr val="FAC96A"/>
      </a:hlink>
      <a:folHlink>
        <a:srgbClr val="FCDB9B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104000"/>
                <a:satMod val="128000"/>
                <a:lumMod val="104000"/>
              </a:schemeClr>
            </a:gs>
            <a:gs pos="100000">
              <a:schemeClr val="phClr">
                <a:shade val="76000"/>
                <a:hueMod val="89000"/>
                <a:satMod val="164000"/>
                <a:lumMod val="68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42000"/>
                <a:hueMod val="42000"/>
                <a:satMod val="124000"/>
                <a:lumMod val="62000"/>
              </a:schemeClr>
              <a:schemeClr val="phClr">
                <a:tint val="96000"/>
                <a:satMod val="13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5A2F9111-B2DB-470C-BA56-608F9B658826}"/>
    </a:ext>
  </a:extLst>
</a:theme>
</file>

<file path=ppt/theme/theme19.xml><?xml version="1.0" encoding="utf-8"?>
<a:theme xmlns:a="http://schemas.openxmlformats.org/drawingml/2006/main" name="Organic">
  <a:themeElements>
    <a:clrScheme name="Organic">
      <a:dk1>
        <a:sysClr val="windowText" lastClr="000000"/>
      </a:dk1>
      <a:lt1>
        <a:sysClr val="window" lastClr="FFFFFF"/>
      </a:lt1>
      <a:dk2>
        <a:srgbClr val="212121"/>
      </a:dk2>
      <a:lt2>
        <a:srgbClr val="DADADA"/>
      </a:lt2>
      <a:accent1>
        <a:srgbClr val="83992A"/>
      </a:accent1>
      <a:accent2>
        <a:srgbClr val="3C9770"/>
      </a:accent2>
      <a:accent3>
        <a:srgbClr val="44709D"/>
      </a:accent3>
      <a:accent4>
        <a:srgbClr val="A23C33"/>
      </a:accent4>
      <a:accent5>
        <a:srgbClr val="D97828"/>
      </a:accent5>
      <a:accent6>
        <a:srgbClr val="DEB340"/>
      </a:accent6>
      <a:hlink>
        <a:srgbClr val="A8BF4D"/>
      </a:hlink>
      <a:folHlink>
        <a:srgbClr val="B4CA80"/>
      </a:folHlink>
    </a:clrScheme>
    <a:fontScheme name="Organic">
      <a:majorFont>
        <a:latin typeface="Garamond" panose="02020404030301010803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aramond" panose="02020404030301010803"/>
        <a:ea typeface=""/>
        <a:cs typeface=""/>
        <a:font script="Jpan" typeface="ＭＳ Ｐ明朝"/>
        <a:font script="Hang" typeface="바탕"/>
        <a:font script="Hans" typeface="方正舒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rganic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lumMod val="110000"/>
              </a:schemeClr>
            </a:gs>
            <a:gs pos="100000">
              <a:schemeClr val="phClr">
                <a:tint val="82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74000"/>
                <a:satMod val="130000"/>
                <a:lumMod val="90000"/>
              </a:schemeClr>
              <a:schemeClr val="phClr">
                <a:tint val="94000"/>
                <a:satMod val="120000"/>
                <a:lumMod val="104000"/>
              </a:schemeClr>
            </a:duotone>
          </a:blip>
          <a:tile tx="0" ty="0" sx="100000" sy="100000" flip="none" algn="tl"/>
        </a:blip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38100" dist="254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88000"/>
                <a:lumMod val="98000"/>
              </a:schemeClr>
            </a:gs>
          </a:gsLst>
          <a:lin ang="5400000" scaled="0"/>
        </a:gradFill>
        <a:blipFill>
          <a:blip xmlns:r="http://schemas.openxmlformats.org/officeDocument/2006/relationships" r:embed="rId2"/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rganic" id="{28CDC826-8792-45C0-861B-85EB3ADEDA33}" vid="{7DAC20F1-423D-49E2-BD0B-50532748BAD0}"/>
    </a:ext>
  </a:extLst>
</a:theme>
</file>

<file path=ppt/theme/theme2.xml><?xml version="1.0" encoding="utf-8"?>
<a:theme xmlns:a="http://schemas.openxmlformats.org/drawingml/2006/main" name="Ion">
  <a:themeElements>
    <a:clrScheme name="Ion">
      <a:dk1>
        <a:sysClr val="windowText" lastClr="000000"/>
      </a:dk1>
      <a:lt1>
        <a:sysClr val="window" lastClr="FFFFFF"/>
      </a:lt1>
      <a:dk2>
        <a:srgbClr val="1E5155"/>
      </a:dk2>
      <a:lt2>
        <a:srgbClr val="EBEBEB"/>
      </a:lt2>
      <a:accent1>
        <a:srgbClr val="B01513"/>
      </a:accent1>
      <a:accent2>
        <a:srgbClr val="EA6312"/>
      </a:accent2>
      <a:accent3>
        <a:srgbClr val="E6B729"/>
      </a:accent3>
      <a:accent4>
        <a:srgbClr val="6AAC90"/>
      </a:accent4>
      <a:accent5>
        <a:srgbClr val="54849A"/>
      </a:accent5>
      <a:accent6>
        <a:srgbClr val="9E5E9B"/>
      </a:accent6>
      <a:hlink>
        <a:srgbClr val="58C1BA"/>
      </a:hlink>
      <a:folHlink>
        <a:srgbClr val="9DFFCB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7000"/>
                <a:hueMod val="88000"/>
                <a:satMod val="130000"/>
                <a:lumMod val="124000"/>
              </a:schemeClr>
            </a:gs>
            <a:gs pos="100000">
              <a:schemeClr val="phClr">
                <a:tint val="96000"/>
                <a:shade val="88000"/>
                <a:hueMod val="108000"/>
                <a:satMod val="164000"/>
                <a:lumMod val="7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9000"/>
                <a:hueMod val="108000"/>
                <a:satMod val="164000"/>
                <a:lumMod val="74000"/>
              </a:schemeClr>
              <a:schemeClr val="phClr">
                <a:tint val="96000"/>
                <a:hueMod val="88000"/>
                <a:satMod val="140000"/>
                <a:lumMod val="132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292E63A9-BB86-4E3D-B92A-7223C6510D2E}"/>
    </a:ext>
  </a:extLst>
</a:theme>
</file>

<file path=ppt/theme/theme20.xml><?xml version="1.0" encoding="utf-8"?>
<a:theme xmlns:a="http://schemas.openxmlformats.org/drawingml/2006/main" name="1_Organic">
  <a:themeElements>
    <a:clrScheme name="Organic">
      <a:dk1>
        <a:sysClr val="windowText" lastClr="000000"/>
      </a:dk1>
      <a:lt1>
        <a:sysClr val="window" lastClr="FFFFFF"/>
      </a:lt1>
      <a:dk2>
        <a:srgbClr val="212121"/>
      </a:dk2>
      <a:lt2>
        <a:srgbClr val="DADADA"/>
      </a:lt2>
      <a:accent1>
        <a:srgbClr val="B15E28"/>
      </a:accent1>
      <a:accent2>
        <a:srgbClr val="B13228"/>
      </a:accent2>
      <a:accent3>
        <a:srgbClr val="8B7B56"/>
      </a:accent3>
      <a:accent4>
        <a:srgbClr val="E09C41"/>
      </a:accent4>
      <a:accent5>
        <a:srgbClr val="9EAE51"/>
      </a:accent5>
      <a:accent6>
        <a:srgbClr val="6E7355"/>
      </a:accent6>
      <a:hlink>
        <a:srgbClr val="D37A21"/>
      </a:hlink>
      <a:folHlink>
        <a:srgbClr val="CA8F55"/>
      </a:folHlink>
    </a:clrScheme>
    <a:fontScheme name="Organic">
      <a:majorFont>
        <a:latin typeface="Garamond" panose="02020404030301010803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aramond" panose="02020404030301010803"/>
        <a:ea typeface=""/>
        <a:cs typeface=""/>
        <a:font script="Jpan" typeface="ＭＳ Ｐ明朝"/>
        <a:font script="Hang" typeface="바탕"/>
        <a:font script="Hans" typeface="方正舒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rganic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lumMod val="110000"/>
              </a:schemeClr>
            </a:gs>
            <a:gs pos="100000">
              <a:schemeClr val="phClr">
                <a:tint val="82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74000"/>
                <a:satMod val="130000"/>
                <a:lumMod val="90000"/>
              </a:schemeClr>
              <a:schemeClr val="phClr">
                <a:tint val="94000"/>
                <a:satMod val="120000"/>
                <a:lumMod val="104000"/>
              </a:schemeClr>
            </a:duotone>
          </a:blip>
          <a:tile tx="0" ty="0" sx="100000" sy="100000" flip="none" algn="tl"/>
        </a:blip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38100" dist="254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88000"/>
                <a:lumMod val="98000"/>
              </a:schemeClr>
            </a:gs>
          </a:gsLst>
          <a:lin ang="5400000" scaled="0"/>
        </a:gradFill>
        <a:blipFill>
          <a:blip xmlns:r="http://schemas.openxmlformats.org/officeDocument/2006/relationships" r:embed="rId2"/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rganic" id="{28CDC826-8792-45C0-861B-85EB3ADEDA33}" vid="{7039A4B3-0617-4CFC-B614-27363ECC28AC}"/>
    </a:ext>
  </a:extLst>
</a:theme>
</file>

<file path=ppt/theme/theme21.xml><?xml version="1.0" encoding="utf-8"?>
<a:theme xmlns:a="http://schemas.openxmlformats.org/drawingml/2006/main" name="2_Organic">
  <a:themeElements>
    <a:clrScheme name="Organic">
      <a:dk1>
        <a:sysClr val="windowText" lastClr="000000"/>
      </a:dk1>
      <a:lt1>
        <a:sysClr val="window" lastClr="FFFFFF"/>
      </a:lt1>
      <a:dk2>
        <a:srgbClr val="212121"/>
      </a:dk2>
      <a:lt2>
        <a:srgbClr val="DADADA"/>
      </a:lt2>
      <a:accent1>
        <a:srgbClr val="D9B247"/>
      </a:accent1>
      <a:accent2>
        <a:srgbClr val="CC702D"/>
      </a:accent2>
      <a:accent3>
        <a:srgbClr val="B53A31"/>
      </a:accent3>
      <a:accent4>
        <a:srgbClr val="815F56"/>
      </a:accent4>
      <a:accent5>
        <a:srgbClr val="AE9E7C"/>
      </a:accent5>
      <a:accent6>
        <a:srgbClr val="7B8865"/>
      </a:accent6>
      <a:hlink>
        <a:srgbClr val="BB7826"/>
      </a:hlink>
      <a:folHlink>
        <a:srgbClr val="CF9C5F"/>
      </a:folHlink>
    </a:clrScheme>
    <a:fontScheme name="Organic">
      <a:majorFont>
        <a:latin typeface="Garamond" panose="02020404030301010803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aramond" panose="02020404030301010803"/>
        <a:ea typeface=""/>
        <a:cs typeface=""/>
        <a:font script="Jpan" typeface="ＭＳ Ｐ明朝"/>
        <a:font script="Hang" typeface="바탕"/>
        <a:font script="Hans" typeface="方正舒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rganic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lumMod val="110000"/>
              </a:schemeClr>
            </a:gs>
            <a:gs pos="100000">
              <a:schemeClr val="phClr">
                <a:tint val="82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74000"/>
                <a:satMod val="130000"/>
                <a:lumMod val="90000"/>
              </a:schemeClr>
              <a:schemeClr val="phClr">
                <a:tint val="94000"/>
                <a:satMod val="120000"/>
                <a:lumMod val="104000"/>
              </a:schemeClr>
            </a:duotone>
          </a:blip>
          <a:tile tx="0" ty="0" sx="100000" sy="100000" flip="none" algn="tl"/>
        </a:blip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38100" dist="254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88000"/>
                <a:lumMod val="98000"/>
              </a:schemeClr>
            </a:gs>
          </a:gsLst>
          <a:lin ang="5400000" scaled="0"/>
        </a:gradFill>
        <a:blipFill>
          <a:blip xmlns:r="http://schemas.openxmlformats.org/officeDocument/2006/relationships" r:embed="rId2"/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rganic" id="{28CDC826-8792-45C0-861B-85EB3ADEDA33}" vid="{E4E49EB0-FB00-41F5-9359-4843D783A23D}"/>
    </a:ext>
  </a:extLst>
</a:theme>
</file>

<file path=ppt/theme/theme22.xml><?xml version="1.0" encoding="utf-8"?>
<a:theme xmlns:a="http://schemas.openxmlformats.org/drawingml/2006/main" name="4_Facet">
  <a:themeElements>
    <a:clrScheme name="Facet">
      <a:dk1>
        <a:sysClr val="windowText" lastClr="000000"/>
      </a:dk1>
      <a:lt1>
        <a:sysClr val="window" lastClr="FFFFFF"/>
      </a:lt1>
      <a:dk2>
        <a:srgbClr val="2C3C43"/>
      </a:dk2>
      <a:lt2>
        <a:srgbClr val="EBEBEB"/>
      </a:lt2>
      <a:accent1>
        <a:srgbClr val="90C226"/>
      </a:accent1>
      <a:accent2>
        <a:srgbClr val="54A021"/>
      </a:accent2>
      <a:accent3>
        <a:srgbClr val="E6B91E"/>
      </a:accent3>
      <a:accent4>
        <a:srgbClr val="E76618"/>
      </a:accent4>
      <a:accent5>
        <a:srgbClr val="C42F1A"/>
      </a:accent5>
      <a:accent6>
        <a:srgbClr val="918655"/>
      </a:accent6>
      <a:hlink>
        <a:srgbClr val="99CA3C"/>
      </a:hlink>
      <a:folHlink>
        <a:srgbClr val="B9D181"/>
      </a:folHlink>
    </a:clrScheme>
    <a:fontScheme name="Facet">
      <a:majorFont>
        <a:latin typeface="Trebuchet MS" panose="020B0603020202020204"/>
        <a:ea typeface=""/>
        <a:cs typeface=""/>
        <a:font script="Jpan" typeface="メイリオ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メイリオ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ace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lumMod val="110000"/>
              </a:schemeClr>
            </a:gs>
            <a:gs pos="88000">
              <a:schemeClr val="phClr">
                <a:tint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0000"/>
              </a:schemeClr>
            </a:gs>
            <a:gs pos="78000">
              <a:schemeClr val="phClr">
                <a:shade val="94000"/>
                <a:lumMod val="94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04000"/>
              </a:schemeClr>
            </a:gs>
            <a:gs pos="94000">
              <a:schemeClr val="phClr">
                <a:shade val="96000"/>
                <a:lumMod val="82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4000"/>
                <a:lumMod val="9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acet" id="{C0C680CD-088A-49FC-A102-D699147F32B2}" vid="{CFBC31BA-B70F-4F30-BCAA-4F3011E16C4D}"/>
    </a:ext>
  </a:extLst>
</a:theme>
</file>

<file path=ppt/theme/theme23.xml><?xml version="1.0" encoding="utf-8"?>
<a:theme xmlns:a="http://schemas.openxmlformats.org/drawingml/2006/main" name="4_Gallery">
  <a:themeElements>
    <a:clrScheme name="Gallery">
      <a:dk1>
        <a:sysClr val="windowText" lastClr="000000"/>
      </a:dk1>
      <a:lt1>
        <a:sysClr val="window" lastClr="FFFFFF"/>
      </a:lt1>
      <a:dk2>
        <a:srgbClr val="454545"/>
      </a:dk2>
      <a:lt2>
        <a:srgbClr val="DFDBD5"/>
      </a:lt2>
      <a:accent1>
        <a:srgbClr val="B71E42"/>
      </a:accent1>
      <a:accent2>
        <a:srgbClr val="DE478E"/>
      </a:accent2>
      <a:accent3>
        <a:srgbClr val="BC72F0"/>
      </a:accent3>
      <a:accent4>
        <a:srgbClr val="795FAF"/>
      </a:accent4>
      <a:accent5>
        <a:srgbClr val="586EA6"/>
      </a:accent5>
      <a:accent6>
        <a:srgbClr val="6892A0"/>
      </a:accent6>
      <a:hlink>
        <a:srgbClr val="FA2B5C"/>
      </a:hlink>
      <a:folHlink>
        <a:srgbClr val="BC658E"/>
      </a:folHlink>
    </a:clrScheme>
    <a:fontScheme name="Gallery">
      <a:majorFont>
        <a:latin typeface="Gill Sans MT" panose="020B0502020104020203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Gallery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</a:schemeClr>
            </a:gs>
          </a:gsLst>
          <a:path path="circle">
            <a:fillToRect l="43000" r="43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F5E91637-A7B6-4E27-B710-77DA7014EE1E}"/>
    </a:ext>
  </a:extLst>
</a:theme>
</file>

<file path=ppt/theme/theme24.xml><?xml version="1.0" encoding="utf-8"?>
<a:theme xmlns:a="http://schemas.openxmlformats.org/drawingml/2006/main" name="5_Integral">
  <a:themeElements>
    <a:clrScheme name="Integral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B9F25"/>
      </a:hlink>
      <a:folHlink>
        <a:srgbClr val="B26B02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230000"/>
              </a:schemeClr>
              <a:schemeClr val="phClr">
                <a:tint val="92000"/>
                <a:shade val="69000"/>
                <a:satMod val="250000"/>
              </a:schemeClr>
            </a:duotone>
          </a:blip>
          <a:tile tx="0" ty="0" sx="40000" sy="4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682D6EBE-8D36-4FF2-9DB3-F3D8D7B6715D}"/>
    </a:ext>
  </a:extLst>
</a:theme>
</file>

<file path=ppt/theme/theme25.xml><?xml version="1.0" encoding="utf-8"?>
<a:theme xmlns:a="http://schemas.openxmlformats.org/drawingml/2006/main" name="4_Organic">
  <a:themeElements>
    <a:clrScheme name="Organic">
      <a:dk1>
        <a:sysClr val="windowText" lastClr="000000"/>
      </a:dk1>
      <a:lt1>
        <a:sysClr val="window" lastClr="FFFFFF"/>
      </a:lt1>
      <a:dk2>
        <a:srgbClr val="212121"/>
      </a:dk2>
      <a:lt2>
        <a:srgbClr val="DADADA"/>
      </a:lt2>
      <a:accent1>
        <a:srgbClr val="83992A"/>
      </a:accent1>
      <a:accent2>
        <a:srgbClr val="3C9770"/>
      </a:accent2>
      <a:accent3>
        <a:srgbClr val="44709D"/>
      </a:accent3>
      <a:accent4>
        <a:srgbClr val="A23C33"/>
      </a:accent4>
      <a:accent5>
        <a:srgbClr val="D97828"/>
      </a:accent5>
      <a:accent6>
        <a:srgbClr val="DEB340"/>
      </a:accent6>
      <a:hlink>
        <a:srgbClr val="A8BF4D"/>
      </a:hlink>
      <a:folHlink>
        <a:srgbClr val="B4CA80"/>
      </a:folHlink>
    </a:clrScheme>
    <a:fontScheme name="Organic">
      <a:majorFont>
        <a:latin typeface="Garamond" panose="02020404030301010803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aramond" panose="02020404030301010803"/>
        <a:ea typeface=""/>
        <a:cs typeface=""/>
        <a:font script="Jpan" typeface="ＭＳ Ｐ明朝"/>
        <a:font script="Hang" typeface="바탕"/>
        <a:font script="Hans" typeface="方正舒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rganic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lumMod val="110000"/>
              </a:schemeClr>
            </a:gs>
            <a:gs pos="100000">
              <a:schemeClr val="phClr">
                <a:tint val="82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74000"/>
                <a:satMod val="130000"/>
                <a:lumMod val="90000"/>
              </a:schemeClr>
              <a:schemeClr val="phClr">
                <a:tint val="94000"/>
                <a:satMod val="120000"/>
                <a:lumMod val="104000"/>
              </a:schemeClr>
            </a:duotone>
          </a:blip>
          <a:tile tx="0" ty="0" sx="100000" sy="100000" flip="none" algn="tl"/>
        </a:blip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38100" dist="254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88000"/>
                <a:lumMod val="98000"/>
              </a:schemeClr>
            </a:gs>
          </a:gsLst>
          <a:lin ang="5400000" scaled="0"/>
        </a:gradFill>
        <a:blipFill>
          <a:blip xmlns:r="http://schemas.openxmlformats.org/officeDocument/2006/relationships" r:embed="rId2"/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rganic" id="{28CDC826-8792-45C0-861B-85EB3ADEDA33}" vid="{7DAC20F1-423D-49E2-BD0B-50532748BAD0}"/>
    </a:ext>
  </a:extLst>
</a:theme>
</file>

<file path=ppt/theme/theme26.xml><?xml version="1.0" encoding="utf-8"?>
<a:theme xmlns:a="http://schemas.openxmlformats.org/drawingml/2006/main" name="Retrospect">
  <a:themeElements>
    <a:clrScheme name="Retrospect">
      <a:dk1>
        <a:srgbClr val="000000"/>
      </a:dk1>
      <a:lt1>
        <a:sysClr val="window" lastClr="FFFFFF"/>
      </a:lt1>
      <a:dk2>
        <a:srgbClr val="637052"/>
      </a:dk2>
      <a:lt2>
        <a:srgbClr val="CCDDEA"/>
      </a:lt2>
      <a:accent1>
        <a:srgbClr val="E48312"/>
      </a:accent1>
      <a:accent2>
        <a:srgbClr val="BD582C"/>
      </a:accent2>
      <a:accent3>
        <a:srgbClr val="865640"/>
      </a:accent3>
      <a:accent4>
        <a:srgbClr val="9B8357"/>
      </a:accent4>
      <a:accent5>
        <a:srgbClr val="C2BC80"/>
      </a:accent5>
      <a:accent6>
        <a:srgbClr val="94A088"/>
      </a:accent6>
      <a:hlink>
        <a:srgbClr val="2998E3"/>
      </a:hlink>
      <a:folHlink>
        <a:srgbClr val="8C8C8C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3F1AAB62-24C6-49D2-8E01-B56FAC9A3DCD}"/>
    </a:ext>
  </a:extLst>
</a:theme>
</file>

<file path=ppt/theme/theme27.xml><?xml version="1.0" encoding="utf-8"?>
<a:theme xmlns:a="http://schemas.openxmlformats.org/drawingml/2006/main" name="Slice">
  <a:themeElements>
    <a:clrScheme name="Slice">
      <a:dk1>
        <a:sysClr val="windowText" lastClr="000000"/>
      </a:dk1>
      <a:lt1>
        <a:sysClr val="window" lastClr="FFFFFF"/>
      </a:lt1>
      <a:dk2>
        <a:srgbClr val="146194"/>
      </a:dk2>
      <a:lt2>
        <a:srgbClr val="76DBF4"/>
      </a:lt2>
      <a:accent1>
        <a:srgbClr val="052F61"/>
      </a:accent1>
      <a:accent2>
        <a:srgbClr val="A50E82"/>
      </a:accent2>
      <a:accent3>
        <a:srgbClr val="14967C"/>
      </a:accent3>
      <a:accent4>
        <a:srgbClr val="6A9E1F"/>
      </a:accent4>
      <a:accent5>
        <a:srgbClr val="E87D37"/>
      </a:accent5>
      <a:accent6>
        <a:srgbClr val="C62324"/>
      </a:accent6>
      <a:hlink>
        <a:srgbClr val="0D2E46"/>
      </a:hlink>
      <a:folHlink>
        <a:srgbClr val="356A95"/>
      </a:folHlink>
    </a:clrScheme>
    <a:fontScheme name="Slice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Slic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hueMod val="94000"/>
                <a:satMod val="140000"/>
                <a:lumMod val="110000"/>
              </a:schemeClr>
            </a:gs>
            <a:gs pos="100000">
              <a:schemeClr val="phClr">
                <a:tint val="84000"/>
                <a:satMod val="16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hueMod val="94000"/>
                <a:satMod val="130000"/>
                <a:lumMod val="128000"/>
              </a:schemeClr>
            </a:gs>
            <a:gs pos="100000">
              <a:schemeClr val="phClr">
                <a:shade val="94000"/>
                <a:lumMod val="88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tint val="76000"/>
              <a:alpha val="60000"/>
              <a:hueMod val="94000"/>
            </a:schemeClr>
          </a:solidFill>
          <a:prstDash val="solid"/>
        </a:ln>
        <a:ln w="15875" cap="rnd" cmpd="sng" algn="ctr">
          <a:solidFill>
            <a:schemeClr val="phClr">
              <a:hueMod val="94000"/>
            </a:schemeClr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50800" dist="38100" dir="5400000" rotWithShape="0">
              <a:srgbClr val="000000">
                <a:alpha val="46000"/>
              </a:srgbClr>
            </a:outerShdw>
          </a:effectLst>
          <a:scene3d>
            <a:camera prst="orthographicFront">
              <a:rot lat="0" lon="0" rev="0"/>
            </a:camera>
            <a:lightRig rig="threePt" dir="t"/>
          </a:scene3d>
          <a:sp3d prstMaterial="plastic">
            <a:bevelT w="25400" h="25400"/>
          </a:sp3d>
        </a:effectStyle>
      </a:effectStyleLst>
      <a:bgFillStyleLst>
        <a:solidFill>
          <a:schemeClr val="phClr"/>
        </a:solidFill>
        <a:gradFill rotWithShape="1">
          <a:gsLst>
            <a:gs pos="10000">
              <a:schemeClr val="phClr">
                <a:tint val="97000"/>
                <a:hueMod val="92000"/>
                <a:satMod val="169000"/>
                <a:lumMod val="164000"/>
              </a:schemeClr>
            </a:gs>
            <a:gs pos="100000">
              <a:schemeClr val="phClr">
                <a:shade val="96000"/>
                <a:satMod val="120000"/>
                <a:lumMod val="90000"/>
              </a:schemeClr>
            </a:gs>
          </a:gsLst>
          <a:lin ang="6120000" scaled="1"/>
        </a:gradFill>
        <a:gradFill rotWithShape="1">
          <a:gsLst>
            <a:gs pos="0">
              <a:schemeClr val="phClr">
                <a:tint val="97000"/>
                <a:hueMod val="92000"/>
                <a:satMod val="169000"/>
                <a:lumMod val="164000"/>
              </a:schemeClr>
            </a:gs>
            <a:gs pos="100000">
              <a:schemeClr val="phClr">
                <a:shade val="96000"/>
                <a:satMod val="120000"/>
                <a:lumMod val="90000"/>
              </a:schemeClr>
            </a:gs>
          </a:gsLst>
          <a:path path="circle">
            <a:fillToRect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lice" id="{0507925B-6AC9-4358-8E18-C330545D08F8}" vid="{13FEC7C6-62A9-40C4-99D2-581AACACAA2F}"/>
    </a:ext>
  </a:extLst>
</a:theme>
</file>

<file path=ppt/theme/theme28.xml><?xml version="1.0" encoding="utf-8"?>
<a:theme xmlns:a="http://schemas.openxmlformats.org/drawingml/2006/main" name="1_Retrospect">
  <a:themeElements>
    <a:clrScheme name="Retrospect">
      <a:dk1>
        <a:sysClr val="windowText" lastClr="000000"/>
      </a:dk1>
      <a:lt1>
        <a:sysClr val="window" lastClr="FFFFFF"/>
      </a:lt1>
      <a:dk2>
        <a:srgbClr val="564B3C"/>
      </a:dk2>
      <a:lt2>
        <a:srgbClr val="ECEDD1"/>
      </a:lt2>
      <a:accent1>
        <a:srgbClr val="93A299"/>
      </a:accent1>
      <a:accent2>
        <a:srgbClr val="CF543F"/>
      </a:accent2>
      <a:accent3>
        <a:srgbClr val="B5AE53"/>
      </a:accent3>
      <a:accent4>
        <a:srgbClr val="848058"/>
      </a:accent4>
      <a:accent5>
        <a:srgbClr val="E8B54D"/>
      </a:accent5>
      <a:accent6>
        <a:srgbClr val="786C71"/>
      </a:accent6>
      <a:hlink>
        <a:srgbClr val="CCCC00"/>
      </a:hlink>
      <a:folHlink>
        <a:srgbClr val="B2B2B2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E3DA18C2-75F1-4980-A5F0-165F6F71DE6D}"/>
    </a:ext>
  </a:extLst>
</a:theme>
</file>

<file path=ppt/theme/theme29.xml><?xml version="1.0" encoding="utf-8"?>
<a:theme xmlns:a="http://schemas.openxmlformats.org/drawingml/2006/main" name="1_Slice">
  <a:themeElements>
    <a:clrScheme name="Slice">
      <a:dk1>
        <a:sysClr val="windowText" lastClr="000000"/>
      </a:dk1>
      <a:lt1>
        <a:sysClr val="window" lastClr="FFFFFF"/>
      </a:lt1>
      <a:dk2>
        <a:srgbClr val="D06F1E"/>
      </a:dk2>
      <a:lt2>
        <a:srgbClr val="F0BE21"/>
      </a:lt2>
      <a:accent1>
        <a:srgbClr val="760603"/>
      </a:accent1>
      <a:accent2>
        <a:srgbClr val="9F761A"/>
      </a:accent2>
      <a:accent3>
        <a:srgbClr val="92A200"/>
      </a:accent3>
      <a:accent4>
        <a:srgbClr val="4AA157"/>
      </a:accent4>
      <a:accent5>
        <a:srgbClr val="46788D"/>
      </a:accent5>
      <a:accent6>
        <a:srgbClr val="A848A8"/>
      </a:accent6>
      <a:hlink>
        <a:srgbClr val="460402"/>
      </a:hlink>
      <a:folHlink>
        <a:srgbClr val="991111"/>
      </a:folHlink>
    </a:clrScheme>
    <a:fontScheme name="Slice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Slic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hueMod val="94000"/>
                <a:satMod val="140000"/>
                <a:lumMod val="110000"/>
              </a:schemeClr>
            </a:gs>
            <a:gs pos="100000">
              <a:schemeClr val="phClr">
                <a:tint val="84000"/>
                <a:satMod val="16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hueMod val="94000"/>
                <a:satMod val="130000"/>
                <a:lumMod val="128000"/>
              </a:schemeClr>
            </a:gs>
            <a:gs pos="100000">
              <a:schemeClr val="phClr">
                <a:shade val="94000"/>
                <a:lumMod val="88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tint val="76000"/>
              <a:alpha val="60000"/>
              <a:hueMod val="94000"/>
            </a:schemeClr>
          </a:solidFill>
          <a:prstDash val="solid"/>
        </a:ln>
        <a:ln w="15875" cap="rnd" cmpd="sng" algn="ctr">
          <a:solidFill>
            <a:schemeClr val="phClr">
              <a:hueMod val="94000"/>
            </a:schemeClr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50800" dist="38100" dir="5400000" rotWithShape="0">
              <a:srgbClr val="000000">
                <a:alpha val="46000"/>
              </a:srgbClr>
            </a:outerShdw>
          </a:effectLst>
          <a:scene3d>
            <a:camera prst="orthographicFront">
              <a:rot lat="0" lon="0" rev="0"/>
            </a:camera>
            <a:lightRig rig="threePt" dir="t"/>
          </a:scene3d>
          <a:sp3d prstMaterial="plastic">
            <a:bevelT w="25400" h="25400"/>
          </a:sp3d>
        </a:effectStyle>
      </a:effectStyleLst>
      <a:bgFillStyleLst>
        <a:solidFill>
          <a:schemeClr val="phClr"/>
        </a:solidFill>
        <a:gradFill rotWithShape="1">
          <a:gsLst>
            <a:gs pos="10000">
              <a:schemeClr val="phClr">
                <a:tint val="97000"/>
                <a:hueMod val="162000"/>
                <a:satMod val="200000"/>
                <a:lumMod val="124000"/>
              </a:schemeClr>
            </a:gs>
            <a:gs pos="100000">
              <a:schemeClr val="phClr">
                <a:shade val="96000"/>
                <a:hueMod val="88000"/>
                <a:satMod val="220000"/>
                <a:lumMod val="82000"/>
              </a:schemeClr>
            </a:gs>
          </a:gsLst>
          <a:lin ang="6120000" scaled="1"/>
        </a:gradFill>
        <a:gradFill rotWithShape="1">
          <a:gsLst>
            <a:gs pos="0">
              <a:schemeClr val="phClr">
                <a:tint val="97000"/>
                <a:hueMod val="142000"/>
                <a:satMod val="200000"/>
                <a:lumMod val="118000"/>
              </a:schemeClr>
            </a:gs>
            <a:gs pos="100000">
              <a:schemeClr val="phClr">
                <a:shade val="92000"/>
                <a:hueMod val="22000"/>
                <a:satMod val="220000"/>
                <a:lumMod val="62000"/>
              </a:schemeClr>
            </a:gs>
          </a:gsLst>
          <a:path path="circle">
            <a:fillToRect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lice" id="{0507925B-6AC9-4358-8E18-C330545D08F8}" vid="{282EB108-EDE6-4B8E-957B-D4A69BF580EA}"/>
    </a:ext>
  </a:extLst>
</a:theme>
</file>

<file path=ppt/theme/theme3.xml><?xml version="1.0" encoding="utf-8"?>
<a:theme xmlns:a="http://schemas.openxmlformats.org/drawingml/2006/main" name="Facet">
  <a:themeElements>
    <a:clrScheme name="Facet">
      <a:dk1>
        <a:sysClr val="windowText" lastClr="000000"/>
      </a:dk1>
      <a:lt1>
        <a:sysClr val="window" lastClr="FFFFFF"/>
      </a:lt1>
      <a:dk2>
        <a:srgbClr val="2C3C43"/>
      </a:dk2>
      <a:lt2>
        <a:srgbClr val="EBEBEB"/>
      </a:lt2>
      <a:accent1>
        <a:srgbClr val="5FCBEF"/>
      </a:accent1>
      <a:accent2>
        <a:srgbClr val="2E83C3"/>
      </a:accent2>
      <a:accent3>
        <a:srgbClr val="42D0A2"/>
      </a:accent3>
      <a:accent4>
        <a:srgbClr val="2E946B"/>
      </a:accent4>
      <a:accent5>
        <a:srgbClr val="42B051"/>
      </a:accent5>
      <a:accent6>
        <a:srgbClr val="96D141"/>
      </a:accent6>
      <a:hlink>
        <a:srgbClr val="3FCDE7"/>
      </a:hlink>
      <a:folHlink>
        <a:srgbClr val="A9D3E1"/>
      </a:folHlink>
    </a:clrScheme>
    <a:fontScheme name="Facet">
      <a:majorFont>
        <a:latin typeface="Trebuchet MS" panose="020B0603020202020204"/>
        <a:ea typeface=""/>
        <a:cs typeface=""/>
        <a:font script="Jpan" typeface="メイリオ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メイリオ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ace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lumMod val="110000"/>
              </a:schemeClr>
            </a:gs>
            <a:gs pos="88000">
              <a:schemeClr val="phClr">
                <a:tint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0000"/>
              </a:schemeClr>
            </a:gs>
            <a:gs pos="78000">
              <a:schemeClr val="phClr">
                <a:shade val="94000"/>
                <a:lumMod val="94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04000"/>
              </a:schemeClr>
            </a:gs>
            <a:gs pos="94000">
              <a:schemeClr val="phClr">
                <a:shade val="96000"/>
                <a:lumMod val="82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4000"/>
                <a:lumMod val="9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acet" id="{C0C680CD-088A-49FC-A102-D699147F32B2}" vid="{0B5AB586-D108-4FC1-8368-649FE654B894}"/>
    </a:ext>
  </a:extLst>
</a:theme>
</file>

<file path=ppt/theme/theme30.xml><?xml version="1.0" encoding="utf-8"?>
<a:theme xmlns:a="http://schemas.openxmlformats.org/drawingml/2006/main" name="Wisp">
  <a:themeElements>
    <a:clrScheme name="Wisp">
      <a:dk1>
        <a:sysClr val="windowText" lastClr="000000"/>
      </a:dk1>
      <a:lt1>
        <a:sysClr val="window" lastClr="FFFFFF"/>
      </a:lt1>
      <a:dk2>
        <a:srgbClr val="766F54"/>
      </a:dk2>
      <a:lt2>
        <a:srgbClr val="E3EACF"/>
      </a:lt2>
      <a:accent1>
        <a:srgbClr val="A53010"/>
      </a:accent1>
      <a:accent2>
        <a:srgbClr val="DE7E18"/>
      </a:accent2>
      <a:accent3>
        <a:srgbClr val="9F8351"/>
      </a:accent3>
      <a:accent4>
        <a:srgbClr val="728653"/>
      </a:accent4>
      <a:accent5>
        <a:srgbClr val="92AA4C"/>
      </a:accent5>
      <a:accent6>
        <a:srgbClr val="6AAC91"/>
      </a:accent6>
      <a:hlink>
        <a:srgbClr val="FB4A18"/>
      </a:hlink>
      <a:folHlink>
        <a:srgbClr val="FB9318"/>
      </a:folHlink>
    </a:clrScheme>
    <a:fontScheme name="Wisp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Wisp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24B1A44C-C006-48B2-A4D7-E5549B3D8CD4}"/>
    </a:ext>
  </a:extLst>
</a:theme>
</file>

<file path=ppt/theme/theme31.xml><?xml version="1.0" encoding="utf-8"?>
<a:theme xmlns:a="http://schemas.openxmlformats.org/drawingml/2006/main" name="1_Wisp">
  <a:themeElements>
    <a:clrScheme name="Wisp">
      <a:dk1>
        <a:sysClr val="windowText" lastClr="000000"/>
      </a:dk1>
      <a:lt1>
        <a:sysClr val="window" lastClr="FFFFFF"/>
      </a:lt1>
      <a:dk2>
        <a:srgbClr val="647252"/>
      </a:dk2>
      <a:lt2>
        <a:srgbClr val="EAE8CF"/>
      </a:lt2>
      <a:accent1>
        <a:srgbClr val="E78712"/>
      </a:accent1>
      <a:accent2>
        <a:srgbClr val="B73C26"/>
      </a:accent2>
      <a:accent3>
        <a:srgbClr val="865331"/>
      </a:accent3>
      <a:accent4>
        <a:srgbClr val="B38648"/>
      </a:accent4>
      <a:accent5>
        <a:srgbClr val="BBB473"/>
      </a:accent5>
      <a:accent6>
        <a:srgbClr val="849276"/>
      </a:accent6>
      <a:hlink>
        <a:srgbClr val="FDAB2A"/>
      </a:hlink>
      <a:folHlink>
        <a:srgbClr val="CCB182"/>
      </a:folHlink>
    </a:clrScheme>
    <a:fontScheme name="Wisp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Wisp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54F6613E-5ED7-40ED-90A8-F639BE712C0E}"/>
    </a:ext>
  </a:extLst>
</a:theme>
</file>

<file path=ppt/theme/theme32.xml><?xml version="1.0" encoding="utf-8"?>
<a:theme xmlns:a="http://schemas.openxmlformats.org/drawingml/2006/main" name="2_Wisp">
  <a:themeElements>
    <a:clrScheme name="Wisp">
      <a:dk1>
        <a:sysClr val="windowText" lastClr="000000"/>
      </a:dk1>
      <a:lt1>
        <a:sysClr val="window" lastClr="FFFFFF"/>
      </a:lt1>
      <a:dk2>
        <a:srgbClr val="2E5369"/>
      </a:dk2>
      <a:lt2>
        <a:srgbClr val="CFE2E7"/>
      </a:lt2>
      <a:accent1>
        <a:srgbClr val="353535"/>
      </a:accent1>
      <a:accent2>
        <a:srgbClr val="31B4E6"/>
      </a:accent2>
      <a:accent3>
        <a:srgbClr val="265991"/>
      </a:accent3>
      <a:accent4>
        <a:srgbClr val="7E40CC"/>
      </a:accent4>
      <a:accent5>
        <a:srgbClr val="B927E9"/>
      </a:accent5>
      <a:accent6>
        <a:srgbClr val="E833BF"/>
      </a:accent6>
      <a:hlink>
        <a:srgbClr val="2DA0F1"/>
      </a:hlink>
      <a:folHlink>
        <a:srgbClr val="7ED1E6"/>
      </a:folHlink>
    </a:clrScheme>
    <a:fontScheme name="Wisp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Wisp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4F34B87B-9C7A-41AE-A6CB-48536223DFFD}"/>
    </a:ext>
  </a:extLst>
</a:theme>
</file>

<file path=ppt/theme/theme33.xml><?xml version="1.0" encoding="utf-8"?>
<a:theme xmlns:a="http://schemas.openxmlformats.org/drawingml/2006/main" name="3_Wisp">
  <a:themeElements>
    <a:clrScheme name="Wisp">
      <a:dk1>
        <a:sysClr val="windowText" lastClr="000000"/>
      </a:dk1>
      <a:lt1>
        <a:sysClr val="window" lastClr="FFFFFF"/>
      </a:lt1>
      <a:dk2>
        <a:srgbClr val="2C333A"/>
      </a:dk2>
      <a:lt2>
        <a:srgbClr val="D6ECED"/>
      </a:lt2>
      <a:accent1>
        <a:srgbClr val="DE32DE"/>
      </a:accent1>
      <a:accent2>
        <a:srgbClr val="F42B8A"/>
      </a:accent2>
      <a:accent3>
        <a:srgbClr val="349FE7"/>
      </a:accent3>
      <a:accent4>
        <a:srgbClr val="565FF8"/>
      </a:accent4>
      <a:accent5>
        <a:srgbClr val="876BE7"/>
      </a:accent5>
      <a:accent6>
        <a:srgbClr val="F268C2"/>
      </a:accent6>
      <a:hlink>
        <a:srgbClr val="F55CF9"/>
      </a:hlink>
      <a:folHlink>
        <a:srgbClr val="E8A0EE"/>
      </a:folHlink>
    </a:clrScheme>
    <a:fontScheme name="Wisp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Wisp">
      <a:fillStyleLst>
        <a:solidFill>
          <a:schemeClr val="phClr"/>
        </a:solidFill>
        <a:solidFill>
          <a:schemeClr val="phClr">
            <a:tint val="70000"/>
            <a:lumMod val="104000"/>
          </a:schemeClr>
        </a:soli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8000"/>
                <a:lumMod val="9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2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satMod val="92000"/>
                <a:lumMod val="120000"/>
              </a:schemeClr>
            </a:gs>
            <a:gs pos="100000">
              <a:schemeClr val="phClr">
                <a:shade val="98000"/>
                <a:satMod val="120000"/>
                <a:lumMod val="98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isp" id="{7CB32D59-10C0-40DD-B7BD-2E94284A981C}" vid="{F20B7C8E-B819-43F3-AAF9-EE50B1A83630}"/>
    </a:ext>
  </a:extLst>
</a:theme>
</file>

<file path=ppt/theme/theme34.xml><?xml version="1.0" encoding="utf-8"?>
<a:theme xmlns:a="http://schemas.openxmlformats.org/drawingml/2006/main" name="3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35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9AF8C"/>
      </a:accent1>
      <a:accent2>
        <a:srgbClr val="97BE49"/>
      </a:accent2>
      <a:accent3>
        <a:srgbClr val="3D9CCC"/>
      </a:accent3>
      <a:accent4>
        <a:srgbClr val="7C60C6"/>
      </a:accent4>
      <a:accent5>
        <a:srgbClr val="C9492C"/>
      </a:accent5>
      <a:accent6>
        <a:srgbClr val="D58C2E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3E4F19A7-A959-40BB-972C-4880BAF8EB09}"/>
    </a:ext>
  </a:extLst>
</a:theme>
</file>

<file path=ppt/theme/theme36.xml><?xml version="1.0" encoding="utf-8"?>
<a:theme xmlns:a="http://schemas.openxmlformats.org/drawingml/2006/main" name="6_Integral">
  <a:themeElements>
    <a:clrScheme name="Integral">
      <a:dk1>
        <a:sysClr val="windowText" lastClr="000000"/>
      </a:dk1>
      <a:lt1>
        <a:sysClr val="window" lastClr="FFFFFF"/>
      </a:lt1>
      <a:dk2>
        <a:srgbClr val="534949"/>
      </a:dk2>
      <a:lt2>
        <a:srgbClr val="CCD1B9"/>
      </a:lt2>
      <a:accent1>
        <a:srgbClr val="C66951"/>
      </a:accent1>
      <a:accent2>
        <a:srgbClr val="BF974D"/>
      </a:accent2>
      <a:accent3>
        <a:srgbClr val="928B70"/>
      </a:accent3>
      <a:accent4>
        <a:srgbClr val="87706B"/>
      </a:accent4>
      <a:accent5>
        <a:srgbClr val="94734E"/>
      </a:accent5>
      <a:accent6>
        <a:srgbClr val="6F777D"/>
      </a:accent6>
      <a:hlink>
        <a:srgbClr val="CC9900"/>
      </a:hlink>
      <a:folHlink>
        <a:srgbClr val="C0C0C0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125000"/>
              </a:schemeClr>
              <a:schemeClr val="phClr">
                <a:tint val="92000"/>
                <a:shade val="70000"/>
                <a:satMod val="110000"/>
              </a:schemeClr>
            </a:duotone>
          </a:blip>
          <a:tile tx="0" ty="0" sx="22000" sy="22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E736489A-00C3-4E0A-AAA8-D4D3127BA5B3}"/>
    </a:ext>
  </a:extLst>
</a:theme>
</file>

<file path=ppt/theme/theme37.xml><?xml version="1.0" encoding="utf-8"?>
<a:theme xmlns:a="http://schemas.openxmlformats.org/drawingml/2006/main" name="7_Integral">
  <a:themeElements>
    <a:clrScheme name="Integral">
      <a:dk1>
        <a:sysClr val="windowText" lastClr="000000"/>
      </a:dk1>
      <a:lt1>
        <a:sysClr val="window" lastClr="FFFFFF"/>
      </a:lt1>
      <a:dk2>
        <a:srgbClr val="514949"/>
      </a:dk2>
      <a:lt2>
        <a:srgbClr val="E1E1DB"/>
      </a:lt2>
      <a:accent1>
        <a:srgbClr val="9DBFBE"/>
      </a:accent1>
      <a:accent2>
        <a:srgbClr val="DB8631"/>
      </a:accent2>
      <a:accent3>
        <a:srgbClr val="E3CC5A"/>
      </a:accent3>
      <a:accent4>
        <a:srgbClr val="ACADA8"/>
      </a:accent4>
      <a:accent5>
        <a:srgbClr val="927C61"/>
      </a:accent5>
      <a:accent6>
        <a:srgbClr val="B3B435"/>
      </a:accent6>
      <a:hlink>
        <a:srgbClr val="0000FF"/>
      </a:hlink>
      <a:folHlink>
        <a:srgbClr val="800080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98000"/>
              </a:schemeClr>
              <a:schemeClr val="phClr">
                <a:shade val="89000"/>
                <a:satMod val="145000"/>
              </a:schemeClr>
            </a:duotone>
          </a:blip>
          <a:tile tx="0" ty="0" sx="32000" sy="32000" flip="none" algn="tl"/>
        </a:blipFill>
        <a:blipFill rotWithShape="1">
          <a:blip xmlns:r="http://schemas.openxmlformats.org/officeDocument/2006/relationships" r:embed="rId2">
            <a:duotone>
              <a:schemeClr val="phClr">
                <a:tint val="98000"/>
              </a:schemeClr>
              <a:schemeClr val="phClr">
                <a:shade val="95000"/>
              </a:schemeClr>
            </a:duotone>
          </a:blip>
          <a:tile tx="0" ty="0" sx="32000" sy="32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B4028482-F53A-4442-AB14-9B7A43F44F96}"/>
    </a:ext>
  </a:extLst>
</a:theme>
</file>

<file path=ppt/theme/theme38.xml><?xml version="1.0" encoding="utf-8"?>
<a:theme xmlns:a="http://schemas.openxmlformats.org/drawingml/2006/main" name="8_Integral">
  <a:themeElements>
    <a:clrScheme name="Integral">
      <a:dk1>
        <a:sysClr val="windowText" lastClr="000000"/>
      </a:dk1>
      <a:lt1>
        <a:sysClr val="window" lastClr="FFFFFF"/>
      </a:lt1>
      <a:dk2>
        <a:srgbClr val="373545"/>
      </a:dk2>
      <a:lt2>
        <a:srgbClr val="CEDBE6"/>
      </a:lt2>
      <a:accent1>
        <a:srgbClr val="3494BA"/>
      </a:accent1>
      <a:accent2>
        <a:srgbClr val="58B6C0"/>
      </a:accent2>
      <a:accent3>
        <a:srgbClr val="75BDA7"/>
      </a:accent3>
      <a:accent4>
        <a:srgbClr val="7A8C8E"/>
      </a:accent4>
      <a:accent5>
        <a:srgbClr val="84ACB6"/>
      </a:accent5>
      <a:accent6>
        <a:srgbClr val="2683C6"/>
      </a:accent6>
      <a:hlink>
        <a:srgbClr val="6B9F25"/>
      </a:hlink>
      <a:folHlink>
        <a:srgbClr val="B26B02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230000"/>
              </a:schemeClr>
              <a:schemeClr val="phClr">
                <a:tint val="92000"/>
                <a:shade val="69000"/>
                <a:satMod val="250000"/>
              </a:schemeClr>
            </a:duotone>
          </a:blip>
          <a:tile tx="0" ty="0" sx="40000" sy="4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C1C93EF2-4785-427F-84A5-F1666490E9CE}"/>
    </a:ext>
  </a:extLst>
</a:theme>
</file>

<file path=ppt/theme/theme39.xml><?xml version="1.0" encoding="utf-8"?>
<a:theme xmlns:a="http://schemas.openxmlformats.org/drawingml/2006/main" name="9_Integral">
  <a:themeElements>
    <a:clrScheme name="Integral">
      <a:dk1>
        <a:sysClr val="windowText" lastClr="000000"/>
      </a:dk1>
      <a:lt1>
        <a:sysClr val="window" lastClr="FFFFFF"/>
      </a:lt1>
      <a:dk2>
        <a:srgbClr val="564B3C"/>
      </a:dk2>
      <a:lt2>
        <a:srgbClr val="ECEDD1"/>
      </a:lt2>
      <a:accent1>
        <a:srgbClr val="93A299"/>
      </a:accent1>
      <a:accent2>
        <a:srgbClr val="CF543F"/>
      </a:accent2>
      <a:accent3>
        <a:srgbClr val="B5AE53"/>
      </a:accent3>
      <a:accent4>
        <a:srgbClr val="848058"/>
      </a:accent4>
      <a:accent5>
        <a:srgbClr val="E8B54D"/>
      </a:accent5>
      <a:accent6>
        <a:srgbClr val="786C71"/>
      </a:accent6>
      <a:hlink>
        <a:srgbClr val="CCCC00"/>
      </a:hlink>
      <a:folHlink>
        <a:srgbClr val="B2B2B2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230000"/>
              </a:schemeClr>
              <a:schemeClr val="phClr">
                <a:tint val="92000"/>
                <a:shade val="69000"/>
                <a:satMod val="250000"/>
              </a:schemeClr>
            </a:duotone>
          </a:blip>
          <a:tile tx="0" ty="0" sx="40000" sy="4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A41AC481-B287-49C8-90EF-C669597D2D0A}"/>
    </a:ext>
  </a:extLst>
</a:theme>
</file>

<file path=ppt/theme/theme4.xml><?xml version="1.0" encoding="utf-8"?>
<a:theme xmlns:a="http://schemas.openxmlformats.org/drawingml/2006/main" name="1_Facet">
  <a:themeElements>
    <a:clrScheme name="Facet">
      <a:dk1>
        <a:sysClr val="windowText" lastClr="000000"/>
      </a:dk1>
      <a:lt1>
        <a:sysClr val="window" lastClr="FFFFFF"/>
      </a:lt1>
      <a:dk2>
        <a:srgbClr val="2C3C43"/>
      </a:dk2>
      <a:lt2>
        <a:srgbClr val="EBEBEB"/>
      </a:lt2>
      <a:accent1>
        <a:srgbClr val="90C226"/>
      </a:accent1>
      <a:accent2>
        <a:srgbClr val="54A021"/>
      </a:accent2>
      <a:accent3>
        <a:srgbClr val="E6B91E"/>
      </a:accent3>
      <a:accent4>
        <a:srgbClr val="E76618"/>
      </a:accent4>
      <a:accent5>
        <a:srgbClr val="C42F1A"/>
      </a:accent5>
      <a:accent6>
        <a:srgbClr val="918655"/>
      </a:accent6>
      <a:hlink>
        <a:srgbClr val="99CA3C"/>
      </a:hlink>
      <a:folHlink>
        <a:srgbClr val="B9D181"/>
      </a:folHlink>
    </a:clrScheme>
    <a:fontScheme name="Facet">
      <a:majorFont>
        <a:latin typeface="Trebuchet MS" panose="020B0603020202020204"/>
        <a:ea typeface=""/>
        <a:cs typeface=""/>
        <a:font script="Jpan" typeface="メイリオ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メイリオ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ace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lumMod val="110000"/>
              </a:schemeClr>
            </a:gs>
            <a:gs pos="88000">
              <a:schemeClr val="phClr">
                <a:tint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0000"/>
              </a:schemeClr>
            </a:gs>
            <a:gs pos="78000">
              <a:schemeClr val="phClr">
                <a:shade val="94000"/>
                <a:lumMod val="94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04000"/>
              </a:schemeClr>
            </a:gs>
            <a:gs pos="94000">
              <a:schemeClr val="phClr">
                <a:shade val="96000"/>
                <a:lumMod val="82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4000"/>
                <a:lumMod val="9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acet" id="{C0C680CD-088A-49FC-A102-D699147F32B2}" vid="{CFBC31BA-B70F-4F30-BCAA-4F3011E16C4D}"/>
    </a:ext>
  </a:extLst>
</a:theme>
</file>

<file path=ppt/theme/theme40.xml><?xml version="1.0" encoding="utf-8"?>
<a:theme xmlns:a="http://schemas.openxmlformats.org/drawingml/2006/main" name="2_Retrospect">
  <a:themeElements>
    <a:clrScheme name="Retrospect">
      <a:dk1>
        <a:srgbClr val="000000"/>
      </a:dk1>
      <a:lt1>
        <a:sysClr val="window" lastClr="FFFFFF"/>
      </a:lt1>
      <a:dk2>
        <a:srgbClr val="637052"/>
      </a:dk2>
      <a:lt2>
        <a:srgbClr val="CCDDEA"/>
      </a:lt2>
      <a:accent1>
        <a:srgbClr val="E48312"/>
      </a:accent1>
      <a:accent2>
        <a:srgbClr val="BD582C"/>
      </a:accent2>
      <a:accent3>
        <a:srgbClr val="865640"/>
      </a:accent3>
      <a:accent4>
        <a:srgbClr val="9B8357"/>
      </a:accent4>
      <a:accent5>
        <a:srgbClr val="C2BC80"/>
      </a:accent5>
      <a:accent6>
        <a:srgbClr val="94A088"/>
      </a:accent6>
      <a:hlink>
        <a:srgbClr val="2998E3"/>
      </a:hlink>
      <a:folHlink>
        <a:srgbClr val="8C8C8C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3F1AAB62-24C6-49D2-8E01-B56FAC9A3DCD}"/>
    </a:ext>
  </a:extLst>
</a:theme>
</file>

<file path=ppt/theme/theme41.xml><?xml version="1.0" encoding="utf-8"?>
<a:theme xmlns:a="http://schemas.openxmlformats.org/drawingml/2006/main" name="3_Retrospect">
  <a:themeElements>
    <a:clrScheme name="Retrospect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6B9F25"/>
      </a:hlink>
      <a:folHlink>
        <a:srgbClr val="B26B02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D26EA377-59BD-4C9C-9D94-EE8416EE4C79}"/>
    </a:ext>
  </a:extLst>
</a:theme>
</file>

<file path=ppt/theme/theme42.xml><?xml version="1.0" encoding="utf-8"?>
<a:theme xmlns:a="http://schemas.openxmlformats.org/drawingml/2006/main" name="4_Retrospect">
  <a:themeElements>
    <a:clrScheme name="Retrospect">
      <a:dk1>
        <a:sysClr val="windowText" lastClr="000000"/>
      </a:dk1>
      <a:lt1>
        <a:sysClr val="window" lastClr="FFFFFF"/>
      </a:lt1>
      <a:dk2>
        <a:srgbClr val="514949"/>
      </a:dk2>
      <a:lt2>
        <a:srgbClr val="E1E1DB"/>
      </a:lt2>
      <a:accent1>
        <a:srgbClr val="9DBFBE"/>
      </a:accent1>
      <a:accent2>
        <a:srgbClr val="DB8631"/>
      </a:accent2>
      <a:accent3>
        <a:srgbClr val="E3CC5A"/>
      </a:accent3>
      <a:accent4>
        <a:srgbClr val="ACADA8"/>
      </a:accent4>
      <a:accent5>
        <a:srgbClr val="927C61"/>
      </a:accent5>
      <a:accent6>
        <a:srgbClr val="B3B435"/>
      </a:accent6>
      <a:hlink>
        <a:srgbClr val="0000FF"/>
      </a:hlink>
      <a:folHlink>
        <a:srgbClr val="800080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243AF7DC-D15B-41C0-AE81-23980D1B9FC4}"/>
    </a:ext>
  </a:extLst>
</a:theme>
</file>

<file path=ppt/theme/theme43.xml><?xml version="1.0" encoding="utf-8"?>
<a:theme xmlns:a="http://schemas.openxmlformats.org/drawingml/2006/main" name="5_Retrospect">
  <a:themeElements>
    <a:clrScheme name="Retrospect">
      <a:dk1>
        <a:sysClr val="windowText" lastClr="000000"/>
      </a:dk1>
      <a:lt1>
        <a:sysClr val="window" lastClr="FFFFFF"/>
      </a:lt1>
      <a:dk2>
        <a:srgbClr val="564B3C"/>
      </a:dk2>
      <a:lt2>
        <a:srgbClr val="ECEDD1"/>
      </a:lt2>
      <a:accent1>
        <a:srgbClr val="93A299"/>
      </a:accent1>
      <a:accent2>
        <a:srgbClr val="CF543F"/>
      </a:accent2>
      <a:accent3>
        <a:srgbClr val="B5AE53"/>
      </a:accent3>
      <a:accent4>
        <a:srgbClr val="848058"/>
      </a:accent4>
      <a:accent5>
        <a:srgbClr val="E8B54D"/>
      </a:accent5>
      <a:accent6>
        <a:srgbClr val="786C71"/>
      </a:accent6>
      <a:hlink>
        <a:srgbClr val="CCCC00"/>
      </a:hlink>
      <a:folHlink>
        <a:srgbClr val="B2B2B2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E3DA18C2-75F1-4980-A5F0-165F6F71DE6D}"/>
    </a:ext>
  </a:extLst>
</a:theme>
</file>

<file path=ppt/theme/theme44.xml><?xml version="1.0" encoding="utf-8"?>
<a:theme xmlns:a="http://schemas.openxmlformats.org/drawingml/2006/main" name="6_Retrospect">
  <a:themeElements>
    <a:clrScheme name="Retrospect">
      <a:dk1>
        <a:sysClr val="windowText" lastClr="000000"/>
      </a:dk1>
      <a:lt1>
        <a:sysClr val="window" lastClr="FFFFFF"/>
      </a:lt1>
      <a:dk2>
        <a:srgbClr val="344068"/>
      </a:dk2>
      <a:lt2>
        <a:srgbClr val="D9E0E6"/>
      </a:lt2>
      <a:accent1>
        <a:srgbClr val="1CADE4"/>
      </a:accent1>
      <a:accent2>
        <a:srgbClr val="2683C6"/>
      </a:accent2>
      <a:accent3>
        <a:srgbClr val="28C4CC"/>
      </a:accent3>
      <a:accent4>
        <a:srgbClr val="42BA97"/>
      </a:accent4>
      <a:accent5>
        <a:srgbClr val="3E8853"/>
      </a:accent5>
      <a:accent6>
        <a:srgbClr val="62A39F"/>
      </a:accent6>
      <a:hlink>
        <a:srgbClr val="6EAC1C"/>
      </a:hlink>
      <a:folHlink>
        <a:srgbClr val="B26B02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9CC26709-368C-4D72-9060-94E5B3FF3CD6}"/>
    </a:ext>
  </a:extLst>
</a:theme>
</file>

<file path=ppt/theme/theme45.xml><?xml version="1.0" encoding="utf-8"?>
<a:theme xmlns:a="http://schemas.openxmlformats.org/drawingml/2006/main" name="7_Retrospect">
  <a:themeElements>
    <a:clrScheme name="Retrospect">
      <a:dk1>
        <a:sysClr val="windowText" lastClr="000000"/>
      </a:dk1>
      <a:lt1>
        <a:sysClr val="window" lastClr="FFFFFF"/>
      </a:lt1>
      <a:dk2>
        <a:srgbClr val="696464"/>
      </a:dk2>
      <a:lt2>
        <a:srgbClr val="E9E5DC"/>
      </a:lt2>
      <a:accent1>
        <a:srgbClr val="D34817"/>
      </a:accent1>
      <a:accent2>
        <a:srgbClr val="9B2D1F"/>
      </a:accent2>
      <a:accent3>
        <a:srgbClr val="A28E6A"/>
      </a:accent3>
      <a:accent4>
        <a:srgbClr val="956251"/>
      </a:accent4>
      <a:accent5>
        <a:srgbClr val="918485"/>
      </a:accent5>
      <a:accent6>
        <a:srgbClr val="855D5D"/>
      </a:accent6>
      <a:hlink>
        <a:srgbClr val="CC9900"/>
      </a:hlink>
      <a:folHlink>
        <a:srgbClr val="96A9A9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02006FA4-1611-4B07-AF7F-85CF6D20EB3E}"/>
    </a:ext>
  </a:extLst>
</a:theme>
</file>

<file path=ppt/theme/theme46.xml><?xml version="1.0" encoding="utf-8"?>
<a:theme xmlns:a="http://schemas.openxmlformats.org/drawingml/2006/main" name="8_Retrospect">
  <a:themeElements>
    <a:clrScheme name="Retrospect">
      <a:dk1>
        <a:srgbClr val="000000"/>
      </a:dk1>
      <a:lt1>
        <a:srgbClr val="FFFFFF"/>
      </a:lt1>
      <a:dk2>
        <a:srgbClr val="46464A"/>
      </a:dk2>
      <a:lt2>
        <a:srgbClr val="D1D9E1"/>
      </a:lt2>
      <a:accent1>
        <a:srgbClr val="6F6F74"/>
      </a:accent1>
      <a:accent2>
        <a:srgbClr val="A7B789"/>
      </a:accent2>
      <a:accent3>
        <a:srgbClr val="BEAE98"/>
      </a:accent3>
      <a:accent4>
        <a:srgbClr val="92A9B9"/>
      </a:accent4>
      <a:accent5>
        <a:srgbClr val="9C8265"/>
      </a:accent5>
      <a:accent6>
        <a:srgbClr val="8D6974"/>
      </a:accent6>
      <a:hlink>
        <a:srgbClr val="67AABF"/>
      </a:hlink>
      <a:folHlink>
        <a:srgbClr val="B1B5AB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BAB94BD4-5D6D-4148-AB57-A4CCF1FD4E0C}"/>
    </a:ext>
  </a:extLst>
</a:theme>
</file>

<file path=ppt/theme/theme47.xml><?xml version="1.0" encoding="utf-8"?>
<a:theme xmlns:a="http://schemas.openxmlformats.org/drawingml/2006/main" name="9_Retrospect">
  <a:themeElements>
    <a:clrScheme name="Retrospect">
      <a:dk1>
        <a:sysClr val="windowText" lastClr="000000"/>
      </a:dk1>
      <a:lt1>
        <a:sysClr val="window" lastClr="FFFFFF"/>
      </a:lt1>
      <a:dk2>
        <a:srgbClr val="373545"/>
      </a:dk2>
      <a:lt2>
        <a:srgbClr val="DCD8DC"/>
      </a:lt2>
      <a:accent1>
        <a:srgbClr val="AD84C6"/>
      </a:accent1>
      <a:accent2>
        <a:srgbClr val="8784C7"/>
      </a:accent2>
      <a:accent3>
        <a:srgbClr val="5D739A"/>
      </a:accent3>
      <a:accent4>
        <a:srgbClr val="6997AF"/>
      </a:accent4>
      <a:accent5>
        <a:srgbClr val="84ACB6"/>
      </a:accent5>
      <a:accent6>
        <a:srgbClr val="6F8183"/>
      </a:accent6>
      <a:hlink>
        <a:srgbClr val="6B9F25"/>
      </a:hlink>
      <a:folHlink>
        <a:srgbClr val="B26B02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CA72677B-2F8C-4192-8EBE-D360BE3B20F6}"/>
    </a:ext>
  </a:extLst>
</a:theme>
</file>

<file path=ppt/theme/theme48.xml><?xml version="1.0" encoding="utf-8"?>
<a:theme xmlns:a="http://schemas.openxmlformats.org/drawingml/2006/main" name="2_Slice">
  <a:themeElements>
    <a:clrScheme name="Slice">
      <a:dk1>
        <a:sysClr val="windowText" lastClr="000000"/>
      </a:dk1>
      <a:lt1>
        <a:sysClr val="window" lastClr="FFFFFF"/>
      </a:lt1>
      <a:dk2>
        <a:srgbClr val="537D0B"/>
      </a:dk2>
      <a:lt2>
        <a:srgbClr val="A9E257"/>
      </a:lt2>
      <a:accent1>
        <a:srgbClr val="38540A"/>
      </a:accent1>
      <a:accent2>
        <a:srgbClr val="31A274"/>
      </a:accent2>
      <a:accent3>
        <a:srgbClr val="236073"/>
      </a:accent3>
      <a:accent4>
        <a:srgbClr val="6C4D90"/>
      </a:accent4>
      <a:accent5>
        <a:srgbClr val="983C27"/>
      </a:accent5>
      <a:accent6>
        <a:srgbClr val="CD811F"/>
      </a:accent6>
      <a:hlink>
        <a:srgbClr val="293F06"/>
      </a:hlink>
      <a:folHlink>
        <a:srgbClr val="68883A"/>
      </a:folHlink>
    </a:clrScheme>
    <a:fontScheme name="Slice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Slic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hueMod val="94000"/>
                <a:satMod val="140000"/>
                <a:lumMod val="110000"/>
              </a:schemeClr>
            </a:gs>
            <a:gs pos="100000">
              <a:schemeClr val="phClr">
                <a:tint val="84000"/>
                <a:satMod val="16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hueMod val="94000"/>
                <a:satMod val="130000"/>
                <a:lumMod val="128000"/>
              </a:schemeClr>
            </a:gs>
            <a:gs pos="100000">
              <a:schemeClr val="phClr">
                <a:shade val="94000"/>
                <a:lumMod val="88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tint val="76000"/>
              <a:alpha val="60000"/>
              <a:hueMod val="94000"/>
            </a:schemeClr>
          </a:solidFill>
          <a:prstDash val="solid"/>
        </a:ln>
        <a:ln w="15875" cap="rnd" cmpd="sng" algn="ctr">
          <a:solidFill>
            <a:schemeClr val="phClr">
              <a:hueMod val="94000"/>
            </a:schemeClr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50800" dist="38100" dir="5400000" rotWithShape="0">
              <a:srgbClr val="000000">
                <a:alpha val="46000"/>
              </a:srgbClr>
            </a:outerShdw>
          </a:effectLst>
          <a:scene3d>
            <a:camera prst="orthographicFront">
              <a:rot lat="0" lon="0" rev="0"/>
            </a:camera>
            <a:lightRig rig="threePt" dir="t"/>
          </a:scene3d>
          <a:sp3d prstMaterial="plastic">
            <a:bevelT w="25400" h="25400"/>
          </a:sp3d>
        </a:effectStyle>
      </a:effectStyleLst>
      <a:bgFillStyleLst>
        <a:solidFill>
          <a:schemeClr val="phClr"/>
        </a:solidFill>
        <a:gradFill rotWithShape="1">
          <a:gsLst>
            <a:gs pos="10000">
              <a:schemeClr val="phClr">
                <a:tint val="97000"/>
                <a:hueMod val="92000"/>
                <a:satMod val="169000"/>
                <a:lumMod val="164000"/>
              </a:schemeClr>
            </a:gs>
            <a:gs pos="100000">
              <a:schemeClr val="phClr">
                <a:shade val="96000"/>
                <a:satMod val="120000"/>
                <a:lumMod val="90000"/>
              </a:schemeClr>
            </a:gs>
          </a:gsLst>
          <a:lin ang="6120000" scaled="1"/>
        </a:gradFill>
        <a:gradFill rotWithShape="1">
          <a:gsLst>
            <a:gs pos="0">
              <a:schemeClr val="phClr">
                <a:tint val="97000"/>
                <a:hueMod val="92000"/>
                <a:satMod val="169000"/>
                <a:lumMod val="164000"/>
              </a:schemeClr>
            </a:gs>
            <a:gs pos="100000">
              <a:schemeClr val="phClr">
                <a:shade val="96000"/>
                <a:satMod val="120000"/>
                <a:lumMod val="90000"/>
              </a:schemeClr>
            </a:gs>
          </a:gsLst>
          <a:path path="circle">
            <a:fillToRect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lice" id="{0507925B-6AC9-4358-8E18-C330545D08F8}" vid="{19759155-7935-4C61-A06C-C04380D1B16E}"/>
    </a:ext>
  </a:extLst>
</a:theme>
</file>

<file path=ppt/theme/theme49.xml><?xml version="1.0" encoding="utf-8"?>
<a:theme xmlns:a="http://schemas.openxmlformats.org/drawingml/2006/main" name="3_Slice">
  <a:themeElements>
    <a:clrScheme name="Slice">
      <a:dk1>
        <a:sysClr val="windowText" lastClr="000000"/>
      </a:dk1>
      <a:lt1>
        <a:sysClr val="window" lastClr="FFFFFF"/>
      </a:lt1>
      <a:dk2>
        <a:srgbClr val="AD2E03"/>
      </a:dk2>
      <a:lt2>
        <a:srgbClr val="D75626"/>
      </a:lt2>
      <a:accent1>
        <a:srgbClr val="760603"/>
      </a:accent1>
      <a:accent2>
        <a:srgbClr val="FA9C1F"/>
      </a:accent2>
      <a:accent3>
        <a:srgbClr val="D9BB55"/>
      </a:accent3>
      <a:accent4>
        <a:srgbClr val="829551"/>
      </a:accent4>
      <a:accent5>
        <a:srgbClr val="58A28B"/>
      </a:accent5>
      <a:accent6>
        <a:srgbClr val="426480"/>
      </a:accent6>
      <a:hlink>
        <a:srgbClr val="460402"/>
      </a:hlink>
      <a:folHlink>
        <a:srgbClr val="991111"/>
      </a:folHlink>
    </a:clrScheme>
    <a:fontScheme name="Slice">
      <a:maj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Slic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hueMod val="94000"/>
                <a:satMod val="140000"/>
                <a:lumMod val="110000"/>
              </a:schemeClr>
            </a:gs>
            <a:gs pos="100000">
              <a:schemeClr val="phClr">
                <a:tint val="84000"/>
                <a:satMod val="16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hueMod val="94000"/>
                <a:satMod val="130000"/>
                <a:lumMod val="128000"/>
              </a:schemeClr>
            </a:gs>
            <a:gs pos="100000">
              <a:schemeClr val="phClr">
                <a:shade val="94000"/>
                <a:lumMod val="88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tint val="76000"/>
              <a:alpha val="60000"/>
              <a:hueMod val="94000"/>
            </a:schemeClr>
          </a:solidFill>
          <a:prstDash val="solid"/>
        </a:ln>
        <a:ln w="15875" cap="rnd" cmpd="sng" algn="ctr">
          <a:solidFill>
            <a:schemeClr val="phClr">
              <a:hueMod val="94000"/>
            </a:schemeClr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50800" dist="38100" dir="5400000" rotWithShape="0">
              <a:srgbClr val="000000">
                <a:alpha val="46000"/>
              </a:srgbClr>
            </a:outerShdw>
          </a:effectLst>
          <a:scene3d>
            <a:camera prst="orthographicFront">
              <a:rot lat="0" lon="0" rev="0"/>
            </a:camera>
            <a:lightRig rig="threePt" dir="t"/>
          </a:scene3d>
          <a:sp3d prstMaterial="plastic">
            <a:bevelT w="25400" h="25400"/>
          </a:sp3d>
        </a:effectStyle>
      </a:effectStyleLst>
      <a:bgFillStyleLst>
        <a:solidFill>
          <a:schemeClr val="phClr"/>
        </a:solidFill>
        <a:gradFill rotWithShape="1">
          <a:gsLst>
            <a:gs pos="10000">
              <a:schemeClr val="phClr">
                <a:tint val="97000"/>
                <a:hueMod val="142000"/>
                <a:satMod val="200000"/>
                <a:lumMod val="118000"/>
              </a:schemeClr>
            </a:gs>
            <a:gs pos="100000">
              <a:schemeClr val="phClr">
                <a:shade val="94000"/>
                <a:hueMod val="22000"/>
                <a:satMod val="220000"/>
                <a:lumMod val="62000"/>
              </a:schemeClr>
            </a:gs>
          </a:gsLst>
          <a:lin ang="6120000" scaled="1"/>
        </a:gradFill>
        <a:gradFill rotWithShape="1">
          <a:gsLst>
            <a:gs pos="0">
              <a:schemeClr val="phClr">
                <a:tint val="97000"/>
                <a:hueMod val="142000"/>
                <a:satMod val="200000"/>
                <a:lumMod val="118000"/>
              </a:schemeClr>
            </a:gs>
            <a:gs pos="100000">
              <a:schemeClr val="phClr">
                <a:shade val="92000"/>
                <a:hueMod val="22000"/>
                <a:satMod val="220000"/>
                <a:lumMod val="62000"/>
              </a:schemeClr>
            </a:gs>
          </a:gsLst>
          <a:path path="circle">
            <a:fillToRect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lice" id="{0507925B-6AC9-4358-8E18-C330545D08F8}" vid="{2903AAAE-3EA5-424A-B142-CC51DC1F897D}"/>
    </a:ext>
  </a:extLst>
</a:theme>
</file>

<file path=ppt/theme/theme5.xml><?xml version="1.0" encoding="utf-8"?>
<a:theme xmlns:a="http://schemas.openxmlformats.org/drawingml/2006/main" name="2_Facet">
  <a:themeElements>
    <a:clrScheme name="Facet">
      <a:dk1>
        <a:sysClr val="windowText" lastClr="000000"/>
      </a:dk1>
      <a:lt1>
        <a:sysClr val="window" lastClr="FFFFFF"/>
      </a:lt1>
      <a:dk2>
        <a:srgbClr val="2C3C43"/>
      </a:dk2>
      <a:lt2>
        <a:srgbClr val="EBEBEB"/>
      </a:lt2>
      <a:accent1>
        <a:srgbClr val="F496CB"/>
      </a:accent1>
      <a:accent2>
        <a:srgbClr val="BC356F"/>
      </a:accent2>
      <a:accent3>
        <a:srgbClr val="E65331"/>
      </a:accent3>
      <a:accent4>
        <a:srgbClr val="F27E19"/>
      </a:accent4>
      <a:accent5>
        <a:srgbClr val="F2AC19"/>
      </a:accent5>
      <a:accent6>
        <a:srgbClr val="BC80E0"/>
      </a:accent6>
      <a:hlink>
        <a:srgbClr val="EF5285"/>
      </a:hlink>
      <a:folHlink>
        <a:srgbClr val="F77F90"/>
      </a:folHlink>
    </a:clrScheme>
    <a:fontScheme name="Facet">
      <a:majorFont>
        <a:latin typeface="Trebuchet MS" panose="020B0603020202020204"/>
        <a:ea typeface=""/>
        <a:cs typeface=""/>
        <a:font script="Jpan" typeface="メイリオ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メイリオ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ace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lumMod val="110000"/>
              </a:schemeClr>
            </a:gs>
            <a:gs pos="88000">
              <a:schemeClr val="phClr">
                <a:tint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0000"/>
              </a:schemeClr>
            </a:gs>
            <a:gs pos="78000">
              <a:schemeClr val="phClr">
                <a:shade val="94000"/>
                <a:lumMod val="94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04000"/>
              </a:schemeClr>
            </a:gs>
            <a:gs pos="94000">
              <a:schemeClr val="phClr">
                <a:shade val="96000"/>
                <a:lumMod val="82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4000"/>
                <a:lumMod val="9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acet" id="{C0C680CD-088A-49FC-A102-D699147F32B2}" vid="{23659B44-6E34-4CE8-8F0D-387DA7996826}"/>
    </a:ext>
  </a:extLst>
</a:theme>
</file>

<file path=ppt/theme/theme50.xml><?xml version="1.0" encoding="utf-8"?>
<a:theme xmlns:a="http://schemas.openxmlformats.org/drawingml/2006/main" name="Badge">
  <a:themeElements>
    <a:clrScheme name="Badge">
      <a:dk1>
        <a:sysClr val="windowText" lastClr="000000"/>
      </a:dk1>
      <a:lt1>
        <a:sysClr val="window" lastClr="FFFFFF"/>
      </a:lt1>
      <a:dk2>
        <a:srgbClr val="2A1A00"/>
      </a:dk2>
      <a:lt2>
        <a:srgbClr val="F3F3F2"/>
      </a:lt2>
      <a:accent1>
        <a:srgbClr val="F8B323"/>
      </a:accent1>
      <a:accent2>
        <a:srgbClr val="656A59"/>
      </a:accent2>
      <a:accent3>
        <a:srgbClr val="46B2B5"/>
      </a:accent3>
      <a:accent4>
        <a:srgbClr val="8CAA7E"/>
      </a:accent4>
      <a:accent5>
        <a:srgbClr val="D36F68"/>
      </a:accent5>
      <a:accent6>
        <a:srgbClr val="826276"/>
      </a:accent6>
      <a:hlink>
        <a:srgbClr val="46B2B5"/>
      </a:hlink>
      <a:folHlink>
        <a:srgbClr val="A46694"/>
      </a:folHlink>
    </a:clrScheme>
    <a:fontScheme name="Badge">
      <a:majorFont>
        <a:latin typeface="Impact" panose="020B080603090205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メイリオ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Badge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12700" cap="flat" cmpd="sng" algn="in">
          <a:solidFill>
            <a:schemeClr val="phClr"/>
          </a:solidFill>
          <a:prstDash val="solid"/>
        </a:ln>
        <a:ln w="5080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38100" dist="25400" dir="5400000" algn="ctr" rotWithShape="0">
              <a:srgbClr val="000000">
                <a:alpha val="2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dge" id="{71A07785-5930-41D4-9A83-E23602B48E98}" vid="{771EA782-DFA6-45B1-AEA3-661F1715B310}"/>
    </a:ext>
  </a:extLst>
</a:theme>
</file>

<file path=ppt/theme/theme51.xml><?xml version="1.0" encoding="utf-8"?>
<a:theme xmlns:a="http://schemas.openxmlformats.org/drawingml/2006/main" name="5_Gallery">
  <a:themeElements>
    <a:clrScheme name="Gallery">
      <a:dk1>
        <a:sysClr val="windowText" lastClr="000000"/>
      </a:dk1>
      <a:lt1>
        <a:sysClr val="window" lastClr="FFFFFF"/>
      </a:lt1>
      <a:dk2>
        <a:srgbClr val="454545"/>
      </a:dk2>
      <a:lt2>
        <a:srgbClr val="DCDCE0"/>
      </a:lt2>
      <a:accent1>
        <a:srgbClr val="415588"/>
      </a:accent1>
      <a:accent2>
        <a:srgbClr val="4294B6"/>
      </a:accent2>
      <a:accent3>
        <a:srgbClr val="087D7C"/>
      </a:accent3>
      <a:accent4>
        <a:srgbClr val="2CB663"/>
      </a:accent4>
      <a:accent5>
        <a:srgbClr val="DF8822"/>
      </a:accent5>
      <a:accent6>
        <a:srgbClr val="BC410A"/>
      </a:accent6>
      <a:hlink>
        <a:srgbClr val="5977C4"/>
      </a:hlink>
      <a:folHlink>
        <a:srgbClr val="A1A9BF"/>
      </a:folHlink>
    </a:clrScheme>
    <a:fontScheme name="Gallery">
      <a:majorFont>
        <a:latin typeface="Century Gothic" panose="020B0502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Gallery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  <a:lumMod val="108000"/>
              </a:schemeClr>
            </a:gs>
          </a:gsLst>
          <a:path path="circle">
            <a:fillToRect l="43000" r="43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E050AC27-895F-4B90-991D-A6818FC89AB6}"/>
    </a:ext>
  </a:extLst>
</a:theme>
</file>

<file path=ppt/theme/theme52.xml><?xml version="1.0" encoding="utf-8"?>
<a:theme xmlns:a="http://schemas.openxmlformats.org/drawingml/2006/main" name="5_Organic">
  <a:themeElements>
    <a:clrScheme name="Organic">
      <a:dk1>
        <a:sysClr val="windowText" lastClr="000000"/>
      </a:dk1>
      <a:lt1>
        <a:sysClr val="window" lastClr="FFFFFF"/>
      </a:lt1>
      <a:dk2>
        <a:srgbClr val="212121"/>
      </a:dk2>
      <a:lt2>
        <a:srgbClr val="DADADA"/>
      </a:lt2>
      <a:accent1>
        <a:srgbClr val="B15E28"/>
      </a:accent1>
      <a:accent2>
        <a:srgbClr val="B13228"/>
      </a:accent2>
      <a:accent3>
        <a:srgbClr val="8B7B56"/>
      </a:accent3>
      <a:accent4>
        <a:srgbClr val="E09C41"/>
      </a:accent4>
      <a:accent5>
        <a:srgbClr val="9EAE51"/>
      </a:accent5>
      <a:accent6>
        <a:srgbClr val="6E7355"/>
      </a:accent6>
      <a:hlink>
        <a:srgbClr val="D37A21"/>
      </a:hlink>
      <a:folHlink>
        <a:srgbClr val="CA8F55"/>
      </a:folHlink>
    </a:clrScheme>
    <a:fontScheme name="Organic">
      <a:majorFont>
        <a:latin typeface="Garamond" panose="02020404030301010803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aramond" panose="02020404030301010803"/>
        <a:ea typeface=""/>
        <a:cs typeface=""/>
        <a:font script="Jpan" typeface="ＭＳ Ｐ明朝"/>
        <a:font script="Hang" typeface="바탕"/>
        <a:font script="Hans" typeface="方正舒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rganic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lumMod val="110000"/>
              </a:schemeClr>
            </a:gs>
            <a:gs pos="100000">
              <a:schemeClr val="phClr">
                <a:tint val="82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74000"/>
                <a:satMod val="130000"/>
                <a:lumMod val="90000"/>
              </a:schemeClr>
              <a:schemeClr val="phClr">
                <a:tint val="94000"/>
                <a:satMod val="120000"/>
                <a:lumMod val="104000"/>
              </a:schemeClr>
            </a:duotone>
          </a:blip>
          <a:tile tx="0" ty="0" sx="100000" sy="100000" flip="none" algn="tl"/>
        </a:blip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38100" dist="254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88000"/>
                <a:lumMod val="98000"/>
              </a:schemeClr>
            </a:gs>
          </a:gsLst>
          <a:lin ang="5400000" scaled="0"/>
        </a:gradFill>
        <a:blipFill>
          <a:blip xmlns:r="http://schemas.openxmlformats.org/officeDocument/2006/relationships" r:embed="rId2"/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rganic" id="{28CDC826-8792-45C0-861B-85EB3ADEDA33}" vid="{7039A4B3-0617-4CFC-B614-27363ECC28AC}"/>
    </a:ext>
  </a:extLst>
</a:theme>
</file>

<file path=ppt/theme/theme53.xml><?xml version="1.0" encoding="utf-8"?>
<a:theme xmlns:a="http://schemas.openxmlformats.org/drawingml/2006/main" name="6_Organic">
  <a:themeElements>
    <a:clrScheme name="Organic">
      <a:dk1>
        <a:sysClr val="windowText" lastClr="000000"/>
      </a:dk1>
      <a:lt1>
        <a:sysClr val="window" lastClr="FFFFFF"/>
      </a:lt1>
      <a:dk2>
        <a:srgbClr val="212121"/>
      </a:dk2>
      <a:lt2>
        <a:srgbClr val="DADADA"/>
      </a:lt2>
      <a:accent1>
        <a:srgbClr val="D9B247"/>
      </a:accent1>
      <a:accent2>
        <a:srgbClr val="CC702D"/>
      </a:accent2>
      <a:accent3>
        <a:srgbClr val="B53A31"/>
      </a:accent3>
      <a:accent4>
        <a:srgbClr val="815F56"/>
      </a:accent4>
      <a:accent5>
        <a:srgbClr val="AE9E7C"/>
      </a:accent5>
      <a:accent6>
        <a:srgbClr val="7B8865"/>
      </a:accent6>
      <a:hlink>
        <a:srgbClr val="BB7826"/>
      </a:hlink>
      <a:folHlink>
        <a:srgbClr val="CF9C5F"/>
      </a:folHlink>
    </a:clrScheme>
    <a:fontScheme name="Organic">
      <a:majorFont>
        <a:latin typeface="Garamond" panose="02020404030301010803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aramond" panose="02020404030301010803"/>
        <a:ea typeface=""/>
        <a:cs typeface=""/>
        <a:font script="Jpan" typeface="ＭＳ Ｐ明朝"/>
        <a:font script="Hang" typeface="바탕"/>
        <a:font script="Hans" typeface="方正舒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rganic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lumMod val="110000"/>
              </a:schemeClr>
            </a:gs>
            <a:gs pos="100000">
              <a:schemeClr val="phClr">
                <a:tint val="82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74000"/>
                <a:satMod val="130000"/>
                <a:lumMod val="90000"/>
              </a:schemeClr>
              <a:schemeClr val="phClr">
                <a:tint val="94000"/>
                <a:satMod val="120000"/>
                <a:lumMod val="104000"/>
              </a:schemeClr>
            </a:duotone>
          </a:blip>
          <a:tile tx="0" ty="0" sx="100000" sy="100000" flip="none" algn="tl"/>
        </a:blip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38100" dist="254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88000"/>
                <a:lumMod val="98000"/>
              </a:schemeClr>
            </a:gs>
          </a:gsLst>
          <a:lin ang="5400000" scaled="0"/>
        </a:gradFill>
        <a:blipFill>
          <a:blip xmlns:r="http://schemas.openxmlformats.org/officeDocument/2006/relationships" r:embed="rId2"/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rganic" id="{28CDC826-8792-45C0-861B-85EB3ADEDA33}" vid="{E4E49EB0-FB00-41F5-9359-4843D783A23D}"/>
    </a:ext>
  </a:extLst>
</a:theme>
</file>

<file path=ppt/theme/theme54.xml><?xml version="1.0" encoding="utf-8"?>
<a:theme xmlns:a="http://schemas.openxmlformats.org/drawingml/2006/main" name="6_Gallery">
  <a:themeElements>
    <a:clrScheme name="Gallery">
      <a:dk1>
        <a:sysClr val="windowText" lastClr="000000"/>
      </a:dk1>
      <a:lt1>
        <a:sysClr val="window" lastClr="FFFFFF"/>
      </a:lt1>
      <a:dk2>
        <a:srgbClr val="454545"/>
      </a:dk2>
      <a:lt2>
        <a:srgbClr val="EDEBE7"/>
      </a:lt2>
      <a:accent1>
        <a:srgbClr val="5FA534"/>
      </a:accent1>
      <a:accent2>
        <a:srgbClr val="DCAB34"/>
      </a:accent2>
      <a:accent3>
        <a:srgbClr val="D26D23"/>
      </a:accent3>
      <a:accent4>
        <a:srgbClr val="972323"/>
      </a:accent4>
      <a:accent5>
        <a:srgbClr val="236797"/>
      </a:accent5>
      <a:accent6>
        <a:srgbClr val="2FB6C6"/>
      </a:accent6>
      <a:hlink>
        <a:srgbClr val="8FC639"/>
      </a:hlink>
      <a:folHlink>
        <a:srgbClr val="E7C272"/>
      </a:folHlink>
    </a:clrScheme>
    <a:fontScheme name="Gallery">
      <a:majorFont>
        <a:latin typeface="Palatino Linotype" panose="020405020505050303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Palatino Linotype" panose="020405020505050303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Gallery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</a:schemeClr>
            </a:gs>
          </a:gsLst>
          <a:path path="circle">
            <a:fillToRect l="43000" r="43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AC464412-510E-4F2B-8947-A0DDBD028997}"/>
    </a:ext>
  </a:extLst>
</a:theme>
</file>

<file path=ppt/theme/theme55.xml><?xml version="1.0" encoding="utf-8"?>
<a:theme xmlns:a="http://schemas.openxmlformats.org/drawingml/2006/main" name="7_Gallery">
  <a:themeElements>
    <a:clrScheme name="Gallery">
      <a:dk1>
        <a:sysClr val="windowText" lastClr="000000"/>
      </a:dk1>
      <a:lt1>
        <a:sysClr val="window" lastClr="FFFFFF"/>
      </a:lt1>
      <a:dk2>
        <a:srgbClr val="454545"/>
      </a:dk2>
      <a:lt2>
        <a:srgbClr val="DFD9D5"/>
      </a:lt2>
      <a:accent1>
        <a:srgbClr val="FB8C29"/>
      </a:accent1>
      <a:accent2>
        <a:srgbClr val="F2C351"/>
      </a:accent2>
      <a:accent3>
        <a:srgbClr val="D0CBA5"/>
      </a:accent3>
      <a:accent4>
        <a:srgbClr val="A2C476"/>
      </a:accent4>
      <a:accent5>
        <a:srgbClr val="57C293"/>
      </a:accent5>
      <a:accent6>
        <a:srgbClr val="06BFDE"/>
      </a:accent6>
      <a:hlink>
        <a:srgbClr val="FBAE29"/>
      </a:hlink>
      <a:folHlink>
        <a:srgbClr val="EDC47E"/>
      </a:folHlink>
    </a:clrScheme>
    <a:fontScheme name="Gallery">
      <a:majorFont>
        <a:latin typeface="Rockwell" panose="02060603020205020403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Gallery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</a:schemeClr>
            </a:gs>
          </a:gsLst>
          <a:path path="circle">
            <a:fillToRect l="43000" r="43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BB5F5D82-B5E9-469E-A815-C655ED4AF243}"/>
    </a:ext>
  </a:extLst>
</a:theme>
</file>

<file path=ppt/theme/theme56.xml><?xml version="1.0" encoding="utf-8"?>
<a:theme xmlns:a="http://schemas.openxmlformats.org/drawingml/2006/main" name="3_Organic">
  <a:themeElements>
    <a:clrScheme name="Organic">
      <a:dk1>
        <a:sysClr val="windowText" lastClr="000000"/>
      </a:dk1>
      <a:lt1>
        <a:sysClr val="window" lastClr="FFFFFF"/>
      </a:lt1>
      <a:dk2>
        <a:srgbClr val="212121"/>
      </a:dk2>
      <a:lt2>
        <a:srgbClr val="DADADA"/>
      </a:lt2>
      <a:accent1>
        <a:srgbClr val="AB946B"/>
      </a:accent1>
      <a:accent2>
        <a:srgbClr val="C04F32"/>
      </a:accent2>
      <a:accent3>
        <a:srgbClr val="DD8C3C"/>
      </a:accent3>
      <a:accent4>
        <a:srgbClr val="8E684C"/>
      </a:accent4>
      <a:accent5>
        <a:srgbClr val="CBAF62"/>
      </a:accent5>
      <a:accent6>
        <a:srgbClr val="803348"/>
      </a:accent6>
      <a:hlink>
        <a:srgbClr val="86724D"/>
      </a:hlink>
      <a:folHlink>
        <a:srgbClr val="B99E84"/>
      </a:folHlink>
    </a:clrScheme>
    <a:fontScheme name="Organic">
      <a:majorFont>
        <a:latin typeface="Garamond" panose="02020404030301010803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aramond" panose="02020404030301010803"/>
        <a:ea typeface=""/>
        <a:cs typeface=""/>
        <a:font script="Jpan" typeface="ＭＳ Ｐ明朝"/>
        <a:font script="Hang" typeface="바탕"/>
        <a:font script="Hans" typeface="方正舒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rganic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lumMod val="110000"/>
              </a:schemeClr>
            </a:gs>
            <a:gs pos="100000">
              <a:schemeClr val="phClr">
                <a:tint val="82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74000"/>
                <a:satMod val="130000"/>
                <a:lumMod val="90000"/>
              </a:schemeClr>
              <a:schemeClr val="phClr">
                <a:tint val="94000"/>
                <a:satMod val="120000"/>
                <a:lumMod val="104000"/>
              </a:schemeClr>
            </a:duotone>
          </a:blip>
          <a:tile tx="0" ty="0" sx="100000" sy="100000" flip="none" algn="tl"/>
        </a:blip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innerShdw blurRad="25400" dist="12700" dir="13500000">
              <a:srgbClr val="000000">
                <a:alpha val="45000"/>
              </a:srgbClr>
            </a:innerShdw>
          </a:effectLst>
        </a:effectStyle>
        <a:effectStyle>
          <a:effectLst>
            <a:outerShdw blurRad="38100" dist="25400" dir="5400000" rotWithShape="0">
              <a:srgbClr val="000000">
                <a:alpha val="60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88000"/>
                <a:lumMod val="98000"/>
              </a:schemeClr>
            </a:gs>
          </a:gsLst>
          <a:lin ang="5400000" scaled="0"/>
        </a:gradFill>
        <a:blipFill>
          <a:blip xmlns:r="http://schemas.openxmlformats.org/officeDocument/2006/relationships" r:embed="rId2"/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rganic" id="{28CDC826-8792-45C0-861B-85EB3ADEDA33}" vid="{A2BEDC8B-F191-493B-BA33-0F4F800A89D3}"/>
    </a:ext>
  </a:extLst>
</a:theme>
</file>

<file path=ppt/theme/theme57.xml><?xml version="1.0" encoding="utf-8"?>
<a:theme xmlns:a="http://schemas.openxmlformats.org/drawingml/2006/main" name="10_Retrospect">
  <a:themeElements>
    <a:clrScheme name="Retrospect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6B9F25"/>
      </a:hlink>
      <a:folHlink>
        <a:srgbClr val="B26B02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D26EA377-59BD-4C9C-9D94-EE8416EE4C79}"/>
    </a:ext>
  </a:extLst>
</a:theme>
</file>

<file path=ppt/theme/theme58.xml><?xml version="1.0" encoding="utf-8"?>
<a:theme xmlns:a="http://schemas.openxmlformats.org/drawingml/2006/main" name="11_Retrospect">
  <a:themeElements>
    <a:clrScheme name="Retrospect">
      <a:dk1>
        <a:sysClr val="windowText" lastClr="000000"/>
      </a:dk1>
      <a:lt1>
        <a:sysClr val="window" lastClr="FFFFFF"/>
      </a:lt1>
      <a:dk2>
        <a:srgbClr val="514949"/>
      </a:dk2>
      <a:lt2>
        <a:srgbClr val="E1E1DB"/>
      </a:lt2>
      <a:accent1>
        <a:srgbClr val="9DBFBE"/>
      </a:accent1>
      <a:accent2>
        <a:srgbClr val="DB8631"/>
      </a:accent2>
      <a:accent3>
        <a:srgbClr val="E3CC5A"/>
      </a:accent3>
      <a:accent4>
        <a:srgbClr val="ACADA8"/>
      </a:accent4>
      <a:accent5>
        <a:srgbClr val="927C61"/>
      </a:accent5>
      <a:accent6>
        <a:srgbClr val="B3B435"/>
      </a:accent6>
      <a:hlink>
        <a:srgbClr val="0000FF"/>
      </a:hlink>
      <a:folHlink>
        <a:srgbClr val="800080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243AF7DC-D15B-41C0-AE81-23980D1B9FC4}"/>
    </a:ext>
  </a:extLst>
</a:theme>
</file>

<file path=ppt/theme/theme59.xml><?xml version="1.0" encoding="utf-8"?>
<a:theme xmlns:a="http://schemas.openxmlformats.org/drawingml/2006/main" name="12_Retrospect">
  <a:themeElements>
    <a:clrScheme name="Retrospect">
      <a:dk1>
        <a:sysClr val="windowText" lastClr="000000"/>
      </a:dk1>
      <a:lt1>
        <a:sysClr val="window" lastClr="FFFFFF"/>
      </a:lt1>
      <a:dk2>
        <a:srgbClr val="344068"/>
      </a:dk2>
      <a:lt2>
        <a:srgbClr val="D9E0E6"/>
      </a:lt2>
      <a:accent1>
        <a:srgbClr val="1CADE4"/>
      </a:accent1>
      <a:accent2>
        <a:srgbClr val="2683C6"/>
      </a:accent2>
      <a:accent3>
        <a:srgbClr val="28C4CC"/>
      </a:accent3>
      <a:accent4>
        <a:srgbClr val="42BA97"/>
      </a:accent4>
      <a:accent5>
        <a:srgbClr val="3E8853"/>
      </a:accent5>
      <a:accent6>
        <a:srgbClr val="62A39F"/>
      </a:accent6>
      <a:hlink>
        <a:srgbClr val="6EAC1C"/>
      </a:hlink>
      <a:folHlink>
        <a:srgbClr val="B26B02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9CC26709-368C-4D72-9060-94E5B3FF3CD6}"/>
    </a:ext>
  </a:extLst>
</a:theme>
</file>

<file path=ppt/theme/theme6.xml><?xml version="1.0" encoding="utf-8"?>
<a:theme xmlns:a="http://schemas.openxmlformats.org/drawingml/2006/main" name="3_Facet">
  <a:themeElements>
    <a:clrScheme name="Facet">
      <a:dk1>
        <a:sysClr val="windowText" lastClr="000000"/>
      </a:dk1>
      <a:lt1>
        <a:sysClr val="window" lastClr="FFFFFF"/>
      </a:lt1>
      <a:dk2>
        <a:srgbClr val="2C3C43"/>
      </a:dk2>
      <a:lt2>
        <a:srgbClr val="EBEBEB"/>
      </a:lt2>
      <a:accent1>
        <a:srgbClr val="90C226"/>
      </a:accent1>
      <a:accent2>
        <a:srgbClr val="54A021"/>
      </a:accent2>
      <a:accent3>
        <a:srgbClr val="E6B91E"/>
      </a:accent3>
      <a:accent4>
        <a:srgbClr val="E76618"/>
      </a:accent4>
      <a:accent5>
        <a:srgbClr val="C42F1A"/>
      </a:accent5>
      <a:accent6>
        <a:srgbClr val="918655"/>
      </a:accent6>
      <a:hlink>
        <a:srgbClr val="99CA3C"/>
      </a:hlink>
      <a:folHlink>
        <a:srgbClr val="B9D181"/>
      </a:folHlink>
    </a:clrScheme>
    <a:fontScheme name="Facet">
      <a:majorFont>
        <a:latin typeface="Trebuchet MS" panose="020B0603020202020204"/>
        <a:ea typeface=""/>
        <a:cs typeface=""/>
        <a:font script="Jpan" typeface="メイリオ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メイリオ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ace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lumMod val="110000"/>
              </a:schemeClr>
            </a:gs>
            <a:gs pos="88000">
              <a:schemeClr val="phClr">
                <a:tint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0000"/>
              </a:schemeClr>
            </a:gs>
            <a:gs pos="78000">
              <a:schemeClr val="phClr">
                <a:shade val="94000"/>
                <a:lumMod val="94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04000"/>
              </a:schemeClr>
            </a:gs>
            <a:gs pos="94000">
              <a:schemeClr val="phClr">
                <a:shade val="96000"/>
                <a:lumMod val="82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4000"/>
                <a:lumMod val="9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acet" id="{C0C680CD-088A-49FC-A102-D699147F32B2}" vid="{8C59B386-999D-4CB6-B907-9F3997C027CC}"/>
    </a:ext>
  </a:extLst>
</a:theme>
</file>

<file path=ppt/theme/theme60.xml><?xml version="1.0" encoding="utf-8"?>
<a:theme xmlns:a="http://schemas.openxmlformats.org/drawingml/2006/main" name="13_Retrospect">
  <a:themeElements>
    <a:clrScheme name="Retrospect">
      <a:dk1>
        <a:sysClr val="windowText" lastClr="000000"/>
      </a:dk1>
      <a:lt1>
        <a:sysClr val="window" lastClr="FFFFFF"/>
      </a:lt1>
      <a:dk2>
        <a:srgbClr val="696464"/>
      </a:dk2>
      <a:lt2>
        <a:srgbClr val="E9E5DC"/>
      </a:lt2>
      <a:accent1>
        <a:srgbClr val="D34817"/>
      </a:accent1>
      <a:accent2>
        <a:srgbClr val="9B2D1F"/>
      </a:accent2>
      <a:accent3>
        <a:srgbClr val="A28E6A"/>
      </a:accent3>
      <a:accent4>
        <a:srgbClr val="956251"/>
      </a:accent4>
      <a:accent5>
        <a:srgbClr val="918485"/>
      </a:accent5>
      <a:accent6>
        <a:srgbClr val="855D5D"/>
      </a:accent6>
      <a:hlink>
        <a:srgbClr val="CC9900"/>
      </a:hlink>
      <a:folHlink>
        <a:srgbClr val="96A9A9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02006FA4-1611-4B07-AF7F-85CF6D20EB3E}"/>
    </a:ext>
  </a:extLst>
</a:theme>
</file>

<file path=ppt/theme/theme61.xml><?xml version="1.0" encoding="utf-8"?>
<a:theme xmlns:a="http://schemas.openxmlformats.org/drawingml/2006/main" name="14_Retrospect">
  <a:themeElements>
    <a:clrScheme name="Retrospect">
      <a:dk1>
        <a:srgbClr val="000000"/>
      </a:dk1>
      <a:lt1>
        <a:srgbClr val="FFFFFF"/>
      </a:lt1>
      <a:dk2>
        <a:srgbClr val="46464A"/>
      </a:dk2>
      <a:lt2>
        <a:srgbClr val="D1D9E1"/>
      </a:lt2>
      <a:accent1>
        <a:srgbClr val="6F6F74"/>
      </a:accent1>
      <a:accent2>
        <a:srgbClr val="A7B789"/>
      </a:accent2>
      <a:accent3>
        <a:srgbClr val="BEAE98"/>
      </a:accent3>
      <a:accent4>
        <a:srgbClr val="92A9B9"/>
      </a:accent4>
      <a:accent5>
        <a:srgbClr val="9C8265"/>
      </a:accent5>
      <a:accent6>
        <a:srgbClr val="8D6974"/>
      </a:accent6>
      <a:hlink>
        <a:srgbClr val="67AABF"/>
      </a:hlink>
      <a:folHlink>
        <a:srgbClr val="B1B5AB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BAB94BD4-5D6D-4148-AB57-A4CCF1FD4E0C}"/>
    </a:ext>
  </a:extLst>
</a:theme>
</file>

<file path=ppt/theme/theme62.xml><?xml version="1.0" encoding="utf-8"?>
<a:theme xmlns:a="http://schemas.openxmlformats.org/drawingml/2006/main" name="4_Ion">
  <a:themeElements>
    <a:clrScheme name="Ion">
      <a:dk1>
        <a:sysClr val="windowText" lastClr="000000"/>
      </a:dk1>
      <a:lt1>
        <a:sysClr val="window" lastClr="FFFFFF"/>
      </a:lt1>
      <a:dk2>
        <a:srgbClr val="1E5155"/>
      </a:dk2>
      <a:lt2>
        <a:srgbClr val="EBEBEB"/>
      </a:lt2>
      <a:accent1>
        <a:srgbClr val="B01513"/>
      </a:accent1>
      <a:accent2>
        <a:srgbClr val="EA6312"/>
      </a:accent2>
      <a:accent3>
        <a:srgbClr val="E6B729"/>
      </a:accent3>
      <a:accent4>
        <a:srgbClr val="6AAC90"/>
      </a:accent4>
      <a:accent5>
        <a:srgbClr val="54849A"/>
      </a:accent5>
      <a:accent6>
        <a:srgbClr val="9E5E9B"/>
      </a:accent6>
      <a:hlink>
        <a:srgbClr val="58C1BA"/>
      </a:hlink>
      <a:folHlink>
        <a:srgbClr val="9DFFCB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7000"/>
                <a:hueMod val="88000"/>
                <a:satMod val="130000"/>
                <a:lumMod val="124000"/>
              </a:schemeClr>
            </a:gs>
            <a:gs pos="100000">
              <a:schemeClr val="phClr">
                <a:tint val="96000"/>
                <a:shade val="88000"/>
                <a:hueMod val="108000"/>
                <a:satMod val="164000"/>
                <a:lumMod val="7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9000"/>
                <a:hueMod val="108000"/>
                <a:satMod val="164000"/>
                <a:lumMod val="74000"/>
              </a:schemeClr>
              <a:schemeClr val="phClr">
                <a:tint val="96000"/>
                <a:hueMod val="88000"/>
                <a:satMod val="140000"/>
                <a:lumMod val="132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292E63A9-BB86-4E3D-B92A-7223C6510D2E}"/>
    </a:ext>
  </a:extLst>
</a:theme>
</file>

<file path=ppt/theme/theme63.xml><?xml version="1.0" encoding="utf-8"?>
<a:theme xmlns:a="http://schemas.openxmlformats.org/drawingml/2006/main" name="5_Ion">
  <a:themeElements>
    <a:clrScheme name="Ion">
      <a:dk1>
        <a:sysClr val="windowText" lastClr="000000"/>
      </a:dk1>
      <a:lt1>
        <a:sysClr val="window" lastClr="FFFFFF"/>
      </a:lt1>
      <a:dk2>
        <a:srgbClr val="0E5580"/>
      </a:dk2>
      <a:lt2>
        <a:srgbClr val="EBEBEB"/>
      </a:lt2>
      <a:accent1>
        <a:srgbClr val="ACD433"/>
      </a:accent1>
      <a:accent2>
        <a:srgbClr val="E6C133"/>
      </a:accent2>
      <a:accent3>
        <a:srgbClr val="EF7A24"/>
      </a:accent3>
      <a:accent4>
        <a:srgbClr val="5AA0F5"/>
      </a:accent4>
      <a:accent5>
        <a:srgbClr val="75CEEC"/>
      </a:accent5>
      <a:accent6>
        <a:srgbClr val="65D6A0"/>
      </a:accent6>
      <a:hlink>
        <a:srgbClr val="C4E46E"/>
      </a:hlink>
      <a:folHlink>
        <a:srgbClr val="BDE0FB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2000"/>
                <a:hueMod val="96000"/>
                <a:satMod val="128000"/>
                <a:lumMod val="114000"/>
              </a:schemeClr>
            </a:gs>
            <a:gs pos="100000">
              <a:schemeClr val="phClr">
                <a:shade val="62000"/>
                <a:hueMod val="100000"/>
                <a:satMod val="134000"/>
                <a:lumMod val="5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2000"/>
                <a:hueMod val="108000"/>
                <a:satMod val="164000"/>
                <a:lumMod val="69000"/>
              </a:schemeClr>
              <a:schemeClr val="phClr">
                <a:tint val="96000"/>
                <a:hueMod val="90000"/>
                <a:satMod val="130000"/>
                <a:lumMod val="134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BACC050B-8757-4460-95D8-E37B46A6B421}"/>
    </a:ext>
  </a:extLst>
</a:theme>
</file>

<file path=ppt/theme/theme64.xml><?xml version="1.0" encoding="utf-8"?>
<a:theme xmlns:a="http://schemas.openxmlformats.org/drawingml/2006/main" name="6_Ion">
  <a:themeElements>
    <a:clrScheme name="Ion">
      <a:dk1>
        <a:sysClr val="windowText" lastClr="000000"/>
      </a:dk1>
      <a:lt1>
        <a:sysClr val="window" lastClr="FFFFFF"/>
      </a:lt1>
      <a:dk2>
        <a:srgbClr val="3B3059"/>
      </a:dk2>
      <a:lt2>
        <a:srgbClr val="EBEBEB"/>
      </a:lt2>
      <a:accent1>
        <a:srgbClr val="B31166"/>
      </a:accent1>
      <a:accent2>
        <a:srgbClr val="E33D6F"/>
      </a:accent2>
      <a:accent3>
        <a:srgbClr val="E45F3C"/>
      </a:accent3>
      <a:accent4>
        <a:srgbClr val="E9943A"/>
      </a:accent4>
      <a:accent5>
        <a:srgbClr val="9B6BF2"/>
      </a:accent5>
      <a:accent6>
        <a:srgbClr val="D53DD0"/>
      </a:accent6>
      <a:hlink>
        <a:srgbClr val="EC76B5"/>
      </a:hlink>
      <a:folHlink>
        <a:srgbClr val="E8ACCD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124000"/>
                <a:satMod val="148000"/>
                <a:lumMod val="124000"/>
              </a:schemeClr>
            </a:gs>
            <a:gs pos="100000">
              <a:schemeClr val="phClr">
                <a:shade val="76000"/>
                <a:hueMod val="89000"/>
                <a:satMod val="164000"/>
                <a:lumMod val="5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9000"/>
                <a:hueMod val="91000"/>
                <a:satMod val="164000"/>
                <a:lumMod val="74000"/>
              </a:schemeClr>
              <a:schemeClr val="phClr">
                <a:hueMod val="124000"/>
                <a:satMod val="140000"/>
                <a:lumMod val="142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A207AED3-9ABC-4A18-9978-A59B65688B15}"/>
    </a:ext>
  </a:extLst>
</a:theme>
</file>

<file path=ppt/theme/theme65.xml><?xml version="1.0" encoding="utf-8"?>
<a:theme xmlns:a="http://schemas.openxmlformats.org/drawingml/2006/main" name="7_Ion">
  <a:themeElements>
    <a:clrScheme name="Ion">
      <a:dk1>
        <a:sysClr val="windowText" lastClr="000000"/>
      </a:dk1>
      <a:lt1>
        <a:sysClr val="window" lastClr="FFFFFF"/>
      </a:lt1>
      <a:dk2>
        <a:srgbClr val="EE5818"/>
      </a:dk2>
      <a:lt2>
        <a:srgbClr val="EBEBEB"/>
      </a:lt2>
      <a:accent1>
        <a:srgbClr val="F5A408"/>
      </a:accent1>
      <a:accent2>
        <a:srgbClr val="FA731A"/>
      </a:accent2>
      <a:accent3>
        <a:srgbClr val="AB9281"/>
      </a:accent3>
      <a:accent4>
        <a:srgbClr val="A18CD0"/>
      </a:accent4>
      <a:accent5>
        <a:srgbClr val="8EBBD2"/>
      </a:accent5>
      <a:accent6>
        <a:srgbClr val="ACC995"/>
      </a:accent6>
      <a:hlink>
        <a:srgbClr val="FAC96A"/>
      </a:hlink>
      <a:folHlink>
        <a:srgbClr val="FCDB9B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104000"/>
                <a:satMod val="128000"/>
                <a:lumMod val="104000"/>
              </a:schemeClr>
            </a:gs>
            <a:gs pos="100000">
              <a:schemeClr val="phClr">
                <a:shade val="76000"/>
                <a:hueMod val="89000"/>
                <a:satMod val="164000"/>
                <a:lumMod val="68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42000"/>
                <a:hueMod val="42000"/>
                <a:satMod val="124000"/>
                <a:lumMod val="62000"/>
              </a:schemeClr>
              <a:schemeClr val="phClr">
                <a:tint val="96000"/>
                <a:satMod val="13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5A2F9111-B2DB-470C-BA56-608F9B658826}"/>
    </a:ext>
  </a:extLst>
</a:theme>
</file>

<file path=ppt/theme/theme66.xml><?xml version="1.0" encoding="utf-8"?>
<a:theme xmlns:a="http://schemas.openxmlformats.org/drawingml/2006/main" name="15_Retrospect">
  <a:themeElements>
    <a:clrScheme name="Retrospect">
      <a:dk1>
        <a:sysClr val="windowText" lastClr="000000"/>
      </a:dk1>
      <a:lt1>
        <a:sysClr val="window" lastClr="FFFFFF"/>
      </a:lt1>
      <a:dk2>
        <a:srgbClr val="373545"/>
      </a:dk2>
      <a:lt2>
        <a:srgbClr val="DCD8DC"/>
      </a:lt2>
      <a:accent1>
        <a:srgbClr val="AD84C6"/>
      </a:accent1>
      <a:accent2>
        <a:srgbClr val="8784C7"/>
      </a:accent2>
      <a:accent3>
        <a:srgbClr val="5D739A"/>
      </a:accent3>
      <a:accent4>
        <a:srgbClr val="6997AF"/>
      </a:accent4>
      <a:accent5>
        <a:srgbClr val="84ACB6"/>
      </a:accent5>
      <a:accent6>
        <a:srgbClr val="6F8183"/>
      </a:accent6>
      <a:hlink>
        <a:srgbClr val="6B9F25"/>
      </a:hlink>
      <a:folHlink>
        <a:srgbClr val="B26B02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CA72677B-2F8C-4192-8EBE-D360BE3B20F6}"/>
    </a:ext>
  </a:extLst>
</a:theme>
</file>

<file path=ppt/theme/theme67.xml><?xml version="1.0" encoding="utf-8"?>
<a:theme xmlns:a="http://schemas.openxmlformats.org/drawingml/2006/main" name="1_Badge">
  <a:themeElements>
    <a:clrScheme name="Badge">
      <a:dk1>
        <a:sysClr val="windowText" lastClr="000000"/>
      </a:dk1>
      <a:lt1>
        <a:sysClr val="window" lastClr="FFFFFF"/>
      </a:lt1>
      <a:dk2>
        <a:srgbClr val="2A1A00"/>
      </a:dk2>
      <a:lt2>
        <a:srgbClr val="F3F3F2"/>
      </a:lt2>
      <a:accent1>
        <a:srgbClr val="F8B323"/>
      </a:accent1>
      <a:accent2>
        <a:srgbClr val="656A59"/>
      </a:accent2>
      <a:accent3>
        <a:srgbClr val="46B2B5"/>
      </a:accent3>
      <a:accent4>
        <a:srgbClr val="8CAA7E"/>
      </a:accent4>
      <a:accent5>
        <a:srgbClr val="D36F68"/>
      </a:accent5>
      <a:accent6>
        <a:srgbClr val="826276"/>
      </a:accent6>
      <a:hlink>
        <a:srgbClr val="46B2B5"/>
      </a:hlink>
      <a:folHlink>
        <a:srgbClr val="A46694"/>
      </a:folHlink>
    </a:clrScheme>
    <a:fontScheme name="Badge">
      <a:majorFont>
        <a:latin typeface="Impact" panose="020B080603090205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メイリオ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Badge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12700" cap="flat" cmpd="sng" algn="in">
          <a:solidFill>
            <a:schemeClr val="phClr"/>
          </a:solidFill>
          <a:prstDash val="solid"/>
        </a:ln>
        <a:ln w="5080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38100" dist="25400" dir="5400000" algn="ctr" rotWithShape="0">
              <a:srgbClr val="000000">
                <a:alpha val="2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dge" id="{71A07785-5930-41D4-9A83-E23602B48E98}" vid="{771EA782-DFA6-45B1-AEA3-661F1715B310}"/>
    </a:ext>
  </a:extLst>
</a:theme>
</file>

<file path=ppt/theme/theme68.xml><?xml version="1.0" encoding="utf-8"?>
<a:theme xmlns:a="http://schemas.openxmlformats.org/drawingml/2006/main" name="2_Badge">
  <a:themeElements>
    <a:clrScheme name="Badge">
      <a:dk1>
        <a:sysClr val="windowText" lastClr="000000"/>
      </a:dk1>
      <a:lt1>
        <a:sysClr val="window" lastClr="FFFFFF"/>
      </a:lt1>
      <a:dk2>
        <a:srgbClr val="0B082E"/>
      </a:dk2>
      <a:lt2>
        <a:srgbClr val="F3F3F2"/>
      </a:lt2>
      <a:accent1>
        <a:srgbClr val="62B4C6"/>
      </a:accent1>
      <a:accent2>
        <a:srgbClr val="1B376E"/>
      </a:accent2>
      <a:accent3>
        <a:srgbClr val="9EBE55"/>
      </a:accent3>
      <a:accent4>
        <a:srgbClr val="C65E5E"/>
      </a:accent4>
      <a:accent5>
        <a:srgbClr val="D3BA55"/>
      </a:accent5>
      <a:accent6>
        <a:srgbClr val="96648A"/>
      </a:accent6>
      <a:hlink>
        <a:srgbClr val="62B4C6"/>
      </a:hlink>
      <a:folHlink>
        <a:srgbClr val="96648A"/>
      </a:folHlink>
    </a:clrScheme>
    <a:fontScheme name="Badge">
      <a:majorFont>
        <a:latin typeface="Impact" panose="020B080603090205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メイリオ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Badge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12700" cap="flat" cmpd="sng" algn="in">
          <a:solidFill>
            <a:schemeClr val="phClr"/>
          </a:solidFill>
          <a:prstDash val="solid"/>
        </a:ln>
        <a:ln w="5080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38100" dist="25400" dir="5400000" algn="ctr" rotWithShape="0">
              <a:srgbClr val="000000">
                <a:alpha val="2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dge" id="{71A07785-5930-41D4-9A83-E23602B48E98}" vid="{D71F8F05-6246-47AF-9E68-E57F6C93F792}"/>
    </a:ext>
  </a:extLst>
</a:theme>
</file>

<file path=ppt/theme/theme69.xml><?xml version="1.0" encoding="utf-8"?>
<a:theme xmlns:a="http://schemas.openxmlformats.org/drawingml/2006/main" name="3_Badge">
  <a:themeElements>
    <a:clrScheme name="Badge">
      <a:dk1>
        <a:sysClr val="windowText" lastClr="000000"/>
      </a:dk1>
      <a:lt1>
        <a:sysClr val="window" lastClr="FFFFFF"/>
      </a:lt1>
      <a:dk2>
        <a:srgbClr val="0B082E"/>
      </a:dk2>
      <a:lt2>
        <a:srgbClr val="F3F3F2"/>
      </a:lt2>
      <a:accent1>
        <a:srgbClr val="62B4C6"/>
      </a:accent1>
      <a:accent2>
        <a:srgbClr val="1B376E"/>
      </a:accent2>
      <a:accent3>
        <a:srgbClr val="9EBE55"/>
      </a:accent3>
      <a:accent4>
        <a:srgbClr val="C65E5E"/>
      </a:accent4>
      <a:accent5>
        <a:srgbClr val="D3BA55"/>
      </a:accent5>
      <a:accent6>
        <a:srgbClr val="96648A"/>
      </a:accent6>
      <a:hlink>
        <a:srgbClr val="62B4C6"/>
      </a:hlink>
      <a:folHlink>
        <a:srgbClr val="96648A"/>
      </a:folHlink>
    </a:clrScheme>
    <a:fontScheme name="Badge">
      <a:majorFont>
        <a:latin typeface="Impact" panose="020B080603090205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メイリオ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Badge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12700" cap="flat" cmpd="sng" algn="in">
          <a:solidFill>
            <a:schemeClr val="phClr"/>
          </a:solidFill>
          <a:prstDash val="solid"/>
        </a:ln>
        <a:ln w="5080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38100" dist="25400" dir="5400000" algn="ctr" rotWithShape="0">
              <a:srgbClr val="000000">
                <a:alpha val="2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dge" id="{71A07785-5930-41D4-9A83-E23602B48E98}" vid="{D71F8F05-6246-47AF-9E68-E57F6C93F792}"/>
    </a:ext>
  </a:extLst>
</a:theme>
</file>

<file path=ppt/theme/theme7.xml><?xml version="1.0" encoding="utf-8"?>
<a:theme xmlns:a="http://schemas.openxmlformats.org/drawingml/2006/main" name="1_Gallery">
  <a:themeElements>
    <a:clrScheme name="Gallery">
      <a:dk1>
        <a:sysClr val="windowText" lastClr="000000"/>
      </a:dk1>
      <a:lt1>
        <a:sysClr val="window" lastClr="FFFFFF"/>
      </a:lt1>
      <a:dk2>
        <a:srgbClr val="454545"/>
      </a:dk2>
      <a:lt2>
        <a:srgbClr val="DCDCE0"/>
      </a:lt2>
      <a:accent1>
        <a:srgbClr val="415588"/>
      </a:accent1>
      <a:accent2>
        <a:srgbClr val="4294B6"/>
      </a:accent2>
      <a:accent3>
        <a:srgbClr val="087D7C"/>
      </a:accent3>
      <a:accent4>
        <a:srgbClr val="2CB663"/>
      </a:accent4>
      <a:accent5>
        <a:srgbClr val="DF8822"/>
      </a:accent5>
      <a:accent6>
        <a:srgbClr val="BC410A"/>
      </a:accent6>
      <a:hlink>
        <a:srgbClr val="5977C4"/>
      </a:hlink>
      <a:folHlink>
        <a:srgbClr val="A1A9BF"/>
      </a:folHlink>
    </a:clrScheme>
    <a:fontScheme name="Gallery">
      <a:majorFont>
        <a:latin typeface="Century Gothic" panose="020B0502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Gallery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  <a:lumMod val="108000"/>
              </a:schemeClr>
            </a:gs>
          </a:gsLst>
          <a:path path="circle">
            <a:fillToRect l="43000" r="43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E050AC27-895F-4B90-991D-A6818FC89AB6}"/>
    </a:ext>
  </a:extLst>
</a:theme>
</file>

<file path=ppt/theme/theme70.xml><?xml version="1.0" encoding="utf-8"?>
<a:theme xmlns:a="http://schemas.openxmlformats.org/drawingml/2006/main" name="4_Badge">
  <a:themeElements>
    <a:clrScheme name="Badge">
      <a:dk1>
        <a:sysClr val="windowText" lastClr="000000"/>
      </a:dk1>
      <a:lt1>
        <a:sysClr val="window" lastClr="FFFFFF"/>
      </a:lt1>
      <a:dk2>
        <a:srgbClr val="1B2F36"/>
      </a:dk2>
      <a:lt2>
        <a:srgbClr val="F3F3F2"/>
      </a:lt2>
      <a:accent1>
        <a:srgbClr val="A38D51"/>
      </a:accent1>
      <a:accent2>
        <a:srgbClr val="5A3D40"/>
      </a:accent2>
      <a:accent3>
        <a:srgbClr val="5D988C"/>
      </a:accent3>
      <a:accent4>
        <a:srgbClr val="A85752"/>
      </a:accent4>
      <a:accent5>
        <a:srgbClr val="809A67"/>
      </a:accent5>
      <a:accent6>
        <a:srgbClr val="67645A"/>
      </a:accent6>
      <a:hlink>
        <a:srgbClr val="5D988C"/>
      </a:hlink>
      <a:folHlink>
        <a:srgbClr val="846794"/>
      </a:folHlink>
    </a:clrScheme>
    <a:fontScheme name="Badge">
      <a:majorFont>
        <a:latin typeface="Impact" panose="020B080603090205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メイリオ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Badge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12700" cap="flat" cmpd="sng" algn="in">
          <a:solidFill>
            <a:schemeClr val="phClr"/>
          </a:solidFill>
          <a:prstDash val="solid"/>
        </a:ln>
        <a:ln w="5080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38100" dist="25400" dir="5400000" algn="ctr" rotWithShape="0">
              <a:srgbClr val="000000">
                <a:alpha val="2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dge" id="{71A07785-5930-41D4-9A83-E23602B48E98}" vid="{9E77EDF1-0821-4215-BD6E-A2D49F02550D}"/>
    </a:ext>
  </a:extLst>
</a:theme>
</file>

<file path=ppt/theme/theme71.xml><?xml version="1.0" encoding="utf-8"?>
<a:theme xmlns:a="http://schemas.openxmlformats.org/drawingml/2006/main" name="5_Badge">
  <a:themeElements>
    <a:clrScheme name="Badge">
      <a:dk1>
        <a:sysClr val="windowText" lastClr="000000"/>
      </a:dk1>
      <a:lt1>
        <a:sysClr val="window" lastClr="FFFFFF"/>
      </a:lt1>
      <a:dk2>
        <a:srgbClr val="1B2F36"/>
      </a:dk2>
      <a:lt2>
        <a:srgbClr val="F3F3F2"/>
      </a:lt2>
      <a:accent1>
        <a:srgbClr val="A38D51"/>
      </a:accent1>
      <a:accent2>
        <a:srgbClr val="5A3D40"/>
      </a:accent2>
      <a:accent3>
        <a:srgbClr val="5D988C"/>
      </a:accent3>
      <a:accent4>
        <a:srgbClr val="A85752"/>
      </a:accent4>
      <a:accent5>
        <a:srgbClr val="809A67"/>
      </a:accent5>
      <a:accent6>
        <a:srgbClr val="67645A"/>
      </a:accent6>
      <a:hlink>
        <a:srgbClr val="5D988C"/>
      </a:hlink>
      <a:folHlink>
        <a:srgbClr val="846794"/>
      </a:folHlink>
    </a:clrScheme>
    <a:fontScheme name="Badge">
      <a:majorFont>
        <a:latin typeface="Impact" panose="020B080603090205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メイリオ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Badge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12700" cap="flat" cmpd="sng" algn="in">
          <a:solidFill>
            <a:schemeClr val="phClr"/>
          </a:solidFill>
          <a:prstDash val="solid"/>
        </a:ln>
        <a:ln w="5080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38100" dist="25400" dir="5400000" algn="ctr" rotWithShape="0">
              <a:srgbClr val="000000">
                <a:alpha val="2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dge" id="{71A07785-5930-41D4-9A83-E23602B48E98}" vid="{9E77EDF1-0821-4215-BD6E-A2D49F02550D}"/>
    </a:ext>
  </a:extLst>
</a:theme>
</file>

<file path=ppt/theme/theme72.xml><?xml version="1.0" encoding="utf-8"?>
<a:theme xmlns:a="http://schemas.openxmlformats.org/drawingml/2006/main" name="6_Badge">
  <a:themeElements>
    <a:clrScheme name="Badge">
      <a:dk1>
        <a:sysClr val="windowText" lastClr="000000"/>
      </a:dk1>
      <a:lt1>
        <a:sysClr val="window" lastClr="FFFFFF"/>
      </a:lt1>
      <a:dk2>
        <a:srgbClr val="171312"/>
      </a:dk2>
      <a:lt2>
        <a:srgbClr val="F7F0DF"/>
      </a:lt2>
      <a:accent1>
        <a:srgbClr val="53AE6E"/>
      </a:accent1>
      <a:accent2>
        <a:srgbClr val="326267"/>
      </a:accent2>
      <a:accent3>
        <a:srgbClr val="C5C34A"/>
      </a:accent3>
      <a:accent4>
        <a:srgbClr val="BF6546"/>
      </a:accent4>
      <a:accent5>
        <a:srgbClr val="81B5A8"/>
      </a:accent5>
      <a:accent6>
        <a:srgbClr val="636455"/>
      </a:accent6>
      <a:hlink>
        <a:srgbClr val="81B5A8"/>
      </a:hlink>
      <a:folHlink>
        <a:srgbClr val="936888"/>
      </a:folHlink>
    </a:clrScheme>
    <a:fontScheme name="Badge">
      <a:majorFont>
        <a:latin typeface="Impact" panose="020B080603090205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メイリオ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Badge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12700" cap="flat" cmpd="sng" algn="in">
          <a:solidFill>
            <a:schemeClr val="phClr"/>
          </a:solidFill>
          <a:prstDash val="solid"/>
        </a:ln>
        <a:ln w="5080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38100" dist="25400" dir="5400000" algn="ctr" rotWithShape="0">
              <a:srgbClr val="000000">
                <a:alpha val="2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dge" id="{71A07785-5930-41D4-9A83-E23602B48E98}" vid="{A1A3E1F0-B5EF-49C5-810A-B1B32AEDDC80}"/>
    </a:ext>
  </a:extLst>
</a:theme>
</file>

<file path=ppt/theme/theme73.xml><?xml version="1.0" encoding="utf-8"?>
<a:theme xmlns:a="http://schemas.openxmlformats.org/drawingml/2006/main" name="7_Badge">
  <a:themeElements>
    <a:clrScheme name="Badge">
      <a:dk1>
        <a:sysClr val="windowText" lastClr="000000"/>
      </a:dk1>
      <a:lt1>
        <a:sysClr val="window" lastClr="FFFFFF"/>
      </a:lt1>
      <a:dk2>
        <a:srgbClr val="171312"/>
      </a:dk2>
      <a:lt2>
        <a:srgbClr val="F7F0DF"/>
      </a:lt2>
      <a:accent1>
        <a:srgbClr val="53AE6E"/>
      </a:accent1>
      <a:accent2>
        <a:srgbClr val="326267"/>
      </a:accent2>
      <a:accent3>
        <a:srgbClr val="C5C34A"/>
      </a:accent3>
      <a:accent4>
        <a:srgbClr val="BF6546"/>
      </a:accent4>
      <a:accent5>
        <a:srgbClr val="81B5A8"/>
      </a:accent5>
      <a:accent6>
        <a:srgbClr val="636455"/>
      </a:accent6>
      <a:hlink>
        <a:srgbClr val="81B5A8"/>
      </a:hlink>
      <a:folHlink>
        <a:srgbClr val="936888"/>
      </a:folHlink>
    </a:clrScheme>
    <a:fontScheme name="Badge">
      <a:majorFont>
        <a:latin typeface="Impact" panose="020B080603090205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メイリオ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Badge">
      <a:fillStyleLst>
        <a:solidFill>
          <a:schemeClr val="phClr"/>
        </a:solidFill>
        <a:gradFill rotWithShape="1">
          <a:gsLst>
            <a:gs pos="0">
              <a:schemeClr val="phClr">
                <a:tint val="67000"/>
                <a:satMod val="105000"/>
                <a:lumMod val="110000"/>
              </a:schemeClr>
            </a:gs>
            <a:gs pos="50000">
              <a:schemeClr val="phClr">
                <a:tint val="73000"/>
                <a:satMod val="103000"/>
                <a:lumMod val="105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in">
          <a:solidFill>
            <a:schemeClr val="phClr"/>
          </a:solidFill>
          <a:prstDash val="solid"/>
        </a:ln>
        <a:ln w="12700" cap="flat" cmpd="sng" algn="in">
          <a:solidFill>
            <a:schemeClr val="phClr"/>
          </a:solidFill>
          <a:prstDash val="solid"/>
        </a:ln>
        <a:ln w="50800" cap="flat" cmpd="sng" algn="in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38100" dist="25400" dir="5400000" algn="ctr" rotWithShape="0">
              <a:srgbClr val="000000">
                <a:alpha val="2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dge" id="{71A07785-5930-41D4-9A83-E23602B48E98}" vid="{A1A3E1F0-B5EF-49C5-810A-B1B32AEDDC80}"/>
    </a:ext>
  </a:extLst>
</a:theme>
</file>

<file path=ppt/theme/theme74.xml><?xml version="1.0" encoding="utf-8"?>
<a:theme xmlns:a="http://schemas.openxmlformats.org/drawingml/2006/main" name="Banded">
  <a:themeElements>
    <a:clrScheme name="Banded">
      <a:dk1>
        <a:srgbClr val="2C2C2C"/>
      </a:dk1>
      <a:lt1>
        <a:srgbClr val="FFFFFF"/>
      </a:lt1>
      <a:dk2>
        <a:srgbClr val="099BDD"/>
      </a:dk2>
      <a:lt2>
        <a:srgbClr val="F2F2F2"/>
      </a:lt2>
      <a:accent1>
        <a:srgbClr val="FFC000"/>
      </a:accent1>
      <a:accent2>
        <a:srgbClr val="A5D028"/>
      </a:accent2>
      <a:accent3>
        <a:srgbClr val="08CC78"/>
      </a:accent3>
      <a:accent4>
        <a:srgbClr val="F24099"/>
      </a:accent4>
      <a:accent5>
        <a:srgbClr val="828288"/>
      </a:accent5>
      <a:accent6>
        <a:srgbClr val="F56617"/>
      </a:accent6>
      <a:hlink>
        <a:srgbClr val="005DBA"/>
      </a:hlink>
      <a:folHlink>
        <a:srgbClr val="6C606A"/>
      </a:folHlink>
    </a:clrScheme>
    <a:fontScheme name="Banded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nded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/>
              <a:schemeClr val="phClr">
                <a:shade val="91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9792607F-9579-4224-82FF-9C88C3E1E53D}"/>
    </a:ext>
  </a:extLst>
</a:theme>
</file>

<file path=ppt/theme/theme75.xml><?xml version="1.0" encoding="utf-8"?>
<a:theme xmlns:a="http://schemas.openxmlformats.org/drawingml/2006/main" name="1_Banded">
  <a:themeElements>
    <a:clrScheme name="Banded">
      <a:dk1>
        <a:srgbClr val="2C2C2C"/>
      </a:dk1>
      <a:lt1>
        <a:srgbClr val="FFFFFF"/>
      </a:lt1>
      <a:dk2>
        <a:srgbClr val="F56617"/>
      </a:dk2>
      <a:lt2>
        <a:srgbClr val="DDDDDD"/>
      </a:lt2>
      <a:accent1>
        <a:srgbClr val="FFC000"/>
      </a:accent1>
      <a:accent2>
        <a:srgbClr val="BD582C"/>
      </a:accent2>
      <a:accent3>
        <a:srgbClr val="865640"/>
      </a:accent3>
      <a:accent4>
        <a:srgbClr val="9B8357"/>
      </a:accent4>
      <a:accent5>
        <a:srgbClr val="C2BC80"/>
      </a:accent5>
      <a:accent6>
        <a:srgbClr val="94A080"/>
      </a:accent6>
      <a:hlink>
        <a:srgbClr val="FF9933"/>
      </a:hlink>
      <a:folHlink>
        <a:srgbClr val="6C606A"/>
      </a:folHlink>
    </a:clrScheme>
    <a:fontScheme name="Banded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nded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/>
              <a:schemeClr val="phClr">
                <a:shade val="91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B7CF026C-957E-4F4E-893C-D02C23AB6317}"/>
    </a:ext>
  </a:extLst>
</a:theme>
</file>

<file path=ppt/theme/theme76.xml><?xml version="1.0" encoding="utf-8"?>
<a:theme xmlns:a="http://schemas.openxmlformats.org/drawingml/2006/main" name="2_Banded">
  <a:themeElements>
    <a:clrScheme name="Banded">
      <a:dk1>
        <a:srgbClr val="2C2C2C"/>
      </a:dk1>
      <a:lt1>
        <a:srgbClr val="FFFFFF"/>
      </a:lt1>
      <a:dk2>
        <a:srgbClr val="F56617"/>
      </a:dk2>
      <a:lt2>
        <a:srgbClr val="DDDDDD"/>
      </a:lt2>
      <a:accent1>
        <a:srgbClr val="FFC000"/>
      </a:accent1>
      <a:accent2>
        <a:srgbClr val="BD582C"/>
      </a:accent2>
      <a:accent3>
        <a:srgbClr val="865640"/>
      </a:accent3>
      <a:accent4>
        <a:srgbClr val="9B8357"/>
      </a:accent4>
      <a:accent5>
        <a:srgbClr val="C2BC80"/>
      </a:accent5>
      <a:accent6>
        <a:srgbClr val="94A080"/>
      </a:accent6>
      <a:hlink>
        <a:srgbClr val="FF9933"/>
      </a:hlink>
      <a:folHlink>
        <a:srgbClr val="6C606A"/>
      </a:folHlink>
    </a:clrScheme>
    <a:fontScheme name="Banded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nded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/>
              <a:schemeClr val="phClr">
                <a:shade val="91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B7CF026C-957E-4F4E-893C-D02C23AB6317}"/>
    </a:ext>
  </a:extLst>
</a:theme>
</file>

<file path=ppt/theme/theme77.xml><?xml version="1.0" encoding="utf-8"?>
<a:theme xmlns:a="http://schemas.openxmlformats.org/drawingml/2006/main" name="3_Banded">
  <a:themeElements>
    <a:clrScheme name="Banded">
      <a:dk1>
        <a:sysClr val="windowText" lastClr="000000"/>
      </a:dk1>
      <a:lt1>
        <a:sysClr val="window" lastClr="FFFFFF"/>
      </a:lt1>
      <a:dk2>
        <a:srgbClr val="323232"/>
      </a:dk2>
      <a:lt2>
        <a:srgbClr val="E3DED1"/>
      </a:lt2>
      <a:accent1>
        <a:srgbClr val="A5300F"/>
      </a:accent1>
      <a:accent2>
        <a:srgbClr val="D55816"/>
      </a:accent2>
      <a:accent3>
        <a:srgbClr val="E19825"/>
      </a:accent3>
      <a:accent4>
        <a:srgbClr val="B19C7D"/>
      </a:accent4>
      <a:accent5>
        <a:srgbClr val="7F5F52"/>
      </a:accent5>
      <a:accent6>
        <a:srgbClr val="B27D49"/>
      </a:accent6>
      <a:hlink>
        <a:srgbClr val="6B9F25"/>
      </a:hlink>
      <a:folHlink>
        <a:srgbClr val="B26B02"/>
      </a:folHlink>
    </a:clrScheme>
    <a:fontScheme name="Banded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nded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98000"/>
              </a:schemeClr>
              <a:schemeClr val="phClr">
                <a:tint val="99000"/>
                <a:shade val="96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C3935CB6-B0E3-44A7-AB37-996D901F73AB}"/>
    </a:ext>
  </a:extLst>
</a:theme>
</file>

<file path=ppt/theme/theme78.xml><?xml version="1.0" encoding="utf-8"?>
<a:theme xmlns:a="http://schemas.openxmlformats.org/drawingml/2006/main" name="4_Banded">
  <a:themeElements>
    <a:clrScheme name="Banded">
      <a:dk1>
        <a:sysClr val="windowText" lastClr="000000"/>
      </a:dk1>
      <a:lt1>
        <a:sysClr val="window" lastClr="FFFFFF"/>
      </a:lt1>
      <a:dk2>
        <a:srgbClr val="323232"/>
      </a:dk2>
      <a:lt2>
        <a:srgbClr val="E3DED1"/>
      </a:lt2>
      <a:accent1>
        <a:srgbClr val="A5300F"/>
      </a:accent1>
      <a:accent2>
        <a:srgbClr val="D55816"/>
      </a:accent2>
      <a:accent3>
        <a:srgbClr val="E19825"/>
      </a:accent3>
      <a:accent4>
        <a:srgbClr val="B19C7D"/>
      </a:accent4>
      <a:accent5>
        <a:srgbClr val="7F5F52"/>
      </a:accent5>
      <a:accent6>
        <a:srgbClr val="B27D49"/>
      </a:accent6>
      <a:hlink>
        <a:srgbClr val="6B9F25"/>
      </a:hlink>
      <a:folHlink>
        <a:srgbClr val="B26B02"/>
      </a:folHlink>
    </a:clrScheme>
    <a:fontScheme name="Banded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nded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98000"/>
              </a:schemeClr>
              <a:schemeClr val="phClr">
                <a:tint val="99000"/>
                <a:shade val="96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C3935CB6-B0E3-44A7-AB37-996D901F73AB}"/>
    </a:ext>
  </a:extLst>
</a:theme>
</file>

<file path=ppt/theme/theme79.xml><?xml version="1.0" encoding="utf-8"?>
<a:theme xmlns:a="http://schemas.openxmlformats.org/drawingml/2006/main" name="5_Banded">
  <a:themeElements>
    <a:clrScheme name="Banded">
      <a:dk1>
        <a:srgbClr val="2C2C2C"/>
      </a:dk1>
      <a:lt1>
        <a:srgbClr val="FFFFFF"/>
      </a:lt1>
      <a:dk2>
        <a:srgbClr val="606060"/>
      </a:dk2>
      <a:lt2>
        <a:srgbClr val="EDEDED"/>
      </a:lt2>
      <a:accent1>
        <a:srgbClr val="FFC000"/>
      </a:accent1>
      <a:accent2>
        <a:srgbClr val="A5D028"/>
      </a:accent2>
      <a:accent3>
        <a:srgbClr val="0CC978"/>
      </a:accent3>
      <a:accent4>
        <a:srgbClr val="099BDD"/>
      </a:accent4>
      <a:accent5>
        <a:srgbClr val="47BFCD"/>
      </a:accent5>
      <a:accent6>
        <a:srgbClr val="DD7C15"/>
      </a:accent6>
      <a:hlink>
        <a:srgbClr val="FF9933"/>
      </a:hlink>
      <a:folHlink>
        <a:srgbClr val="B2B2B2"/>
      </a:folHlink>
    </a:clrScheme>
    <a:fontScheme name="Banded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nded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/>
              <a:schemeClr val="phClr">
                <a:shade val="91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B1D2DA32-AC8B-4194-BF85-FF4A5B40EB50}"/>
    </a:ext>
  </a:extLst>
</a:theme>
</file>

<file path=ppt/theme/theme8.xml><?xml version="1.0" encoding="utf-8"?>
<a:theme xmlns:a="http://schemas.openxmlformats.org/drawingml/2006/main" name="2_Gallery">
  <a:themeElements>
    <a:clrScheme name="Gallery">
      <a:dk1>
        <a:sysClr val="windowText" lastClr="000000"/>
      </a:dk1>
      <a:lt1>
        <a:sysClr val="window" lastClr="FFFFFF"/>
      </a:lt1>
      <a:dk2>
        <a:srgbClr val="454545"/>
      </a:dk2>
      <a:lt2>
        <a:srgbClr val="EDEBE7"/>
      </a:lt2>
      <a:accent1>
        <a:srgbClr val="5FA534"/>
      </a:accent1>
      <a:accent2>
        <a:srgbClr val="DCAB34"/>
      </a:accent2>
      <a:accent3>
        <a:srgbClr val="D26D23"/>
      </a:accent3>
      <a:accent4>
        <a:srgbClr val="972323"/>
      </a:accent4>
      <a:accent5>
        <a:srgbClr val="236797"/>
      </a:accent5>
      <a:accent6>
        <a:srgbClr val="2FB6C6"/>
      </a:accent6>
      <a:hlink>
        <a:srgbClr val="8FC639"/>
      </a:hlink>
      <a:folHlink>
        <a:srgbClr val="E7C272"/>
      </a:folHlink>
    </a:clrScheme>
    <a:fontScheme name="Gallery">
      <a:majorFont>
        <a:latin typeface="Palatino Linotype" panose="020405020505050303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Palatino Linotype" panose="020405020505050303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Gallery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</a:schemeClr>
            </a:gs>
          </a:gsLst>
          <a:path path="circle">
            <a:fillToRect l="43000" r="43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AC464412-510E-4F2B-8947-A0DDBD028997}"/>
    </a:ext>
  </a:extLst>
</a:theme>
</file>

<file path=ppt/theme/theme80.xml><?xml version="1.0" encoding="utf-8"?>
<a:theme xmlns:a="http://schemas.openxmlformats.org/drawingml/2006/main" name="6_Banded">
  <a:themeElements>
    <a:clrScheme name="Banded">
      <a:dk1>
        <a:srgbClr val="2C2C2C"/>
      </a:dk1>
      <a:lt1>
        <a:srgbClr val="FFFFFF"/>
      </a:lt1>
      <a:dk2>
        <a:srgbClr val="606060"/>
      </a:dk2>
      <a:lt2>
        <a:srgbClr val="EDEDED"/>
      </a:lt2>
      <a:accent1>
        <a:srgbClr val="FFC000"/>
      </a:accent1>
      <a:accent2>
        <a:srgbClr val="A5D028"/>
      </a:accent2>
      <a:accent3>
        <a:srgbClr val="0CC978"/>
      </a:accent3>
      <a:accent4>
        <a:srgbClr val="099BDD"/>
      </a:accent4>
      <a:accent5>
        <a:srgbClr val="47BFCD"/>
      </a:accent5>
      <a:accent6>
        <a:srgbClr val="DD7C15"/>
      </a:accent6>
      <a:hlink>
        <a:srgbClr val="FF9933"/>
      </a:hlink>
      <a:folHlink>
        <a:srgbClr val="B2B2B2"/>
      </a:folHlink>
    </a:clrScheme>
    <a:fontScheme name="Banded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nded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/>
              <a:schemeClr val="phClr">
                <a:shade val="91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B1D2DA32-AC8B-4194-BF85-FF4A5B40EB50}"/>
    </a:ext>
  </a:extLst>
</a:theme>
</file>

<file path=ppt/theme/theme81.xml><?xml version="1.0" encoding="utf-8"?>
<a:theme xmlns:a="http://schemas.openxmlformats.org/drawingml/2006/main" name="Basis">
  <a:themeElements>
    <a:clrScheme name="Basis">
      <a:dk1>
        <a:srgbClr val="000000"/>
      </a:dk1>
      <a:lt1>
        <a:srgbClr val="FFFFFF"/>
      </a:lt1>
      <a:dk2>
        <a:srgbClr val="565349"/>
      </a:dk2>
      <a:lt2>
        <a:srgbClr val="DDDDDD"/>
      </a:lt2>
      <a:accent1>
        <a:srgbClr val="A6B727"/>
      </a:accent1>
      <a:accent2>
        <a:srgbClr val="DF5327"/>
      </a:accent2>
      <a:accent3>
        <a:srgbClr val="FE9E00"/>
      </a:accent3>
      <a:accent4>
        <a:srgbClr val="418AB3"/>
      </a:accent4>
      <a:accent5>
        <a:srgbClr val="D7D447"/>
      </a:accent5>
      <a:accent6>
        <a:srgbClr val="818183"/>
      </a:accent6>
      <a:hlink>
        <a:srgbClr val="F59E00"/>
      </a:hlink>
      <a:folHlink>
        <a:srgbClr val="B2B2B2"/>
      </a:folHlink>
    </a:clrScheme>
    <a:fontScheme name="Basis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sis">
      <a:fillStyleLst>
        <a:solidFill>
          <a:schemeClr val="phClr"/>
        </a:solidFill>
        <a:solidFill>
          <a:schemeClr val="phClr">
            <a:tint val="55000"/>
            <a:satMod val="130000"/>
          </a:schemeClr>
        </a:solidFill>
        <a:gradFill rotWithShape="1">
          <a:gsLst>
            <a:gs pos="0">
              <a:schemeClr val="phClr"/>
            </a:gs>
            <a:gs pos="90000">
              <a:schemeClr val="phClr">
                <a:shade val="100000"/>
                <a:satMod val="105000"/>
              </a:schemeClr>
            </a:gs>
            <a:gs pos="100000">
              <a:schemeClr val="phClr">
                <a:shade val="80000"/>
                <a:satMod val="12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53975" cap="flat" cmpd="dbl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"/>
          </a:scene3d>
          <a:sp3d extrusionH="12700" contourW="25400" prstMaterial="flat">
            <a:bevelT w="63500" h="152400" prst="angle"/>
            <a:contourClr>
              <a:schemeClr val="phClr">
                <a:shade val="27000"/>
                <a:satMod val="12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95000"/>
            <a:satMod val="140000"/>
          </a:schemeClr>
        </a:solidFill>
        <a:solidFill>
          <a:schemeClr val="phClr">
            <a:tint val="90000"/>
            <a:shade val="85000"/>
            <a:satMod val="160000"/>
            <a:lumMod val="11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sis" id="{5665723A-49BA-4B57-8411-A56F8F207965}" vid="{90E45F77-AEFC-46EF-A7C1-5B338C297B02}"/>
    </a:ext>
  </a:extLst>
</a:theme>
</file>

<file path=ppt/theme/theme82.xml><?xml version="1.0" encoding="utf-8"?>
<a:theme xmlns:a="http://schemas.openxmlformats.org/drawingml/2006/main" name="1_Basis">
  <a:themeElements>
    <a:clrScheme name="Basis">
      <a:dk1>
        <a:srgbClr val="000000"/>
      </a:dk1>
      <a:lt1>
        <a:srgbClr val="FFFFFF"/>
      </a:lt1>
      <a:dk2>
        <a:srgbClr val="565349"/>
      </a:dk2>
      <a:lt2>
        <a:srgbClr val="DDDDDD"/>
      </a:lt2>
      <a:accent1>
        <a:srgbClr val="A6B727"/>
      </a:accent1>
      <a:accent2>
        <a:srgbClr val="DF5327"/>
      </a:accent2>
      <a:accent3>
        <a:srgbClr val="FE9E00"/>
      </a:accent3>
      <a:accent4>
        <a:srgbClr val="418AB3"/>
      </a:accent4>
      <a:accent5>
        <a:srgbClr val="D7D447"/>
      </a:accent5>
      <a:accent6>
        <a:srgbClr val="818183"/>
      </a:accent6>
      <a:hlink>
        <a:srgbClr val="F59E00"/>
      </a:hlink>
      <a:folHlink>
        <a:srgbClr val="B2B2B2"/>
      </a:folHlink>
    </a:clrScheme>
    <a:fontScheme name="Basis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sis">
      <a:fillStyleLst>
        <a:solidFill>
          <a:schemeClr val="phClr"/>
        </a:solidFill>
        <a:solidFill>
          <a:schemeClr val="phClr">
            <a:tint val="55000"/>
            <a:satMod val="130000"/>
          </a:schemeClr>
        </a:solidFill>
        <a:gradFill rotWithShape="1">
          <a:gsLst>
            <a:gs pos="0">
              <a:schemeClr val="phClr"/>
            </a:gs>
            <a:gs pos="90000">
              <a:schemeClr val="phClr">
                <a:shade val="100000"/>
                <a:satMod val="105000"/>
              </a:schemeClr>
            </a:gs>
            <a:gs pos="100000">
              <a:schemeClr val="phClr">
                <a:shade val="80000"/>
                <a:satMod val="12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53975" cap="flat" cmpd="dbl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"/>
          </a:scene3d>
          <a:sp3d extrusionH="12700" contourW="25400" prstMaterial="flat">
            <a:bevelT w="63500" h="152400" prst="angle"/>
            <a:contourClr>
              <a:schemeClr val="phClr">
                <a:shade val="27000"/>
                <a:satMod val="12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95000"/>
            <a:satMod val="140000"/>
          </a:schemeClr>
        </a:solidFill>
        <a:solidFill>
          <a:schemeClr val="phClr">
            <a:tint val="90000"/>
            <a:shade val="85000"/>
            <a:satMod val="160000"/>
            <a:lumMod val="11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sis" id="{5665723A-49BA-4B57-8411-A56F8F207965}" vid="{90E45F77-AEFC-46EF-A7C1-5B338C297B02}"/>
    </a:ext>
  </a:extLst>
</a:theme>
</file>

<file path=ppt/theme/theme83.xml><?xml version="1.0" encoding="utf-8"?>
<a:theme xmlns:a="http://schemas.openxmlformats.org/drawingml/2006/main" name="2_Basis">
  <a:themeElements>
    <a:clrScheme name="Basis">
      <a:dk1>
        <a:srgbClr val="000000"/>
      </a:dk1>
      <a:lt1>
        <a:srgbClr val="FFFFFF"/>
      </a:lt1>
      <a:dk2>
        <a:srgbClr val="565349"/>
      </a:dk2>
      <a:lt2>
        <a:srgbClr val="DDDDDD"/>
      </a:lt2>
      <a:accent1>
        <a:srgbClr val="A6B727"/>
      </a:accent1>
      <a:accent2>
        <a:srgbClr val="DF5327"/>
      </a:accent2>
      <a:accent3>
        <a:srgbClr val="FE9E00"/>
      </a:accent3>
      <a:accent4>
        <a:srgbClr val="418AB3"/>
      </a:accent4>
      <a:accent5>
        <a:srgbClr val="D7D447"/>
      </a:accent5>
      <a:accent6>
        <a:srgbClr val="818183"/>
      </a:accent6>
      <a:hlink>
        <a:srgbClr val="F59E00"/>
      </a:hlink>
      <a:folHlink>
        <a:srgbClr val="B2B2B2"/>
      </a:folHlink>
    </a:clrScheme>
    <a:fontScheme name="Basis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sis">
      <a:fillStyleLst>
        <a:solidFill>
          <a:schemeClr val="phClr"/>
        </a:solidFill>
        <a:solidFill>
          <a:schemeClr val="phClr">
            <a:tint val="55000"/>
            <a:satMod val="130000"/>
          </a:schemeClr>
        </a:solidFill>
        <a:gradFill rotWithShape="1">
          <a:gsLst>
            <a:gs pos="0">
              <a:schemeClr val="phClr"/>
            </a:gs>
            <a:gs pos="90000">
              <a:schemeClr val="phClr">
                <a:shade val="100000"/>
                <a:satMod val="105000"/>
              </a:schemeClr>
            </a:gs>
            <a:gs pos="100000">
              <a:schemeClr val="phClr">
                <a:shade val="80000"/>
                <a:satMod val="12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53975" cap="flat" cmpd="dbl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"/>
          </a:scene3d>
          <a:sp3d extrusionH="12700" contourW="25400" prstMaterial="flat">
            <a:bevelT w="63500" h="152400" prst="angle"/>
            <a:contourClr>
              <a:schemeClr val="phClr">
                <a:shade val="27000"/>
                <a:satMod val="12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95000"/>
            <a:satMod val="140000"/>
          </a:schemeClr>
        </a:solidFill>
        <a:solidFill>
          <a:schemeClr val="phClr">
            <a:tint val="90000"/>
            <a:shade val="85000"/>
            <a:satMod val="160000"/>
            <a:lumMod val="11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sis" id="{5665723A-49BA-4B57-8411-A56F8F207965}" vid="{ACC63D00-1EE0-4159-BF5A-6FF02000B710}"/>
    </a:ext>
  </a:extLst>
</a:theme>
</file>

<file path=ppt/theme/theme84.xml><?xml version="1.0" encoding="utf-8"?>
<a:theme xmlns:a="http://schemas.openxmlformats.org/drawingml/2006/main" name="3_Basis">
  <a:themeElements>
    <a:clrScheme name="Basis">
      <a:dk1>
        <a:srgbClr val="000000"/>
      </a:dk1>
      <a:lt1>
        <a:srgbClr val="FFFFFF"/>
      </a:lt1>
      <a:dk2>
        <a:srgbClr val="565349"/>
      </a:dk2>
      <a:lt2>
        <a:srgbClr val="DDDDDD"/>
      </a:lt2>
      <a:accent1>
        <a:srgbClr val="A6B727"/>
      </a:accent1>
      <a:accent2>
        <a:srgbClr val="DF5327"/>
      </a:accent2>
      <a:accent3>
        <a:srgbClr val="FE9E00"/>
      </a:accent3>
      <a:accent4>
        <a:srgbClr val="418AB3"/>
      </a:accent4>
      <a:accent5>
        <a:srgbClr val="D7D447"/>
      </a:accent5>
      <a:accent6>
        <a:srgbClr val="818183"/>
      </a:accent6>
      <a:hlink>
        <a:srgbClr val="F59E00"/>
      </a:hlink>
      <a:folHlink>
        <a:srgbClr val="B2B2B2"/>
      </a:folHlink>
    </a:clrScheme>
    <a:fontScheme name="Basis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sis">
      <a:fillStyleLst>
        <a:solidFill>
          <a:schemeClr val="phClr"/>
        </a:solidFill>
        <a:solidFill>
          <a:schemeClr val="phClr">
            <a:tint val="55000"/>
            <a:satMod val="130000"/>
          </a:schemeClr>
        </a:solidFill>
        <a:gradFill rotWithShape="1">
          <a:gsLst>
            <a:gs pos="0">
              <a:schemeClr val="phClr"/>
            </a:gs>
            <a:gs pos="90000">
              <a:schemeClr val="phClr">
                <a:shade val="100000"/>
                <a:satMod val="105000"/>
              </a:schemeClr>
            </a:gs>
            <a:gs pos="100000">
              <a:schemeClr val="phClr">
                <a:shade val="80000"/>
                <a:satMod val="12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53975" cap="flat" cmpd="dbl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"/>
          </a:scene3d>
          <a:sp3d extrusionH="12700" contourW="25400" prstMaterial="flat">
            <a:bevelT w="63500" h="152400" prst="angle"/>
            <a:contourClr>
              <a:schemeClr val="phClr">
                <a:shade val="27000"/>
                <a:satMod val="12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95000"/>
            <a:satMod val="140000"/>
          </a:schemeClr>
        </a:solidFill>
        <a:solidFill>
          <a:schemeClr val="phClr">
            <a:tint val="90000"/>
            <a:shade val="85000"/>
            <a:satMod val="160000"/>
            <a:lumMod val="11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sis" id="{5665723A-49BA-4B57-8411-A56F8F207965}" vid="{ACC63D00-1EE0-4159-BF5A-6FF02000B710}"/>
    </a:ext>
  </a:extLst>
</a:theme>
</file>

<file path=ppt/theme/theme85.xml><?xml version="1.0" encoding="utf-8"?>
<a:theme xmlns:a="http://schemas.openxmlformats.org/drawingml/2006/main" name="4_Basis">
  <a:themeElements>
    <a:clrScheme name="Basis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DF5327"/>
      </a:accent1>
      <a:accent2>
        <a:srgbClr val="FFBD47"/>
      </a:accent2>
      <a:accent3>
        <a:srgbClr val="B64926"/>
      </a:accent3>
      <a:accent4>
        <a:srgbClr val="FF8427"/>
      </a:accent4>
      <a:accent5>
        <a:srgbClr val="CC9900"/>
      </a:accent5>
      <a:accent6>
        <a:srgbClr val="B22600"/>
      </a:accent6>
      <a:hlink>
        <a:srgbClr val="CC9900"/>
      </a:hlink>
      <a:folHlink>
        <a:srgbClr val="666699"/>
      </a:folHlink>
    </a:clrScheme>
    <a:fontScheme name="Basis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sis">
      <a:fillStyleLst>
        <a:solidFill>
          <a:schemeClr val="phClr"/>
        </a:solidFill>
        <a:solidFill>
          <a:schemeClr val="phClr">
            <a:tint val="63000"/>
            <a:satMod val="130000"/>
          </a:schemeClr>
        </a:solidFill>
        <a:gradFill rotWithShape="1">
          <a:gsLst>
            <a:gs pos="0">
              <a:schemeClr val="phClr"/>
            </a:gs>
            <a:gs pos="90000">
              <a:schemeClr val="phClr">
                <a:shade val="100000"/>
                <a:satMod val="105000"/>
              </a:schemeClr>
            </a:gs>
            <a:gs pos="100000">
              <a:schemeClr val="phClr">
                <a:shade val="80000"/>
                <a:satMod val="12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53975" cap="flat" cmpd="dbl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"/>
          </a:scene3d>
          <a:sp3d extrusionH="12700" contourW="25400" prstMaterial="flat">
            <a:bevelT w="63500" h="152400" prst="angle"/>
            <a:contourClr>
              <a:schemeClr val="phClr">
                <a:shade val="27000"/>
                <a:satMod val="12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95000"/>
            <a:satMod val="140000"/>
          </a:schemeClr>
        </a:solidFill>
        <a:solidFill>
          <a:schemeClr val="phClr">
            <a:tint val="90000"/>
            <a:shade val="85000"/>
            <a:satMod val="160000"/>
            <a:lumMod val="11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sis" id="{5665723A-49BA-4B57-8411-A56F8F207965}" vid="{446C221D-F63F-4DD8-B509-CFE168687BF2}"/>
    </a:ext>
  </a:extLst>
</a:theme>
</file>

<file path=ppt/theme/theme86.xml><?xml version="1.0" encoding="utf-8"?>
<a:theme xmlns:a="http://schemas.openxmlformats.org/drawingml/2006/main" name="5_Basis">
  <a:themeElements>
    <a:clrScheme name="Basis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DF5327"/>
      </a:accent1>
      <a:accent2>
        <a:srgbClr val="FFBD47"/>
      </a:accent2>
      <a:accent3>
        <a:srgbClr val="B64926"/>
      </a:accent3>
      <a:accent4>
        <a:srgbClr val="FF8427"/>
      </a:accent4>
      <a:accent5>
        <a:srgbClr val="CC9900"/>
      </a:accent5>
      <a:accent6>
        <a:srgbClr val="B22600"/>
      </a:accent6>
      <a:hlink>
        <a:srgbClr val="CC9900"/>
      </a:hlink>
      <a:folHlink>
        <a:srgbClr val="666699"/>
      </a:folHlink>
    </a:clrScheme>
    <a:fontScheme name="Basis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sis">
      <a:fillStyleLst>
        <a:solidFill>
          <a:schemeClr val="phClr"/>
        </a:solidFill>
        <a:solidFill>
          <a:schemeClr val="phClr">
            <a:tint val="63000"/>
            <a:satMod val="130000"/>
          </a:schemeClr>
        </a:solidFill>
        <a:gradFill rotWithShape="1">
          <a:gsLst>
            <a:gs pos="0">
              <a:schemeClr val="phClr"/>
            </a:gs>
            <a:gs pos="90000">
              <a:schemeClr val="phClr">
                <a:shade val="100000"/>
                <a:satMod val="105000"/>
              </a:schemeClr>
            </a:gs>
            <a:gs pos="100000">
              <a:schemeClr val="phClr">
                <a:shade val="80000"/>
                <a:satMod val="12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53975" cap="flat" cmpd="dbl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"/>
          </a:scene3d>
          <a:sp3d extrusionH="12700" contourW="25400" prstMaterial="flat">
            <a:bevelT w="63500" h="152400" prst="angle"/>
            <a:contourClr>
              <a:schemeClr val="phClr">
                <a:shade val="27000"/>
                <a:satMod val="12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95000"/>
            <a:satMod val="140000"/>
          </a:schemeClr>
        </a:solidFill>
        <a:solidFill>
          <a:schemeClr val="phClr">
            <a:tint val="90000"/>
            <a:shade val="85000"/>
            <a:satMod val="160000"/>
            <a:lumMod val="11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sis" id="{5665723A-49BA-4B57-8411-A56F8F207965}" vid="{446C221D-F63F-4DD8-B509-CFE168687BF2}"/>
    </a:ext>
  </a:extLst>
</a:theme>
</file>

<file path=ppt/theme/theme87.xml><?xml version="1.0" encoding="utf-8"?>
<a:theme xmlns:a="http://schemas.openxmlformats.org/drawingml/2006/main" name="6_Basis">
  <a:themeElements>
    <a:clrScheme name="Basis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EAC1C"/>
      </a:hlink>
      <a:folHlink>
        <a:srgbClr val="B26B02"/>
      </a:folHlink>
    </a:clrScheme>
    <a:fontScheme name="Basis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sis">
      <a:fillStyleLst>
        <a:solidFill>
          <a:schemeClr val="phClr"/>
        </a:solidFill>
        <a:solidFill>
          <a:schemeClr val="phClr">
            <a:tint val="55000"/>
            <a:satMod val="130000"/>
          </a:schemeClr>
        </a:solidFill>
        <a:gradFill rotWithShape="1">
          <a:gsLst>
            <a:gs pos="0">
              <a:schemeClr val="phClr"/>
            </a:gs>
            <a:gs pos="90000">
              <a:schemeClr val="phClr">
                <a:shade val="100000"/>
                <a:satMod val="105000"/>
              </a:schemeClr>
            </a:gs>
            <a:gs pos="100000">
              <a:schemeClr val="phClr">
                <a:shade val="80000"/>
                <a:satMod val="12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53975" cap="flat" cmpd="dbl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"/>
          </a:scene3d>
          <a:sp3d extrusionH="12700" contourW="25400" prstMaterial="flat">
            <a:bevelT w="63500" h="152400" prst="angle"/>
            <a:contourClr>
              <a:schemeClr val="phClr">
                <a:shade val="27000"/>
                <a:satMod val="12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95000"/>
            <a:satMod val="140000"/>
          </a:schemeClr>
        </a:solidFill>
        <a:solidFill>
          <a:schemeClr val="phClr">
            <a:tint val="90000"/>
            <a:shade val="85000"/>
            <a:satMod val="160000"/>
            <a:lumMod val="11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sis" id="{5665723A-49BA-4B57-8411-A56F8F207965}" vid="{D9D01AC2-EE7D-4E49-99EE-8E62E4E7E8A7}"/>
    </a:ext>
  </a:extLst>
</a:theme>
</file>

<file path=ppt/theme/theme88.xml><?xml version="1.0" encoding="utf-8"?>
<a:theme xmlns:a="http://schemas.openxmlformats.org/drawingml/2006/main" name="7_Basis">
  <a:themeElements>
    <a:clrScheme name="Basis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EAC1C"/>
      </a:hlink>
      <a:folHlink>
        <a:srgbClr val="B26B02"/>
      </a:folHlink>
    </a:clrScheme>
    <a:fontScheme name="Basis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sis">
      <a:fillStyleLst>
        <a:solidFill>
          <a:schemeClr val="phClr"/>
        </a:solidFill>
        <a:solidFill>
          <a:schemeClr val="phClr">
            <a:tint val="55000"/>
            <a:satMod val="130000"/>
          </a:schemeClr>
        </a:solidFill>
        <a:gradFill rotWithShape="1">
          <a:gsLst>
            <a:gs pos="0">
              <a:schemeClr val="phClr"/>
            </a:gs>
            <a:gs pos="90000">
              <a:schemeClr val="phClr">
                <a:shade val="100000"/>
                <a:satMod val="105000"/>
              </a:schemeClr>
            </a:gs>
            <a:gs pos="100000">
              <a:schemeClr val="phClr">
                <a:shade val="80000"/>
                <a:satMod val="12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53975" cap="flat" cmpd="dbl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"/>
          </a:scene3d>
          <a:sp3d extrusionH="12700" contourW="25400" prstMaterial="flat">
            <a:bevelT w="63500" h="152400" prst="angle"/>
            <a:contourClr>
              <a:schemeClr val="phClr">
                <a:shade val="27000"/>
                <a:satMod val="12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95000"/>
            <a:satMod val="140000"/>
          </a:schemeClr>
        </a:solidFill>
        <a:solidFill>
          <a:schemeClr val="phClr">
            <a:tint val="90000"/>
            <a:shade val="85000"/>
            <a:satMod val="160000"/>
            <a:lumMod val="11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sis" id="{5665723A-49BA-4B57-8411-A56F8F207965}" vid="{D9D01AC2-EE7D-4E49-99EE-8E62E4E7E8A7}"/>
    </a:ext>
  </a:extLst>
</a:theme>
</file>

<file path=ppt/theme/theme89.xml><?xml version="1.0" encoding="utf-8"?>
<a:theme xmlns:a="http://schemas.openxmlformats.org/drawingml/2006/main" name="Berlin">
  <a:themeElements>
    <a:clrScheme name="Berlin">
      <a:dk1>
        <a:sysClr val="windowText" lastClr="000000"/>
      </a:dk1>
      <a:lt1>
        <a:sysClr val="window" lastClr="FFFFFF"/>
      </a:lt1>
      <a:dk2>
        <a:srgbClr val="9D360E"/>
      </a:dk2>
      <a:lt2>
        <a:srgbClr val="E7E6E6"/>
      </a:lt2>
      <a:accent1>
        <a:srgbClr val="F09415"/>
      </a:accent1>
      <a:accent2>
        <a:srgbClr val="C1B56B"/>
      </a:accent2>
      <a:accent3>
        <a:srgbClr val="4BAF73"/>
      </a:accent3>
      <a:accent4>
        <a:srgbClr val="5AA6C0"/>
      </a:accent4>
      <a:accent5>
        <a:srgbClr val="D17DF9"/>
      </a:accent5>
      <a:accent6>
        <a:srgbClr val="FA7E5C"/>
      </a:accent6>
      <a:hlink>
        <a:srgbClr val="FFAE3E"/>
      </a:hlink>
      <a:folHlink>
        <a:srgbClr val="FCC77E"/>
      </a:folHlink>
    </a:clrScheme>
    <a:fontScheme name="Berli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i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270000"/>
                <a:satMod val="200000"/>
                <a:lumMod val="128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78000"/>
                <a:hueMod val="44000"/>
                <a:satMod val="200000"/>
                <a:lumMod val="6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C0CBE056-4EF4-4D92-969E-947779DA7AAA}"/>
    </a:ext>
  </a:extLst>
</a:theme>
</file>

<file path=ppt/theme/theme9.xml><?xml version="1.0" encoding="utf-8"?>
<a:theme xmlns:a="http://schemas.openxmlformats.org/drawingml/2006/main" name="3_Gallery">
  <a:themeElements>
    <a:clrScheme name="Gallery">
      <a:dk1>
        <a:sysClr val="windowText" lastClr="000000"/>
      </a:dk1>
      <a:lt1>
        <a:sysClr val="window" lastClr="FFFFFF"/>
      </a:lt1>
      <a:dk2>
        <a:srgbClr val="454545"/>
      </a:dk2>
      <a:lt2>
        <a:srgbClr val="DFD9D5"/>
      </a:lt2>
      <a:accent1>
        <a:srgbClr val="FB8C29"/>
      </a:accent1>
      <a:accent2>
        <a:srgbClr val="F2C351"/>
      </a:accent2>
      <a:accent3>
        <a:srgbClr val="D0CBA5"/>
      </a:accent3>
      <a:accent4>
        <a:srgbClr val="A2C476"/>
      </a:accent4>
      <a:accent5>
        <a:srgbClr val="57C293"/>
      </a:accent5>
      <a:accent6>
        <a:srgbClr val="06BFDE"/>
      </a:accent6>
      <a:hlink>
        <a:srgbClr val="FBAE29"/>
      </a:hlink>
      <a:folHlink>
        <a:srgbClr val="EDC47E"/>
      </a:folHlink>
    </a:clrScheme>
    <a:fontScheme name="Gallery">
      <a:majorFont>
        <a:latin typeface="Rockwell" panose="02060603020205020403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Rockwell" panose="02060603020205020403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Gallery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</a:schemeClr>
            </a:gs>
          </a:gsLst>
          <a:path path="circle">
            <a:fillToRect l="43000" r="43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BB5F5D82-B5E9-469E-A815-C655ED4AF243}"/>
    </a:ext>
  </a:extLst>
</a:theme>
</file>

<file path=ppt/theme/theme90.xml><?xml version="1.0" encoding="utf-8"?>
<a:theme xmlns:a="http://schemas.openxmlformats.org/drawingml/2006/main" name="1_Berlin">
  <a:themeElements>
    <a:clrScheme name="Berlin">
      <a:dk1>
        <a:sysClr val="windowText" lastClr="000000"/>
      </a:dk1>
      <a:lt1>
        <a:sysClr val="window" lastClr="FFFFFF"/>
      </a:lt1>
      <a:dk2>
        <a:srgbClr val="9D360E"/>
      </a:dk2>
      <a:lt2>
        <a:srgbClr val="E7E6E6"/>
      </a:lt2>
      <a:accent1>
        <a:srgbClr val="F09415"/>
      </a:accent1>
      <a:accent2>
        <a:srgbClr val="C1B56B"/>
      </a:accent2>
      <a:accent3>
        <a:srgbClr val="4BAF73"/>
      </a:accent3>
      <a:accent4>
        <a:srgbClr val="5AA6C0"/>
      </a:accent4>
      <a:accent5>
        <a:srgbClr val="D17DF9"/>
      </a:accent5>
      <a:accent6>
        <a:srgbClr val="FA7E5C"/>
      </a:accent6>
      <a:hlink>
        <a:srgbClr val="FFAE3E"/>
      </a:hlink>
      <a:folHlink>
        <a:srgbClr val="FCC77E"/>
      </a:folHlink>
    </a:clrScheme>
    <a:fontScheme name="Berli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i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270000"/>
                <a:satMod val="200000"/>
                <a:lumMod val="128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78000"/>
                <a:hueMod val="44000"/>
                <a:satMod val="200000"/>
                <a:lumMod val="6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C0CBE056-4EF4-4D92-969E-947779DA7AAA}"/>
    </a:ext>
  </a:extLst>
</a:theme>
</file>

<file path=ppt/theme/theme91.xml><?xml version="1.0" encoding="utf-8"?>
<a:theme xmlns:a="http://schemas.openxmlformats.org/drawingml/2006/main" name="2_Berlin">
  <a:themeElements>
    <a:clrScheme name="Berlin">
      <a:dk1>
        <a:sysClr val="windowText" lastClr="000000"/>
      </a:dk1>
      <a:lt1>
        <a:sysClr val="window" lastClr="FFFFFF"/>
      </a:lt1>
      <a:dk2>
        <a:srgbClr val="1F8094"/>
      </a:dk2>
      <a:lt2>
        <a:srgbClr val="E7E6E6"/>
      </a:lt2>
      <a:accent1>
        <a:srgbClr val="39CDE7"/>
      </a:accent1>
      <a:accent2>
        <a:srgbClr val="60DE72"/>
      </a:accent2>
      <a:accent3>
        <a:srgbClr val="DDCC64"/>
      </a:accent3>
      <a:accent4>
        <a:srgbClr val="F49D50"/>
      </a:accent4>
      <a:accent5>
        <a:srgbClr val="E44951"/>
      </a:accent5>
      <a:accent6>
        <a:srgbClr val="D666F9"/>
      </a:accent6>
      <a:hlink>
        <a:srgbClr val="4BF7ED"/>
      </a:hlink>
      <a:folHlink>
        <a:srgbClr val="95E9F4"/>
      </a:folHlink>
    </a:clrScheme>
    <a:fontScheme name="Berli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i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92000"/>
                <a:satMod val="200000"/>
                <a:lumMod val="128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78000"/>
                <a:hueMod val="118000"/>
                <a:satMod val="120000"/>
                <a:lumMod val="6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C7DC10E3-4FF5-456B-A359-A0F378C1E5FB}"/>
    </a:ext>
  </a:extLst>
</a:theme>
</file>

<file path=ppt/theme/theme92.xml><?xml version="1.0" encoding="utf-8"?>
<a:theme xmlns:a="http://schemas.openxmlformats.org/drawingml/2006/main" name="3_Berlin">
  <a:themeElements>
    <a:clrScheme name="Berlin">
      <a:dk1>
        <a:sysClr val="windowText" lastClr="000000"/>
      </a:dk1>
      <a:lt1>
        <a:sysClr val="window" lastClr="FFFFFF"/>
      </a:lt1>
      <a:dk2>
        <a:srgbClr val="1F8094"/>
      </a:dk2>
      <a:lt2>
        <a:srgbClr val="E7E6E6"/>
      </a:lt2>
      <a:accent1>
        <a:srgbClr val="39CDE7"/>
      </a:accent1>
      <a:accent2>
        <a:srgbClr val="60DE72"/>
      </a:accent2>
      <a:accent3>
        <a:srgbClr val="DDCC64"/>
      </a:accent3>
      <a:accent4>
        <a:srgbClr val="F49D50"/>
      </a:accent4>
      <a:accent5>
        <a:srgbClr val="E44951"/>
      </a:accent5>
      <a:accent6>
        <a:srgbClr val="D666F9"/>
      </a:accent6>
      <a:hlink>
        <a:srgbClr val="4BF7ED"/>
      </a:hlink>
      <a:folHlink>
        <a:srgbClr val="95E9F4"/>
      </a:folHlink>
    </a:clrScheme>
    <a:fontScheme name="Berli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i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92000"/>
                <a:satMod val="200000"/>
                <a:lumMod val="128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78000"/>
                <a:hueMod val="118000"/>
                <a:satMod val="120000"/>
                <a:lumMod val="6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C7DC10E3-4FF5-456B-A359-A0F378C1E5FB}"/>
    </a:ext>
  </a:extLst>
</a:theme>
</file>

<file path=ppt/theme/theme93.xml><?xml version="1.0" encoding="utf-8"?>
<a:theme xmlns:a="http://schemas.openxmlformats.org/drawingml/2006/main" name="4_Berlin">
  <a:themeElements>
    <a:clrScheme name="Berlin">
      <a:dk1>
        <a:sysClr val="windowText" lastClr="000000"/>
      </a:dk1>
      <a:lt1>
        <a:sysClr val="window" lastClr="FFFFFF"/>
      </a:lt1>
      <a:dk2>
        <a:srgbClr val="6A9C41"/>
      </a:dk2>
      <a:lt2>
        <a:srgbClr val="E7E6E6"/>
      </a:lt2>
      <a:accent1>
        <a:srgbClr val="A7D535"/>
      </a:accent1>
      <a:accent2>
        <a:srgbClr val="EACA4F"/>
      </a:accent2>
      <a:accent3>
        <a:srgbClr val="FD9850"/>
      </a:accent3>
      <a:accent4>
        <a:srgbClr val="F46442"/>
      </a:accent4>
      <a:accent5>
        <a:srgbClr val="54D289"/>
      </a:accent5>
      <a:accent6>
        <a:srgbClr val="6AD8CB"/>
      </a:accent6>
      <a:hlink>
        <a:srgbClr val="CAFB50"/>
      </a:hlink>
      <a:folHlink>
        <a:srgbClr val="DEFF8B"/>
      </a:folHlink>
    </a:clrScheme>
    <a:fontScheme name="Berli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i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92000"/>
                <a:satMod val="200000"/>
                <a:lumMod val="138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78000"/>
                <a:hueMod val="106000"/>
                <a:satMod val="120000"/>
                <a:lumMod val="7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B587E4A9-1405-4B4F-8BC3-512EE08D2EBF}"/>
    </a:ext>
  </a:extLst>
</a:theme>
</file>

<file path=ppt/theme/theme94.xml><?xml version="1.0" encoding="utf-8"?>
<a:theme xmlns:a="http://schemas.openxmlformats.org/drawingml/2006/main" name="5_Berlin">
  <a:themeElements>
    <a:clrScheme name="Berlin">
      <a:dk1>
        <a:sysClr val="windowText" lastClr="000000"/>
      </a:dk1>
      <a:lt1>
        <a:sysClr val="window" lastClr="FFFFFF"/>
      </a:lt1>
      <a:dk2>
        <a:srgbClr val="6A9C41"/>
      </a:dk2>
      <a:lt2>
        <a:srgbClr val="E7E6E6"/>
      </a:lt2>
      <a:accent1>
        <a:srgbClr val="A7D535"/>
      </a:accent1>
      <a:accent2>
        <a:srgbClr val="EACA4F"/>
      </a:accent2>
      <a:accent3>
        <a:srgbClr val="FD9850"/>
      </a:accent3>
      <a:accent4>
        <a:srgbClr val="F46442"/>
      </a:accent4>
      <a:accent5>
        <a:srgbClr val="54D289"/>
      </a:accent5>
      <a:accent6>
        <a:srgbClr val="6AD8CB"/>
      </a:accent6>
      <a:hlink>
        <a:srgbClr val="CAFB50"/>
      </a:hlink>
      <a:folHlink>
        <a:srgbClr val="DEFF8B"/>
      </a:folHlink>
    </a:clrScheme>
    <a:fontScheme name="Berli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i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92000"/>
                <a:satMod val="200000"/>
                <a:lumMod val="138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78000"/>
                <a:hueMod val="106000"/>
                <a:satMod val="120000"/>
                <a:lumMod val="7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B587E4A9-1405-4B4F-8BC3-512EE08D2EBF}"/>
    </a:ext>
  </a:extLst>
</a:theme>
</file>

<file path=ppt/theme/theme95.xml><?xml version="1.0" encoding="utf-8"?>
<a:theme xmlns:a="http://schemas.openxmlformats.org/drawingml/2006/main" name="6_Berlin">
  <a:themeElements>
    <a:clrScheme name="Berlin">
      <a:dk1>
        <a:sysClr val="windowText" lastClr="000000"/>
      </a:dk1>
      <a:lt1>
        <a:sysClr val="window" lastClr="FFFFFF"/>
      </a:lt1>
      <a:dk2>
        <a:srgbClr val="8D4585"/>
      </a:dk2>
      <a:lt2>
        <a:srgbClr val="E7E6E6"/>
      </a:lt2>
      <a:accent1>
        <a:srgbClr val="F35AE6"/>
      </a:accent1>
      <a:accent2>
        <a:srgbClr val="FC5283"/>
      </a:accent2>
      <a:accent3>
        <a:srgbClr val="F67C64"/>
      </a:accent3>
      <a:accent4>
        <a:srgbClr val="F89F65"/>
      </a:accent4>
      <a:accent5>
        <a:srgbClr val="55C6BA"/>
      </a:accent5>
      <a:accent6>
        <a:srgbClr val="84A3FD"/>
      </a:accent6>
      <a:hlink>
        <a:srgbClr val="6ED4F6"/>
      </a:hlink>
      <a:folHlink>
        <a:srgbClr val="9FECFC"/>
      </a:folHlink>
    </a:clrScheme>
    <a:fontScheme name="Berli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i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106000"/>
                <a:satMod val="220000"/>
                <a:lumMod val="140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69000"/>
                <a:hueMod val="88000"/>
                <a:satMod val="160000"/>
                <a:lumMod val="6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7D30EEFE-7128-4DE5-8A0D-8D4EF32CB0AF}"/>
    </a:ext>
  </a:extLst>
</a:theme>
</file>

<file path=ppt/theme/theme96.xml><?xml version="1.0" encoding="utf-8"?>
<a:theme xmlns:a="http://schemas.openxmlformats.org/drawingml/2006/main" name="7_Berlin">
  <a:themeElements>
    <a:clrScheme name="Berlin">
      <a:dk1>
        <a:sysClr val="windowText" lastClr="000000"/>
      </a:dk1>
      <a:lt1>
        <a:sysClr val="window" lastClr="FFFFFF"/>
      </a:lt1>
      <a:dk2>
        <a:srgbClr val="8D4585"/>
      </a:dk2>
      <a:lt2>
        <a:srgbClr val="E7E6E6"/>
      </a:lt2>
      <a:accent1>
        <a:srgbClr val="F35AE6"/>
      </a:accent1>
      <a:accent2>
        <a:srgbClr val="FC5283"/>
      </a:accent2>
      <a:accent3>
        <a:srgbClr val="F67C64"/>
      </a:accent3>
      <a:accent4>
        <a:srgbClr val="F89F65"/>
      </a:accent4>
      <a:accent5>
        <a:srgbClr val="55C6BA"/>
      </a:accent5>
      <a:accent6>
        <a:srgbClr val="84A3FD"/>
      </a:accent6>
      <a:hlink>
        <a:srgbClr val="6ED4F6"/>
      </a:hlink>
      <a:folHlink>
        <a:srgbClr val="9FECFC"/>
      </a:folHlink>
    </a:clrScheme>
    <a:fontScheme name="Berli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i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106000"/>
                <a:satMod val="220000"/>
                <a:lumMod val="140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69000"/>
                <a:hueMod val="88000"/>
                <a:satMod val="160000"/>
                <a:lumMod val="6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7D30EEFE-7128-4DE5-8A0D-8D4EF32CB0AF}"/>
    </a:ext>
  </a:extLst>
</a:theme>
</file>

<file path=ppt/theme/theme97.xml><?xml version="1.0" encoding="utf-8"?>
<a:theme xmlns:a="http://schemas.openxmlformats.org/drawingml/2006/main" name="Circuit">
  <a:themeElements>
    <a:clrScheme name="Circuit">
      <a:dk1>
        <a:sysClr val="windowText" lastClr="000000"/>
      </a:dk1>
      <a:lt1>
        <a:sysClr val="window" lastClr="FFFFFF"/>
      </a:lt1>
      <a:dk2>
        <a:srgbClr val="134770"/>
      </a:dk2>
      <a:lt2>
        <a:srgbClr val="82FFFF"/>
      </a:lt2>
      <a:accent1>
        <a:srgbClr val="9ACD4C"/>
      </a:accent1>
      <a:accent2>
        <a:srgbClr val="FAA93A"/>
      </a:accent2>
      <a:accent3>
        <a:srgbClr val="D35940"/>
      </a:accent3>
      <a:accent4>
        <a:srgbClr val="B258D3"/>
      </a:accent4>
      <a:accent5>
        <a:srgbClr val="63A0CC"/>
      </a:accent5>
      <a:accent6>
        <a:srgbClr val="8AC4A7"/>
      </a:accent6>
      <a:hlink>
        <a:srgbClr val="B8FA56"/>
      </a:hlink>
      <a:folHlink>
        <a:srgbClr val="7AF8CC"/>
      </a:folHlink>
    </a:clrScheme>
    <a:fontScheme name="Circui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94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90000"/>
                <a:satMod val="150000"/>
                <a:lumMod val="16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0911B802-464C-4241-8DD9-B60FF88E379F}"/>
    </a:ext>
  </a:extLst>
</a:theme>
</file>

<file path=ppt/theme/theme98.xml><?xml version="1.0" encoding="utf-8"?>
<a:theme xmlns:a="http://schemas.openxmlformats.org/drawingml/2006/main" name="1_Circuit">
  <a:themeElements>
    <a:clrScheme name="Circuit">
      <a:dk1>
        <a:sysClr val="windowText" lastClr="000000"/>
      </a:dk1>
      <a:lt1>
        <a:sysClr val="window" lastClr="FFFFFF"/>
      </a:lt1>
      <a:dk2>
        <a:srgbClr val="134770"/>
      </a:dk2>
      <a:lt2>
        <a:srgbClr val="82FFFF"/>
      </a:lt2>
      <a:accent1>
        <a:srgbClr val="9ACD4C"/>
      </a:accent1>
      <a:accent2>
        <a:srgbClr val="FAA93A"/>
      </a:accent2>
      <a:accent3>
        <a:srgbClr val="D35940"/>
      </a:accent3>
      <a:accent4>
        <a:srgbClr val="B258D3"/>
      </a:accent4>
      <a:accent5>
        <a:srgbClr val="63A0CC"/>
      </a:accent5>
      <a:accent6>
        <a:srgbClr val="8AC4A7"/>
      </a:accent6>
      <a:hlink>
        <a:srgbClr val="B8FA56"/>
      </a:hlink>
      <a:folHlink>
        <a:srgbClr val="7AF8CC"/>
      </a:folHlink>
    </a:clrScheme>
    <a:fontScheme name="Circui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94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90000"/>
                <a:satMod val="150000"/>
                <a:lumMod val="16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0911B802-464C-4241-8DD9-B60FF88E379F}"/>
    </a:ext>
  </a:extLst>
</a:theme>
</file>

<file path=ppt/theme/theme99.xml><?xml version="1.0" encoding="utf-8"?>
<a:theme xmlns:a="http://schemas.openxmlformats.org/drawingml/2006/main" name="2_Circuit">
  <a:themeElements>
    <a:clrScheme name="Circuit">
      <a:dk1>
        <a:sysClr val="windowText" lastClr="000000"/>
      </a:dk1>
      <a:lt1>
        <a:sysClr val="window" lastClr="FFFFFF"/>
      </a:lt1>
      <a:dk2>
        <a:srgbClr val="2B5F27"/>
      </a:dk2>
      <a:lt2>
        <a:srgbClr val="D8FC68"/>
      </a:lt2>
      <a:accent1>
        <a:srgbClr val="DDC855"/>
      </a:accent1>
      <a:accent2>
        <a:srgbClr val="FCA03D"/>
      </a:accent2>
      <a:accent3>
        <a:srgbClr val="E36439"/>
      </a:accent3>
      <a:accent4>
        <a:srgbClr val="C2935B"/>
      </a:accent4>
      <a:accent5>
        <a:srgbClr val="88C25C"/>
      </a:accent5>
      <a:accent6>
        <a:srgbClr val="BFCC86"/>
      </a:accent6>
      <a:hlink>
        <a:srgbClr val="FFCE23"/>
      </a:hlink>
      <a:folHlink>
        <a:srgbClr val="FDEB86"/>
      </a:folHlink>
    </a:clrScheme>
    <a:fontScheme name="Circui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88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82000"/>
                <a:satMod val="150000"/>
                <a:lumMod val="16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97ECCC31-8429-4523-BE8D-8F09B7A4D46D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322</TotalTime>
  <Words>2060</Words>
  <Application>Microsoft Office PowerPoint</Application>
  <PresentationFormat>Widescreen</PresentationFormat>
  <Paragraphs>380</Paragraphs>
  <Slides>149</Slides>
  <Notes>0</Notes>
  <HiddenSlides>0</HiddenSlides>
  <MMClips>2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128</vt:i4>
      </vt:variant>
      <vt:variant>
        <vt:lpstr>Slide Titles</vt:lpstr>
      </vt:variant>
      <vt:variant>
        <vt:i4>149</vt:i4>
      </vt:variant>
    </vt:vector>
  </HeadingPairs>
  <TitlesOfParts>
    <vt:vector size="296" baseType="lpstr">
      <vt:lpstr>Arial</vt:lpstr>
      <vt:lpstr>Bookman Old Style</vt:lpstr>
      <vt:lpstr>Calibri</vt:lpstr>
      <vt:lpstr>Calibri Light</vt:lpstr>
      <vt:lpstr>Century Gothic</vt:lpstr>
      <vt:lpstr>Century Schoolbook</vt:lpstr>
      <vt:lpstr>Corbel</vt:lpstr>
      <vt:lpstr>Franklin Gothic Book</vt:lpstr>
      <vt:lpstr>Garamond</vt:lpstr>
      <vt:lpstr>Gill Sans MT</vt:lpstr>
      <vt:lpstr>Impact</vt:lpstr>
      <vt:lpstr>Palatino Linotype</vt:lpstr>
      <vt:lpstr>Rockwell</vt:lpstr>
      <vt:lpstr>Trebuchet MS</vt:lpstr>
      <vt:lpstr>Tw Cen MT</vt:lpstr>
      <vt:lpstr>Tw Cen MT Condensed</vt:lpstr>
      <vt:lpstr>Wingdings</vt:lpstr>
      <vt:lpstr>Wingdings 2</vt:lpstr>
      <vt:lpstr>Wingdings 3</vt:lpstr>
      <vt:lpstr>Gallery</vt:lpstr>
      <vt:lpstr>Ion</vt:lpstr>
      <vt:lpstr>Facet</vt:lpstr>
      <vt:lpstr>1_Facet</vt:lpstr>
      <vt:lpstr>2_Facet</vt:lpstr>
      <vt:lpstr>3_Facet</vt:lpstr>
      <vt:lpstr>1_Gallery</vt:lpstr>
      <vt:lpstr>2_Gallery</vt:lpstr>
      <vt:lpstr>3_Gallery</vt:lpstr>
      <vt:lpstr>1_Office Theme</vt:lpstr>
      <vt:lpstr>2_Office Theme</vt:lpstr>
      <vt:lpstr>1_Integral</vt:lpstr>
      <vt:lpstr>2_Integral</vt:lpstr>
      <vt:lpstr>3_Integral</vt:lpstr>
      <vt:lpstr>4_Integral</vt:lpstr>
      <vt:lpstr>1_Ion</vt:lpstr>
      <vt:lpstr>2_Ion</vt:lpstr>
      <vt:lpstr>3_Ion</vt:lpstr>
      <vt:lpstr>Organic</vt:lpstr>
      <vt:lpstr>1_Organic</vt:lpstr>
      <vt:lpstr>2_Organic</vt:lpstr>
      <vt:lpstr>4_Facet</vt:lpstr>
      <vt:lpstr>4_Gallery</vt:lpstr>
      <vt:lpstr>5_Integral</vt:lpstr>
      <vt:lpstr>4_Organic</vt:lpstr>
      <vt:lpstr>Retrospect</vt:lpstr>
      <vt:lpstr>Slice</vt:lpstr>
      <vt:lpstr>1_Retrospect</vt:lpstr>
      <vt:lpstr>1_Slice</vt:lpstr>
      <vt:lpstr>Wisp</vt:lpstr>
      <vt:lpstr>1_Wisp</vt:lpstr>
      <vt:lpstr>2_Wisp</vt:lpstr>
      <vt:lpstr>3_Wisp</vt:lpstr>
      <vt:lpstr>3_Office Theme</vt:lpstr>
      <vt:lpstr>Office Theme</vt:lpstr>
      <vt:lpstr>6_Integral</vt:lpstr>
      <vt:lpstr>7_Integral</vt:lpstr>
      <vt:lpstr>8_Integral</vt:lpstr>
      <vt:lpstr>9_Integral</vt:lpstr>
      <vt:lpstr>2_Retrospect</vt:lpstr>
      <vt:lpstr>3_Retrospect</vt:lpstr>
      <vt:lpstr>4_Retrospect</vt:lpstr>
      <vt:lpstr>5_Retrospect</vt:lpstr>
      <vt:lpstr>6_Retrospect</vt:lpstr>
      <vt:lpstr>7_Retrospect</vt:lpstr>
      <vt:lpstr>8_Retrospect</vt:lpstr>
      <vt:lpstr>9_Retrospect</vt:lpstr>
      <vt:lpstr>2_Slice</vt:lpstr>
      <vt:lpstr>3_Slice</vt:lpstr>
      <vt:lpstr>Badge</vt:lpstr>
      <vt:lpstr>5_Gallery</vt:lpstr>
      <vt:lpstr>5_Organic</vt:lpstr>
      <vt:lpstr>6_Organic</vt:lpstr>
      <vt:lpstr>6_Gallery</vt:lpstr>
      <vt:lpstr>7_Gallery</vt:lpstr>
      <vt:lpstr>3_Organic</vt:lpstr>
      <vt:lpstr>10_Retrospect</vt:lpstr>
      <vt:lpstr>11_Retrospect</vt:lpstr>
      <vt:lpstr>12_Retrospect</vt:lpstr>
      <vt:lpstr>13_Retrospect</vt:lpstr>
      <vt:lpstr>14_Retrospect</vt:lpstr>
      <vt:lpstr>4_Ion</vt:lpstr>
      <vt:lpstr>5_Ion</vt:lpstr>
      <vt:lpstr>6_Ion</vt:lpstr>
      <vt:lpstr>7_Ion</vt:lpstr>
      <vt:lpstr>15_Retrospect</vt:lpstr>
      <vt:lpstr>1_Badge</vt:lpstr>
      <vt:lpstr>2_Badge</vt:lpstr>
      <vt:lpstr>3_Badge</vt:lpstr>
      <vt:lpstr>4_Badge</vt:lpstr>
      <vt:lpstr>5_Badge</vt:lpstr>
      <vt:lpstr>6_Badge</vt:lpstr>
      <vt:lpstr>7_Badge</vt:lpstr>
      <vt:lpstr>Banded</vt:lpstr>
      <vt:lpstr>1_Banded</vt:lpstr>
      <vt:lpstr>2_Banded</vt:lpstr>
      <vt:lpstr>3_Banded</vt:lpstr>
      <vt:lpstr>4_Banded</vt:lpstr>
      <vt:lpstr>5_Banded</vt:lpstr>
      <vt:lpstr>6_Banded</vt:lpstr>
      <vt:lpstr>Basis</vt:lpstr>
      <vt:lpstr>1_Basis</vt:lpstr>
      <vt:lpstr>2_Basis</vt:lpstr>
      <vt:lpstr>3_Basis</vt:lpstr>
      <vt:lpstr>4_Basis</vt:lpstr>
      <vt:lpstr>5_Basis</vt:lpstr>
      <vt:lpstr>6_Basis</vt:lpstr>
      <vt:lpstr>7_Basis</vt:lpstr>
      <vt:lpstr>Berlin</vt:lpstr>
      <vt:lpstr>1_Berlin</vt:lpstr>
      <vt:lpstr>2_Berlin</vt:lpstr>
      <vt:lpstr>3_Berlin</vt:lpstr>
      <vt:lpstr>4_Berlin</vt:lpstr>
      <vt:lpstr>5_Berlin</vt:lpstr>
      <vt:lpstr>6_Berlin</vt:lpstr>
      <vt:lpstr>7_Berlin</vt:lpstr>
      <vt:lpstr>Circuit</vt:lpstr>
      <vt:lpstr>1_Circuit</vt:lpstr>
      <vt:lpstr>2_Circuit</vt:lpstr>
      <vt:lpstr>3_Circuit</vt:lpstr>
      <vt:lpstr>4_Circuit</vt:lpstr>
      <vt:lpstr>5_Circuit</vt:lpstr>
      <vt:lpstr>6_Circuit</vt:lpstr>
      <vt:lpstr>7_Circuit</vt:lpstr>
      <vt:lpstr>Crop</vt:lpstr>
      <vt:lpstr>1_Crop</vt:lpstr>
      <vt:lpstr>2_Crop</vt:lpstr>
      <vt:lpstr>3_Crop</vt:lpstr>
      <vt:lpstr>4_Crop</vt:lpstr>
      <vt:lpstr>5_Crop</vt:lpstr>
      <vt:lpstr>6_Crop</vt:lpstr>
      <vt:lpstr>7_Crop</vt:lpstr>
      <vt:lpstr>Damask</vt:lpstr>
      <vt:lpstr>1_Damask</vt:lpstr>
      <vt:lpstr>2_Damask</vt:lpstr>
      <vt:lpstr>3_Damask</vt:lpstr>
      <vt:lpstr>4_Damask</vt:lpstr>
      <vt:lpstr>5_Damask</vt:lpstr>
      <vt:lpstr>6_Damask</vt:lpstr>
      <vt:lpstr>7_Damask</vt:lpstr>
      <vt:lpstr>Dividend</vt:lpstr>
      <vt:lpstr>1_Dividend</vt:lpstr>
      <vt:lpstr>Feathered</vt:lpstr>
      <vt:lpstr>1_Feathered</vt:lpstr>
      <vt:lpstr>Parallax</vt:lpstr>
      <vt:lpstr>1_Parallax</vt:lpstr>
      <vt:lpstr>Vapor Trail</vt:lpstr>
      <vt:lpstr>1_Vapor Trail</vt:lpstr>
      <vt:lpstr>This is default blank title presentation in PowerPoint 2016 in different design theme</vt:lpstr>
      <vt:lpstr>Office Theme</vt:lpstr>
      <vt:lpstr>This is default blank title presentation in PowerPoint 2016 in different design theme</vt:lpstr>
      <vt:lpstr>Office Theme</vt:lpstr>
      <vt:lpstr>This is default blank title presentation in PowerPoint 2016 in different design theme</vt:lpstr>
      <vt:lpstr>Facet Theme</vt:lpstr>
      <vt:lpstr>This is default blank title presentation in PowerPoint 2016 in different design theme</vt:lpstr>
      <vt:lpstr>Facet Theme</vt:lpstr>
      <vt:lpstr>This is default blank title presentation in PowerPoint 2016 in different design theme</vt:lpstr>
      <vt:lpstr>Facet Theme</vt:lpstr>
      <vt:lpstr>This is default blank title presentation in PowerPoint 2016 in different design theme</vt:lpstr>
      <vt:lpstr>Facet Theme</vt:lpstr>
      <vt:lpstr>This is default blank title presentation in PowerPoint 2016 in different design theme</vt:lpstr>
      <vt:lpstr>Gallery Theme</vt:lpstr>
      <vt:lpstr>This is default blank title presentation in PowerPoint 2016 in different design theme</vt:lpstr>
      <vt:lpstr>Gallery Theme</vt:lpstr>
      <vt:lpstr>This is default blank title presentation in PowerPoint 2016 in different design theme</vt:lpstr>
      <vt:lpstr>Gallery Theme</vt:lpstr>
      <vt:lpstr>This is default blank title presentation in PowerPoint 2016 in different design theme</vt:lpstr>
      <vt:lpstr>Gallery Theme</vt:lpstr>
      <vt:lpstr>This is default blank title presentation in PowerPoint 2016 in different design theme</vt:lpstr>
      <vt:lpstr>Integral Theme</vt:lpstr>
      <vt:lpstr>This is default blank title presentation in PowerPoint 2016 in different design theme</vt:lpstr>
      <vt:lpstr>Integral Theme</vt:lpstr>
      <vt:lpstr>This is default blank title presentation in PowerPoint 2016</vt:lpstr>
      <vt:lpstr>IntegraL Theme</vt:lpstr>
      <vt:lpstr>This is default blank title presentation in PowerPoint 2016</vt:lpstr>
      <vt:lpstr>Integral theme</vt:lpstr>
      <vt:lpstr>This is default blank title presentation in PowerPoint 2016</vt:lpstr>
      <vt:lpstr>Integral Theme</vt:lpstr>
      <vt:lpstr>This is default blank title presentation in PowerPoint 2016</vt:lpstr>
      <vt:lpstr>Integral theme</vt:lpstr>
      <vt:lpstr>This is default blank title presentation in PowerPoint 2016</vt:lpstr>
      <vt:lpstr>integral THEME</vt:lpstr>
      <vt:lpstr>This is default blank title presentation in PowerPoint 2016</vt:lpstr>
      <vt:lpstr>Integral theme</vt:lpstr>
      <vt:lpstr>This is default blank title presentation in PowerPoint 2016</vt:lpstr>
      <vt:lpstr>Organic Theme</vt:lpstr>
      <vt:lpstr>This is default blank title presentation in PowerPoint 2016</vt:lpstr>
      <vt:lpstr>Organic Theme</vt:lpstr>
      <vt:lpstr>This is default blank title presentation in PowerPoint 2016</vt:lpstr>
      <vt:lpstr>Organic Theme</vt:lpstr>
      <vt:lpstr>This is default blank title presentation in PowerPoint 2016</vt:lpstr>
      <vt:lpstr>Organic Theme</vt:lpstr>
      <vt:lpstr>This is default blank title presentation in PowerPoint 2016</vt:lpstr>
      <vt:lpstr>Retrospect Theme</vt:lpstr>
      <vt:lpstr>This is default blank title presentation in PowerPoint 2016</vt:lpstr>
      <vt:lpstr>Retrospect Theme</vt:lpstr>
      <vt:lpstr>This is default blank title presentation in PowerPoint 2016</vt:lpstr>
      <vt:lpstr>Retrospect Theme</vt:lpstr>
      <vt:lpstr>This is default blank title presentation in PowerPoint 2016</vt:lpstr>
      <vt:lpstr>Retrospect Theme</vt:lpstr>
      <vt:lpstr>This is default blank title presentation in PowerPoint 2016</vt:lpstr>
      <vt:lpstr>Retrospect Theme</vt:lpstr>
      <vt:lpstr>This is default blank title presentation in PowerPoint 2016</vt:lpstr>
      <vt:lpstr>Retrospect Theme</vt:lpstr>
      <vt:lpstr>This is default blank title presentation in PowerPoint 2016</vt:lpstr>
      <vt:lpstr>Retrospect Theme</vt:lpstr>
      <vt:lpstr>This is default blank title presentation in PowerPoint 2016</vt:lpstr>
      <vt:lpstr>Retrospect Theme</vt:lpstr>
      <vt:lpstr>This is default blank title presentation in PowerPoint 2016</vt:lpstr>
      <vt:lpstr>Slice theme</vt:lpstr>
      <vt:lpstr>This is default blank title presentation in PowerPoint 2016</vt:lpstr>
      <vt:lpstr>Slice theme</vt:lpstr>
      <vt:lpstr>This is default blank title presentation in PowerPoint 2016</vt:lpstr>
      <vt:lpstr>Slice theme</vt:lpstr>
      <vt:lpstr>This is default blank title presentation in PowerPoint 2016</vt:lpstr>
      <vt:lpstr>Slice theme</vt:lpstr>
      <vt:lpstr>This is default blank title presentation in PowerPoint 2016</vt:lpstr>
      <vt:lpstr>Wisp Theme</vt:lpstr>
      <vt:lpstr>This is default blank title presentation in PowerPoint 2016</vt:lpstr>
      <vt:lpstr>Wisp Theme</vt:lpstr>
      <vt:lpstr>This is default blank title presentation in PowerPoint 2016</vt:lpstr>
      <vt:lpstr>Wisp Theme</vt:lpstr>
      <vt:lpstr>This is default blank title presentation in PowerPoint 2016</vt:lpstr>
      <vt:lpstr>Wisp Theme</vt:lpstr>
      <vt:lpstr>This is default blank title presentation in PowerPoint 2016</vt:lpstr>
      <vt:lpstr>Ion Theme</vt:lpstr>
      <vt:lpstr>This is default blank title presentation in PowerPoint 2016</vt:lpstr>
      <vt:lpstr>Ion Theme</vt:lpstr>
      <vt:lpstr>This is default blank title presentation in PowerPoint 2016</vt:lpstr>
      <vt:lpstr>Ion Theme</vt:lpstr>
      <vt:lpstr>This is default blank title presentation in PowerPoint 2016</vt:lpstr>
      <vt:lpstr>Ion Theme</vt:lpstr>
      <vt:lpstr>This is default blank title presentation in PowerPoint 2016</vt:lpstr>
      <vt:lpstr>Badge Theme</vt:lpstr>
      <vt:lpstr>This is default blank title presentation in PowerPoint 2016</vt:lpstr>
      <vt:lpstr>Badge Theme</vt:lpstr>
      <vt:lpstr>This is default blank title presentation in PowerPoint 2016</vt:lpstr>
      <vt:lpstr>Badge Theme</vt:lpstr>
      <vt:lpstr>This is default blank title presentation in PowerPoint 2016</vt:lpstr>
      <vt:lpstr>Badge Theme</vt:lpstr>
      <vt:lpstr>This is default blank title presentation in PowerPoint 2016</vt:lpstr>
      <vt:lpstr>Banded Theme</vt:lpstr>
      <vt:lpstr>This is default blank title presentation in PowerPoint 2016</vt:lpstr>
      <vt:lpstr>Banded Theme</vt:lpstr>
      <vt:lpstr>This is default blank title presentation in PowerPoint 2016</vt:lpstr>
      <vt:lpstr>Banded Theme</vt:lpstr>
      <vt:lpstr>This is default blank title presentation in PowerPoint 2016</vt:lpstr>
      <vt:lpstr>Banded Theme</vt:lpstr>
      <vt:lpstr>This is default blank title presentation in PowerPoint 2016</vt:lpstr>
      <vt:lpstr>Basis Theme</vt:lpstr>
      <vt:lpstr>This is default blank title presentation in PowerPoint 2016</vt:lpstr>
      <vt:lpstr>Basis Theme</vt:lpstr>
      <vt:lpstr>This is default blank title presentation in PowerPoint 2016</vt:lpstr>
      <vt:lpstr>Basis Theme</vt:lpstr>
      <vt:lpstr>This is default blank title presentation in PowerPoint 2016</vt:lpstr>
      <vt:lpstr>Basis Theme</vt:lpstr>
      <vt:lpstr>This is default blank title presentation in PowerPoint 2016</vt:lpstr>
      <vt:lpstr>Berlin Theme</vt:lpstr>
      <vt:lpstr>This is default blank title presentation in PowerPoint 2016</vt:lpstr>
      <vt:lpstr>Berlin Theme</vt:lpstr>
      <vt:lpstr>This is default blank title presentation in PowerPoint 2016</vt:lpstr>
      <vt:lpstr>Berlin Theme</vt:lpstr>
      <vt:lpstr>This is default blank title presentation in PowerPoint 2016</vt:lpstr>
      <vt:lpstr>Berlin Theme</vt:lpstr>
      <vt:lpstr>This is default blank title presentation in PowerPoint 2016</vt:lpstr>
      <vt:lpstr>Circuit Theme</vt:lpstr>
      <vt:lpstr>This is default blank title presentation in PowerPoint 2016</vt:lpstr>
      <vt:lpstr>Circuit Theme</vt:lpstr>
      <vt:lpstr>This is default blank title presentation in PowerPoint 2016</vt:lpstr>
      <vt:lpstr>Circuit Theme</vt:lpstr>
      <vt:lpstr>This is default blank title presentation in PowerPoint 2016</vt:lpstr>
      <vt:lpstr>Circuit Theme</vt:lpstr>
      <vt:lpstr>This is default blank title presentation in PowerPoint 2016</vt:lpstr>
      <vt:lpstr>Crop Theme</vt:lpstr>
      <vt:lpstr>This is default blank title presentation in PowerPoint 2016</vt:lpstr>
      <vt:lpstr>Crop Theme</vt:lpstr>
      <vt:lpstr>This is default blank title presentation in PowerPoint 2016</vt:lpstr>
      <vt:lpstr>Crop Theme</vt:lpstr>
      <vt:lpstr>This is default blank title presentation in PowerPoint 2016</vt:lpstr>
      <vt:lpstr>Crop Theme</vt:lpstr>
      <vt:lpstr>This is default blank title presentation in PowerPoint 2016</vt:lpstr>
      <vt:lpstr>Damask Theme</vt:lpstr>
      <vt:lpstr>This is default blank title presentation in PowerPoint 2016</vt:lpstr>
      <vt:lpstr>Damask Theme</vt:lpstr>
      <vt:lpstr>This is default blank title presentation in PowerPoint 2016</vt:lpstr>
      <vt:lpstr>Damask Theme</vt:lpstr>
      <vt:lpstr>This is default blank title presentation in PowerPoint 2016</vt:lpstr>
      <vt:lpstr>Damask Theme</vt:lpstr>
      <vt:lpstr>This is default blank title presentation in PowerPoint 2016</vt:lpstr>
      <vt:lpstr>Dividend Theme</vt:lpstr>
      <vt:lpstr>This is default blank title presentation in PowerPoint 2016</vt:lpstr>
      <vt:lpstr>Feathered Theme</vt:lpstr>
      <vt:lpstr>This is default blank title presentation in PowerPoint 2016</vt:lpstr>
      <vt:lpstr>Parallax Theme</vt:lpstr>
      <vt:lpstr>This is default blank title presentation in PowerPoint 2016</vt:lpstr>
      <vt:lpstr>Wildlife sample video from Youtube Using Insert online video by search into powerpoint 2016</vt:lpstr>
      <vt:lpstr>Wildlife sample video by Insert sample video from pc into powerpoint 2016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This is default blank title presentation in PowerPoint 2016</dc:title>
  <dc:creator>Daniel Yunus</dc:creator>
  <cp:lastModifiedBy>Daniel Yunus</cp:lastModifiedBy>
  <cp:revision>32</cp:revision>
  <dcterms:created xsi:type="dcterms:W3CDTF">2018-09-17T15:47:09Z</dcterms:created>
  <dcterms:modified xsi:type="dcterms:W3CDTF">2018-09-18T18:22:37Z</dcterms:modified>
</cp:coreProperties>
</file>