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71" r:id="rId3"/>
    <p:sldId id="279" r:id="rId4"/>
    <p:sldId id="281" r:id="rId5"/>
    <p:sldId id="280" r:id="rId6"/>
    <p:sldId id="283" r:id="rId7"/>
    <p:sldId id="257" r:id="rId8"/>
    <p:sldId id="275" r:id="rId9"/>
    <p:sldId id="276" r:id="rId10"/>
    <p:sldId id="284" r:id="rId11"/>
    <p:sldId id="286" r:id="rId12"/>
    <p:sldId id="285" r:id="rId13"/>
    <p:sldId id="2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71"/>
            <p14:sldId id="279"/>
            <p14:sldId id="281"/>
            <p14:sldId id="280"/>
            <p14:sldId id="283"/>
            <p14:sldId id="257"/>
            <p14:sldId id="275"/>
            <p14:sldId id="276"/>
            <p14:sldId id="284"/>
            <p14:sldId id="286"/>
            <p14:sldId id="285"/>
          </p14:sldIdLst>
        </p14:section>
        <p14:section name="Learn More" id="{2CC34DB2-6590-42C0-AD4B-A04C6060184E}">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14" autoAdjust="0"/>
  </p:normalViewPr>
  <p:slideViewPr>
    <p:cSldViewPr snapToGrid="0">
      <p:cViewPr varScale="1">
        <p:scale>
          <a:sx n="72" d="100"/>
          <a:sy n="72" d="100"/>
        </p:scale>
        <p:origin x="66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9" d="100"/>
          <a:sy n="69" d="100"/>
        </p:scale>
        <p:origin x="278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9/18/2018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9/18/2018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t>
            </a:r>
            <a:r>
              <a:rPr lang="en-US" baseline="0" dirty="0"/>
              <a:t>Slide Show mode, select the arrows to visit links.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13</a:t>
            </a:fld>
            <a:endParaRPr lang="en-US"/>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9/18/2018</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dirty="0"/>
              <a:t>Edit Master text styles</a:t>
            </a:r>
          </a:p>
          <a:p>
            <a:pPr marL="228600" lvl="0" indent="-228600" algn="l" defTabSz="914400" rtl="0" eaLnBrk="1" latinLnBrk="0" hangingPunct="1">
              <a:lnSpc>
                <a:spcPct val="90000"/>
              </a:lnSpc>
              <a:spcBef>
                <a:spcPct val="30000"/>
              </a:spcBef>
              <a:buFont typeface="Arial" panose="020B0604020202020204" pitchFamily="34" charset="0"/>
              <a:buChar char="•"/>
            </a:pPr>
            <a:r>
              <a:rPr lang="en-US" dirty="0"/>
              <a:t>Second level</a:t>
            </a:r>
          </a:p>
          <a:p>
            <a:pPr marL="685800" lvl="1" indent="-228600" algn="l" defTabSz="914400" rtl="0" eaLnBrk="1" latinLnBrk="0" hangingPunct="1">
              <a:lnSpc>
                <a:spcPct val="90000"/>
              </a:lnSpc>
              <a:spcBef>
                <a:spcPct val="30000"/>
              </a:spcBef>
              <a:buFont typeface="Arial" panose="020B0604020202020204" pitchFamily="34" charset="0"/>
              <a:buChar char="•"/>
            </a:pPr>
            <a:r>
              <a:rPr lang="en-US" dirty="0"/>
              <a:t>Third level</a:t>
            </a:r>
          </a:p>
          <a:p>
            <a:pPr marL="1143000" lvl="2" indent="-228600" algn="l" defTabSz="914400" rtl="0" eaLnBrk="1" latinLnBrk="0" hangingPunct="1">
              <a:lnSpc>
                <a:spcPct val="90000"/>
              </a:lnSpc>
              <a:spcBef>
                <a:spcPct val="30000"/>
              </a:spcBef>
              <a:buFont typeface="Arial" panose="020B0604020202020204" pitchFamily="34" charset="0"/>
              <a:buChar char="•"/>
            </a:pPr>
            <a:r>
              <a:rPr lang="en-US" dirty="0"/>
              <a:t>Fourth level</a:t>
            </a:r>
          </a:p>
          <a:p>
            <a:pPr marL="1600200" lvl="3" indent="-228600" algn="l" defTabSz="914400" rtl="0" eaLnBrk="1" latinLnBrk="0" hangingPunct="1">
              <a:lnSpc>
                <a:spcPct val="90000"/>
              </a:lnSpc>
              <a:spcBef>
                <a:spcPct val="300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9/18/2018</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go.microsoft.com/fwlink/?LinkId=617172" TargetMode="External"/><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hyperlink" Target="https://go.microsoft.com/fwlink/?linkid=854609" TargetMode="External"/><Relationship Id="rId4" Type="http://schemas.openxmlformats.org/officeDocument/2006/relationships/hyperlink" Target="http://go.microsoft.com/fwlink/?LinkId=623327"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387600"/>
          </a:xfrm>
        </p:spPr>
        <p:txBody>
          <a:bodyPr anchor="ctr" anchorCtr="0">
            <a:normAutofit/>
          </a:bodyPr>
          <a:lstStyle/>
          <a:p>
            <a:r>
              <a:rPr lang="en-US" sz="4800" dirty="0">
                <a:solidFill>
                  <a:schemeClr val="bg1"/>
                </a:solidFill>
              </a:rPr>
              <a:t>Welcome to PowerPoint</a:t>
            </a:r>
          </a:p>
        </p:txBody>
      </p:sp>
      <p:sp>
        <p:nvSpPr>
          <p:cNvPr id="3" name="Subtitle 2"/>
          <p:cNvSpPr>
            <a:spLocks noGrp="1"/>
          </p:cNvSpPr>
          <p:nvPr>
            <p:ph type="subTitle" idx="4294967295"/>
          </p:nvPr>
        </p:nvSpPr>
        <p:spPr>
          <a:xfrm>
            <a:off x="855620" y="2933105"/>
            <a:ext cx="9582736" cy="1137793"/>
          </a:xfrm>
        </p:spPr>
        <p:txBody>
          <a:bodyPr>
            <a:normAutofit/>
          </a:bodyPr>
          <a:lstStyle/>
          <a:p>
            <a:pPr marL="0" indent="0">
              <a:buNone/>
            </a:pPr>
            <a:r>
              <a:rPr lang="en-US" sz="2400" dirty="0">
                <a:solidFill>
                  <a:schemeClr val="bg1"/>
                </a:solidFill>
                <a:latin typeface="+mj-lt"/>
              </a:rPr>
              <a:t>5 tips for a simpler way to work</a:t>
            </a:r>
          </a:p>
        </p:txBody>
      </p:sp>
      <p:pic>
        <p:nvPicPr>
          <p:cNvPr id="4" name="Picture 3" descr="PowerPoint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907283" y="5209538"/>
            <a:ext cx="2474189" cy="822960"/>
          </a:xfrm>
          <a:prstGeom prst="rect">
            <a:avLst/>
          </a:prstGeom>
        </p:spPr>
      </p:pic>
    </p:spTree>
    <p:extLst>
      <p:ext uri="{BB962C8B-B14F-4D97-AF65-F5344CB8AC3E}">
        <p14:creationId xmlns:p14="http://schemas.microsoft.com/office/powerpoint/2010/main" val="2471807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3C3CC-3344-4457-8DBA-AAE14122C4D7}"/>
              </a:ext>
            </a:extLst>
          </p:cNvPr>
          <p:cNvSpPr>
            <a:spLocks noGrp="1"/>
          </p:cNvSpPr>
          <p:nvPr>
            <p:ph type="title"/>
          </p:nvPr>
        </p:nvSpPr>
        <p:spPr/>
        <p:txBody>
          <a:bodyPr/>
          <a:lstStyle/>
          <a:p>
            <a:r>
              <a:rPr lang="en-US" dirty="0"/>
              <a:t>Conclusion…</a:t>
            </a:r>
            <a:endParaRPr lang="id-ID" dirty="0"/>
          </a:p>
        </p:txBody>
      </p:sp>
      <p:sp>
        <p:nvSpPr>
          <p:cNvPr id="3" name="Content Placeholder 2">
            <a:extLst>
              <a:ext uri="{FF2B5EF4-FFF2-40B4-BE49-F238E27FC236}">
                <a16:creationId xmlns:a16="http://schemas.microsoft.com/office/drawing/2014/main" id="{C4846C62-3B4A-48A0-AE7E-7F3EB6F3847E}"/>
              </a:ext>
            </a:extLst>
          </p:cNvPr>
          <p:cNvSpPr>
            <a:spLocks noGrp="1"/>
          </p:cNvSpPr>
          <p:nvPr>
            <p:ph sz="quarter" idx="10"/>
          </p:nvPr>
        </p:nvSpPr>
        <p:spPr/>
        <p:txBody>
          <a:bodyPr/>
          <a:lstStyle/>
          <a:p>
            <a:r>
              <a:rPr lang="en-US" dirty="0"/>
              <a:t>I love PowerPoint 2016 because great and cool features especially Design of 16:9 for wide screen, spectacular transition and great animation object. After I tried compared with LibreOffice Impress, I like it, but still many bug annoying that I cannot explain as clearly as possible. I hope this feature and enhancement can great as the same as Microsoft PowerPoint 2016 even 2019 version next time.</a:t>
            </a:r>
            <a:endParaRPr lang="id-ID" dirty="0"/>
          </a:p>
        </p:txBody>
      </p:sp>
    </p:spTree>
    <p:extLst>
      <p:ext uri="{BB962C8B-B14F-4D97-AF65-F5344CB8AC3E}">
        <p14:creationId xmlns:p14="http://schemas.microsoft.com/office/powerpoint/2010/main" val="20005145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30BD1-1190-4D92-B6E2-6F72B927494B}"/>
              </a:ext>
            </a:extLst>
          </p:cNvPr>
          <p:cNvSpPr>
            <a:spLocks noGrp="1"/>
          </p:cNvSpPr>
          <p:nvPr>
            <p:ph type="title"/>
          </p:nvPr>
        </p:nvSpPr>
        <p:spPr/>
        <p:txBody>
          <a:bodyPr/>
          <a:lstStyle/>
          <a:p>
            <a:r>
              <a:rPr lang="en-US" dirty="0"/>
              <a:t>Critics and suggestion…</a:t>
            </a:r>
            <a:endParaRPr lang="id-ID" dirty="0"/>
          </a:p>
        </p:txBody>
      </p:sp>
      <p:sp>
        <p:nvSpPr>
          <p:cNvPr id="3" name="Content Placeholder 2">
            <a:extLst>
              <a:ext uri="{FF2B5EF4-FFF2-40B4-BE49-F238E27FC236}">
                <a16:creationId xmlns:a16="http://schemas.microsoft.com/office/drawing/2014/main" id="{0DCF93C2-FF16-4346-AE57-92D1DEDA23C7}"/>
              </a:ext>
            </a:extLst>
          </p:cNvPr>
          <p:cNvSpPr>
            <a:spLocks noGrp="1"/>
          </p:cNvSpPr>
          <p:nvPr>
            <p:ph sz="quarter" idx="10"/>
          </p:nvPr>
        </p:nvSpPr>
        <p:spPr/>
        <p:txBody>
          <a:bodyPr/>
          <a:lstStyle/>
          <a:p>
            <a:r>
              <a:rPr lang="en-US" dirty="0"/>
              <a:t>Microsoft PowerPoint 2016 is modern UI and easy to use with many feature and powerful template design that making presentation more powerful modern graphics design slide show, creativity and fun collaborate, but it’s expensive product, even sometimes cannot open or unreadable compatibility. LibreOffice is free using traditional UI but modern icons like Office 2003, but there are many bugs unexpected while using them and less many features as much as PowerPoint even 2016 or 2019 version. I hope LibreOffice more better and less bugs next time.</a:t>
            </a:r>
            <a:endParaRPr lang="id-ID" dirty="0"/>
          </a:p>
        </p:txBody>
      </p:sp>
    </p:spTree>
    <p:extLst>
      <p:ext uri="{BB962C8B-B14F-4D97-AF65-F5344CB8AC3E}">
        <p14:creationId xmlns:p14="http://schemas.microsoft.com/office/powerpoint/2010/main" val="79326229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FC0D-6721-4089-A454-738987E41751}"/>
              </a:ext>
            </a:extLst>
          </p:cNvPr>
          <p:cNvSpPr>
            <a:spLocks noGrp="1"/>
          </p:cNvSpPr>
          <p:nvPr>
            <p:ph type="title"/>
          </p:nvPr>
        </p:nvSpPr>
        <p:spPr/>
        <p:txBody>
          <a:bodyPr/>
          <a:lstStyle/>
          <a:p>
            <a:r>
              <a:rPr lang="en-US" dirty="0"/>
              <a:t>Additional info…</a:t>
            </a:r>
            <a:endParaRPr lang="id-ID" dirty="0"/>
          </a:p>
        </p:txBody>
      </p:sp>
      <p:sp>
        <p:nvSpPr>
          <p:cNvPr id="3" name="Content Placeholder 2">
            <a:extLst>
              <a:ext uri="{FF2B5EF4-FFF2-40B4-BE49-F238E27FC236}">
                <a16:creationId xmlns:a16="http://schemas.microsoft.com/office/drawing/2014/main" id="{A1802465-185D-4A14-8992-432D76D2778E}"/>
              </a:ext>
            </a:extLst>
          </p:cNvPr>
          <p:cNvSpPr>
            <a:spLocks noGrp="1"/>
          </p:cNvSpPr>
          <p:nvPr>
            <p:ph sz="quarter" idx="10"/>
          </p:nvPr>
        </p:nvSpPr>
        <p:spPr/>
        <p:txBody>
          <a:bodyPr/>
          <a:lstStyle/>
          <a:p>
            <a:r>
              <a:rPr lang="en-US" dirty="0"/>
              <a:t>I’m just modify this presentation to test, like test running Slide Show in LibreOffice Impress to make sure running normal. This slide using 16:9 ratio in wide screen. I hope Impress support 4K Slide Show and squash any bugs and improved next time.</a:t>
            </a:r>
            <a:endParaRPr lang="id-ID" dirty="0"/>
          </a:p>
        </p:txBody>
      </p:sp>
    </p:spTree>
    <p:extLst>
      <p:ext uri="{BB962C8B-B14F-4D97-AF65-F5344CB8AC3E}">
        <p14:creationId xmlns:p14="http://schemas.microsoft.com/office/powerpoint/2010/main" val="69352983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latin typeface="Segoe UI Light" panose="020B0502040204020203" pitchFamily="34" charset="0"/>
                <a:cs typeface="Segoe UI Light" panose="020B0502040204020203" pitchFamily="34" charset="0"/>
              </a:rPr>
              <a:t>More questions about PowerPoint?</a:t>
            </a:r>
          </a:p>
        </p:txBody>
      </p:sp>
      <p:sp>
        <p:nvSpPr>
          <p:cNvPr id="5" name="Content Placeholder 4"/>
          <p:cNvSpPr>
            <a:spLocks noGrp="1"/>
          </p:cNvSpPr>
          <p:nvPr>
            <p:ph sz="half" idx="4294967295"/>
          </p:nvPr>
        </p:nvSpPr>
        <p:spPr>
          <a:xfrm>
            <a:off x="541611" y="2614427"/>
            <a:ext cx="9442648" cy="3978275"/>
          </a:xfrm>
        </p:spPr>
        <p:txBody>
          <a:bodyPr>
            <a:normAutofit/>
          </a:bodyPr>
          <a:lstStyle/>
          <a:p>
            <a:pPr marL="0" indent="0">
              <a:lnSpc>
                <a:spcPts val="3600"/>
              </a:lnSpc>
              <a:spcAft>
                <a:spcPts val="0"/>
              </a:spcAft>
              <a:buNone/>
            </a:pPr>
            <a:r>
              <a:rPr lang="en-US" sz="2000" dirty="0">
                <a:latin typeface="Segoe UI Light" panose="020B0502040204020203" pitchFamily="34" charset="0"/>
                <a:cs typeface="Segoe UI Light" panose="020B0502040204020203" pitchFamily="34" charset="0"/>
              </a:rPr>
              <a:t>Select the </a:t>
            </a:r>
            <a:r>
              <a:rPr lang="en-US" sz="2000" dirty="0">
                <a:solidFill>
                  <a:srgbClr val="D24726"/>
                </a:solidFill>
                <a:latin typeface="Segoe UI Semibold" panose="020B0702040204020203" pitchFamily="34" charset="0"/>
                <a:cs typeface="Segoe UI Semibold" panose="020B0702040204020203" pitchFamily="34" charset="0"/>
              </a:rPr>
              <a:t>Tell Me                   </a:t>
            </a:r>
            <a:r>
              <a:rPr lang="en-US" sz="2000" dirty="0">
                <a:latin typeface="Segoe UI Light" panose="020B0502040204020203" pitchFamily="34" charset="0"/>
                <a:cs typeface="Segoe UI Light" panose="020B0502040204020203" pitchFamily="34" charset="0"/>
              </a:rPr>
              <a:t>button and type what you want to know.</a:t>
            </a:r>
            <a:br>
              <a:rPr lang="en-US" sz="2000" dirty="0">
                <a:latin typeface="Segoe UI Light" panose="020B0502040204020203" pitchFamily="34" charset="0"/>
                <a:cs typeface="Segoe UI Light" panose="020B0502040204020203" pitchFamily="34" charset="0"/>
              </a:rPr>
            </a:b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r>
              <a:rPr lang="en-US" sz="2000" u="sng" dirty="0">
                <a:latin typeface="Segoe UI Light" panose="020B0502040204020203" pitchFamily="34" charset="0"/>
                <a:cs typeface="Segoe UI Light" panose="020B0502040204020203" pitchFamily="34" charset="0"/>
                <a:hlinkClick r:id="rId3" tooltip="Visit the PowerPoint team blog"/>
              </a:rPr>
              <a:t>Visit the PowerPoint team blog</a:t>
            </a:r>
            <a:endParaRPr lang="en-US" sz="2000" dirty="0">
              <a:latin typeface="Segoe UI Light" panose="020B0502040204020203" pitchFamily="34" charset="0"/>
              <a:cs typeface="Segoe UI Light" panose="020B0502040204020203" pitchFamily="34" charset="0"/>
            </a:endParaRPr>
          </a:p>
          <a:p>
            <a:pPr marL="0" indent="0">
              <a:lnSpc>
                <a:spcPts val="3600"/>
              </a:lnSpc>
              <a:spcBef>
                <a:spcPts val="1500"/>
              </a:spcBef>
              <a:spcAft>
                <a:spcPts val="0"/>
              </a:spcAft>
              <a:buNone/>
            </a:pPr>
            <a:r>
              <a:rPr lang="en-US" sz="2000" dirty="0">
                <a:latin typeface="Segoe UI Light" panose="020B0502040204020203" pitchFamily="34" charset="0"/>
                <a:cs typeface="Segoe UI Light" panose="020B0502040204020203" pitchFamily="34" charset="0"/>
                <a:hlinkClick r:id="rId4" tooltip="Go to free PowerPoint training"/>
              </a:rPr>
              <a:t>Go to free PowerPoint training</a:t>
            </a:r>
            <a:endParaRPr lang="en-US" sz="2000" dirty="0">
              <a:latin typeface="Segoe UI Light" panose="020B0502040204020203" pitchFamily="34" charset="0"/>
              <a:cs typeface="Segoe UI Light" panose="020B0502040204020203" pitchFamily="34" charset="0"/>
            </a:endParaRPr>
          </a:p>
          <a:p>
            <a:pPr marL="0" indent="0">
              <a:lnSpc>
                <a:spcPts val="3600"/>
              </a:lnSpc>
              <a:spcBef>
                <a:spcPts val="1500"/>
              </a:spcBef>
              <a:spcAft>
                <a:spcPts val="0"/>
              </a:spcAft>
              <a:buNone/>
            </a:pPr>
            <a:r>
              <a:rPr lang="en-US" sz="2000" dirty="0">
                <a:latin typeface="Segoe UI Light" panose="020B0502040204020203" pitchFamily="34" charset="0"/>
                <a:cs typeface="Segoe UI Light" panose="020B0502040204020203" pitchFamily="34" charset="0"/>
                <a:hlinkClick r:id="rId5" tooltip="Give feedback about this tour"/>
              </a:rPr>
              <a:t>Give feedback about this tour</a:t>
            </a: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endParaRPr lang="en-US" sz="2000" dirty="0">
              <a:latin typeface="Segoe UI Light" panose="020B0502040204020203" pitchFamily="34" charset="0"/>
              <a:cs typeface="Segoe UI Light" panose="020B0502040204020203" pitchFamily="34" charset="0"/>
            </a:endParaRPr>
          </a:p>
        </p:txBody>
      </p:sp>
      <p:pic>
        <p:nvPicPr>
          <p:cNvPr id="2" name="Picture 1" descr="Tell Me butt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981" y="2350333"/>
            <a:ext cx="1269672" cy="1189747"/>
          </a:xfrm>
          <a:prstGeom prst="rect">
            <a:avLst/>
          </a:prstGeom>
        </p:spPr>
      </p:pic>
      <p:pic>
        <p:nvPicPr>
          <p:cNvPr id="11" name="Picture 10" descr="Tell Me box suggestion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8066" y="2761488"/>
            <a:ext cx="2476156" cy="2001277"/>
          </a:xfrm>
          <a:prstGeom prst="rect">
            <a:avLst/>
          </a:prstGeom>
        </p:spPr>
      </p:pic>
      <p:sp>
        <p:nvSpPr>
          <p:cNvPr id="9" name="TextBox 8"/>
          <p:cNvSpPr txBox="1"/>
          <p:nvPr/>
        </p:nvSpPr>
        <p:spPr>
          <a:xfrm>
            <a:off x="541611" y="5738132"/>
            <a:ext cx="6193971" cy="307777"/>
          </a:xfrm>
          <a:prstGeom prst="rect">
            <a:avLst/>
          </a:prstGeom>
          <a:noFill/>
        </p:spPr>
        <p:txBody>
          <a:bodyPr wrap="square" rtlCol="0">
            <a:spAutoFit/>
          </a:bodyPr>
          <a:lstStyle/>
          <a:p>
            <a:pPr algn="l"/>
            <a:r>
              <a:rPr lang="en-IN" sz="1400" dirty="0">
                <a:latin typeface="Segoe UI Light" panose="020B0502040204020203" pitchFamily="34" charset="0"/>
                <a:cs typeface="Segoe UI Light" panose="020B0502040204020203" pitchFamily="34" charset="0"/>
              </a:rPr>
              <a:t>SELECT THE ARROW WHEN IN SLIDE SHOW MODE</a:t>
            </a:r>
            <a:endParaRPr lang="en-US" sz="1400" dirty="0">
              <a:latin typeface="Segoe UI Light" panose="020B0502040204020203" pitchFamily="34" charset="0"/>
              <a:cs typeface="Segoe UI Light" panose="020B0502040204020203" pitchFamily="34" charset="0"/>
            </a:endParaRPr>
          </a:p>
        </p:txBody>
      </p:sp>
      <p:pic>
        <p:nvPicPr>
          <p:cNvPr id="8" name="Picture 7" descr="Arrow pointing right with a hyperlink to the PowerPoint team blog. Select the image to visit the PowerPoint team blog ">
            <a:hlinkClick r:id="rId3" tooltip="Select here to visit the PowerPoint team blog."/>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3566804"/>
            <a:ext cx="661940" cy="661940"/>
          </a:xfrm>
          <a:prstGeom prst="rect">
            <a:avLst/>
          </a:prstGeom>
        </p:spPr>
      </p:pic>
      <p:pic>
        <p:nvPicPr>
          <p:cNvPr id="7" name="Picture 6" descr="Arrow pointing right with a hyperlink to free PowerPoint training. Select the image to access free PowerPoint training">
            <a:hlinkClick r:id="rId4" tooltip="Select here to go to free PowerPoint training."/>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4252716"/>
            <a:ext cx="661940" cy="661940"/>
          </a:xfrm>
          <a:prstGeom prst="rect">
            <a:avLst/>
          </a:prstGeom>
        </p:spPr>
      </p:pic>
      <p:pic>
        <p:nvPicPr>
          <p:cNvPr id="12" name="Picture 11" descr="Arrow pointing right with a hyperlink to give feedback about this tour. Select the image to give feedback about this tour">
            <a:hlinkClick r:id="rId5" tooltip="Select here to give feedback about this tour."/>
            <a:extLst>
              <a:ext uri="{FF2B5EF4-FFF2-40B4-BE49-F238E27FC236}">
                <a16:creationId xmlns:a16="http://schemas.microsoft.com/office/drawing/2014/main" id="{BA92070A-4E3D-4794-84A9-83B8DDF3A1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4944145"/>
            <a:ext cx="661940" cy="661940"/>
          </a:xfrm>
          <a:prstGeom prst="rect">
            <a:avLst/>
          </a:prstGeom>
        </p:spPr>
      </p:pic>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latin typeface="Segoe UI Light" panose="020B0502040204020203" pitchFamily="34" charset="0"/>
                <a:cs typeface="Segoe UI Light" panose="020B0502040204020203" pitchFamily="34" charset="0"/>
              </a:rPr>
              <a:t>Designer helps you get your point across</a:t>
            </a:r>
          </a:p>
        </p:txBody>
      </p:sp>
      <p:pic>
        <p:nvPicPr>
          <p:cNvPr id="5" name="Picture 4" descr="Design ideas pane showing different design op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333" y="1385113"/>
            <a:ext cx="8525933" cy="4577621"/>
          </a:xfrm>
          <a:prstGeom prst="rect">
            <a:avLst/>
          </a:prstGeom>
        </p:spPr>
      </p:pic>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latin typeface="Segoe UI" panose="020B0502040204020203" pitchFamily="34" charset="0"/>
                <a:cs typeface="Segoe UI" panose="020B0502040204020203" pitchFamily="34" charset="0"/>
              </a:rPr>
              <a:t>PowerPoint Designer suggests professional designs for your presentation, based on the content in your slides. </a:t>
            </a:r>
          </a:p>
          <a:p>
            <a:pPr marL="0" lvl="0" indent="0">
              <a:spcAft>
                <a:spcPts val="600"/>
              </a:spcAft>
              <a:buNone/>
              <a:defRPr/>
            </a:pPr>
            <a:r>
              <a:rPr lang="en-US" dirty="0">
                <a:latin typeface="Segoe UI" panose="020B0502040204020203" pitchFamily="34" charset="0"/>
                <a:cs typeface="Segoe UI" panose="020B0502040204020203" pitchFamily="34" charset="0"/>
              </a:rPr>
              <a:t>Designer is a subscription-only feature. </a:t>
            </a:r>
            <a:r>
              <a:rPr lang="en-US" dirty="0">
                <a:solidFill>
                  <a:prstClr val="black">
                    <a:lumMod val="75000"/>
                    <a:lumOff val="25000"/>
                  </a:prstClr>
                </a:solidFill>
                <a:latin typeface="Segoe UI" panose="020B0502040204020203" pitchFamily="34" charset="0"/>
                <a:cs typeface="Segoe UI" panose="020B0502040204020203" pitchFamily="34" charset="0"/>
              </a:rPr>
              <a:t>If you have an Office 365 subscription, the next slide shows you how it works in a new presentation.</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randombar(horizontal)">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How to use PowerPoint Designer</a:t>
            </a:r>
          </a:p>
        </p:txBody>
      </p:sp>
      <p:sp>
        <p:nvSpPr>
          <p:cNvPr id="25"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latin typeface="Segoe UI" panose="020B0502040204020203" pitchFamily="34" charset="0"/>
                <a:cs typeface="Segoe UI" panose="020B0502040204020203" pitchFamily="34" charset="0"/>
              </a:rPr>
              <a:t>How it works:</a:t>
            </a:r>
          </a:p>
        </p:txBody>
      </p:sp>
      <p:grpSp>
        <p:nvGrpSpPr>
          <p:cNvPr id="18" name="Group 17" descr="Small circle with number 1 inside  indicating step 1"/>
          <p:cNvGrpSpPr/>
          <p:nvPr/>
        </p:nvGrpSpPr>
        <p:grpSpPr bwMode="blackWhite">
          <a:xfrm>
            <a:off x="531552" y="1917997"/>
            <a:ext cx="558179" cy="409838"/>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1" name="Content Placeholder 17"/>
          <p:cNvSpPr txBox="1">
            <a:spLocks/>
          </p:cNvSpPr>
          <p:nvPr/>
        </p:nvSpPr>
        <p:spPr>
          <a:xfrm>
            <a:off x="1056513" y="1958189"/>
            <a:ext cx="4585731" cy="59655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Start a new presentation by going to </a:t>
            </a:r>
            <a:r>
              <a:rPr lang="en-US" dirty="0">
                <a:solidFill>
                  <a:srgbClr val="D24726"/>
                </a:solidFill>
                <a:latin typeface="Segoe UI Semibold" panose="020B0702040204020203" pitchFamily="34" charset="0"/>
                <a:cs typeface="Segoe UI Semibold" panose="020B0702040204020203" pitchFamily="34" charset="0"/>
              </a:rPr>
              <a:t>File</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New</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Blank</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Presentation</a:t>
            </a:r>
            <a:r>
              <a:rPr lang="en-US" dirty="0">
                <a:solidFill>
                  <a:prstClr val="black">
                    <a:lumMod val="75000"/>
                    <a:lumOff val="25000"/>
                  </a:prstClr>
                </a:solidFill>
                <a:cs typeface="Segoe UI"/>
              </a:rPr>
              <a:t>.</a:t>
            </a:r>
          </a:p>
        </p:txBody>
      </p:sp>
      <p:grpSp>
        <p:nvGrpSpPr>
          <p:cNvPr id="33" name="Group 32" descr="Small circle with number 2 inside  indicating step 2"/>
          <p:cNvGrpSpPr/>
          <p:nvPr/>
        </p:nvGrpSpPr>
        <p:grpSpPr bwMode="blackWhite">
          <a:xfrm>
            <a:off x="531552" y="2804257"/>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36" name="Content Placeholder 17"/>
          <p:cNvSpPr txBox="1">
            <a:spLocks/>
          </p:cNvSpPr>
          <p:nvPr/>
        </p:nvSpPr>
        <p:spPr>
          <a:xfrm>
            <a:off x="1056513" y="2844450"/>
            <a:ext cx="4504252" cy="106581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On the very first slide, add a picture: Go to</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Insert</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Pictures</a:t>
            </a:r>
            <a:r>
              <a:rPr lang="en-US" dirty="0">
                <a:solidFill>
                  <a:prstClr val="black">
                    <a:lumMod val="75000"/>
                    <a:lumOff val="25000"/>
                  </a:prstClr>
                </a:solidFill>
                <a:cs typeface="Segoe UI"/>
              </a:rPr>
              <a:t> or </a:t>
            </a:r>
            <a:r>
              <a:rPr lang="en-US" dirty="0">
                <a:solidFill>
                  <a:srgbClr val="D24726"/>
                </a:solidFill>
                <a:latin typeface="Segoe UI Semibold" panose="020B0702040204020203" pitchFamily="34" charset="0"/>
                <a:cs typeface="Segoe UI Semibold" panose="020B0702040204020203" pitchFamily="34" charset="0"/>
              </a:rPr>
              <a:t>Insert</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Online</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Pictures</a:t>
            </a:r>
            <a:r>
              <a:rPr lang="en-US" dirty="0">
                <a:solidFill>
                  <a:prstClr val="black">
                    <a:lumMod val="75000"/>
                    <a:lumOff val="25000"/>
                  </a:prstClr>
                </a:solidFill>
                <a:cs typeface="Segoe UI"/>
              </a:rPr>
              <a:t> </a:t>
            </a:r>
            <a:r>
              <a:rPr lang="en-US" dirty="0">
                <a:solidFill>
                  <a:prstClr val="black">
                    <a:lumMod val="75000"/>
                    <a:lumOff val="25000"/>
                  </a:prstClr>
                </a:solidFill>
                <a:latin typeface="Segoe UI" panose="020B0502040204020203" pitchFamily="34" charset="0"/>
                <a:cs typeface="Segoe UI" panose="020B0502040204020203" pitchFamily="34" charset="0"/>
              </a:rPr>
              <a:t>and choose the picture.</a:t>
            </a:r>
            <a:br>
              <a:rPr lang="en-US" dirty="0">
                <a:solidFill>
                  <a:prstClr val="black">
                    <a:lumMod val="75000"/>
                    <a:lumOff val="25000"/>
                  </a:prstClr>
                </a:solidFill>
                <a:latin typeface="Segoe UI" panose="020B0502040204020203" pitchFamily="34" charset="0"/>
                <a:cs typeface="Segoe UI" panose="020B0502040204020203" pitchFamily="34" charset="0"/>
              </a:rPr>
            </a:br>
            <a:br>
              <a:rPr lang="en-US" dirty="0">
                <a:solidFill>
                  <a:prstClr val="black">
                    <a:lumMod val="75000"/>
                    <a:lumOff val="25000"/>
                  </a:prstClr>
                </a:solidFill>
                <a:cs typeface="Segoe UI"/>
              </a:rPr>
            </a:br>
            <a:r>
              <a:rPr lang="en-US" dirty="0">
                <a:solidFill>
                  <a:srgbClr val="D24726"/>
                </a:solidFill>
                <a:latin typeface="Segoe UI Semibold" panose="020B0702040204020203" pitchFamily="34" charset="0"/>
                <a:cs typeface="Segoe UI Semibold" panose="020B0702040204020203" pitchFamily="34" charset="0"/>
              </a:rPr>
              <a:t>Hint: </a:t>
            </a:r>
            <a:r>
              <a:rPr lang="en-US" dirty="0">
                <a:solidFill>
                  <a:prstClr val="black">
                    <a:lumMod val="75000"/>
                    <a:lumOff val="25000"/>
                  </a:prstClr>
                </a:solidFill>
                <a:latin typeface="Segoe UI" panose="020B0502040204020203" pitchFamily="34" charset="0"/>
                <a:cs typeface="Segoe UI" panose="020B0502040204020203" pitchFamily="34" charset="0"/>
              </a:rPr>
              <a:t>You need to be online when you add the picture.</a:t>
            </a:r>
          </a:p>
        </p:txBody>
      </p:sp>
      <p:pic>
        <p:nvPicPr>
          <p:cNvPr id="29" name="Picture 28" descr="Insert tab with option to insert pic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0200" y="1455791"/>
            <a:ext cx="2795082" cy="1592728"/>
          </a:xfrm>
          <a:prstGeom prst="rect">
            <a:avLst/>
          </a:prstGeom>
        </p:spPr>
      </p:pic>
      <p:grpSp>
        <p:nvGrpSpPr>
          <p:cNvPr id="22" name="Group 21" descr="Small circle with number 3 inside  indicating step 3"/>
          <p:cNvGrpSpPr/>
          <p:nvPr/>
        </p:nvGrpSpPr>
        <p:grpSpPr bwMode="blackWhite">
          <a:xfrm>
            <a:off x="531552" y="4208299"/>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2" name="Content Placeholder 17"/>
          <p:cNvSpPr txBox="1">
            <a:spLocks/>
          </p:cNvSpPr>
          <p:nvPr/>
        </p:nvSpPr>
        <p:spPr>
          <a:xfrm>
            <a:off x="1056513" y="4236460"/>
            <a:ext cx="4504252" cy="76114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When PowerPoint asks your permission to get design ideas, select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Let's Go</a:t>
            </a:r>
            <a:r>
              <a:rPr lang="en-US" dirty="0">
                <a:solidFill>
                  <a:prstClr val="black">
                    <a:lumMod val="75000"/>
                    <a:lumOff val="25000"/>
                  </a:prstClr>
                </a:solidFill>
                <a:cs typeface="Segoe UI"/>
              </a:rPr>
              <a:t>.</a:t>
            </a:r>
          </a:p>
        </p:txBody>
      </p:sp>
      <p:pic>
        <p:nvPicPr>
          <p:cNvPr id="23" name="Picture 22" descr="Design ideas dialog box asking for user confirmation to get design idea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3033" y="3067244"/>
            <a:ext cx="2900887" cy="3506681"/>
          </a:xfrm>
          <a:prstGeom prst="rect">
            <a:avLst/>
          </a:prstGeom>
        </p:spPr>
      </p:pic>
      <p:grpSp>
        <p:nvGrpSpPr>
          <p:cNvPr id="37" name="Group 36" descr="Small circle with number 4 inside  indicating step 4"/>
          <p:cNvGrpSpPr/>
          <p:nvPr/>
        </p:nvGrpSpPr>
        <p:grpSpPr bwMode="blackWhite">
          <a:xfrm>
            <a:off x="531552" y="5137379"/>
            <a:ext cx="558179" cy="409838"/>
            <a:chOff x="6953426" y="711274"/>
            <a:chExt cx="558179" cy="409838"/>
          </a:xfrm>
        </p:grpSpPr>
        <p:sp>
          <p:nvSpPr>
            <p:cNvPr id="38" name="Oval 37"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descr="Number 4"/>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4</a:t>
              </a:r>
            </a:p>
          </p:txBody>
        </p:sp>
      </p:grpSp>
      <p:sp>
        <p:nvSpPr>
          <p:cNvPr id="40" name="Content Placeholder 17"/>
          <p:cNvSpPr txBox="1">
            <a:spLocks/>
          </p:cNvSpPr>
          <p:nvPr/>
        </p:nvSpPr>
        <p:spPr>
          <a:xfrm>
            <a:off x="1056513" y="5177572"/>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Choose a design you like from the </a:t>
            </a:r>
            <a:r>
              <a:rPr lang="en-US" dirty="0">
                <a:solidFill>
                  <a:srgbClr val="D24726"/>
                </a:solidFill>
                <a:latin typeface="Segoe UI Semibold" panose="020B0702040204020203" pitchFamily="34" charset="0"/>
                <a:cs typeface="Segoe UI Semibold" panose="020B0702040204020203" pitchFamily="34" charset="0"/>
              </a:rPr>
              <a:t>Design Ideas </a:t>
            </a:r>
            <a:r>
              <a:rPr lang="en-US" dirty="0">
                <a:solidFill>
                  <a:prstClr val="black">
                    <a:lumMod val="75000"/>
                    <a:lumOff val="25000"/>
                  </a:prstClr>
                </a:solidFill>
                <a:latin typeface="Segoe UI" panose="020B0502040204020203" pitchFamily="34" charset="0"/>
                <a:cs typeface="Segoe UI" panose="020B0502040204020203" pitchFamily="34" charset="0"/>
              </a:rPr>
              <a:t>task pane.</a:t>
            </a:r>
          </a:p>
        </p:txBody>
      </p:sp>
    </p:spTree>
    <p:extLst>
      <p:ext uri="{BB962C8B-B14F-4D97-AF65-F5344CB8AC3E}">
        <p14:creationId xmlns:p14="http://schemas.microsoft.com/office/powerpoint/2010/main" val="11070017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outVertic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heel(1)">
                                      <p:cBhvr>
                                        <p:cTn id="31" dur="20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mph" presetSubtype="2" fill="hold" grpId="0" nodeType="clickEffect">
                                  <p:stCondLst>
                                    <p:cond delay="0"/>
                                  </p:stCondLst>
                                  <p:childTnLst>
                                    <p:animClr clrSpc="rgb" dir="cw">
                                      <p:cBhvr>
                                        <p:cTn id="35" dur="2000" fill="hold"/>
                                        <p:tgtEl>
                                          <p:spTgt spid="21"/>
                                        </p:tgtEl>
                                        <p:attrNameLst>
                                          <p:attrName>fillcolor</p:attrName>
                                        </p:attrNameLst>
                                      </p:cBhvr>
                                      <p:to>
                                        <a:schemeClr val="accent2"/>
                                      </p:to>
                                    </p:animClr>
                                    <p:set>
                                      <p:cBhvr>
                                        <p:cTn id="36" dur="2000" fill="hold"/>
                                        <p:tgtEl>
                                          <p:spTgt spid="21"/>
                                        </p:tgtEl>
                                        <p:attrNameLst>
                                          <p:attrName>fill.type</p:attrName>
                                        </p:attrNameLst>
                                      </p:cBhvr>
                                      <p:to>
                                        <p:strVal val="solid"/>
                                      </p:to>
                                    </p:set>
                                    <p:set>
                                      <p:cBhvr>
                                        <p:cTn id="37" dur="2000" fill="hold"/>
                                        <p:tgtEl>
                                          <p:spTgt spid="21"/>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1" presetClass="entr" presetSubtype="2"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heel(2)">
                                      <p:cBhvr>
                                        <p:cTn id="42" dur="20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mph" presetSubtype="0" fill="hold" grpId="0" nodeType="clickEffect">
                                  <p:stCondLst>
                                    <p:cond delay="0"/>
                                  </p:stCondLst>
                                  <p:iterate type="lt">
                                    <p:tmPct val="4000"/>
                                  </p:iterate>
                                  <p:childTnLst>
                                    <p:set>
                                      <p:cBhvr override="childStyle">
                                        <p:cTn id="46" dur="500" fill="hold"/>
                                        <p:tgtEl>
                                          <p:spTgt spid="36"/>
                                        </p:tgtEl>
                                        <p:attrNameLst>
                                          <p:attrName>style.color</p:attrName>
                                        </p:attrNameLst>
                                      </p:cBhvr>
                                      <p:to>
                                        <p:clrVal>
                                          <a:schemeClr val="accent2"/>
                                        </p:clrVal>
                                      </p:to>
                                    </p:set>
                                    <p:set>
                                      <p:cBhvr>
                                        <p:cTn id="47" dur="500" fill="hold"/>
                                        <p:tgtEl>
                                          <p:spTgt spid="36"/>
                                        </p:tgtEl>
                                        <p:attrNameLst>
                                          <p:attrName>fillcolor</p:attrName>
                                        </p:attrNameLst>
                                      </p:cBhvr>
                                      <p:to>
                                        <p:clrVal>
                                          <a:schemeClr val="accent2"/>
                                        </p:clrVal>
                                      </p:to>
                                    </p:set>
                                    <p:set>
                                      <p:cBhvr>
                                        <p:cTn id="48" dur="500" fill="hold"/>
                                        <p:tgtEl>
                                          <p:spTgt spid="36"/>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1" presetClass="entr" presetSubtype="3"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heel(3)">
                                      <p:cBhvr>
                                        <p:cTn id="53" dur="20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mph" presetSubtype="2" fill="hold" grpId="0" nodeType="clickEffect">
                                  <p:stCondLst>
                                    <p:cond delay="0"/>
                                  </p:stCondLst>
                                  <p:childTnLst>
                                    <p:animClr clrSpc="rgb" dir="cw">
                                      <p:cBhvr override="childStyle">
                                        <p:cTn id="57" dur="2000" fill="hold"/>
                                        <p:tgtEl>
                                          <p:spTgt spid="32"/>
                                        </p:tgtEl>
                                        <p:attrNameLst>
                                          <p:attrName>style.color</p:attrName>
                                        </p:attrNameLst>
                                      </p:cBhvr>
                                      <p:to>
                                        <a:schemeClr val="accent2"/>
                                      </p:to>
                                    </p:animClr>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heel(4)">
                                      <p:cBhvr>
                                        <p:cTn id="62" dur="20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15" presetClass="emph" presetSubtype="0" grpId="0" nodeType="clickEffect">
                                  <p:stCondLst>
                                    <p:cond delay="0"/>
                                  </p:stCondLst>
                                  <p:iterate type="lt">
                                    <p:tmAbs val="25"/>
                                  </p:iterate>
                                  <p:childTnLst>
                                    <p:set>
                                      <p:cBhvr override="childStyle">
                                        <p:cTn id="66" dur="indefinite"/>
                                        <p:tgtEl>
                                          <p:spTgt spid="4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1" grpId="0"/>
      <p:bldP spid="36" grpId="0"/>
      <p:bldP spid="32"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Morph</a:t>
            </a:r>
          </a:p>
        </p:txBody>
      </p:sp>
      <p:pic>
        <p:nvPicPr>
          <p:cNvPr id="7" name="Morph video" descr="Video showing an example of the Morph feature which can be played or paused using the short-key Alt+P">
            <a:hlinkClick r:id="" action="ppaction://media"/>
            <a:extLst>
              <a:ext uri="{FF2B5EF4-FFF2-40B4-BE49-F238E27FC236}">
                <a16:creationId xmlns:a16="http://schemas.microsoft.com/office/drawing/2014/main" id="{9F029C1A-F15A-44BF-996A-1F59B3110D78}"/>
              </a:ext>
            </a:extLst>
          </p:cNvPr>
          <p:cNvPicPr>
            <a:picLocks noGrp="1" noChangeAspect="1"/>
          </p:cNvPicPr>
          <p:nvPr>
            <p:ph sz="quarter" idx="10"/>
            <a:videoFile r:link="rId2"/>
            <p:extLst>
              <p:ext uri="{DAA4B4D4-6D71-4841-9C94-3DE7FCFB9230}">
                <p14:media xmlns:p14="http://schemas.microsoft.com/office/powerpoint/2010/main" r:embed="rId1"/>
              </p:ext>
            </p:extLst>
          </p:nvPr>
        </p:nvPicPr>
        <p:blipFill>
          <a:blip r:embed="rId4"/>
          <a:stretch>
            <a:fillRect/>
          </a:stretch>
        </p:blipFill>
        <p:spPr>
          <a:xfrm>
            <a:off x="5418759" y="1540565"/>
            <a:ext cx="6110288" cy="3438525"/>
          </a:xfrm>
        </p:spPr>
      </p:pic>
      <p:sp>
        <p:nvSpPr>
          <p:cNvPr id="5" name="Content Placeholder 4"/>
          <p:cNvSpPr>
            <a:spLocks noGrp="1"/>
          </p:cNvSpPr>
          <p:nvPr>
            <p:ph sz="half" idx="4294967295"/>
          </p:nvPr>
        </p:nvSpPr>
        <p:spPr>
          <a:xfrm>
            <a:off x="541610" y="1431010"/>
            <a:ext cx="4557164" cy="4790886"/>
          </a:xfrm>
        </p:spPr>
        <p:txBody>
          <a:bodyPr vert="horz" lIns="91440" tIns="45720" rIns="91440" bIns="45720" rtlCol="0">
            <a:normAutofit/>
          </a:bodyPr>
          <a:lstStyle/>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makes smooth animations and object movements in your presentation. You use two similar slides to perform the animation, but it looks to your audience like the action happens on one slide. </a:t>
            </a:r>
          </a:p>
          <a:p>
            <a:pPr marL="0" indent="0">
              <a:lnSpc>
                <a:spcPts val="1800"/>
              </a:lnSpc>
              <a:spcBef>
                <a:spcPts val="1000"/>
              </a:spcBef>
              <a:spcAft>
                <a:spcPts val="600"/>
              </a:spcAft>
              <a:buNone/>
            </a:pPr>
            <a:r>
              <a:rPr lang="en-US" sz="1200" b="1" dirty="0">
                <a:solidFill>
                  <a:srgbClr val="D24726"/>
                </a:solidFill>
                <a:latin typeface="Segoe UI" panose="020B0502040204020203" pitchFamily="34" charset="0"/>
                <a:cs typeface="Segoe UI" panose="020B0502040204020203" pitchFamily="34" charset="0"/>
              </a:rPr>
              <a:t>Play</a:t>
            </a:r>
            <a:r>
              <a:rPr lang="en-US" sz="1200" dirty="0">
                <a:solidFill>
                  <a:prstClr val="black">
                    <a:lumMod val="75000"/>
                    <a:lumOff val="25000"/>
                  </a:prstClr>
                </a:solidFill>
                <a:latin typeface="Segoe UI" panose="020B0502040204020203" pitchFamily="34" charset="0"/>
                <a:cs typeface="Segoe UI" panose="020B0502040204020203" pitchFamily="34" charset="0"/>
              </a:rPr>
              <a:t> the video on the right to see a quick example.</a:t>
            </a:r>
          </a:p>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is a subscription-only feature. If you have an Office 365 subscription, you can try it yourself with the steps on the next slide.</a:t>
            </a:r>
          </a:p>
          <a:p>
            <a:pPr marL="0" indent="0">
              <a:lnSpc>
                <a:spcPts val="1800"/>
              </a:lnSpc>
              <a:spcBef>
                <a:spcPts val="1000"/>
              </a:spcBef>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mph" presetSubtype="0" fill="hold" grpId="0" nodeType="clickEffect">
                                  <p:stCondLst>
                                    <p:cond delay="0"/>
                                  </p:stCondLst>
                                  <p:iterate type="lt">
                                    <p:tmPct val="10000"/>
                                  </p:iterate>
                                  <p:childTnLst>
                                    <p:animMotion origin="layout" path="M 0.0 0.0 L 0.0 -0.07213" pathEditMode="relative" ptsTypes="">
                                      <p:cBhvr>
                                        <p:cTn id="15" dur="250" accel="50000" decel="50000" autoRev="1" fill="hold">
                                          <p:stCondLst>
                                            <p:cond delay="0"/>
                                          </p:stCondLst>
                                        </p:cTn>
                                        <p:tgtEl>
                                          <p:spTgt spid="5">
                                            <p:txEl>
                                              <p:pRg st="0" end="0"/>
                                            </p:txEl>
                                          </p:spTgt>
                                        </p:tgtEl>
                                        <p:attrNameLst>
                                          <p:attrName>ppt_x</p:attrName>
                                          <p:attrName>ppt_y</p:attrName>
                                        </p:attrNameLst>
                                      </p:cBhvr>
                                    </p:animMotion>
                                    <p:animRot by="1500000">
                                      <p:cBhvr>
                                        <p:cTn id="16" dur="125" fill="hold">
                                          <p:stCondLst>
                                            <p:cond delay="0"/>
                                          </p:stCondLst>
                                        </p:cTn>
                                        <p:tgtEl>
                                          <p:spTgt spid="5">
                                            <p:txEl>
                                              <p:pRg st="0" end="0"/>
                                            </p:txEl>
                                          </p:spTgt>
                                        </p:tgtEl>
                                        <p:attrNameLst>
                                          <p:attrName>r</p:attrName>
                                        </p:attrNameLst>
                                      </p:cBhvr>
                                    </p:animRot>
                                    <p:animRot by="-1500000">
                                      <p:cBhvr>
                                        <p:cTn id="17" dur="125" fill="hold">
                                          <p:stCondLst>
                                            <p:cond delay="125"/>
                                          </p:stCondLst>
                                        </p:cTn>
                                        <p:tgtEl>
                                          <p:spTgt spid="5">
                                            <p:txEl>
                                              <p:pRg st="0" end="0"/>
                                            </p:txEl>
                                          </p:spTgt>
                                        </p:tgtEl>
                                        <p:attrNameLst>
                                          <p:attrName>r</p:attrName>
                                        </p:attrNameLst>
                                      </p:cBhvr>
                                    </p:animRot>
                                    <p:animRot by="-1500000">
                                      <p:cBhvr>
                                        <p:cTn id="18" dur="125" fill="hold">
                                          <p:stCondLst>
                                            <p:cond delay="250"/>
                                          </p:stCondLst>
                                        </p:cTn>
                                        <p:tgtEl>
                                          <p:spTgt spid="5">
                                            <p:txEl>
                                              <p:pRg st="0" end="0"/>
                                            </p:txEl>
                                          </p:spTgt>
                                        </p:tgtEl>
                                        <p:attrNameLst>
                                          <p:attrName>r</p:attrName>
                                        </p:attrNameLst>
                                      </p:cBhvr>
                                    </p:animRot>
                                    <p:animRot by="1500000">
                                      <p:cBhvr>
                                        <p:cTn id="19" dur="125" fill="hold">
                                          <p:stCondLst>
                                            <p:cond delay="375"/>
                                          </p:stCondLst>
                                        </p:cTn>
                                        <p:tgtEl>
                                          <p:spTgt spid="5">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34" presetClass="emph" presetSubtype="0" fill="hold" grpId="0" nodeType="click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5">
                                            <p:txEl>
                                              <p:pRg st="1" end="1"/>
                                            </p:txEl>
                                          </p:spTgt>
                                        </p:tgtEl>
                                        <p:attrNameLst>
                                          <p:attrName>ppt_x</p:attrName>
                                          <p:attrName>ppt_y</p:attrName>
                                        </p:attrNameLst>
                                      </p:cBhvr>
                                    </p:animMotion>
                                    <p:animRot by="1500000">
                                      <p:cBhvr>
                                        <p:cTn id="24" dur="125" fill="hold">
                                          <p:stCondLst>
                                            <p:cond delay="0"/>
                                          </p:stCondLst>
                                        </p:cTn>
                                        <p:tgtEl>
                                          <p:spTgt spid="5">
                                            <p:txEl>
                                              <p:pRg st="1" end="1"/>
                                            </p:txEl>
                                          </p:spTgt>
                                        </p:tgtEl>
                                        <p:attrNameLst>
                                          <p:attrName>r</p:attrName>
                                        </p:attrNameLst>
                                      </p:cBhvr>
                                    </p:animRot>
                                    <p:animRot by="-1500000">
                                      <p:cBhvr>
                                        <p:cTn id="25" dur="125" fill="hold">
                                          <p:stCondLst>
                                            <p:cond delay="125"/>
                                          </p:stCondLst>
                                        </p:cTn>
                                        <p:tgtEl>
                                          <p:spTgt spid="5">
                                            <p:txEl>
                                              <p:pRg st="1" end="1"/>
                                            </p:txEl>
                                          </p:spTgt>
                                        </p:tgtEl>
                                        <p:attrNameLst>
                                          <p:attrName>r</p:attrName>
                                        </p:attrNameLst>
                                      </p:cBhvr>
                                    </p:animRot>
                                    <p:animRot by="-1500000">
                                      <p:cBhvr>
                                        <p:cTn id="26" dur="125" fill="hold">
                                          <p:stCondLst>
                                            <p:cond delay="250"/>
                                          </p:stCondLst>
                                        </p:cTn>
                                        <p:tgtEl>
                                          <p:spTgt spid="5">
                                            <p:txEl>
                                              <p:pRg st="1" end="1"/>
                                            </p:txEl>
                                          </p:spTgt>
                                        </p:tgtEl>
                                        <p:attrNameLst>
                                          <p:attrName>r</p:attrName>
                                        </p:attrNameLst>
                                      </p:cBhvr>
                                    </p:animRot>
                                    <p:animRot by="1500000">
                                      <p:cBhvr>
                                        <p:cTn id="27" dur="125" fill="hold">
                                          <p:stCondLst>
                                            <p:cond delay="375"/>
                                          </p:stCondLst>
                                        </p:cTn>
                                        <p:tgtEl>
                                          <p:spTgt spid="5">
                                            <p:txEl>
                                              <p:pRg st="1" end="1"/>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34" presetClass="emph" presetSubtype="0" fill="hold" grpId="0" nodeType="clickEffect">
                                  <p:stCondLst>
                                    <p:cond delay="0"/>
                                  </p:stCondLst>
                                  <p:iterate type="lt">
                                    <p:tmPct val="10000"/>
                                  </p:iterate>
                                  <p:childTnLst>
                                    <p:animMotion origin="layout" path="M 0.0 0.0 L 0.0 -0.07213" pathEditMode="relative" ptsTypes="">
                                      <p:cBhvr>
                                        <p:cTn id="31" dur="250" accel="50000" decel="50000" autoRev="1" fill="hold">
                                          <p:stCondLst>
                                            <p:cond delay="0"/>
                                          </p:stCondLst>
                                        </p:cTn>
                                        <p:tgtEl>
                                          <p:spTgt spid="5">
                                            <p:txEl>
                                              <p:pRg st="2" end="2"/>
                                            </p:txEl>
                                          </p:spTgt>
                                        </p:tgtEl>
                                        <p:attrNameLst>
                                          <p:attrName>ppt_x</p:attrName>
                                          <p:attrName>ppt_y</p:attrName>
                                        </p:attrNameLst>
                                      </p:cBhvr>
                                    </p:animMotion>
                                    <p:animRot by="1500000">
                                      <p:cBhvr>
                                        <p:cTn id="32" dur="125" fill="hold">
                                          <p:stCondLst>
                                            <p:cond delay="0"/>
                                          </p:stCondLst>
                                        </p:cTn>
                                        <p:tgtEl>
                                          <p:spTgt spid="5">
                                            <p:txEl>
                                              <p:pRg st="2" end="2"/>
                                            </p:txEl>
                                          </p:spTgt>
                                        </p:tgtEl>
                                        <p:attrNameLst>
                                          <p:attrName>r</p:attrName>
                                        </p:attrNameLst>
                                      </p:cBhvr>
                                    </p:animRot>
                                    <p:animRot by="-1500000">
                                      <p:cBhvr>
                                        <p:cTn id="33" dur="125" fill="hold">
                                          <p:stCondLst>
                                            <p:cond delay="125"/>
                                          </p:stCondLst>
                                        </p:cTn>
                                        <p:tgtEl>
                                          <p:spTgt spid="5">
                                            <p:txEl>
                                              <p:pRg st="2" end="2"/>
                                            </p:txEl>
                                          </p:spTgt>
                                        </p:tgtEl>
                                        <p:attrNameLst>
                                          <p:attrName>r</p:attrName>
                                        </p:attrNameLst>
                                      </p:cBhvr>
                                    </p:animRot>
                                    <p:animRot by="-1500000">
                                      <p:cBhvr>
                                        <p:cTn id="34" dur="125" fill="hold">
                                          <p:stCondLst>
                                            <p:cond delay="250"/>
                                          </p:stCondLst>
                                        </p:cTn>
                                        <p:tgtEl>
                                          <p:spTgt spid="5">
                                            <p:txEl>
                                              <p:pRg st="2" end="2"/>
                                            </p:txEl>
                                          </p:spTgt>
                                        </p:tgtEl>
                                        <p:attrNameLst>
                                          <p:attrName>r</p:attrName>
                                        </p:attrNameLst>
                                      </p:cBhvr>
                                    </p:animRot>
                                    <p:animRot by="1500000">
                                      <p:cBhvr>
                                        <p:cTn id="35" dur="125" fill="hold">
                                          <p:stCondLst>
                                            <p:cond delay="375"/>
                                          </p:stCondLst>
                                        </p:cTn>
                                        <p:tgtEl>
                                          <p:spTgt spid="5">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6" fill="hold" display="0">
                  <p:stCondLst>
                    <p:cond delay="indefinite"/>
                  </p:stCondLst>
                </p:cTn>
                <p:tgtEl>
                  <p:spTgt spid="7"/>
                </p:tgtEl>
              </p:cMediaNode>
            </p:video>
          </p:childTnLst>
        </p:cTn>
      </p:par>
    </p:tnLst>
    <p:bldLst>
      <p:bldP spid="3"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Setting up </a:t>
            </a:r>
            <a:r>
              <a:rPr lang="en-US" dirty="0">
                <a:latin typeface="Segoe UI Light" panose="020B0502040204020203" pitchFamily="34" charset="0"/>
                <a:cs typeface="Segoe UI Light" panose="020B0502040204020203" pitchFamily="34" charset="0"/>
              </a:rPr>
              <a:t>Morph</a:t>
            </a:r>
          </a:p>
        </p:txBody>
      </p:sp>
      <p:sp>
        <p:nvSpPr>
          <p:cNvPr id="30"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t>Try it yourself with these two simple “planets”:</a:t>
            </a:r>
          </a:p>
        </p:txBody>
      </p:sp>
      <p:grpSp>
        <p:nvGrpSpPr>
          <p:cNvPr id="13" name="Group 12" descr="Small circle with number 1 inside  indicating step 1"/>
          <p:cNvGrpSpPr/>
          <p:nvPr/>
        </p:nvGrpSpPr>
        <p:grpSpPr bwMode="blackWhite">
          <a:xfrm>
            <a:off x="558723" y="1917997"/>
            <a:ext cx="558179" cy="409838"/>
            <a:chOff x="6953426" y="711274"/>
            <a:chExt cx="558179" cy="409838"/>
          </a:xfrm>
        </p:grpSpPr>
        <p:sp>
          <p:nvSpPr>
            <p:cNvPr id="14" name="Oval 1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16" name="Content Placeholder 17"/>
          <p:cNvSpPr txBox="1">
            <a:spLocks/>
          </p:cNvSpPr>
          <p:nvPr/>
        </p:nvSpPr>
        <p:spPr>
          <a:xfrm>
            <a:off x="1066040" y="1958189"/>
            <a:ext cx="2486328"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Duplicate this slide: Right-click the slide thumbnail and select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Duplicate Slide</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2" name="Picture 1" descr="Slide thumbnail context menu showing the Duplicate Slide op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5391" y="1455491"/>
            <a:ext cx="1402148" cy="1803887"/>
          </a:xfrm>
          <a:prstGeom prst="rect">
            <a:avLst/>
          </a:prstGeom>
        </p:spPr>
      </p:pic>
      <p:grpSp>
        <p:nvGrpSpPr>
          <p:cNvPr id="18" name="Group 17" descr="Small circle with number 2 inside  indicating step 2"/>
          <p:cNvGrpSpPr/>
          <p:nvPr/>
        </p:nvGrpSpPr>
        <p:grpSpPr bwMode="blackWhite">
          <a:xfrm>
            <a:off x="558723" y="2896735"/>
            <a:ext cx="558179" cy="409838"/>
            <a:chOff x="6953426" y="711274"/>
            <a:chExt cx="558179" cy="409838"/>
          </a:xfrm>
        </p:grpSpPr>
        <p:sp>
          <p:nvSpPr>
            <p:cNvPr id="23" name="Oval 22"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5" name="Content Placeholder 17"/>
          <p:cNvSpPr txBox="1">
            <a:spLocks/>
          </p:cNvSpPr>
          <p:nvPr/>
        </p:nvSpPr>
        <p:spPr>
          <a:xfrm>
            <a:off x="1066038" y="2936927"/>
            <a:ext cx="2651153" cy="14561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In the second of these two identical slides, change the shapes on the right in some way (move, resize, change color), then go to </a:t>
            </a:r>
            <a:r>
              <a:rPr lang="en-US" dirty="0">
                <a:solidFill>
                  <a:srgbClr val="D24726"/>
                </a:solidFill>
                <a:latin typeface="Segoe UI Semibold" panose="020B0702040204020203" pitchFamily="34" charset="0"/>
                <a:cs typeface="Segoe UI Semibold" panose="020B0702040204020203" pitchFamily="34" charset="0"/>
              </a:rPr>
              <a:t>Transitions</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Morph</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6" name="Picture 5" descr="Transition tab showing morph transi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896" y="3159609"/>
            <a:ext cx="2468760" cy="1185923"/>
          </a:xfrm>
          <a:prstGeom prst="rect">
            <a:avLst/>
          </a:prstGeom>
        </p:spPr>
      </p:pic>
      <p:grpSp>
        <p:nvGrpSpPr>
          <p:cNvPr id="26" name="Group 25" descr="Small circle with number 3 inside  indicating step 3"/>
          <p:cNvGrpSpPr/>
          <p:nvPr/>
        </p:nvGrpSpPr>
        <p:grpSpPr bwMode="blackWhite">
          <a:xfrm>
            <a:off x="557319" y="4344232"/>
            <a:ext cx="558179" cy="409838"/>
            <a:chOff x="6953426" y="711274"/>
            <a:chExt cx="558179" cy="409838"/>
          </a:xfrm>
        </p:grpSpPr>
        <p:sp>
          <p:nvSpPr>
            <p:cNvPr id="27" name="Oval 2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29" name="Content Placeholder 17"/>
          <p:cNvSpPr txBox="1">
            <a:spLocks/>
          </p:cNvSpPr>
          <p:nvPr/>
        </p:nvSpPr>
        <p:spPr>
          <a:xfrm>
            <a:off x="1076799" y="4360521"/>
            <a:ext cx="2784602" cy="111067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Return to the first of the two slides and press</a:t>
            </a:r>
            <a:r>
              <a:rPr lang="en-US" dirty="0">
                <a:solidFill>
                  <a:prstClr val="black">
                    <a:lumMod val="75000"/>
                    <a:lumOff val="25000"/>
                  </a:prstClr>
                </a:solidFill>
              </a:rPr>
              <a:t> </a:t>
            </a:r>
            <a:r>
              <a:rPr lang="en-US" dirty="0">
                <a:solidFill>
                  <a:srgbClr val="D24726"/>
                </a:solidFill>
                <a:latin typeface="Segoe UI Semibold" panose="020B0702040204020203" pitchFamily="34" charset="0"/>
                <a:cs typeface="Segoe UI Semibold" panose="020B0702040204020203" pitchFamily="34" charset="0"/>
              </a:rPr>
              <a:t>Slide Show </a:t>
            </a:r>
            <a:r>
              <a:rPr lang="en-US" dirty="0">
                <a:solidFill>
                  <a:prstClr val="black">
                    <a:lumMod val="75000"/>
                    <a:lumOff val="25000"/>
                  </a:prstClr>
                </a:solidFill>
                <a:latin typeface="Segoe UI" panose="020B0502040204020203" pitchFamily="34" charset="0"/>
                <a:cs typeface="Segoe UI" panose="020B0502040204020203" pitchFamily="34" charset="0"/>
              </a:rPr>
              <a:t>button and then select</a:t>
            </a:r>
            <a:r>
              <a:rPr lang="en-US" dirty="0">
                <a:solidFill>
                  <a:prstClr val="black">
                    <a:lumMod val="75000"/>
                    <a:lumOff val="25000"/>
                  </a:prstClr>
                </a:solidFill>
              </a:rPr>
              <a:t> </a:t>
            </a:r>
            <a:r>
              <a:rPr lang="en-US" dirty="0">
                <a:solidFill>
                  <a:srgbClr val="D24726"/>
                </a:solidFill>
                <a:latin typeface="Segoe UI Semibold" panose="020B0702040204020203" pitchFamily="34" charset="0"/>
                <a:cs typeface="Segoe UI Semibold" panose="020B0702040204020203" pitchFamily="34" charset="0"/>
              </a:rPr>
              <a:t>Play</a:t>
            </a:r>
            <a:r>
              <a:rPr lang="en-US" dirty="0">
                <a:solidFill>
                  <a:prstClr val="black">
                    <a:lumMod val="75000"/>
                    <a:lumOff val="25000"/>
                  </a:prstClr>
                </a:solidFill>
              </a:rPr>
              <a:t> </a:t>
            </a:r>
            <a:r>
              <a:rPr lang="en-US" dirty="0">
                <a:solidFill>
                  <a:prstClr val="black">
                    <a:lumMod val="75000"/>
                    <a:lumOff val="25000"/>
                  </a:prstClr>
                </a:solidFill>
                <a:latin typeface="Segoe UI" panose="020B0502040204020203" pitchFamily="34" charset="0"/>
                <a:cs typeface="Segoe UI" panose="020B0502040204020203" pitchFamily="34" charset="0"/>
              </a:rPr>
              <a:t>to see your circle morph!</a:t>
            </a:r>
          </a:p>
        </p:txBody>
      </p:sp>
      <p:pic>
        <p:nvPicPr>
          <p:cNvPr id="5" name="Picture 4" descr="Slide Show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7079" y="4344232"/>
            <a:ext cx="2134319" cy="887084"/>
          </a:xfrm>
          <a:prstGeom prst="rect">
            <a:avLst/>
          </a:prstGeom>
        </p:spPr>
      </p:pic>
      <p:sp>
        <p:nvSpPr>
          <p:cNvPr id="17" name="Content Placeholder 17"/>
          <p:cNvSpPr txBox="1">
            <a:spLocks/>
          </p:cNvSpPr>
          <p:nvPr/>
        </p:nvSpPr>
        <p:spPr>
          <a:xfrm>
            <a:off x="628962" y="5832234"/>
            <a:ext cx="3449878" cy="69290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srgbClr val="D24726"/>
                </a:solidFill>
                <a:latin typeface="Segoe UI Semibold" panose="020B0702040204020203" pitchFamily="34" charset="0"/>
                <a:cs typeface="Segoe UI Semibold" panose="020B0702040204020203" pitchFamily="34" charset="0"/>
              </a:rPr>
              <a:t>Hint: </a:t>
            </a:r>
            <a:r>
              <a:rPr lang="en-US" dirty="0">
                <a:solidFill>
                  <a:srgbClr val="404040"/>
                </a:solidFill>
                <a:latin typeface="Segoe UI Semibold" panose="020B0702040204020203" pitchFamily="34" charset="0"/>
                <a:cs typeface="Segoe UI Semibold" panose="020B0702040204020203" pitchFamily="34" charset="0"/>
              </a:rPr>
              <a:t>Effect Options </a:t>
            </a:r>
            <a:r>
              <a:rPr lang="en-US" dirty="0">
                <a:solidFill>
                  <a:prstClr val="black">
                    <a:lumMod val="75000"/>
                    <a:lumOff val="25000"/>
                  </a:prstClr>
                </a:solidFill>
                <a:latin typeface="Segoe UI" panose="020B0502040204020203" pitchFamily="34" charset="0"/>
                <a:cs typeface="Segoe UI" panose="020B0502040204020203" pitchFamily="34" charset="0"/>
              </a:rPr>
              <a:t>gives you even more options for</a:t>
            </a:r>
            <a:r>
              <a:rPr lang="en-US" dirty="0">
                <a:solidFill>
                  <a:prstClr val="black">
                    <a:lumMod val="75000"/>
                    <a:lumOff val="25000"/>
                  </a:prstClr>
                </a:solidFill>
              </a:rPr>
              <a:t> </a:t>
            </a:r>
            <a:r>
              <a:rPr lang="en-US" dirty="0">
                <a:solidFill>
                  <a:prstClr val="black">
                    <a:lumMod val="75000"/>
                    <a:lumOff val="25000"/>
                  </a:prstClr>
                </a:solidFill>
                <a:latin typeface="Segoe UI Semibold" panose="020B0702040204020203" pitchFamily="34" charset="0"/>
                <a:cs typeface="Segoe UI Semibold" panose="020B0702040204020203" pitchFamily="34" charset="0"/>
              </a:rPr>
              <a:t>Morph</a:t>
            </a:r>
            <a:r>
              <a:rPr lang="en-US" dirty="0">
                <a:solidFill>
                  <a:prstClr val="black">
                    <a:lumMod val="75000"/>
                    <a:lumOff val="25000"/>
                  </a:prstClr>
                </a:solidFill>
              </a:rPr>
              <a:t>.</a:t>
            </a:r>
          </a:p>
        </p:txBody>
      </p:sp>
      <p:cxnSp>
        <p:nvCxnSpPr>
          <p:cNvPr id="20" name="Straight Connector 19" descr="Light grey line separating Morph text and images"/>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Oval 9" descr="Large, blue circle with a small light blue circle inside"/>
          <p:cNvSpPr/>
          <p:nvPr/>
        </p:nvSpPr>
        <p:spPr>
          <a:xfrm>
            <a:off x="7236525" y="1944862"/>
            <a:ext cx="3827244" cy="37432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Oval 10" descr="Small light blue circle inside a large dark blue circle"/>
          <p:cNvSpPr/>
          <p:nvPr/>
        </p:nvSpPr>
        <p:spPr bwMode="ltGray">
          <a:xfrm>
            <a:off x="8086223" y="2796642"/>
            <a:ext cx="2148929" cy="210175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96833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heel(2)">
                                      <p:cBhvr>
                                        <p:cTn id="31" dur="20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mph" presetSubtype="0" fill="hold" grpId="0" nodeType="clickEffect">
                                  <p:stCondLst>
                                    <p:cond delay="0"/>
                                  </p:stCondLst>
                                  <p:childTnLst>
                                    <p:anim calcmode="discrete" valueType="str">
                                      <p:cBhvr override="childStyle">
                                        <p:cTn id="35" dur="2000" fill="hold"/>
                                        <p:tgtEl>
                                          <p:spTgt spid="2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3"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heel(3)">
                                      <p:cBhvr>
                                        <p:cTn id="40" dur="20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mph" presetSubtype="2" fill="hold" grpId="0" nodeType="clickEffect">
                                  <p:stCondLst>
                                    <p:cond delay="0"/>
                                  </p:stCondLst>
                                  <p:childTnLst>
                                    <p:animClr clrSpc="rgb" dir="cw">
                                      <p:cBhvr override="childStyle">
                                        <p:cTn id="44" dur="2000" fill="hold"/>
                                        <p:tgtEl>
                                          <p:spTgt spid="29"/>
                                        </p:tgtEl>
                                        <p:attrNameLst>
                                          <p:attrName>style.color</p:attrName>
                                        </p:attrNameLst>
                                      </p:cBhvr>
                                      <p:to>
                                        <a:schemeClr val="accent2"/>
                                      </p:to>
                                    </p:animClr>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1000"/>
                                        <p:tgtEl>
                                          <p:spTgt spid="6"/>
                                        </p:tgtEl>
                                      </p:cBhvr>
                                    </p:animEffect>
                                    <p:anim calcmode="lin" valueType="num">
                                      <p:cBhvr>
                                        <p:cTn id="60" dur="1000" fill="hold"/>
                                        <p:tgtEl>
                                          <p:spTgt spid="6"/>
                                        </p:tgtEl>
                                        <p:attrNameLst>
                                          <p:attrName>ppt_x</p:attrName>
                                        </p:attrNameLst>
                                      </p:cBhvr>
                                      <p:tavLst>
                                        <p:tav tm="0">
                                          <p:val>
                                            <p:strVal val="#ppt_x"/>
                                          </p:val>
                                        </p:tav>
                                        <p:tav tm="100000">
                                          <p:val>
                                            <p:strVal val="#ppt_x"/>
                                          </p:val>
                                        </p:tav>
                                      </p:tavLst>
                                    </p:anim>
                                    <p:anim calcmode="lin" valueType="num">
                                      <p:cBhvr>
                                        <p:cTn id="6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9"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additive="base">
                                        <p:cTn id="66" dur="500" fill="hold"/>
                                        <p:tgtEl>
                                          <p:spTgt spid="5"/>
                                        </p:tgtEl>
                                        <p:attrNameLst>
                                          <p:attrName>ppt_x</p:attrName>
                                        </p:attrNameLst>
                                      </p:cBhvr>
                                      <p:tavLst>
                                        <p:tav tm="0">
                                          <p:val>
                                            <p:strVal val="0-#ppt_w/2"/>
                                          </p:val>
                                        </p:tav>
                                        <p:tav tm="100000">
                                          <p:val>
                                            <p:strVal val="#ppt_x"/>
                                          </p:val>
                                        </p:tav>
                                      </p:tavLst>
                                    </p:anim>
                                    <p:anim calcmode="lin" valueType="num">
                                      <p:cBhvr additive="base">
                                        <p:cTn id="6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heel(1)">
                                      <p:cBhvr>
                                        <p:cTn id="72" dur="20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8"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heel(8)">
                                      <p:cBhvr>
                                        <p:cTn id="7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p:bldP spid="16" grpId="0"/>
      <p:bldP spid="25" grpId="0"/>
      <p:bldP spid="29" grpId="0"/>
      <p:bldP spid="17" grpId="0"/>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Setting up </a:t>
            </a:r>
            <a:r>
              <a:rPr lang="en-US" dirty="0">
                <a:latin typeface="Segoe UI Light" panose="020B0502040204020203" pitchFamily="34" charset="0"/>
                <a:cs typeface="Segoe UI Light" panose="020B0502040204020203" pitchFamily="34" charset="0"/>
              </a:rPr>
              <a:t>Morph</a:t>
            </a:r>
          </a:p>
        </p:txBody>
      </p:sp>
      <p:sp>
        <p:nvSpPr>
          <p:cNvPr id="30"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t>Try it yourself with these two simple “planets”:</a:t>
            </a:r>
          </a:p>
        </p:txBody>
      </p:sp>
      <p:grpSp>
        <p:nvGrpSpPr>
          <p:cNvPr id="13" name="Group 12" descr="Small circle with number 1 inside  indicating step 1"/>
          <p:cNvGrpSpPr/>
          <p:nvPr/>
        </p:nvGrpSpPr>
        <p:grpSpPr bwMode="blackWhite">
          <a:xfrm>
            <a:off x="558723" y="1917997"/>
            <a:ext cx="558179" cy="409838"/>
            <a:chOff x="6953426" y="711274"/>
            <a:chExt cx="558179" cy="409838"/>
          </a:xfrm>
        </p:grpSpPr>
        <p:sp>
          <p:nvSpPr>
            <p:cNvPr id="14" name="Oval 1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16" name="Content Placeholder 17"/>
          <p:cNvSpPr txBox="1">
            <a:spLocks/>
          </p:cNvSpPr>
          <p:nvPr/>
        </p:nvSpPr>
        <p:spPr>
          <a:xfrm>
            <a:off x="1066040" y="1958189"/>
            <a:ext cx="2486328"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Duplicate this slide: Right-click the slide thumbnail and select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Duplicate Slide</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2" name="Picture 1" descr="Slide thumbnail context menu showing the Duplicate Slide op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5391" y="1455491"/>
            <a:ext cx="1402148" cy="1803887"/>
          </a:xfrm>
          <a:prstGeom prst="rect">
            <a:avLst/>
          </a:prstGeom>
        </p:spPr>
      </p:pic>
      <p:grpSp>
        <p:nvGrpSpPr>
          <p:cNvPr id="18" name="Group 17" descr="Small circle with number 2 inside  indicating step 2"/>
          <p:cNvGrpSpPr/>
          <p:nvPr/>
        </p:nvGrpSpPr>
        <p:grpSpPr bwMode="blackWhite">
          <a:xfrm>
            <a:off x="558723" y="2896735"/>
            <a:ext cx="558179" cy="409838"/>
            <a:chOff x="6953426" y="711274"/>
            <a:chExt cx="558179" cy="409838"/>
          </a:xfrm>
        </p:grpSpPr>
        <p:sp>
          <p:nvSpPr>
            <p:cNvPr id="23" name="Oval 22"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5" name="Content Placeholder 17"/>
          <p:cNvSpPr txBox="1">
            <a:spLocks/>
          </p:cNvSpPr>
          <p:nvPr/>
        </p:nvSpPr>
        <p:spPr>
          <a:xfrm>
            <a:off x="1066038" y="2936927"/>
            <a:ext cx="2651153" cy="14561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In the second of these two identical slides, change the shapes on the right in some way (move, resize, change color), then go to </a:t>
            </a:r>
            <a:r>
              <a:rPr lang="en-US" dirty="0">
                <a:solidFill>
                  <a:srgbClr val="D24726"/>
                </a:solidFill>
                <a:latin typeface="Segoe UI Semibold" panose="020B0702040204020203" pitchFamily="34" charset="0"/>
                <a:cs typeface="Segoe UI Semibold" panose="020B0702040204020203" pitchFamily="34" charset="0"/>
              </a:rPr>
              <a:t>Transitions</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Morph</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6" name="Picture 5" descr="Transition tab showing morph transi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896" y="3159609"/>
            <a:ext cx="2468760" cy="1185923"/>
          </a:xfrm>
          <a:prstGeom prst="rect">
            <a:avLst/>
          </a:prstGeom>
        </p:spPr>
      </p:pic>
      <p:grpSp>
        <p:nvGrpSpPr>
          <p:cNvPr id="26" name="Group 25" descr="Small circle with number 3 inside  indicating step 3"/>
          <p:cNvGrpSpPr/>
          <p:nvPr/>
        </p:nvGrpSpPr>
        <p:grpSpPr bwMode="blackWhite">
          <a:xfrm>
            <a:off x="557319" y="4344232"/>
            <a:ext cx="558179" cy="409838"/>
            <a:chOff x="6953426" y="711274"/>
            <a:chExt cx="558179" cy="409838"/>
          </a:xfrm>
        </p:grpSpPr>
        <p:sp>
          <p:nvSpPr>
            <p:cNvPr id="27" name="Oval 2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29" name="Content Placeholder 17"/>
          <p:cNvSpPr txBox="1">
            <a:spLocks/>
          </p:cNvSpPr>
          <p:nvPr/>
        </p:nvSpPr>
        <p:spPr>
          <a:xfrm>
            <a:off x="1076799" y="4360521"/>
            <a:ext cx="2784602" cy="111067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Return to the first of the two slides and press</a:t>
            </a:r>
            <a:r>
              <a:rPr lang="en-US" dirty="0">
                <a:solidFill>
                  <a:prstClr val="black">
                    <a:lumMod val="75000"/>
                    <a:lumOff val="25000"/>
                  </a:prstClr>
                </a:solidFill>
              </a:rPr>
              <a:t> </a:t>
            </a:r>
            <a:r>
              <a:rPr lang="en-US" dirty="0">
                <a:solidFill>
                  <a:srgbClr val="D24726"/>
                </a:solidFill>
                <a:latin typeface="Segoe UI Semibold" panose="020B0702040204020203" pitchFamily="34" charset="0"/>
                <a:cs typeface="Segoe UI Semibold" panose="020B0702040204020203" pitchFamily="34" charset="0"/>
              </a:rPr>
              <a:t>Slide Show </a:t>
            </a:r>
            <a:r>
              <a:rPr lang="en-US" dirty="0">
                <a:solidFill>
                  <a:prstClr val="black">
                    <a:lumMod val="75000"/>
                    <a:lumOff val="25000"/>
                  </a:prstClr>
                </a:solidFill>
                <a:latin typeface="Segoe UI" panose="020B0502040204020203" pitchFamily="34" charset="0"/>
                <a:cs typeface="Segoe UI" panose="020B0502040204020203" pitchFamily="34" charset="0"/>
              </a:rPr>
              <a:t>button and then select</a:t>
            </a:r>
            <a:r>
              <a:rPr lang="en-US" dirty="0">
                <a:solidFill>
                  <a:prstClr val="black">
                    <a:lumMod val="75000"/>
                    <a:lumOff val="25000"/>
                  </a:prstClr>
                </a:solidFill>
              </a:rPr>
              <a:t> </a:t>
            </a:r>
            <a:r>
              <a:rPr lang="en-US" dirty="0">
                <a:solidFill>
                  <a:srgbClr val="D24726"/>
                </a:solidFill>
                <a:latin typeface="Segoe UI Semibold" panose="020B0702040204020203" pitchFamily="34" charset="0"/>
                <a:cs typeface="Segoe UI Semibold" panose="020B0702040204020203" pitchFamily="34" charset="0"/>
              </a:rPr>
              <a:t>Play</a:t>
            </a:r>
            <a:r>
              <a:rPr lang="en-US" dirty="0">
                <a:solidFill>
                  <a:prstClr val="black">
                    <a:lumMod val="75000"/>
                    <a:lumOff val="25000"/>
                  </a:prstClr>
                </a:solidFill>
              </a:rPr>
              <a:t> </a:t>
            </a:r>
            <a:r>
              <a:rPr lang="en-US" dirty="0">
                <a:solidFill>
                  <a:prstClr val="black">
                    <a:lumMod val="75000"/>
                    <a:lumOff val="25000"/>
                  </a:prstClr>
                </a:solidFill>
                <a:latin typeface="Segoe UI" panose="020B0502040204020203" pitchFamily="34" charset="0"/>
                <a:cs typeface="Segoe UI" panose="020B0502040204020203" pitchFamily="34" charset="0"/>
              </a:rPr>
              <a:t>to see your circle morph!</a:t>
            </a:r>
          </a:p>
        </p:txBody>
      </p:sp>
      <p:pic>
        <p:nvPicPr>
          <p:cNvPr id="5" name="Picture 4" descr="Slide Show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7079" y="4344232"/>
            <a:ext cx="2134319" cy="887084"/>
          </a:xfrm>
          <a:prstGeom prst="rect">
            <a:avLst/>
          </a:prstGeom>
        </p:spPr>
      </p:pic>
      <p:sp>
        <p:nvSpPr>
          <p:cNvPr id="17" name="Content Placeholder 17"/>
          <p:cNvSpPr txBox="1">
            <a:spLocks/>
          </p:cNvSpPr>
          <p:nvPr/>
        </p:nvSpPr>
        <p:spPr>
          <a:xfrm>
            <a:off x="628962" y="5832234"/>
            <a:ext cx="3449878" cy="69290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srgbClr val="D24726"/>
                </a:solidFill>
                <a:latin typeface="Segoe UI Semibold" panose="020B0702040204020203" pitchFamily="34" charset="0"/>
                <a:cs typeface="Segoe UI Semibold" panose="020B0702040204020203" pitchFamily="34" charset="0"/>
              </a:rPr>
              <a:t>Hint: </a:t>
            </a:r>
            <a:r>
              <a:rPr lang="en-US" dirty="0">
                <a:solidFill>
                  <a:srgbClr val="404040"/>
                </a:solidFill>
                <a:latin typeface="Segoe UI Semibold" panose="020B0702040204020203" pitchFamily="34" charset="0"/>
                <a:cs typeface="Segoe UI Semibold" panose="020B0702040204020203" pitchFamily="34" charset="0"/>
              </a:rPr>
              <a:t>Effect Options </a:t>
            </a:r>
            <a:r>
              <a:rPr lang="en-US" dirty="0">
                <a:solidFill>
                  <a:prstClr val="black">
                    <a:lumMod val="75000"/>
                    <a:lumOff val="25000"/>
                  </a:prstClr>
                </a:solidFill>
                <a:latin typeface="Segoe UI" panose="020B0502040204020203" pitchFamily="34" charset="0"/>
                <a:cs typeface="Segoe UI" panose="020B0502040204020203" pitchFamily="34" charset="0"/>
              </a:rPr>
              <a:t>gives you even more options for</a:t>
            </a:r>
            <a:r>
              <a:rPr lang="en-US" dirty="0">
                <a:solidFill>
                  <a:prstClr val="black">
                    <a:lumMod val="75000"/>
                    <a:lumOff val="25000"/>
                  </a:prstClr>
                </a:solidFill>
              </a:rPr>
              <a:t> </a:t>
            </a:r>
            <a:r>
              <a:rPr lang="en-US" dirty="0">
                <a:solidFill>
                  <a:prstClr val="black">
                    <a:lumMod val="75000"/>
                    <a:lumOff val="25000"/>
                  </a:prstClr>
                </a:solidFill>
                <a:latin typeface="Segoe UI Semibold" panose="020B0702040204020203" pitchFamily="34" charset="0"/>
                <a:cs typeface="Segoe UI Semibold" panose="020B0702040204020203" pitchFamily="34" charset="0"/>
              </a:rPr>
              <a:t>Morph</a:t>
            </a:r>
            <a:r>
              <a:rPr lang="en-US" dirty="0">
                <a:solidFill>
                  <a:prstClr val="black">
                    <a:lumMod val="75000"/>
                    <a:lumOff val="25000"/>
                  </a:prstClr>
                </a:solidFill>
              </a:rPr>
              <a:t>.</a:t>
            </a:r>
          </a:p>
        </p:txBody>
      </p:sp>
      <p:cxnSp>
        <p:nvCxnSpPr>
          <p:cNvPr id="20" name="Straight Connector 19" descr="Light grey line separating Morph text and images"/>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Oval 9" descr="Large, blue circle with a small light blue circle inside"/>
          <p:cNvSpPr/>
          <p:nvPr/>
        </p:nvSpPr>
        <p:spPr>
          <a:xfrm>
            <a:off x="7236525" y="1944862"/>
            <a:ext cx="3827244" cy="37432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Oval 10" descr="Small light blue circle inside a large dark blue circle"/>
          <p:cNvSpPr/>
          <p:nvPr/>
        </p:nvSpPr>
        <p:spPr bwMode="ltGray">
          <a:xfrm>
            <a:off x="8086223" y="2796642"/>
            <a:ext cx="2148929" cy="210175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80315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30"/>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2"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heel(2)">
                                      <p:cBhvr>
                                        <p:cTn id="21" dur="2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3"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heel(3)">
                                      <p:cBhvr>
                                        <p:cTn id="26" dur="2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barn(outVertical)">
                                      <p:cBhvr>
                                        <p:cTn id="31" dur="500"/>
                                        <p:tgtEl>
                                          <p:spTgt spid="1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42"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outHorizont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25">
                                            <p:txEl>
                                              <p:pRg st="0" end="0"/>
                                            </p:txEl>
                                          </p:spTgt>
                                        </p:tgtEl>
                                        <p:attrNameLst>
                                          <p:attrName>style.visibility</p:attrName>
                                        </p:attrNameLst>
                                      </p:cBhvr>
                                      <p:to>
                                        <p:strVal val="visible"/>
                                      </p:to>
                                    </p:set>
                                    <p:anim calcmode="lin" valueType="num">
                                      <p:cBhvr>
                                        <p:cTn id="46" dur="10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47" dur="10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48" dur="1000" fill="hold"/>
                                        <p:tgtEl>
                                          <p:spTgt spid="25">
                                            <p:txEl>
                                              <p:pRg st="0" end="0"/>
                                            </p:txEl>
                                          </p:spTgt>
                                        </p:tgtEl>
                                        <p:attrNameLst>
                                          <p:attrName>style.rotation</p:attrName>
                                        </p:attrNameLst>
                                      </p:cBhvr>
                                      <p:tavLst>
                                        <p:tav tm="0">
                                          <p:val>
                                            <p:fltVal val="90"/>
                                          </p:val>
                                        </p:tav>
                                        <p:tav tm="100000">
                                          <p:val>
                                            <p:fltVal val="0"/>
                                          </p:val>
                                        </p:tav>
                                      </p:tavLst>
                                    </p:anim>
                                    <p:animEffect transition="in" filter="fade">
                                      <p:cBhvr>
                                        <p:cTn id="49" dur="1000"/>
                                        <p:tgtEl>
                                          <p:spTgt spid="2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8" fill="hold" grpId="0" nodeType="clickEffect">
                                  <p:stCondLst>
                                    <p:cond delay="0"/>
                                  </p:stCondLst>
                                  <p:childTnLst>
                                    <p:set>
                                      <p:cBhvr>
                                        <p:cTn id="53" dur="1" fill="hold">
                                          <p:stCondLst>
                                            <p:cond delay="0"/>
                                          </p:stCondLst>
                                        </p:cTn>
                                        <p:tgtEl>
                                          <p:spTgt spid="29">
                                            <p:txEl>
                                              <p:pRg st="0" end="0"/>
                                            </p:txEl>
                                          </p:spTgt>
                                        </p:tgtEl>
                                        <p:attrNameLst>
                                          <p:attrName>style.visibility</p:attrName>
                                        </p:attrNameLst>
                                      </p:cBhvr>
                                      <p:to>
                                        <p:strVal val="visible"/>
                                      </p:to>
                                    </p:set>
                                    <p:animEffect transition="in" filter="wheel(8)">
                                      <p:cBhvr>
                                        <p:cTn id="54" dur="2000"/>
                                        <p:tgtEl>
                                          <p:spTgt spid="2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32"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circle(out)">
                                      <p:cBhvr>
                                        <p:cTn id="59" dur="20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32"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circle(out)">
                                      <p:cBhvr>
                                        <p:cTn id="64" dur="20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circle(in)">
                                      <p:cBhvr>
                                        <p:cTn id="6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p:bldP spid="16" grpId="0" build="p"/>
      <p:bldP spid="25" grpId="0" build="allAtOnce"/>
      <p:bldP spid="29" grpId="0" build="allAtOnce"/>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Segoe UI Light" panose="020B0502040204020203" pitchFamily="34" charset="0"/>
                <a:cs typeface="Segoe UI Light" panose="020B0502040204020203" pitchFamily="34" charset="0"/>
              </a:rPr>
              <a:t>Working together in real time</a:t>
            </a:r>
          </a:p>
        </p:txBody>
      </p:sp>
      <p:sp>
        <p:nvSpPr>
          <p:cNvPr id="5" name="Content Placeholder 4"/>
          <p:cNvSpPr>
            <a:spLocks noGrp="1"/>
          </p:cNvSpPr>
          <p:nvPr>
            <p:ph sz="half" idx="4294967295"/>
          </p:nvPr>
        </p:nvSpPr>
        <p:spPr>
          <a:xfrm>
            <a:off x="541611" y="1431010"/>
            <a:ext cx="4413626" cy="3978275"/>
          </a:xfrm>
        </p:spPr>
        <p:txBody>
          <a:bodyPr vert="horz" lIns="91440" tIns="45720" rIns="91440" bIns="45720" rtlCol="0">
            <a:normAutofit/>
          </a:bodyPr>
          <a:lstStyle/>
          <a:p>
            <a:pPr marL="0" indent="0">
              <a:lnSpc>
                <a:spcPts val="1800"/>
              </a:lnSpc>
              <a:spcBef>
                <a:spcPts val="1000"/>
              </a:spcBef>
              <a:spcAft>
                <a:spcPts val="20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When you share your presentation with others, you’ll see them working with you at the same time. </a:t>
            </a:r>
            <a:br>
              <a:rPr lang="en-US" sz="1200" dirty="0">
                <a:solidFill>
                  <a:prstClr val="black">
                    <a:lumMod val="75000"/>
                    <a:lumOff val="25000"/>
                  </a:prstClr>
                </a:solidFill>
                <a:latin typeface="Segoe UI" panose="020B0502040204020203" pitchFamily="34" charset="0"/>
                <a:cs typeface="Segoe UI" panose="020B0502040204020203" pitchFamily="34" charset="0"/>
              </a:rPr>
            </a:br>
            <a:br>
              <a:rPr lang="en-US" sz="1200" dirty="0">
                <a:solidFill>
                  <a:prstClr val="black">
                    <a:lumMod val="75000"/>
                    <a:lumOff val="25000"/>
                  </a:prstClr>
                </a:solidFill>
                <a:latin typeface="Segoe UI" panose="020B0502040204020203" pitchFamily="34" charset="0"/>
                <a:cs typeface="Segoe UI" panose="020B0502040204020203" pitchFamily="34" charset="0"/>
              </a:rPr>
            </a:br>
            <a:r>
              <a:rPr lang="en-US" sz="1200" dirty="0">
                <a:solidFill>
                  <a:prstClr val="black">
                    <a:lumMod val="75000"/>
                    <a:lumOff val="25000"/>
                  </a:prstClr>
                </a:solidFill>
                <a:latin typeface="Segoe UI" panose="020B0502040204020203" pitchFamily="34" charset="0"/>
                <a:cs typeface="Segoe UI" panose="020B0502040204020203" pitchFamily="34" charset="0"/>
              </a:rPr>
              <a:t>How it works:</a:t>
            </a:r>
          </a:p>
        </p:txBody>
      </p:sp>
      <p:pic>
        <p:nvPicPr>
          <p:cNvPr id="11" name="Picture 10" descr="Share icon showing number of people  working on the present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84" y="2425111"/>
            <a:ext cx="3262550" cy="1475660"/>
          </a:xfrm>
          <a:prstGeom prst="rect">
            <a:avLst/>
          </a:prstGeom>
        </p:spPr>
      </p:pic>
      <p:grpSp>
        <p:nvGrpSpPr>
          <p:cNvPr id="33" name="Group 32" descr="Small circle with number 1 inside indicating step 1"/>
          <p:cNvGrpSpPr/>
          <p:nvPr/>
        </p:nvGrpSpPr>
        <p:grpSpPr bwMode="blackWhite">
          <a:xfrm>
            <a:off x="558723" y="4531632"/>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descr="Number 1"/>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42" name="Content Placeholder 17"/>
          <p:cNvSpPr txBox="1">
            <a:spLocks/>
          </p:cNvSpPr>
          <p:nvPr/>
        </p:nvSpPr>
        <p:spPr>
          <a:xfrm>
            <a:off x="1066039" y="4571824"/>
            <a:ext cx="2696774" cy="99258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Select </a:t>
            </a:r>
            <a:r>
              <a:rPr lang="en-US" dirty="0">
                <a:solidFill>
                  <a:srgbClr val="D24726"/>
                </a:solidFill>
                <a:latin typeface="Segoe UI" panose="020B0502040204020203" pitchFamily="34" charset="0"/>
                <a:cs typeface="Segoe UI" panose="020B0502040204020203" pitchFamily="34" charset="0"/>
              </a:rPr>
              <a:t>Share</a:t>
            </a:r>
            <a:r>
              <a:rPr lang="en-US" dirty="0">
                <a:solidFill>
                  <a:prstClr val="black">
                    <a:lumMod val="75000"/>
                    <a:lumOff val="25000"/>
                  </a:prstClr>
                </a:solidFill>
                <a:latin typeface="Segoe UI" panose="020B0502040204020203" pitchFamily="34" charset="0"/>
                <a:cs typeface="Segoe UI" panose="020B0502040204020203" pitchFamily="34" charset="0"/>
              </a:rPr>
              <a:t> from above the ribbon, or by using short-key </a:t>
            </a:r>
            <a:r>
              <a:rPr lang="en-US" dirty="0">
                <a:solidFill>
                  <a:srgbClr val="D24726"/>
                </a:solidFill>
                <a:latin typeface="Segoe UI" panose="020B0502040204020203" pitchFamily="34" charset="0"/>
                <a:cs typeface="Segoe UI" panose="020B0502040204020203" pitchFamily="34" charset="0"/>
              </a:rPr>
              <a:t>Alt-YU</a:t>
            </a:r>
            <a:r>
              <a:rPr lang="en-US" dirty="0">
                <a:solidFill>
                  <a:prstClr val="black">
                    <a:lumMod val="75000"/>
                    <a:lumOff val="25000"/>
                  </a:prstClr>
                </a:solidFill>
                <a:latin typeface="Segoe UI" panose="020B0502040204020203" pitchFamily="34" charset="0"/>
                <a:cs typeface="Segoe UI" panose="020B0502040204020203" pitchFamily="34" charset="0"/>
              </a:rPr>
              <a:t>, to invite people to work with you (You can save to the cloud at this point.)</a:t>
            </a:r>
          </a:p>
        </p:txBody>
      </p:sp>
      <p:pic>
        <p:nvPicPr>
          <p:cNvPr id="9" name="Picture 8" descr="Marker showing who is working on a sl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1352" y="2434307"/>
            <a:ext cx="3841692" cy="2512928"/>
          </a:xfrm>
          <a:prstGeom prst="rect">
            <a:avLst/>
          </a:prstGeom>
        </p:spPr>
      </p:pic>
      <p:grpSp>
        <p:nvGrpSpPr>
          <p:cNvPr id="36" name="Group 35" descr="Small circle with number 2 inside indicating step 2"/>
          <p:cNvGrpSpPr/>
          <p:nvPr/>
        </p:nvGrpSpPr>
        <p:grpSpPr bwMode="blackWhite">
          <a:xfrm>
            <a:off x="4249102" y="4531632"/>
            <a:ext cx="558179" cy="409838"/>
            <a:chOff x="6953426" y="711274"/>
            <a:chExt cx="558179" cy="409838"/>
          </a:xfrm>
        </p:grpSpPr>
        <p:sp>
          <p:nvSpPr>
            <p:cNvPr id="37" name="Oval 3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descr="Number 2"/>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43" name="Content Placeholder 17"/>
          <p:cNvSpPr txBox="1">
            <a:spLocks/>
          </p:cNvSpPr>
          <p:nvPr/>
        </p:nvSpPr>
        <p:spPr>
          <a:xfrm>
            <a:off x="4747855" y="4571824"/>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When other people are in the presentation, a marker shows who is on which slide…</a:t>
            </a:r>
          </a:p>
        </p:txBody>
      </p:sp>
      <p:pic>
        <p:nvPicPr>
          <p:cNvPr id="12" name="Picture 11" descr="Maker showing the part of the slide being edi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2671" y="2350394"/>
            <a:ext cx="3563782" cy="2305344"/>
          </a:xfrm>
          <a:prstGeom prst="rect">
            <a:avLst/>
          </a:prstGeom>
        </p:spPr>
      </p:pic>
      <p:grpSp>
        <p:nvGrpSpPr>
          <p:cNvPr id="39" name="Group 38" descr="Small circle with number 3 inside  indicating step 3"/>
          <p:cNvGrpSpPr/>
          <p:nvPr/>
        </p:nvGrpSpPr>
        <p:grpSpPr bwMode="blackWhite">
          <a:xfrm>
            <a:off x="7930921" y="4531632"/>
            <a:ext cx="558179" cy="409838"/>
            <a:chOff x="6953426" y="711274"/>
            <a:chExt cx="558179" cy="409838"/>
          </a:xfrm>
        </p:grpSpPr>
        <p:sp>
          <p:nvSpPr>
            <p:cNvPr id="40" name="Oval 3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descr="Number 3"/>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44" name="Content Placeholder 17"/>
          <p:cNvSpPr txBox="1">
            <a:spLocks/>
          </p:cNvSpPr>
          <p:nvPr/>
        </p:nvSpPr>
        <p:spPr>
          <a:xfrm>
            <a:off x="8429668" y="4571824"/>
            <a:ext cx="2658635" cy="69776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…and the part of the slide they're editing.</a:t>
            </a:r>
          </a:p>
        </p:txBody>
      </p:sp>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amond(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ou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heel(8)">
                                      <p:cBhvr>
                                        <p:cTn id="22" dur="2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2000" fill="hold"/>
                                        <p:tgtEl>
                                          <p:spTgt spid="9"/>
                                        </p:tgtEl>
                                        <p:attrNameLst>
                                          <p:attrName>ppt_x</p:attrName>
                                        </p:attrNameLst>
                                      </p:cBhvr>
                                      <p:tavLst>
                                        <p:tav tm="0">
                                          <p:val>
                                            <p:strVal val="1+#ppt_w/2"/>
                                          </p:val>
                                        </p:tav>
                                        <p:tav tm="100000">
                                          <p:val>
                                            <p:strVal val="#ppt_x"/>
                                          </p:val>
                                        </p:tav>
                                      </p:tavLst>
                                    </p:anim>
                                    <p:anim calcmode="lin" valueType="num">
                                      <p:cBhvr additive="base">
                                        <p:cTn id="35"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heel(4)">
                                      <p:cBhvr>
                                        <p:cTn id="40" dur="20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Effect transition="in" filter="fade">
                                      <p:cBhvr>
                                        <p:cTn id="47" dur="500"/>
                                        <p:tgtEl>
                                          <p:spTgt spid="43"/>
                                        </p:tgtEl>
                                      </p:cBhvr>
                                    </p:animEffect>
                                    <p:anim calcmode="lin" valueType="num">
                                      <p:cBhvr>
                                        <p:cTn id="48" dur="500" fill="hold"/>
                                        <p:tgtEl>
                                          <p:spTgt spid="43"/>
                                        </p:tgtEl>
                                        <p:attrNameLst>
                                          <p:attrName>ppt_x</p:attrName>
                                        </p:attrNameLst>
                                      </p:cBhvr>
                                      <p:tavLst>
                                        <p:tav tm="0">
                                          <p:val>
                                            <p:fltVal val="0.5"/>
                                          </p:val>
                                        </p:tav>
                                        <p:tav tm="100000">
                                          <p:val>
                                            <p:strVal val="#ppt_x"/>
                                          </p:val>
                                        </p:tav>
                                      </p:tavLst>
                                    </p:anim>
                                    <p:anim calcmode="lin" valueType="num">
                                      <p:cBhvr>
                                        <p:cTn id="49" dur="500" fill="hold"/>
                                        <p:tgtEl>
                                          <p:spTgt spid="43"/>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3000" fill="hold"/>
                                        <p:tgtEl>
                                          <p:spTgt spid="12"/>
                                        </p:tgtEl>
                                        <p:attrNameLst>
                                          <p:attrName>ppt_x</p:attrName>
                                        </p:attrNameLst>
                                      </p:cBhvr>
                                      <p:tavLst>
                                        <p:tav tm="0">
                                          <p:val>
                                            <p:strVal val="0-#ppt_w/2"/>
                                          </p:val>
                                        </p:tav>
                                        <p:tav tm="100000">
                                          <p:val>
                                            <p:strVal val="#ppt_x"/>
                                          </p:val>
                                        </p:tav>
                                      </p:tavLst>
                                    </p:anim>
                                    <p:anim calcmode="lin" valueType="num">
                                      <p:cBhvr additive="base">
                                        <p:cTn id="55"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1" presetClass="entr" presetSubtype="8" fill="hold"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heel(8)">
                                      <p:cBhvr>
                                        <p:cTn id="60" dur="20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13" presetClass="entr" presetSubtype="32"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plus(out)">
                                      <p:cBhvr>
                                        <p:cTn id="65"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You’re an expert with Tell Me</a:t>
            </a:r>
          </a:p>
        </p:txBody>
      </p:sp>
      <p:sp>
        <p:nvSpPr>
          <p:cNvPr id="38" name="Content Placeholder 17"/>
          <p:cNvSpPr txBox="1">
            <a:spLocks/>
          </p:cNvSpPr>
          <p:nvPr/>
        </p:nvSpPr>
        <p:spPr>
          <a:xfrm>
            <a:off x="541609" y="1296100"/>
            <a:ext cx="5110161"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The Tell Me box finds the right command when you need it, </a:t>
            </a:r>
            <a:br>
              <a:rPr lang="en-US" dirty="0">
                <a:solidFill>
                  <a:prstClr val="black">
                    <a:lumMod val="75000"/>
                    <a:lumOff val="25000"/>
                  </a:prstClr>
                </a:solidFill>
                <a:latin typeface="Segoe UI" panose="020B0502040204020203" pitchFamily="34" charset="0"/>
                <a:cs typeface="Segoe UI" panose="020B0502040204020203" pitchFamily="34" charset="0"/>
              </a:rPr>
            </a:br>
            <a:r>
              <a:rPr lang="en-US" dirty="0">
                <a:solidFill>
                  <a:prstClr val="black">
                    <a:lumMod val="75000"/>
                    <a:lumOff val="25000"/>
                  </a:prstClr>
                </a:solidFill>
                <a:latin typeface="Segoe UI" panose="020B0502040204020203" pitchFamily="34" charset="0"/>
                <a:cs typeface="Segoe UI" panose="020B0502040204020203" pitchFamily="34" charset="0"/>
              </a:rPr>
              <a:t>so you can save time and focus on your work.</a:t>
            </a:r>
            <a:br>
              <a:rPr lang="en-US" dirty="0">
                <a:latin typeface="Segoe UI" panose="020B0502040204020203" pitchFamily="34" charset="0"/>
                <a:cs typeface="Segoe UI" panose="020B0502040204020203" pitchFamily="34" charset="0"/>
              </a:rPr>
            </a:b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Try it:</a:t>
            </a:r>
          </a:p>
        </p:txBody>
      </p:sp>
      <p:grpSp>
        <p:nvGrpSpPr>
          <p:cNvPr id="4" name="Group 3" descr="Small circle with number 1 inside  indicating step 1"/>
          <p:cNvGrpSpPr/>
          <p:nvPr/>
        </p:nvGrpSpPr>
        <p:grpSpPr bwMode="blackWhite">
          <a:xfrm>
            <a:off x="558723" y="2638502"/>
            <a:ext cx="558179" cy="409838"/>
            <a:chOff x="6953426" y="711274"/>
            <a:chExt cx="558179" cy="409838"/>
          </a:xfrm>
        </p:grpSpPr>
        <p:sp>
          <p:nvSpPr>
            <p:cNvPr id="2" name="Oval 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9" name="Content Placeholder 17"/>
          <p:cNvSpPr txBox="1">
            <a:spLocks/>
          </p:cNvSpPr>
          <p:nvPr/>
        </p:nvSpPr>
        <p:spPr>
          <a:xfrm>
            <a:off x="1066039" y="2678694"/>
            <a:ext cx="3121671" cy="46764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a:lnSpc>
                <a:spcPct val="100000"/>
              </a:lnSpc>
              <a:spcBef>
                <a:spcPts val="0"/>
              </a:spcBef>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Select </a:t>
            </a:r>
            <a:r>
              <a:rPr lang="en-US" dirty="0">
                <a:solidFill>
                  <a:srgbClr val="404040"/>
                </a:solidFill>
                <a:latin typeface="Segoe UI" panose="020B0502040204020203" pitchFamily="34" charset="0"/>
                <a:cs typeface="Segoe UI" panose="020B0502040204020203" pitchFamily="34" charset="0"/>
              </a:rPr>
              <a:t>the Robot picture </a:t>
            </a:r>
            <a:r>
              <a:rPr lang="en-US" dirty="0">
                <a:solidFill>
                  <a:prstClr val="black">
                    <a:lumMod val="75000"/>
                    <a:lumOff val="25000"/>
                  </a:prstClr>
                </a:solidFill>
                <a:latin typeface="Segoe UI" panose="020B0502040204020203" pitchFamily="34" charset="0"/>
                <a:cs typeface="Segoe UI" panose="020B0502040204020203" pitchFamily="34" charset="0"/>
              </a:rPr>
              <a:t>on the right.</a:t>
            </a:r>
          </a:p>
        </p:txBody>
      </p:sp>
      <p:sp>
        <p:nvSpPr>
          <p:cNvPr id="25" name="Text Box 16" descr="Select me"/>
          <p:cNvSpPr txBox="1"/>
          <p:nvPr/>
        </p:nvSpPr>
        <p:spPr>
          <a:xfrm rot="21077122">
            <a:off x="6043297" y="1772253"/>
            <a:ext cx="1334770" cy="43561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200"/>
              </a:spcAft>
              <a:tabLst>
                <a:tab pos="4931410" algn="l"/>
              </a:tabLst>
            </a:pPr>
            <a:r>
              <a:rPr lang="en-US" sz="1200" b="1" kern="1000" spc="100" dirty="0">
                <a:ln>
                  <a:noFill/>
                </a:ln>
                <a:solidFill>
                  <a:srgbClr val="D24726"/>
                </a:solidFill>
                <a:effectLst/>
                <a:latin typeface="Segoe UI Semibold" panose="020B0702040204020203" pitchFamily="34" charset="0"/>
                <a:ea typeface="SimHei" panose="02010609060101010101" pitchFamily="49" charset="-122"/>
                <a:cs typeface="Times New Roman" panose="02020603050405020304" pitchFamily="18" charset="0"/>
              </a:rPr>
              <a:t>SELECT ME</a:t>
            </a:r>
            <a:endParaRPr lang="en-US" sz="1200" b="1" kern="1400" dirty="0">
              <a:solidFill>
                <a:srgbClr val="D24726"/>
              </a:solidFill>
              <a:effectLst/>
              <a:latin typeface="Segoe UI Light" panose="020B0502040204020203" pitchFamily="34" charset="0"/>
              <a:ea typeface="SimHei" panose="02010609060101010101" pitchFamily="49" charset="-122"/>
              <a:cs typeface="Times New Roman" panose="02020603050405020304" pitchFamily="18" charset="0"/>
            </a:endParaRPr>
          </a:p>
        </p:txBody>
      </p:sp>
      <p:pic>
        <p:nvPicPr>
          <p:cNvPr id="24" name="Picture 23" descr="Curved arrow"/>
          <p:cNvPicPr/>
          <p:nvPr/>
        </p:nvPicPr>
        <p:blipFill>
          <a:blip r:embed="rId2" cstate="print">
            <a:extLst>
              <a:ext uri="{28A0092B-C50C-407E-A947-70E740481C1C}">
                <a14:useLocalDpi xmlns:a14="http://schemas.microsoft.com/office/drawing/2010/main" val="0"/>
              </a:ext>
            </a:extLst>
          </a:blip>
          <a:stretch>
            <a:fillRect/>
          </a:stretch>
        </p:blipFill>
        <p:spPr>
          <a:xfrm rot="3861835" flipH="1">
            <a:off x="6740574" y="1787378"/>
            <a:ext cx="851862" cy="939987"/>
          </a:xfrm>
          <a:prstGeom prst="rect">
            <a:avLst/>
          </a:prstGeom>
        </p:spPr>
      </p:pic>
      <p:pic>
        <p:nvPicPr>
          <p:cNvPr id="23" name="Picture 22" descr="Robot"/>
          <p:cNvPicPr>
            <a:picLocks noChangeAspect="1"/>
          </p:cNvPicPr>
          <p:nvPr/>
        </p:nvPicPr>
        <p:blipFill>
          <a:blip r:embed="rId3"/>
          <a:stretch>
            <a:fillRect/>
          </a:stretch>
        </p:blipFill>
        <p:spPr>
          <a:xfrm>
            <a:off x="7912741" y="1646170"/>
            <a:ext cx="2775459" cy="4531804"/>
          </a:xfrm>
          <a:prstGeom prst="rect">
            <a:avLst/>
          </a:prstGeom>
        </p:spPr>
      </p:pic>
      <p:grpSp>
        <p:nvGrpSpPr>
          <p:cNvPr id="19" name="Group 18" descr="Small circle with number 2 inside  indicating step 2"/>
          <p:cNvGrpSpPr/>
          <p:nvPr/>
        </p:nvGrpSpPr>
        <p:grpSpPr bwMode="blackWhite">
          <a:xfrm>
            <a:off x="558723" y="3312993"/>
            <a:ext cx="558179" cy="409838"/>
            <a:chOff x="6953426" y="711274"/>
            <a:chExt cx="558179" cy="409838"/>
          </a:xfrm>
        </p:grpSpPr>
        <p:sp>
          <p:nvSpPr>
            <p:cNvPr id="20" name="Oval 1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2" name="Content Placeholder 17"/>
          <p:cNvSpPr txBox="1">
            <a:spLocks/>
          </p:cNvSpPr>
          <p:nvPr/>
        </p:nvSpPr>
        <p:spPr>
          <a:xfrm>
            <a:off x="1066039" y="3353185"/>
            <a:ext cx="3504072"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lumMod val="75000"/>
                    <a:lumOff val="25000"/>
                  </a:prstClr>
                </a:solidFill>
                <a:latin typeface="Segoe UI" panose="020B0502040204020203" pitchFamily="34" charset="0"/>
                <a:cs typeface="Segoe UI" panose="020B0502040204020203" pitchFamily="34" charset="0"/>
              </a:rPr>
              <a:t>Type</a:t>
            </a:r>
            <a:r>
              <a:rPr lang="en-US" dirty="0">
                <a:solidFill>
                  <a:prstClr val="black">
                    <a:lumMod val="75000"/>
                    <a:lumOff val="25000"/>
                  </a:prstClr>
                </a:solidFill>
              </a:rPr>
              <a:t> </a:t>
            </a:r>
            <a:r>
              <a:rPr lang="en-US" i="1" dirty="0">
                <a:solidFill>
                  <a:srgbClr val="D24726"/>
                </a:solidFill>
                <a:latin typeface="Segoe UI" panose="020B0502040204020203" pitchFamily="34" charset="0"/>
                <a:cs typeface="Segoe UI" panose="020B0502040204020203" pitchFamily="34" charset="0"/>
              </a:rPr>
              <a:t>animation</a:t>
            </a:r>
            <a:r>
              <a:rPr lang="en-US" dirty="0">
                <a:solidFill>
                  <a:prstClr val="black">
                    <a:lumMod val="75000"/>
                    <a:lumOff val="25000"/>
                  </a:prstClr>
                </a:solidFill>
              </a:rPr>
              <a:t> </a:t>
            </a:r>
            <a:r>
              <a:rPr lang="en-US" dirty="0">
                <a:solidFill>
                  <a:prstClr val="black">
                    <a:lumMod val="75000"/>
                    <a:lumOff val="25000"/>
                  </a:prstClr>
                </a:solidFill>
                <a:latin typeface="Segoe UI" panose="020B0502040204020203" pitchFamily="34" charset="0"/>
                <a:cs typeface="Segoe UI" panose="020B0502040204020203" pitchFamily="34" charset="0"/>
              </a:rPr>
              <a:t>in the </a:t>
            </a:r>
            <a:r>
              <a:rPr lang="en-US" dirty="0">
                <a:solidFill>
                  <a:srgbClr val="D24726"/>
                </a:solidFill>
                <a:latin typeface="Segoe UI Semibold" panose="020B0702040204020203" pitchFamily="34" charset="0"/>
                <a:cs typeface="Segoe UI Semibold" panose="020B0702040204020203" pitchFamily="34" charset="0"/>
              </a:rPr>
              <a:t>Tell Me </a:t>
            </a:r>
            <a:r>
              <a:rPr lang="en-US" dirty="0">
                <a:solidFill>
                  <a:prstClr val="black">
                    <a:lumMod val="75000"/>
                    <a:lumOff val="25000"/>
                  </a:prstClr>
                </a:solidFill>
                <a:latin typeface="Segoe UI" panose="020B0502040204020203" pitchFamily="34" charset="0"/>
                <a:cs typeface="Segoe UI" panose="020B0502040204020203" pitchFamily="34" charset="0"/>
              </a:rPr>
              <a:t>box, and then choose </a:t>
            </a:r>
            <a:r>
              <a:rPr lang="en-US" dirty="0">
                <a:solidFill>
                  <a:srgbClr val="D24726"/>
                </a:solidFill>
                <a:latin typeface="Segoe UI Semibold" panose="020B0702040204020203" pitchFamily="34" charset="0"/>
                <a:cs typeface="Segoe UI Semibold" panose="020B0702040204020203" pitchFamily="34" charset="0"/>
              </a:rPr>
              <a:t>Add Animation</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5" name="Picture 4" descr="Tell Me box"/>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7766" y="3410945"/>
            <a:ext cx="2106152" cy="220833"/>
          </a:xfrm>
          <a:prstGeom prst="rect">
            <a:avLst/>
          </a:prstGeom>
        </p:spPr>
      </p:pic>
      <p:grpSp>
        <p:nvGrpSpPr>
          <p:cNvPr id="31" name="Group 30" descr="Small circle with number 3 inside  indicating step 3"/>
          <p:cNvGrpSpPr/>
          <p:nvPr/>
        </p:nvGrpSpPr>
        <p:grpSpPr bwMode="blackWhite">
          <a:xfrm>
            <a:off x="557319" y="4263506"/>
            <a:ext cx="558179" cy="409838"/>
            <a:chOff x="6953426" y="711274"/>
            <a:chExt cx="558179" cy="409838"/>
          </a:xfrm>
        </p:grpSpPr>
        <p:sp>
          <p:nvSpPr>
            <p:cNvPr id="32" name="Oval 3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4" name="Content Placeholder 17"/>
          <p:cNvSpPr txBox="1">
            <a:spLocks/>
          </p:cNvSpPr>
          <p:nvPr/>
        </p:nvSpPr>
        <p:spPr>
          <a:xfrm>
            <a:off x="1064636" y="4303697"/>
            <a:ext cx="2134038" cy="144608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Choose an animation effect, like </a:t>
            </a:r>
            <a:r>
              <a:rPr lang="en-US" dirty="0">
                <a:solidFill>
                  <a:srgbClr val="D24726"/>
                </a:solidFill>
                <a:latin typeface="Segoe UI Semibold" panose="020B0702040204020203" pitchFamily="34" charset="0"/>
                <a:cs typeface="Segoe UI Semibold" panose="020B0702040204020203" pitchFamily="34" charset="0"/>
              </a:rPr>
              <a:t>Zoom</a:t>
            </a:r>
            <a:r>
              <a:rPr lang="en-US" dirty="0">
                <a:solidFill>
                  <a:prstClr val="black">
                    <a:lumMod val="75000"/>
                    <a:lumOff val="25000"/>
                  </a:prstClr>
                </a:solidFill>
                <a:latin typeface="Segoe UI" panose="020B0502040204020203" pitchFamily="34" charset="0"/>
                <a:cs typeface="Segoe UI" panose="020B0502040204020203" pitchFamily="34" charset="0"/>
              </a:rPr>
              <a:t>, and watch </a:t>
            </a:r>
            <a:br>
              <a:rPr lang="en-US" dirty="0">
                <a:solidFill>
                  <a:prstClr val="black">
                    <a:lumMod val="75000"/>
                    <a:lumOff val="25000"/>
                  </a:prstClr>
                </a:solidFill>
                <a:latin typeface="Segoe UI" panose="020B0502040204020203" pitchFamily="34" charset="0"/>
                <a:cs typeface="Segoe UI" panose="020B0502040204020203" pitchFamily="34" charset="0"/>
              </a:rPr>
            </a:br>
            <a:r>
              <a:rPr lang="en-US" dirty="0">
                <a:solidFill>
                  <a:prstClr val="black">
                    <a:lumMod val="75000"/>
                    <a:lumOff val="25000"/>
                  </a:prstClr>
                </a:solidFill>
                <a:latin typeface="Segoe UI" panose="020B0502040204020203" pitchFamily="34" charset="0"/>
                <a:cs typeface="Segoe UI" panose="020B0502040204020203" pitchFamily="34" charset="0"/>
              </a:rPr>
              <a:t>what happens.</a:t>
            </a:r>
          </a:p>
        </p:txBody>
      </p:sp>
      <p:pic>
        <p:nvPicPr>
          <p:cNvPr id="7" name="Picture 6" descr="Animation tab showing zoom op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3240" y="4069080"/>
            <a:ext cx="3803904" cy="2438400"/>
          </a:xfrm>
          <a:prstGeom prst="rect">
            <a:avLst/>
          </a:prstGeom>
        </p:spPr>
      </p:pic>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8"/>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mph" presetSubtype="0" fill="hold" grpId="0" nodeType="clickEffect">
                                  <p:stCondLst>
                                    <p:cond delay="0"/>
                                  </p:stCondLst>
                                  <p:iterate type="lt">
                                    <p:tmPct val="4000"/>
                                  </p:iterate>
                                  <p:childTnLst>
                                    <p:set>
                                      <p:cBhvr override="childStyle">
                                        <p:cTn id="23" dur="500" fill="hold"/>
                                        <p:tgtEl>
                                          <p:spTgt spid="29"/>
                                        </p:tgtEl>
                                        <p:attrNameLst>
                                          <p:attrName>style.textDecorationUnderline</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3" presetClass="entr" presetSubtype="32"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plus(out)">
                                      <p:cBhvr>
                                        <p:cTn id="28" dur="2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grpId="0" nodeType="clickEffect">
                                  <p:stCondLst>
                                    <p:cond delay="0"/>
                                  </p:stCondLst>
                                  <p:childTnLst>
                                    <p:animClr clrSpc="rgb" dir="cw">
                                      <p:cBhvr override="childStyle">
                                        <p:cTn id="32" dur="2000" fill="hold"/>
                                        <p:tgtEl>
                                          <p:spTgt spid="22"/>
                                        </p:tgtEl>
                                        <p:attrNameLst>
                                          <p:attrName>style.color</p:attrName>
                                        </p:attrNameLst>
                                      </p:cBhvr>
                                      <p:to>
                                        <a:schemeClr val="accent2"/>
                                      </p:to>
                                    </p:animClr>
                                  </p:childTnLst>
                                </p:cTn>
                              </p:par>
                            </p:childTnLst>
                          </p:cTn>
                        </p:par>
                      </p:childTnLst>
                    </p:cTn>
                  </p:par>
                  <p:par>
                    <p:cTn id="33" fill="hold">
                      <p:stCondLst>
                        <p:cond delay="indefinite"/>
                      </p:stCondLst>
                      <p:childTnLst>
                        <p:par>
                          <p:cTn id="34" fill="hold">
                            <p:stCondLst>
                              <p:cond delay="0"/>
                            </p:stCondLst>
                            <p:childTnLst>
                              <p:par>
                                <p:cTn id="35" presetID="6" presetClass="emph" presetSubtype="0" fill="hold" nodeType="clickEffect">
                                  <p:stCondLst>
                                    <p:cond delay="0"/>
                                  </p:stCondLst>
                                  <p:childTnLst>
                                    <p:animScale>
                                      <p:cBhvr>
                                        <p:cTn id="36" dur="2000" fill="hold"/>
                                        <p:tgtEl>
                                          <p:spTgt spid="5"/>
                                        </p:tgtEl>
                                      </p:cBhvr>
                                      <p:by x="150000" y="150000"/>
                                    </p:animScale>
                                  </p:childTnLst>
                                </p:cTn>
                              </p:par>
                            </p:childTnLst>
                          </p:cTn>
                        </p:par>
                      </p:childTnLst>
                    </p:cTn>
                  </p:par>
                  <p:par>
                    <p:cTn id="37" fill="hold">
                      <p:stCondLst>
                        <p:cond delay="indefinite"/>
                      </p:stCondLst>
                      <p:childTnLst>
                        <p:par>
                          <p:cTn id="38" fill="hold">
                            <p:stCondLst>
                              <p:cond delay="0"/>
                            </p:stCondLst>
                            <p:childTnLst>
                              <p:par>
                                <p:cTn id="39" presetID="14" presetClass="entr" presetSubtype="5"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randombar(vertical)">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4"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heel(4)">
                                      <p:cBhvr>
                                        <p:cTn id="46" dur="20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4000"/>
                                        <p:tgtEl>
                                          <p:spTgt spid="24"/>
                                        </p:tgtEl>
                                      </p:cBhvr>
                                    </p:animEffect>
                                    <p:anim calcmode="lin" valueType="num">
                                      <p:cBhvr>
                                        <p:cTn id="64" dur="4000" fill="hold"/>
                                        <p:tgtEl>
                                          <p:spTgt spid="24"/>
                                        </p:tgtEl>
                                        <p:attrNameLst>
                                          <p:attrName>ppt_x</p:attrName>
                                        </p:attrNameLst>
                                      </p:cBhvr>
                                      <p:tavLst>
                                        <p:tav tm="0">
                                          <p:val>
                                            <p:strVal val="#ppt_x"/>
                                          </p:val>
                                        </p:tav>
                                        <p:tav tm="100000">
                                          <p:val>
                                            <p:strVal val="#ppt_x"/>
                                          </p:val>
                                        </p:tav>
                                      </p:tavLst>
                                    </p:anim>
                                    <p:anim calcmode="lin" valueType="num">
                                      <p:cBhvr>
                                        <p:cTn id="65" dur="4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p:bldP spid="29" grpId="0"/>
      <p:bldP spid="25" grpId="0"/>
      <p:bldP spid="22"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Explore without leaving your slides</a:t>
            </a:r>
          </a:p>
        </p:txBody>
      </p:sp>
      <p:sp>
        <p:nvSpPr>
          <p:cNvPr id="16" name="Content Placeholder 17"/>
          <p:cNvSpPr txBox="1">
            <a:spLocks/>
          </p:cNvSpPr>
          <p:nvPr/>
        </p:nvSpPr>
        <p:spPr>
          <a:xfrm>
            <a:off x="541609" y="1296100"/>
            <a:ext cx="609310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latin typeface="Segoe UI" panose="020B0502040204020203" pitchFamily="34" charset="0"/>
                <a:cs typeface="Segoe UI" panose="020B0502040204020203" pitchFamily="34" charset="0"/>
              </a:rPr>
              <a:t>Smart Lookup brings research directly in to PowerPoint.</a:t>
            </a:r>
            <a:br>
              <a:rPr lang="en-US" dirty="0">
                <a:latin typeface="Segoe UI" panose="020B0502040204020203" pitchFamily="34" charset="0"/>
                <a:cs typeface="Segoe UI" panose="020B0502040204020203" pitchFamily="34" charset="0"/>
              </a:rPr>
            </a:b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Try it:</a:t>
            </a:r>
          </a:p>
        </p:txBody>
      </p:sp>
      <p:pic>
        <p:nvPicPr>
          <p:cNvPr id="18" name="Picture 17" descr="Three pictures showing the Smart Lookup fea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408" y="2144574"/>
            <a:ext cx="11129521" cy="3198055"/>
          </a:xfrm>
          <a:prstGeom prst="rect">
            <a:avLst/>
          </a:prstGeom>
        </p:spPr>
      </p:pic>
      <p:grpSp>
        <p:nvGrpSpPr>
          <p:cNvPr id="33" name="Group 32" descr="Small circle with number 1 inside  indicating step 1"/>
          <p:cNvGrpSpPr/>
          <p:nvPr/>
        </p:nvGrpSpPr>
        <p:grpSpPr bwMode="blackWhite">
          <a:xfrm>
            <a:off x="558723" y="5233381"/>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descr="Number 1"/>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42" name="Content Placeholder 17"/>
          <p:cNvSpPr txBox="1">
            <a:spLocks/>
          </p:cNvSpPr>
          <p:nvPr/>
        </p:nvSpPr>
        <p:spPr>
          <a:xfrm>
            <a:off x="1066038" y="5273573"/>
            <a:ext cx="2919669" cy="12983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Right-click in the word </a:t>
            </a:r>
            <a:r>
              <a:rPr lang="en-US" i="1" dirty="0">
                <a:solidFill>
                  <a:srgbClr val="D24726"/>
                </a:solidFill>
                <a:latin typeface="Segoe UI" panose="020B0502040204020203" pitchFamily="34" charset="0"/>
                <a:cs typeface="Segoe UI" panose="020B0502040204020203" pitchFamily="34" charset="0"/>
              </a:rPr>
              <a:t>office</a:t>
            </a:r>
            <a:r>
              <a:rPr lang="en-US" dirty="0">
                <a:solidFill>
                  <a:prstClr val="black">
                    <a:lumMod val="75000"/>
                    <a:lumOff val="25000"/>
                  </a:prstClr>
                </a:solidFill>
                <a:latin typeface="Segoe UI" panose="020B0502040204020203" pitchFamily="34" charset="0"/>
                <a:cs typeface="Segoe UI" panose="020B0502040204020203" pitchFamily="34" charset="0"/>
              </a:rPr>
              <a:t> in the following phrase: </a:t>
            </a:r>
            <a:r>
              <a:rPr lang="en-US" sz="1800" dirty="0">
                <a:solidFill>
                  <a:prstClr val="black">
                    <a:lumMod val="75000"/>
                    <a:lumOff val="25000"/>
                  </a:prstClr>
                </a:solidFill>
                <a:latin typeface="Segoe UI" panose="020B0502040204020203" pitchFamily="34" charset="0"/>
                <a:cs typeface="Segoe UI" panose="020B0502040204020203" pitchFamily="34" charset="0"/>
              </a:rPr>
              <a:t>office furniture</a:t>
            </a:r>
          </a:p>
        </p:txBody>
      </p:sp>
      <p:grpSp>
        <p:nvGrpSpPr>
          <p:cNvPr id="36" name="Group 35" descr="Small circle with number 2 inside  indicating step 2"/>
          <p:cNvGrpSpPr/>
          <p:nvPr/>
        </p:nvGrpSpPr>
        <p:grpSpPr bwMode="blackWhite">
          <a:xfrm>
            <a:off x="4249102" y="5233381"/>
            <a:ext cx="558179" cy="409838"/>
            <a:chOff x="6953426" y="711274"/>
            <a:chExt cx="558179" cy="409838"/>
          </a:xfrm>
        </p:grpSpPr>
        <p:sp>
          <p:nvSpPr>
            <p:cNvPr id="37" name="Oval 3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descr="Number 2"/>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43" name="Content Placeholder 17"/>
          <p:cNvSpPr txBox="1">
            <a:spLocks/>
          </p:cNvSpPr>
          <p:nvPr/>
        </p:nvSpPr>
        <p:spPr>
          <a:xfrm>
            <a:off x="4747855" y="5273573"/>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Choose </a:t>
            </a:r>
            <a:r>
              <a:rPr lang="en-US" dirty="0">
                <a:solidFill>
                  <a:srgbClr val="D24726"/>
                </a:solidFill>
                <a:latin typeface="Segoe UI Semibold" panose="020B0702040204020203" pitchFamily="34" charset="0"/>
                <a:cs typeface="Segoe UI Semibold" panose="020B0702040204020203" pitchFamily="34" charset="0"/>
              </a:rPr>
              <a:t>Smart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Lookup</a:t>
            </a:r>
            <a:r>
              <a:rPr lang="en-US" dirty="0">
                <a:latin typeface="Segoe UI" panose="020B0502040204020203" pitchFamily="34" charset="0"/>
                <a:cs typeface="Segoe UI" panose="020B0502040204020203" pitchFamily="34" charset="0"/>
              </a:rPr>
              <a:t>, and notice that results are contextual for that phrase, not </a:t>
            </a:r>
            <a:r>
              <a:rPr lang="en-US" sz="1800" dirty="0">
                <a:latin typeface="Segoe UI" panose="020B0502040204020203" pitchFamily="34" charset="0"/>
                <a:cs typeface="Segoe UI" panose="020B0502040204020203" pitchFamily="34" charset="0"/>
              </a:rPr>
              <a:t>Microsoft Office apps</a:t>
            </a:r>
            <a:r>
              <a:rPr lang="en-US" dirty="0">
                <a:latin typeface="Segoe UI" panose="020B0502040204020203" pitchFamily="34" charset="0"/>
                <a:cs typeface="Segoe UI" panose="020B0502040204020203" pitchFamily="34" charset="0"/>
              </a:rPr>
              <a:t>.</a:t>
            </a:r>
            <a:endParaRPr lang="en-US" dirty="0">
              <a:solidFill>
                <a:srgbClr val="D24726"/>
              </a:solidFill>
              <a:latin typeface="Segoe UI" panose="020B0502040204020203" pitchFamily="34" charset="0"/>
              <a:cs typeface="Segoe UI" panose="020B0502040204020203" pitchFamily="34" charset="0"/>
            </a:endParaRPr>
          </a:p>
        </p:txBody>
      </p:sp>
      <p:grpSp>
        <p:nvGrpSpPr>
          <p:cNvPr id="39" name="Group 38" descr="Small circle with number 3 inside  indicating step 3"/>
          <p:cNvGrpSpPr/>
          <p:nvPr/>
        </p:nvGrpSpPr>
        <p:grpSpPr bwMode="blackWhite">
          <a:xfrm>
            <a:off x="7930921" y="5233381"/>
            <a:ext cx="558179" cy="409838"/>
            <a:chOff x="6953426" y="711274"/>
            <a:chExt cx="558179" cy="409838"/>
          </a:xfrm>
        </p:grpSpPr>
        <p:sp>
          <p:nvSpPr>
            <p:cNvPr id="40" name="Oval 3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descr="Number 3"/>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44" name="Content Placeholder 17"/>
          <p:cNvSpPr txBox="1">
            <a:spLocks/>
          </p:cNvSpPr>
          <p:nvPr/>
        </p:nvSpPr>
        <p:spPr>
          <a:xfrm>
            <a:off x="8429668" y="5273573"/>
            <a:ext cx="3107336"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pPr>
            <a:r>
              <a:rPr lang="en-US" dirty="0">
                <a:latin typeface="Segoe UI" panose="020B0502040204020203" pitchFamily="34" charset="0"/>
                <a:cs typeface="Segoe UI" panose="020B0502040204020203" pitchFamily="34" charset="0"/>
              </a:rPr>
              <a:t>Just for fun, try Smart Lookup again by right-clicking in the word </a:t>
            </a:r>
            <a:r>
              <a:rPr lang="en-US" i="1" dirty="0">
                <a:solidFill>
                  <a:srgbClr val="D24726"/>
                </a:solidFill>
                <a:latin typeface="Segoe UI" panose="020B0502040204020203" pitchFamily="34" charset="0"/>
                <a:cs typeface="Segoe UI" panose="020B0502040204020203" pitchFamily="34" charset="0"/>
              </a:rPr>
              <a:t>Office</a:t>
            </a:r>
            <a:r>
              <a:rPr lang="en-US" dirty="0"/>
              <a:t> </a:t>
            </a:r>
            <a:r>
              <a:rPr lang="en-US" dirty="0">
                <a:latin typeface="Segoe UI" panose="020B0502040204020203" pitchFamily="34" charset="0"/>
                <a:cs typeface="Segoe UI" panose="020B0502040204020203" pitchFamily="34" charset="0"/>
              </a:rPr>
              <a:t>in Step 2.</a:t>
            </a:r>
          </a:p>
          <a:p>
            <a:pPr marL="0" indent="0">
              <a:spcAft>
                <a:spcPts val="2000"/>
              </a:spcAft>
              <a:buNone/>
            </a:pPr>
            <a:endParaRPr lang="en-US" dirty="0">
              <a:solidFill>
                <a:prstClr val="black">
                  <a:lumMod val="75000"/>
                  <a:lumOff val="25000"/>
                </a:prstClr>
              </a:solidFill>
            </a:endParaRPr>
          </a:p>
        </p:txBody>
      </p:sp>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Effect transition="in" filter="fade">
                                      <p:cBhvr>
                                        <p:cTn id="9" dur="3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mph" presetSubtype="0" fill="hold" grpId="0" nodeType="clickEffect">
                                  <p:stCondLst>
                                    <p:cond delay="0"/>
                                  </p:stCondLst>
                                  <p:childTnLst>
                                    <p:anim calcmode="discrete" valueType="str">
                                      <p:cBhvr override="childStyle">
                                        <p:cTn id="13" dur="2000" fill="hold"/>
                                        <p:tgtEl>
                                          <p:spTgt spid="16"/>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2000" fill="hold"/>
                                        <p:tgtEl>
                                          <p:spTgt spid="18"/>
                                        </p:tgtEl>
                                        <p:attrNameLst>
                                          <p:attrName>ppt_x</p:attrName>
                                        </p:attrNameLst>
                                      </p:cBhvr>
                                      <p:tavLst>
                                        <p:tav tm="0">
                                          <p:val>
                                            <p:strVal val="0-#ppt_w/2"/>
                                          </p:val>
                                        </p:tav>
                                        <p:tav tm="100000">
                                          <p:val>
                                            <p:strVal val="#ppt_x"/>
                                          </p:val>
                                        </p:tav>
                                      </p:tavLst>
                                    </p:anim>
                                    <p:anim calcmode="lin" valueType="num">
                                      <p:cBhvr additive="base">
                                        <p:cTn id="19" dur="2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heel(1)">
                                      <p:cBhvr>
                                        <p:cTn id="24" dur="10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2"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heel(2)">
                                      <p:cBhvr>
                                        <p:cTn id="34" dur="20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5"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randombar(vertical)">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3" fill="hold"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heel(3)">
                                      <p:cBhvr>
                                        <p:cTn id="44" dur="30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mph" presetSubtype="0" grpId="0" nodeType="clickEffect">
                                  <p:stCondLst>
                                    <p:cond delay="0"/>
                                  </p:stCondLst>
                                  <p:iterate type="lt">
                                    <p:tmAbs val="25"/>
                                  </p:iterate>
                                  <p:childTnLst>
                                    <p:set>
                                      <p:cBhvr override="childStyle">
                                        <p:cTn id="48" dur="indefinite"/>
                                        <p:tgtEl>
                                          <p:spTgt spid="4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42" grpId="0"/>
      <p:bldP spid="43" grpId="0"/>
      <p:bldP spid="44" grpId="0"/>
    </p:bld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_Win32_new.potx" id="{95F22252-1276-4CE0-B5B2-7173AC23E7C1}" vid="{5251F4FC-9BFF-4FAA-9D53-CA33255737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Welcome to PowerPoint</Template>
  <TotalTime>118</TotalTime>
  <Words>873</Words>
  <Application>Microsoft Office PowerPoint</Application>
  <PresentationFormat>Widescreen</PresentationFormat>
  <Paragraphs>77</Paragraphs>
  <Slides>13</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SimHei</vt:lpstr>
      <vt:lpstr>Arial</vt:lpstr>
      <vt:lpstr>Calibri</vt:lpstr>
      <vt:lpstr>Segoe UI</vt:lpstr>
      <vt:lpstr>Segoe UI Light</vt:lpstr>
      <vt:lpstr>Segoe UI Semibold</vt:lpstr>
      <vt:lpstr>Times New Roman</vt:lpstr>
      <vt:lpstr>WelcomeDoc</vt:lpstr>
      <vt:lpstr>Welcome to PowerPoint</vt:lpstr>
      <vt:lpstr>Designer helps you get your point across</vt:lpstr>
      <vt:lpstr>How to use PowerPoint Designer</vt:lpstr>
      <vt:lpstr>Morph</vt:lpstr>
      <vt:lpstr>Setting up Morph</vt:lpstr>
      <vt:lpstr>Setting up Morph</vt:lpstr>
      <vt:lpstr>Working together in real time</vt:lpstr>
      <vt:lpstr>You’re an expert with Tell Me</vt:lpstr>
      <vt:lpstr>Explore without leaving your slides</vt:lpstr>
      <vt:lpstr>Conclusion…</vt:lpstr>
      <vt:lpstr>Critics and suggestion…</vt:lpstr>
      <vt:lpstr>Additional info…</vt:lpstr>
      <vt:lpstr>More questions about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PowerPoint</dc:title>
  <dc:creator>Daniel Yunus</dc:creator>
  <cp:keywords/>
  <cp:lastModifiedBy>Daniel Yunus</cp:lastModifiedBy>
  <cp:revision>13</cp:revision>
  <dcterms:created xsi:type="dcterms:W3CDTF">2018-09-17T13:46:41Z</dcterms:created>
  <dcterms:modified xsi:type="dcterms:W3CDTF">2018-09-17T19:16:37Z</dcterms:modified>
  <cp:version/>
</cp:coreProperties>
</file>