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7133" autoAdjust="0"/>
  </p:normalViewPr>
  <p:slideViewPr>
    <p:cSldViewPr>
      <p:cViewPr varScale="1">
        <p:scale>
          <a:sx n="109" d="100"/>
          <a:sy n="109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51392643193691E-2"/>
          <c:y val="3.9684914663539843E-2"/>
          <c:w val="0.91331311540860172"/>
          <c:h val="0.8386406015894732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Передачи доменов</c:v>
                </c:pt>
              </c:strCache>
            </c:strRef>
          </c:tx>
          <c:marker>
            <c:symbol val="none"/>
          </c:marker>
          <c:cat>
            <c:numRef>
              <c:f>Лист1!$A$2:$A$40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cat>
          <c:val>
            <c:numRef>
              <c:f>Лист1!$B$2:$B$40</c:f>
              <c:numCache>
                <c:formatCode>General</c:formatCode>
                <c:ptCount val="39"/>
                <c:pt idx="0">
                  <c:v>3</c:v>
                </c:pt>
                <c:pt idx="1">
                  <c:v>10</c:v>
                </c:pt>
                <c:pt idx="2">
                  <c:v>12</c:v>
                </c:pt>
                <c:pt idx="3">
                  <c:v>26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14</c:v>
                </c:pt>
                <c:pt idx="8">
                  <c:v>55</c:v>
                </c:pt>
                <c:pt idx="9">
                  <c:v>42</c:v>
                </c:pt>
                <c:pt idx="10">
                  <c:v>16</c:v>
                </c:pt>
                <c:pt idx="11">
                  <c:v>9</c:v>
                </c:pt>
                <c:pt idx="12">
                  <c:v>10</c:v>
                </c:pt>
                <c:pt idx="13">
                  <c:v>12</c:v>
                </c:pt>
                <c:pt idx="14">
                  <c:v>10</c:v>
                </c:pt>
                <c:pt idx="15">
                  <c:v>3</c:v>
                </c:pt>
                <c:pt idx="16">
                  <c:v>11</c:v>
                </c:pt>
                <c:pt idx="17">
                  <c:v>4</c:v>
                </c:pt>
                <c:pt idx="18">
                  <c:v>6</c:v>
                </c:pt>
                <c:pt idx="19">
                  <c:v>8</c:v>
                </c:pt>
                <c:pt idx="20">
                  <c:v>6</c:v>
                </c:pt>
                <c:pt idx="21">
                  <c:v>10</c:v>
                </c:pt>
                <c:pt idx="22">
                  <c:v>7</c:v>
                </c:pt>
                <c:pt idx="23">
                  <c:v>5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5</c:v>
                </c:pt>
                <c:pt idx="28">
                  <c:v>3</c:v>
                </c:pt>
                <c:pt idx="29">
                  <c:v>6</c:v>
                </c:pt>
                <c:pt idx="30">
                  <c:v>9</c:v>
                </c:pt>
                <c:pt idx="31">
                  <c:v>1</c:v>
                </c:pt>
                <c:pt idx="32">
                  <c:v>2</c:v>
                </c:pt>
                <c:pt idx="33">
                  <c:v>6</c:v>
                </c:pt>
                <c:pt idx="34">
                  <c:v>4</c:v>
                </c:pt>
                <c:pt idx="35">
                  <c:v>3</c:v>
                </c:pt>
                <c:pt idx="36">
                  <c:v>0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Удаления доменов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Лист1!$A$2:$A$40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cat>
          <c:val>
            <c:numRef>
              <c:f>Лист1!$C$2:$C$40</c:f>
              <c:numCache>
                <c:formatCode>General</c:formatCode>
                <c:ptCount val="39"/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</c:v>
                </c:pt>
                <c:pt idx="21">
                  <c:v>7</c:v>
                </c:pt>
                <c:pt idx="22">
                  <c:v>9</c:v>
                </c:pt>
                <c:pt idx="23">
                  <c:v>7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9</c:v>
                </c:pt>
                <c:pt idx="32">
                  <c:v>9</c:v>
                </c:pt>
                <c:pt idx="33">
                  <c:v>2</c:v>
                </c:pt>
                <c:pt idx="34">
                  <c:v>15</c:v>
                </c:pt>
                <c:pt idx="35">
                  <c:v>10</c:v>
                </c:pt>
                <c:pt idx="36">
                  <c:v>9</c:v>
                </c:pt>
                <c:pt idx="37">
                  <c:v>10</c:v>
                </c:pt>
                <c:pt idx="38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3154368"/>
        <c:axId val="187276272"/>
      </c:lineChart>
      <c:catAx>
        <c:axId val="26315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Номер недели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0.42143982822088188"/>
              <c:y val="0.950620073610839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276272"/>
        <c:crosses val="autoZero"/>
        <c:auto val="1"/>
        <c:lblAlgn val="ctr"/>
        <c:lblOffset val="100"/>
        <c:noMultiLvlLbl val="0"/>
      </c:catAx>
      <c:valAx>
        <c:axId val="18727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6315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46235342627902"/>
          <c:y val="0.10207539411113283"/>
          <c:w val="0.29670829153081835"/>
          <c:h val="0.1624051364731939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91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64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91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64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3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69A3-4C9A-4C68-ACB4-78A94DC13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D79D-BF4B-4011-9750-AE3906FE5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6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EEF6-E6A5-4B87-BDC5-21B563727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76F07-CCD8-4BB8-A0CD-1BECCF571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1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7B461-4A7D-41A0-B5BD-836FA95F3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F7C2B-815E-4916-9CFB-B8A3B092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CE24-643C-4379-B52D-E73C62651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9E46-8770-43A9-864D-CF6D0CBCC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03904-15DF-4A76-AB51-83A37F2F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4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1C21E-5D74-44AA-8759-905F0CA8E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F505-B5B7-46AC-8F1F-9645768F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05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2053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6" y="271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01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73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6" y="300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301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73" y="299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4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301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6" y="328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6" y="3568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EEB54D5-4467-4104-B6FE-55138905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3150"/>
            <a:ext cx="7391400" cy="563562"/>
          </a:xfrm>
        </p:spPr>
        <p:txBody>
          <a:bodyPr/>
          <a:lstStyle/>
          <a:p>
            <a:pPr algn="r" eaLnBrk="1" hangingPunct="1"/>
            <a:r>
              <a:rPr lang="ru-RU" sz="2600" dirty="0" smtClean="0"/>
              <a:t>Общая динамика </a:t>
            </a:r>
            <a:br>
              <a:rPr lang="ru-RU" sz="2600" dirty="0" smtClean="0"/>
            </a:br>
            <a:r>
              <a:rPr lang="ru-RU" sz="2600" dirty="0" smtClean="0"/>
              <a:t>передачи и удаления доменов</a:t>
            </a:r>
            <a:endParaRPr lang="en-US" sz="2600" dirty="0" smtClean="0"/>
          </a:p>
        </p:txBody>
      </p:sp>
      <p:pic>
        <p:nvPicPr>
          <p:cNvPr id="6148" name="Picture 1" descr="C:\Users\Olga_Alexandrova\Documents\презентации\TCI_Logo_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/>
          <p:nvPr/>
        </p:nvGraphicFramePr>
        <p:xfrm>
          <a:off x="395536" y="1412776"/>
          <a:ext cx="855610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442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+++cdb2004c007l</vt:lpstr>
      <vt:lpstr>Общая динамика  передачи и удаления доменов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Timur Gadzo</cp:lastModifiedBy>
  <cp:revision>58</cp:revision>
  <dcterms:created xsi:type="dcterms:W3CDTF">2010-06-09T14:17:01Z</dcterms:created>
  <dcterms:modified xsi:type="dcterms:W3CDTF">2018-09-18T08:19:45Z</dcterms:modified>
</cp:coreProperties>
</file>