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9475-1AE1-406C-9116-7CA2455B57B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6513-4CAC-483B-A93B-8C6B9463B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12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9475-1AE1-406C-9116-7CA2455B57B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6513-4CAC-483B-A93B-8C6B9463B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2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9475-1AE1-406C-9116-7CA2455B57B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6513-4CAC-483B-A93B-8C6B9463B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6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9475-1AE1-406C-9116-7CA2455B57B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6513-4CAC-483B-A93B-8C6B9463B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8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9475-1AE1-406C-9116-7CA2455B57B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6513-4CAC-483B-A93B-8C6B9463B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05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9475-1AE1-406C-9116-7CA2455B57B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6513-4CAC-483B-A93B-8C6B9463B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71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9475-1AE1-406C-9116-7CA2455B57B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6513-4CAC-483B-A93B-8C6B9463B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4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9475-1AE1-406C-9116-7CA2455B57B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6513-4CAC-483B-A93B-8C6B9463B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9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9475-1AE1-406C-9116-7CA2455B57B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6513-4CAC-483B-A93B-8C6B9463B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2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9475-1AE1-406C-9116-7CA2455B57B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6513-4CAC-483B-A93B-8C6B9463B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34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9475-1AE1-406C-9116-7CA2455B57B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6513-4CAC-483B-A93B-8C6B9463B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99475-1AE1-406C-9116-7CA2455B57B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F6513-4CAC-483B-A93B-8C6B9463B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7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bgerundetes Rechteck 48">
            <a:extLst>
              <a:ext uri="{FF2B5EF4-FFF2-40B4-BE49-F238E27FC236}">
                <a16:creationId xmlns="" xmlns:a16="http://schemas.microsoft.com/office/drawing/2014/main" id="{A7AEC926-D042-4AA0-8067-1CE1B3B19BB2}"/>
              </a:ext>
            </a:extLst>
          </p:cNvPr>
          <p:cNvSpPr/>
          <p:nvPr>
            <p:custDataLst>
              <p:tags r:id="rId1"/>
            </p:custDataLst>
          </p:nvPr>
        </p:nvSpPr>
        <p:spPr bwMode="gray">
          <a:xfrm>
            <a:off x="4700678" y="2138357"/>
            <a:ext cx="2952225" cy="2124000"/>
          </a:xfrm>
          <a:prstGeom prst="roundRect">
            <a:avLst>
              <a:gd name="adj" fmla="val 2383"/>
            </a:avLst>
          </a:prstGeom>
          <a:solidFill>
            <a:srgbClr val="FFFFFF"/>
          </a:solidFill>
          <a:ln w="9525" cap="flat" cmpd="sng" algn="ctr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303030"/>
              </a:solidFill>
              <a:effectLst/>
              <a:uLnTx/>
              <a:uFillTx/>
              <a:latin typeface="Futura Lt BT"/>
              <a:ea typeface="ＭＳ Ｐゴシック" charset="0"/>
            </a:endParaRPr>
          </a:p>
        </p:txBody>
      </p:sp>
      <p:graphicFrame>
        <p:nvGraphicFramePr>
          <p:cNvPr id="10" name="Tabelle 106">
            <a:extLst>
              <a:ext uri="{FF2B5EF4-FFF2-40B4-BE49-F238E27FC236}">
                <a16:creationId xmlns="" xmlns:a16="http://schemas.microsoft.com/office/drawing/2014/main" id="{4F4B9881-924E-4A41-92E8-4FBAECC6898F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01920763"/>
              </p:ext>
            </p:extLst>
          </p:nvPr>
        </p:nvGraphicFramePr>
        <p:xfrm>
          <a:off x="4771599" y="2200865"/>
          <a:ext cx="2820221" cy="773040"/>
        </p:xfrm>
        <a:graphic>
          <a:graphicData uri="http://schemas.openxmlformats.org/drawingml/2006/table">
            <a:tbl>
              <a:tblPr firstRow="1" bandRow="1"/>
              <a:tblGrid>
                <a:gridCol w="14737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464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44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ＭＳ Ｐゴシック"/>
                          <a:cs typeface="Arial" panose="020B0604020202020204" pitchFamily="34" charset="0"/>
                        </a:rPr>
                        <a:t>Test1</a:t>
                      </a:r>
                      <a:endParaRPr lang="en-GB" sz="1050" b="1" kern="1200" dirty="0">
                        <a:solidFill>
                          <a:schemeClr val="lt1"/>
                        </a:solidFill>
                        <a:latin typeface="+mn-lt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0" marR="0" marT="36000" marB="36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GB" sz="1050" kern="1200" dirty="0" smtClean="0">
                        <a:solidFill>
                          <a:schemeClr val="dk1"/>
                        </a:solidFill>
                        <a:latin typeface="+mn-lt"/>
                        <a:ea typeface="ＭＳ Ｐゴシック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050" kern="1200" dirty="0" smtClean="0">
                        <a:solidFill>
                          <a:schemeClr val="dk1"/>
                        </a:solidFill>
                        <a:latin typeface="+mn-lt"/>
                        <a:ea typeface="ＭＳ Ｐゴシック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100" kern="1200" dirty="0" smtClean="0">
                        <a:solidFill>
                          <a:schemeClr val="dk1"/>
                        </a:solidFill>
                        <a:latin typeface="+mn-lt"/>
                        <a:ea typeface="ＭＳ Ｐゴシック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700" kern="1200" dirty="0" smtClean="0">
                        <a:solidFill>
                          <a:schemeClr val="dk1"/>
                        </a:solidFill>
                        <a:latin typeface="+mn-lt"/>
                        <a:ea typeface="ＭＳ Ｐゴシック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700" kern="1200" dirty="0">
                        <a:solidFill>
                          <a:schemeClr val="dk1"/>
                        </a:solidFill>
                        <a:latin typeface="+mn-lt"/>
                        <a:ea typeface="ＭＳ Ｐゴシック"/>
                        <a:cs typeface="+mn-cs"/>
                      </a:endParaRPr>
                    </a:p>
                  </a:txBody>
                  <a:tcPr marL="72000" marR="72000" marT="36000" marB="3600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elle 118">
            <a:extLst>
              <a:ext uri="{FF2B5EF4-FFF2-40B4-BE49-F238E27FC236}">
                <a16:creationId xmlns="" xmlns:a16="http://schemas.microsoft.com/office/drawing/2014/main" id="{302FFB2E-1CCD-4998-9EA0-2A147AE87F0A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55352586"/>
              </p:ext>
            </p:extLst>
          </p:nvPr>
        </p:nvGraphicFramePr>
        <p:xfrm>
          <a:off x="4772551" y="2984492"/>
          <a:ext cx="2820221" cy="1214163"/>
        </p:xfrm>
        <a:graphic>
          <a:graphicData uri="http://schemas.openxmlformats.org/drawingml/2006/table">
            <a:tbl>
              <a:tblPr firstRow="1" bandRow="1"/>
              <a:tblGrid>
                <a:gridCol w="9561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78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862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5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ＭＳ Ｐゴシック"/>
                          <a:cs typeface="Arial" panose="020B0604020202020204" pitchFamily="34" charset="0"/>
                        </a:rPr>
                        <a:t>Test2</a:t>
                      </a:r>
                      <a:endParaRPr lang="en-GB" sz="1050" b="1" kern="1200" dirty="0">
                        <a:solidFill>
                          <a:schemeClr val="lt1"/>
                        </a:solidFill>
                        <a:latin typeface="+mn-lt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0" marR="0" marT="36000" marB="36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ＭＳ Ｐゴシック"/>
                          <a:cs typeface="Arial" panose="020B0604020202020204" pitchFamily="34" charset="0"/>
                        </a:rPr>
                        <a:t>Test3</a:t>
                      </a:r>
                      <a:endParaRPr lang="en-GB" sz="1050" b="1" kern="1200" dirty="0">
                        <a:solidFill>
                          <a:schemeClr val="lt1"/>
                        </a:solidFill>
                        <a:latin typeface="+mn-lt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utura Lt BT"/>
                          <a:ea typeface="ＭＳ Ｐゴシック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ＭＳ Ｐゴシック"/>
                          <a:cs typeface="Arial" panose="020B0604020202020204" pitchFamily="34" charset="0"/>
                        </a:rPr>
                        <a:t>Test4</a:t>
                      </a:r>
                      <a:endParaRPr lang="en-GB" sz="1050" b="1" kern="1200" dirty="0">
                        <a:solidFill>
                          <a:schemeClr val="lt1"/>
                        </a:solidFill>
                        <a:latin typeface="+mn-lt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5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utura Lt BT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utura Lt BT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utura Lt BT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utura Lt BT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utura Lt BT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utura Lt BT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utura Lt BT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utura Lt BT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utura Lt BT"/>
                          <a:ea typeface="ＭＳ Ｐゴシック"/>
                        </a:defRPr>
                      </a:lvl9pPr>
                    </a:lstStyle>
                    <a:p>
                      <a:endParaRPr lang="en-GB" sz="1050" dirty="0">
                        <a:latin typeface="+mn-lt"/>
                      </a:endParaRPr>
                    </a:p>
                  </a:txBody>
                  <a:tcPr marL="72000" marR="72000" marT="36000" marB="36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B3B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utura Lt BT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utura Lt BT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utura Lt BT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utura Lt BT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utura Lt BT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utura Lt BT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utura Lt BT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utura Lt BT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utura Lt BT"/>
                          <a:ea typeface="ＭＳ Ｐゴシック"/>
                        </a:defRPr>
                      </a:lvl9pPr>
                    </a:lstStyle>
                    <a:p>
                      <a:endParaRPr lang="en-GB" sz="1050" dirty="0">
                        <a:latin typeface="+mn-lt"/>
                      </a:endParaRP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endParaRPr lang="en-GB" sz="900" dirty="0">
                        <a:latin typeface="+mn-lt"/>
                      </a:endParaRPr>
                    </a:p>
                  </a:txBody>
                  <a:tcPr marL="72000" marR="72000" marT="36000" marB="36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B3B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utura Lt BT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utura Lt BT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utura Lt BT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utura Lt BT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utura Lt BT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utura Lt BT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utura Lt BT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utura Lt BT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utura Lt BT"/>
                          <a:ea typeface="ＭＳ Ｐゴシック"/>
                        </a:defRPr>
                      </a:lvl9pPr>
                    </a:lstStyle>
                    <a:p>
                      <a:endParaRPr lang="en-GB" sz="700" dirty="0">
                        <a:latin typeface="+mn-lt"/>
                      </a:endParaRPr>
                    </a:p>
                    <a:p>
                      <a:endParaRPr lang="en-GB" sz="700" dirty="0">
                        <a:latin typeface="+mn-lt"/>
                      </a:endParaRPr>
                    </a:p>
                    <a:p>
                      <a:endParaRPr lang="en-GB" sz="700" dirty="0">
                        <a:latin typeface="+mn-lt"/>
                      </a:endParaRPr>
                    </a:p>
                    <a:p>
                      <a:endParaRPr lang="en-GB" sz="700" dirty="0">
                        <a:latin typeface="+mn-lt"/>
                      </a:endParaRPr>
                    </a:p>
                    <a:p>
                      <a:endParaRPr lang="en-GB" sz="700" dirty="0">
                        <a:latin typeface="+mn-lt"/>
                      </a:endParaRPr>
                    </a:p>
                    <a:p>
                      <a:endParaRPr lang="en-GB" sz="700" dirty="0">
                        <a:latin typeface="+mn-lt"/>
                      </a:endParaRPr>
                    </a:p>
                    <a:p>
                      <a:endParaRPr lang="en-GB" sz="200" dirty="0">
                        <a:latin typeface="+mn-lt"/>
                      </a:endParaRPr>
                    </a:p>
                    <a:p>
                      <a:endParaRPr lang="en-GB" sz="200" dirty="0">
                        <a:latin typeface="+mn-lt"/>
                      </a:endParaRPr>
                    </a:p>
                    <a:p>
                      <a:endParaRPr lang="en-GB" sz="200" dirty="0">
                        <a:latin typeface="+mn-lt"/>
                      </a:endParaRPr>
                    </a:p>
                    <a:p>
                      <a:endParaRPr lang="en-GB" sz="100" dirty="0">
                        <a:latin typeface="+mn-lt"/>
                      </a:endParaRPr>
                    </a:p>
                  </a:txBody>
                  <a:tcPr marL="72000" marR="72000" marT="36000" marB="36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B3B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Abgerundetes Rechteck 179">
            <a:extLst>
              <a:ext uri="{FF2B5EF4-FFF2-40B4-BE49-F238E27FC236}">
                <a16:creationId xmlns="" xmlns:a16="http://schemas.microsoft.com/office/drawing/2014/main" id="{018D030C-EB83-4105-8BBA-095483CFA692}"/>
              </a:ext>
            </a:extLst>
          </p:cNvPr>
          <p:cNvSpPr/>
          <p:nvPr/>
        </p:nvSpPr>
        <p:spPr bwMode="gray">
          <a:xfrm>
            <a:off x="5126847" y="3542248"/>
            <a:ext cx="220748" cy="540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6" name="Abgerundetes Rechteck 179">
            <a:extLst>
              <a:ext uri="{FF2B5EF4-FFF2-40B4-BE49-F238E27FC236}">
                <a16:creationId xmlns="" xmlns:a16="http://schemas.microsoft.com/office/drawing/2014/main" id="{018D030C-EB83-4105-8BBA-095483CFA692}"/>
              </a:ext>
            </a:extLst>
          </p:cNvPr>
          <p:cNvSpPr/>
          <p:nvPr/>
        </p:nvSpPr>
        <p:spPr bwMode="gray">
          <a:xfrm>
            <a:off x="6066416" y="3550040"/>
            <a:ext cx="220748" cy="540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7" name="Abgerundetes Rechteck 179">
            <a:extLst>
              <a:ext uri="{FF2B5EF4-FFF2-40B4-BE49-F238E27FC236}">
                <a16:creationId xmlns="" xmlns:a16="http://schemas.microsoft.com/office/drawing/2014/main" id="{018D030C-EB83-4105-8BBA-095483CFA692}"/>
              </a:ext>
            </a:extLst>
          </p:cNvPr>
          <p:cNvSpPr/>
          <p:nvPr/>
        </p:nvSpPr>
        <p:spPr bwMode="gray">
          <a:xfrm>
            <a:off x="7005985" y="3556453"/>
            <a:ext cx="220748" cy="540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8" name="Abgerundetes Rechteck 179">
            <a:extLst>
              <a:ext uri="{FF2B5EF4-FFF2-40B4-BE49-F238E27FC236}">
                <a16:creationId xmlns="" xmlns:a16="http://schemas.microsoft.com/office/drawing/2014/main" id="{018D030C-EB83-4105-8BBA-095483CFA692}"/>
              </a:ext>
            </a:extLst>
          </p:cNvPr>
          <p:cNvSpPr/>
          <p:nvPr/>
        </p:nvSpPr>
        <p:spPr bwMode="gray">
          <a:xfrm>
            <a:off x="6785237" y="2317385"/>
            <a:ext cx="220748" cy="540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32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  <p:tag name="VCT-RADIUS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Futura Lt BT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2020-10-13T23:38:50Z</dcterms:created>
  <dcterms:modified xsi:type="dcterms:W3CDTF">2020-10-14T00:26:51Z</dcterms:modified>
</cp:coreProperties>
</file>