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7133" autoAdjust="0"/>
  </p:normalViewPr>
  <p:slideViewPr>
    <p:cSldViewPr>
      <p:cViewPr varScale="1">
        <p:scale>
          <a:sx n="109" d="100"/>
          <a:sy n="109" d="100"/>
        </p:scale>
        <p:origin x="10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0953485606450626"/>
          <c:y val="8.7517404508958382E-2"/>
          <c:w val="0.65069511055892115"/>
          <c:h val="0.835422119100704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Домены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incru.net</c:v>
                </c:pt>
                <c:pt idx="1">
                  <c:v>netwh.ru</c:v>
                </c:pt>
                <c:pt idx="2">
                  <c:v>nic.ru</c:v>
                </c:pt>
                <c:pt idx="3">
                  <c:v>pingvist.com</c:v>
                </c:pt>
                <c:pt idx="4">
                  <c:v>bul.net</c:v>
                </c:pt>
                <c:pt idx="5">
                  <c:v>spaceweb.ru</c:v>
                </c:pt>
                <c:pt idx="6">
                  <c:v>onegreatnet.com</c:v>
                </c:pt>
                <c:pt idx="7">
                  <c:v>r01.ru</c:v>
                </c:pt>
                <c:pt idx="8">
                  <c:v>masterhost.ru</c:v>
                </c:pt>
                <c:pt idx="9">
                  <c:v>Не указаны</c:v>
                </c:pt>
                <c:pt idx="10">
                  <c:v>Прочие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72</c:v>
                </c:pt>
                <c:pt idx="1">
                  <c:v>64</c:v>
                </c:pt>
                <c:pt idx="2">
                  <c:v>33</c:v>
                </c:pt>
                <c:pt idx="3">
                  <c:v>23</c:v>
                </c:pt>
                <c:pt idx="4">
                  <c:v>21</c:v>
                </c:pt>
                <c:pt idx="5">
                  <c:v>15</c:v>
                </c:pt>
                <c:pt idx="6">
                  <c:v>14</c:v>
                </c:pt>
                <c:pt idx="7">
                  <c:v>11</c:v>
                </c:pt>
                <c:pt idx="8">
                  <c:v>10</c:v>
                </c:pt>
                <c:pt idx="9">
                  <c:v>8</c:v>
                </c:pt>
                <c:pt idx="10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701744"/>
        <c:axId val="179307568"/>
      </c:barChart>
      <c:catAx>
        <c:axId val="1807017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anchor="ctr" anchorCtr="0"/>
          <a:lstStyle/>
          <a:p>
            <a:pPr>
              <a:defRPr sz="1400" b="1"/>
            </a:pPr>
            <a:endParaRPr lang="en-US"/>
          </a:p>
        </c:txPr>
        <c:crossAx val="179307568"/>
        <c:crosses val="autoZero"/>
        <c:auto val="0"/>
        <c:lblAlgn val="ctr"/>
        <c:lblOffset val="1"/>
        <c:noMultiLvlLbl val="0"/>
      </c:catAx>
      <c:valAx>
        <c:axId val="1793075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80701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white">
          <a:xfrm>
            <a:off x="0" y="4221163"/>
            <a:ext cx="9144000" cy="26368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 rot="10800000">
            <a:off x="7413625" y="5162550"/>
            <a:ext cx="1655763" cy="1630363"/>
            <a:chOff x="0" y="2704"/>
            <a:chExt cx="1063" cy="1086"/>
          </a:xfrm>
        </p:grpSpPr>
        <p:sp>
          <p:nvSpPr>
            <p:cNvPr id="6" name="Rectangle 19"/>
            <p:cNvSpPr>
              <a:spLocks noChangeArrowheads="1"/>
            </p:cNvSpPr>
            <p:nvPr userDrawn="1"/>
          </p:nvSpPr>
          <p:spPr bwMode="ltGray">
            <a:xfrm>
              <a:off x="-3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Rectangle 20"/>
            <p:cNvSpPr>
              <a:spLocks noChangeArrowheads="1"/>
            </p:cNvSpPr>
            <p:nvPr userDrawn="1"/>
          </p:nvSpPr>
          <p:spPr bwMode="ltGray">
            <a:xfrm>
              <a:off x="291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Rectangle 21"/>
            <p:cNvSpPr>
              <a:spLocks noChangeArrowheads="1"/>
            </p:cNvSpPr>
            <p:nvPr userDrawn="1"/>
          </p:nvSpPr>
          <p:spPr bwMode="ltGray">
            <a:xfrm>
              <a:off x="564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Rectangle 22"/>
            <p:cNvSpPr>
              <a:spLocks noChangeArrowheads="1"/>
            </p:cNvSpPr>
            <p:nvPr userDrawn="1"/>
          </p:nvSpPr>
          <p:spPr bwMode="ltGray">
            <a:xfrm>
              <a:off x="-3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Rectangle 23"/>
            <p:cNvSpPr>
              <a:spLocks noChangeArrowheads="1"/>
            </p:cNvSpPr>
            <p:nvPr userDrawn="1"/>
          </p:nvSpPr>
          <p:spPr bwMode="ltGray">
            <a:xfrm>
              <a:off x="291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Rectangle 24"/>
            <p:cNvSpPr>
              <a:spLocks noChangeArrowheads="1"/>
            </p:cNvSpPr>
            <p:nvPr userDrawn="1"/>
          </p:nvSpPr>
          <p:spPr bwMode="ltGray">
            <a:xfrm>
              <a:off x="564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Rectangle 25"/>
            <p:cNvSpPr>
              <a:spLocks noChangeArrowheads="1"/>
            </p:cNvSpPr>
            <p:nvPr userDrawn="1"/>
          </p:nvSpPr>
          <p:spPr bwMode="ltGray">
            <a:xfrm>
              <a:off x="836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Rectangle 26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Rectangle 27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Rectangle 28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6" name="Group 29"/>
          <p:cNvGrpSpPr>
            <a:grpSpLocks/>
          </p:cNvGrpSpPr>
          <p:nvPr/>
        </p:nvGrpSpPr>
        <p:grpSpPr bwMode="auto">
          <a:xfrm>
            <a:off x="20638" y="4281488"/>
            <a:ext cx="1655762" cy="1630362"/>
            <a:chOff x="0" y="2704"/>
            <a:chExt cx="1063" cy="1086"/>
          </a:xfrm>
        </p:grpSpPr>
        <p:sp>
          <p:nvSpPr>
            <p:cNvPr id="17" name="Rectangle 30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Rectangle 31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Rectangle 32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Rectangle 33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" name="Rectangle 34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Rectangle 35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" name="Rectangle 36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" name="Rectangle 37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5" name="Rectangle 38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6" name="Rectangle 39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81088" y="5443538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4572000"/>
            <a:ext cx="7239000" cy="631825"/>
          </a:xfrm>
        </p:spPr>
        <p:txBody>
          <a:bodyPr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3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969A3-4C9A-4C68-ACB4-78A94DC13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8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ED79D-BF4B-4011-9750-AE3906FE5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69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FEEF6-E6A5-4B87-BDC5-21B563727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6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76F07-CCD8-4BB8-A0CD-1BECCF571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1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7B461-4A7D-41A0-B5BD-836FA95F3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F7C2B-815E-4916-9CFB-B8A3B0923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0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CCE24-643C-4379-B52D-E73C62651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69E46-8770-43A9-864D-CF6D0CBCC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1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03904-15DF-4A76-AB51-83A37F2F1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4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1C21E-5D74-44AA-8759-905F0CA8E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4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CF505-B5B7-46AC-8F1F-9645768F1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Rectangle 38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2052" name="Group 16"/>
          <p:cNvGrpSpPr>
            <a:grpSpLocks/>
          </p:cNvGrpSpPr>
          <p:nvPr/>
        </p:nvGrpSpPr>
        <p:grpSpPr bwMode="auto">
          <a:xfrm>
            <a:off x="44450" y="44450"/>
            <a:ext cx="863600" cy="847725"/>
            <a:chOff x="0" y="2704"/>
            <a:chExt cx="1063" cy="1086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 userDrawn="1"/>
          </p:nvSpPr>
          <p:spPr bwMode="gray">
            <a:xfrm>
              <a:off x="0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gray">
            <a:xfrm>
              <a:off x="295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gray">
            <a:xfrm>
              <a:off x="567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838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3562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2053" name="Group 27"/>
          <p:cNvGrpSpPr>
            <a:grpSpLocks/>
          </p:cNvGrpSpPr>
          <p:nvPr/>
        </p:nvGrpSpPr>
        <p:grpSpPr bwMode="auto">
          <a:xfrm rot="10800000">
            <a:off x="8228013" y="22225"/>
            <a:ext cx="863600" cy="847725"/>
            <a:chOff x="0" y="2704"/>
            <a:chExt cx="1063" cy="1086"/>
          </a:xfrm>
        </p:grpSpPr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6" y="2710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301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 userDrawn="1"/>
          </p:nvSpPr>
          <p:spPr bwMode="gray">
            <a:xfrm>
              <a:off x="573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 userDrawn="1"/>
          </p:nvSpPr>
          <p:spPr bwMode="gray">
            <a:xfrm>
              <a:off x="6" y="300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 userDrawn="1"/>
          </p:nvSpPr>
          <p:spPr bwMode="gray">
            <a:xfrm>
              <a:off x="301" y="299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 userDrawn="1"/>
          </p:nvSpPr>
          <p:spPr bwMode="gray">
            <a:xfrm>
              <a:off x="573" y="299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gray">
            <a:xfrm>
              <a:off x="844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gray">
            <a:xfrm>
              <a:off x="301" y="328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gray">
            <a:xfrm>
              <a:off x="6" y="328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 userDrawn="1"/>
          </p:nvSpPr>
          <p:spPr bwMode="gray">
            <a:xfrm>
              <a:off x="6" y="3568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567488"/>
            <a:ext cx="1524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" y="6565900"/>
            <a:ext cx="609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0EEB54D5-4467-4104-B6FE-55138905C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38200" y="319088"/>
            <a:ext cx="73914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sz="2600" dirty="0" smtClean="0"/>
              <a:t>Новая жизнь</a:t>
            </a:r>
            <a:endParaRPr lang="en-US" sz="2600" dirty="0" smtClean="0"/>
          </a:p>
        </p:txBody>
      </p:sp>
      <p:pic>
        <p:nvPicPr>
          <p:cNvPr id="6148" name="Picture 1" descr="C:\Users\Olga_Alexandrova\Documents\презентации\TCI_Logo_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975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7246477"/>
              </p:ext>
            </p:extLst>
          </p:nvPr>
        </p:nvGraphicFramePr>
        <p:xfrm>
          <a:off x="457200" y="983952"/>
          <a:ext cx="3034680" cy="561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Домены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ns1.incru.net., ns2.incru.net., ns3.incru.net., ns4.incru.net.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ns1.netwh.ru., ns2.netwh.ru.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ns3.nic.ru., ns4.nic.ru., ns8.nic.ru.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ns1.pingvist.com., ns2.pingvist.com.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ns1.bul.net., ns2.bul.net.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ns1.spaceweb.ru., ns2.spaceweb.ru.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ns1.onegreatnet.com., ns2.onegreatnet.com.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ns1.r01.ru., ns2.r01.ru.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ns.masterhost.ru., ns1.masterhost.ru., ns2.masterhost.ru.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Не указаны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Прочие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8788794"/>
              </p:ext>
            </p:extLst>
          </p:nvPr>
        </p:nvGraphicFramePr>
        <p:xfrm>
          <a:off x="3851920" y="1076325"/>
          <a:ext cx="5112568" cy="5449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401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+++cdb2004c007l">
  <a:themeElements>
    <a:clrScheme name="sample 3">
      <a:dk1>
        <a:srgbClr val="000066"/>
      </a:dk1>
      <a:lt1>
        <a:srgbClr val="FFFFFF"/>
      </a:lt1>
      <a:dk2>
        <a:srgbClr val="50A834"/>
      </a:dk2>
      <a:lt2>
        <a:srgbClr val="B2B2B2"/>
      </a:lt2>
      <a:accent1>
        <a:srgbClr val="2045AE"/>
      </a:accent1>
      <a:accent2>
        <a:srgbClr val="FF9933"/>
      </a:accent2>
      <a:accent3>
        <a:srgbClr val="FFFFFF"/>
      </a:accent3>
      <a:accent4>
        <a:srgbClr val="000056"/>
      </a:accent4>
      <a:accent5>
        <a:srgbClr val="ABB0D3"/>
      </a:accent5>
      <a:accent6>
        <a:srgbClr val="E78A2D"/>
      </a:accent6>
      <a:hlink>
        <a:srgbClr val="3DC5C5"/>
      </a:hlink>
      <a:folHlink>
        <a:srgbClr val="6B41B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C1A37"/>
        </a:dk1>
        <a:lt1>
          <a:srgbClr val="FFFFFF"/>
        </a:lt1>
        <a:dk2>
          <a:srgbClr val="FFFFE7"/>
        </a:dk2>
        <a:lt2>
          <a:srgbClr val="B2B2B2"/>
        </a:lt2>
        <a:accent1>
          <a:srgbClr val="C06C98"/>
        </a:accent1>
        <a:accent2>
          <a:srgbClr val="FF9966"/>
        </a:accent2>
        <a:accent3>
          <a:srgbClr val="FFFFFF"/>
        </a:accent3>
        <a:accent4>
          <a:srgbClr val="40142D"/>
        </a:accent4>
        <a:accent5>
          <a:srgbClr val="DCBACA"/>
        </a:accent5>
        <a:accent6>
          <a:srgbClr val="E78A5C"/>
        </a:accent6>
        <a:hlink>
          <a:srgbClr val="BD6D45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2879B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ACBED4"/>
        </a:accent5>
        <a:accent6>
          <a:srgbClr val="008AB9"/>
        </a:accent6>
        <a:hlink>
          <a:srgbClr val="A9683B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0A834"/>
        </a:dk2>
        <a:lt2>
          <a:srgbClr val="B2B2B2"/>
        </a:lt2>
        <a:accent1>
          <a:srgbClr val="2045AE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BB0D3"/>
        </a:accent5>
        <a:accent6>
          <a:srgbClr val="E78A2D"/>
        </a:accent6>
        <a:hlink>
          <a:srgbClr val="3DC5C5"/>
        </a:hlink>
        <a:folHlink>
          <a:srgbClr val="6B41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+++cdb2004c007l</Template>
  <TotalTime>419</TotalTime>
  <Words>63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Verdana</vt:lpstr>
      <vt:lpstr>Wingdings</vt:lpstr>
      <vt:lpstr>+++cdb2004c007l</vt:lpstr>
      <vt:lpstr>Новая жизнь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Marina Nikerova</dc:creator>
  <cp:lastModifiedBy>Timur Gadzo</cp:lastModifiedBy>
  <cp:revision>58</cp:revision>
  <dcterms:created xsi:type="dcterms:W3CDTF">2010-06-09T14:17:01Z</dcterms:created>
  <dcterms:modified xsi:type="dcterms:W3CDTF">2018-09-18T08:52:52Z</dcterms:modified>
</cp:coreProperties>
</file>