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975C8-104E-4DE2-9002-45CC47CDADB2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216DA-56CA-4873-A565-4597DC19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08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975C8-104E-4DE2-9002-45CC47CDADB2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216DA-56CA-4873-A565-4597DC19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45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975C8-104E-4DE2-9002-45CC47CDADB2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216DA-56CA-4873-A565-4597DC19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23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975C8-104E-4DE2-9002-45CC47CDADB2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216DA-56CA-4873-A565-4597DC19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99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975C8-104E-4DE2-9002-45CC47CDADB2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216DA-56CA-4873-A565-4597DC19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01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975C8-104E-4DE2-9002-45CC47CDADB2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216DA-56CA-4873-A565-4597DC19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4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975C8-104E-4DE2-9002-45CC47CDADB2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216DA-56CA-4873-A565-4597DC19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673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975C8-104E-4DE2-9002-45CC47CDADB2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216DA-56CA-4873-A565-4597DC19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00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975C8-104E-4DE2-9002-45CC47CDADB2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216DA-56CA-4873-A565-4597DC19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25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975C8-104E-4DE2-9002-45CC47CDADB2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216DA-56CA-4873-A565-4597DC19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6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975C8-104E-4DE2-9002-45CC47CDADB2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216DA-56CA-4873-A565-4597DC19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975C8-104E-4DE2-9002-45CC47CDADB2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216DA-56CA-4873-A565-4597DC19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7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75934" y="1432874"/>
            <a:ext cx="8927183" cy="372358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22B14C"/>
              </a:clrFrom>
              <a:clrTo>
                <a:srgbClr val="22B14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640" y="2341783"/>
            <a:ext cx="1905770" cy="1905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113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me</cp:lastModifiedBy>
  <cp:revision>2</cp:revision>
  <dcterms:created xsi:type="dcterms:W3CDTF">2018-09-14T15:26:10Z</dcterms:created>
  <dcterms:modified xsi:type="dcterms:W3CDTF">2018-09-14T15:31:31Z</dcterms:modified>
</cp:coreProperties>
</file>