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1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1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6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1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5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012D-9E58-4034-97BE-CA4E9BC2687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5804-D339-42B6-BC6A-A49DACD7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9843" y="1733160"/>
            <a:ext cx="5000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WordArt 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Shadow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4690" y="2970753"/>
            <a:ext cx="5369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WordArt </a:t>
            </a:r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Hatching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104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1</cp:revision>
  <dcterms:created xsi:type="dcterms:W3CDTF">2018-09-03T19:44:25Z</dcterms:created>
  <dcterms:modified xsi:type="dcterms:W3CDTF">2018-09-03T19:46:49Z</dcterms:modified>
</cp:coreProperties>
</file>