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3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1F2"/>
    <a:srgbClr val="9ABFC0"/>
    <a:srgbClr val="00E850"/>
    <a:srgbClr val="57C1E3"/>
    <a:srgbClr val="26C1E3"/>
    <a:srgbClr val="26A6C1"/>
    <a:srgbClr val="4E82C2"/>
    <a:srgbClr val="89C3EA"/>
    <a:srgbClr val="C2D9B0"/>
    <a:srgbClr val="9AB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48" autoAdjust="0"/>
    <p:restoredTop sz="88503"/>
  </p:normalViewPr>
  <p:slideViewPr>
    <p:cSldViewPr snapToGrid="0" snapToObjects="1">
      <p:cViewPr varScale="1">
        <p:scale>
          <a:sx n="99" d="100"/>
          <a:sy n="99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A56D1-C1C4-084A-AFE4-CEBE9330937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6E6E4-F200-4E49-9AEB-A5ACBBD9F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6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6E6E4-F200-4E49-9AEB-A5ACBBD9F4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76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4788994"/>
            <a:ext cx="7801511" cy="111863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5907625"/>
            <a:ext cx="7801511" cy="564428"/>
          </a:xfrm>
        </p:spPr>
        <p:txBody>
          <a:bodyPr anchor="ctr"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Zoom Rep Name | month.day.17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2080" y="5747658"/>
            <a:ext cx="2395370" cy="54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h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5087572" y="4136474"/>
            <a:ext cx="4971166" cy="4471653"/>
          </a:xfrm>
          <a:prstGeom prst="ellipse">
            <a:avLst/>
          </a:prstGeom>
          <a:noFill/>
          <a:ln w="5715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8917533" y="3156343"/>
            <a:ext cx="3196773" cy="5000340"/>
            <a:chOff x="416513" y="3156343"/>
            <a:chExt cx="3196773" cy="5000340"/>
          </a:xfrm>
        </p:grpSpPr>
        <p:pic>
          <p:nvPicPr>
            <p:cNvPr id="4" name="Picture 3" descr="iPhone6_mockup_front_white.png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6513" y="3156343"/>
              <a:ext cx="3196773" cy="50003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4921" y="3936642"/>
              <a:ext cx="1939759" cy="3421488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 userDrawn="1"/>
        </p:nvGrpSpPr>
        <p:grpSpPr>
          <a:xfrm>
            <a:off x="-125075" y="3360718"/>
            <a:ext cx="6609002" cy="3965401"/>
            <a:chOff x="5713628" y="3360718"/>
            <a:chExt cx="6609002" cy="396540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13628" y="3360718"/>
              <a:ext cx="6609002" cy="396540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09164" y="3687581"/>
              <a:ext cx="4822334" cy="3050498"/>
            </a:xfrm>
            <a:prstGeom prst="rect">
              <a:avLst/>
            </a:prstGeom>
          </p:spPr>
        </p:pic>
      </p:grpSp>
      <p:sp>
        <p:nvSpPr>
          <p:cNvPr id="9" name="Oval 8"/>
          <p:cNvSpPr/>
          <p:nvPr userDrawn="1"/>
        </p:nvSpPr>
        <p:spPr>
          <a:xfrm rot="21316916" flipV="1">
            <a:off x="6196023" y="4181561"/>
            <a:ext cx="461514" cy="4616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/>
            <a:endParaRPr lang="bg-BG" sz="900"/>
          </a:p>
        </p:txBody>
      </p:sp>
      <p:sp>
        <p:nvSpPr>
          <p:cNvPr id="10" name="Oval 9"/>
          <p:cNvSpPr/>
          <p:nvPr userDrawn="1"/>
        </p:nvSpPr>
        <p:spPr>
          <a:xfrm rot="21316916" flipV="1">
            <a:off x="7289766" y="3892900"/>
            <a:ext cx="461514" cy="4616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/>
            <a:endParaRPr lang="bg-BG" sz="900"/>
          </a:p>
        </p:txBody>
      </p:sp>
      <p:sp>
        <p:nvSpPr>
          <p:cNvPr id="11" name="Oval 10"/>
          <p:cNvSpPr/>
          <p:nvPr userDrawn="1"/>
        </p:nvSpPr>
        <p:spPr>
          <a:xfrm rot="21316916" flipV="1">
            <a:off x="8514555" y="4177308"/>
            <a:ext cx="461514" cy="4616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/>
            <a:endParaRPr lang="bg-BG" sz="9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1958" y="4056318"/>
            <a:ext cx="164011" cy="1456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056" y="4322665"/>
            <a:ext cx="218512" cy="1709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28489" y="4340225"/>
            <a:ext cx="186084" cy="14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t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592" y="426720"/>
            <a:ext cx="6004560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48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4344838" y="3244334"/>
            <a:ext cx="3502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Transition</a:t>
            </a:r>
          </a:p>
        </p:txBody>
      </p:sp>
    </p:spTree>
    <p:extLst>
      <p:ext uri="{BB962C8B-B14F-4D97-AF65-F5344CB8AC3E}">
        <p14:creationId xmlns:p14="http://schemas.microsoft.com/office/powerpoint/2010/main" val="1797753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5218"/>
            <a:ext cx="10515600" cy="905377"/>
          </a:xfrm>
        </p:spPr>
        <p:txBody>
          <a:bodyPr/>
          <a:lstStyle>
            <a:lvl1pPr>
              <a:defRPr b="1" i="0">
                <a:latin typeface="Avenir Heavy" charset="0"/>
                <a:ea typeface="Avenir Heavy" charset="0"/>
                <a:cs typeface="Avenir Heavy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0595"/>
            <a:ext cx="10515600" cy="46589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80595"/>
            <a:ext cx="5181600" cy="47183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80595"/>
            <a:ext cx="5181600" cy="47183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ZoomRo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70041" y="6479395"/>
            <a:ext cx="2879559" cy="261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1100" b="0" i="0" kern="1200" spc="20" baseline="0" dirty="0">
                <a:solidFill>
                  <a:schemeClr val="bg1">
                    <a:lumMod val="65000"/>
                  </a:schemeClr>
                </a:solidFill>
                <a:effectLst/>
                <a:latin typeface="Helvetica Neue Light" charset="0"/>
                <a:ea typeface="Helvetica Neue Light" charset="0"/>
                <a:cs typeface="Helvetica Neue Light" charset="0"/>
              </a:rPr>
              <a:t>© 2017 </a:t>
            </a:r>
            <a:r>
              <a:rPr lang="en-US" sz="1100" b="0" i="0" spc="20" baseline="0" dirty="0">
                <a:solidFill>
                  <a:schemeClr val="bg1">
                    <a:lumMod val="6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Zoom Video Communications, Inc.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1625757" y="6479341"/>
            <a:ext cx="3369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270A17-9FE7-A748-8A17-2C21CED227FF}" type="slidenum">
              <a:rPr lang="sk-SK" sz="1100" b="0" i="0" kern="1200" smtClean="0">
                <a:solidFill>
                  <a:schemeClr val="bg1">
                    <a:lumMod val="65000"/>
                  </a:schemeClr>
                </a:solidFill>
                <a:effectLst/>
                <a:latin typeface="Helvetica Neue Light" charset="0"/>
                <a:ea typeface="Helvetica Neue Light" charset="0"/>
                <a:cs typeface="Helvetica Neue Light" charset="0"/>
              </a:rPr>
              <a:t>‹#›</a:t>
            </a:fld>
            <a:endParaRPr lang="en-US" sz="1100" b="0" i="0" dirty="0">
              <a:solidFill>
                <a:schemeClr val="bg1">
                  <a:lumMod val="65000"/>
                </a:schemeClr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549" y="6124075"/>
            <a:ext cx="2692401" cy="29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87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537209" y="6479395"/>
            <a:ext cx="31175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0" i="0" kern="1200" spc="20" baseline="0" dirty="0">
                <a:solidFill>
                  <a:schemeClr val="bg1">
                    <a:lumMod val="65000"/>
                  </a:schemeClr>
                </a:solidFill>
                <a:effectLst/>
                <a:latin typeface="Helvetica Neue Light" charset="0"/>
                <a:ea typeface="Helvetica Neue Light" charset="0"/>
                <a:cs typeface="Helvetica Neue Light" charset="0"/>
              </a:rPr>
              <a:t>Confidential</a:t>
            </a:r>
            <a:endParaRPr lang="en-US" sz="1100" b="0" i="0" spc="20" baseline="0" dirty="0">
              <a:solidFill>
                <a:schemeClr val="bg1">
                  <a:lumMod val="65000"/>
                </a:schemeClr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75218"/>
            <a:ext cx="10515600" cy="905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80595"/>
            <a:ext cx="10515600" cy="4658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923" y="6510919"/>
            <a:ext cx="872218" cy="19845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157855" y="6479395"/>
            <a:ext cx="31175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b="0" i="0" kern="1200" spc="20" baseline="0" dirty="0">
                <a:solidFill>
                  <a:schemeClr val="bg1">
                    <a:lumMod val="65000"/>
                  </a:schemeClr>
                </a:solidFill>
                <a:effectLst/>
                <a:latin typeface="Helvetica Neue Light" charset="0"/>
                <a:ea typeface="Helvetica Neue Light" charset="0"/>
                <a:cs typeface="Helvetica Neue Light" charset="0"/>
              </a:rPr>
              <a:t>© 2017 </a:t>
            </a:r>
            <a:r>
              <a:rPr lang="en-US" sz="1100" b="0" i="0" spc="20" baseline="0" dirty="0">
                <a:solidFill>
                  <a:schemeClr val="bg1">
                    <a:lumMod val="6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Zoom Video Communications, Inc.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625757" y="6479341"/>
            <a:ext cx="3369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270A17-9FE7-A748-8A17-2C21CED227FF}" type="slidenum">
              <a:rPr lang="sk-SK" sz="1100" b="0" i="0" kern="1200" smtClean="0">
                <a:solidFill>
                  <a:schemeClr val="bg1">
                    <a:lumMod val="65000"/>
                  </a:schemeClr>
                </a:solidFill>
                <a:effectLst/>
                <a:latin typeface="Helvetica Neue Light" charset="0"/>
                <a:ea typeface="Helvetica Neue Light" charset="0"/>
                <a:cs typeface="Helvetica Neue Light" charset="0"/>
              </a:rPr>
              <a:t>‹#›</a:t>
            </a:fld>
            <a:endParaRPr lang="en-US" sz="1100" b="0" i="0" dirty="0">
              <a:solidFill>
                <a:schemeClr val="bg1">
                  <a:lumMod val="65000"/>
                </a:schemeClr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62" r:id="rId6"/>
    <p:sldLayoutId id="2147483654" r:id="rId7"/>
    <p:sldLayoutId id="2147483658" r:id="rId8"/>
    <p:sldLayoutId id="2147483663" r:id="rId9"/>
    <p:sldLayoutId id="2147483655" r:id="rId10"/>
    <p:sldLayoutId id="2147483661" r:id="rId11"/>
    <p:sldLayoutId id="21474836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2"/>
          </a:solidFill>
          <a:latin typeface="Avenir Heavy" charset="0"/>
          <a:ea typeface="Avenir Heavy" charset="0"/>
          <a:cs typeface="Avenir Heavy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2"/>
          </a:solidFill>
          <a:latin typeface="Helvetica Neue" charset="0"/>
          <a:ea typeface="Helvetica Neue" charset="0"/>
          <a:cs typeface="Helvetica Neue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2"/>
          </a:solidFill>
          <a:latin typeface="Helvetica Neue" charset="0"/>
          <a:ea typeface="Helvetica Neue" charset="0"/>
          <a:cs typeface="Helvetica Neue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2"/>
          </a:solidFill>
          <a:latin typeface="Helvetica Neue" charset="0"/>
          <a:ea typeface="Helvetica Neue" charset="0"/>
          <a:cs typeface="Helvetica Neue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2"/>
          </a:solidFill>
          <a:latin typeface="Helvetica Neue" charset="0"/>
          <a:ea typeface="Helvetica Neue" charset="0"/>
          <a:cs typeface="Helvetica Neue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2"/>
          </a:solidFill>
          <a:latin typeface="Helvetica Neue" charset="0"/>
          <a:ea typeface="Helvetica Neue" charset="0"/>
          <a:cs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 amt="5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17115"/>
            <a:ext cx="12192000" cy="3023771"/>
          </a:xfrm>
          <a:prstGeom prst="rect">
            <a:avLst/>
          </a:prstGeom>
        </p:spPr>
      </p:pic>
      <p:sp>
        <p:nvSpPr>
          <p:cNvPr id="10" name="Shape 282"/>
          <p:cNvSpPr/>
          <p:nvPr/>
        </p:nvSpPr>
        <p:spPr>
          <a:xfrm>
            <a:off x="0" y="1917114"/>
            <a:ext cx="12192000" cy="3023771"/>
          </a:xfrm>
          <a:prstGeom prst="rect">
            <a:avLst/>
          </a:prstGeom>
          <a:gradFill>
            <a:gsLst>
              <a:gs pos="0">
                <a:schemeClr val="accent4">
                  <a:alpha val="80000"/>
                </a:schemeClr>
              </a:gs>
              <a:gs pos="77000">
                <a:schemeClr val="accent6">
                  <a:alpha val="80000"/>
                </a:schemeClr>
              </a:gs>
            </a:gsLst>
            <a:lin ang="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512"/>
          <p:cNvSpPr/>
          <p:nvPr/>
        </p:nvSpPr>
        <p:spPr>
          <a:xfrm>
            <a:off x="793051" y="578685"/>
            <a:ext cx="7257873" cy="619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6666"/>
              </a:lnSpc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rgbClr val="44546A"/>
                </a:solidFill>
                <a:latin typeface="Avenir Heavy" charset="0"/>
                <a:ea typeface="Avenir Heavy" charset="0"/>
                <a:cs typeface="Avenir Heavy" charset="0"/>
                <a:sym typeface="Helvetica Neue"/>
              </a:rPr>
              <a:t>Top Rated By Customers</a:t>
            </a:r>
            <a:endParaRPr lang="en-US" sz="3600" b="1" dirty="0">
              <a:solidFill>
                <a:srgbClr val="44546A"/>
              </a:solidFill>
              <a:latin typeface="Avenir Heavy" charset="0"/>
              <a:ea typeface="Avenir Heavy" charset="0"/>
              <a:cs typeface="Avenir Heavy" charset="0"/>
              <a:sym typeface="Helvetica Neue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946" y="2636344"/>
            <a:ext cx="10291482" cy="158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C8CFF"/>
      </a:accent1>
      <a:accent2>
        <a:srgbClr val="9ABF7B"/>
      </a:accent2>
      <a:accent3>
        <a:srgbClr val="F69C60"/>
      </a:accent3>
      <a:accent4>
        <a:srgbClr val="89C3EA"/>
      </a:accent4>
      <a:accent5>
        <a:srgbClr val="68A0D5"/>
      </a:accent5>
      <a:accent6>
        <a:srgbClr val="4E82C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12483</TotalTime>
  <Words>5</Words>
  <Application>Microsoft Office PowerPoint</Application>
  <PresentationFormat>Widescreen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Avenir Heavy</vt:lpstr>
      <vt:lpstr>Avenir Roman</vt:lpstr>
      <vt:lpstr>Calibri</vt:lpstr>
      <vt:lpstr>Helvetica Neue</vt:lpstr>
      <vt:lpstr>Helvetica Neue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Realmonte</dc:creator>
  <cp:lastModifiedBy>Timur Gadzo</cp:lastModifiedBy>
  <cp:revision>205</cp:revision>
  <dcterms:created xsi:type="dcterms:W3CDTF">2017-10-31T21:09:16Z</dcterms:created>
  <dcterms:modified xsi:type="dcterms:W3CDTF">2020-09-22T07:47:12Z</dcterms:modified>
</cp:coreProperties>
</file>