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lIns="0" rIns="0" tIns="0" bIns="0" anchor="ctr"/>
          <a:p>
            <a:r>
              <a:rPr b="0" lang="de-DE" sz="2200" spc="-1" strike="noStrike">
                <a:latin typeface="Arial"/>
              </a:rPr>
              <a:t>Nutzereingabe(</a:t>
            </a:r>
            <a:r>
              <a:rPr b="0" lang="de-DE" sz="2200" spc="-1" strike="noStrike">
                <a:solidFill>
                  <a:srgbClr val="800080"/>
                </a:solidFill>
                <a:latin typeface="Arial"/>
              </a:rPr>
              <a:t>Monat</a:t>
            </a:r>
            <a:r>
              <a:rPr b="0" lang="de-DE" sz="2200" spc="-1" strike="noStrike">
                <a:latin typeface="Arial"/>
              </a:rPr>
              <a:t>)</a:t>
            </a:r>
            <a:endParaRPr b="0" lang="de-DE" sz="2200" spc="-1" strike="noStrike">
              <a:latin typeface="Arial"/>
            </a:endParaRPr>
          </a:p>
          <a:p>
            <a:r>
              <a:rPr b="0" lang="de-DE" sz="2200" spc="-1" strike="noStrike">
                <a:latin typeface="Arial"/>
              </a:rPr>
              <a:t>Warten(5s, Sanduhr)</a:t>
            </a:r>
            <a:endParaRPr b="0" lang="de-DE" sz="2200" spc="-1" strike="noStrike">
              <a:latin typeface="Arial"/>
            </a:endParaRPr>
          </a:p>
          <a:p>
            <a:endParaRPr b="0" lang="de-DE" sz="2200" spc="-1" strike="noStrike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15</cp:revision>
  <dcterms:created xsi:type="dcterms:W3CDTF">2013-07-15T20:26:40Z</dcterms:created>
  <dcterms:modified xsi:type="dcterms:W3CDTF">2018-09-04T02:13:11Z</dcterms:modified>
</cp:coreProperties>
</file>