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9072000" cy="3004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3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14"/>
          <a:stretch/>
        </p:blipFill>
        <p:spPr>
          <a:xfrm>
            <a:off x="360" y="360"/>
            <a:ext cx="10078920" cy="56732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2000" cy="64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3300" b="1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848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lang="de-DE" sz="209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632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422"/>
              </a:spcAft>
              <a:buClr>
                <a:srgbClr val="006600"/>
              </a:buClr>
              <a:buSzPct val="75000"/>
              <a:buFont typeface="Symbol" charset="2"/>
              <a:buChar char=""/>
            </a:pPr>
            <a:r>
              <a:rPr lang="de-DE" sz="15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10"/>
              </a:spcAft>
              <a:buClr>
                <a:srgbClr val="006600"/>
              </a:buClr>
              <a:buSzPct val="45000"/>
              <a:buFont typeface="Wingdings" charset="2"/>
              <a:buChar char=""/>
            </a:pPr>
            <a:r>
              <a:rPr lang="de-DE" sz="15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D81A376-A623-4493-800C-20337250365A}" type="slidenum">
              <a:rPr lang="de-DE" sz="1400" b="0" strike="noStrike" spc="-1">
                <a:latin typeface="Arial"/>
              </a:rPr>
              <a:t>‹#›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146376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2200" b="0" strike="noStrike" spc="-1" dirty="0">
                <a:latin typeface="Arial"/>
              </a:rPr>
              <a:t>Nutzereingabe(</a:t>
            </a:r>
            <a:r>
              <a:rPr lang="de-DE" sz="2200" b="0" strike="noStrike" spc="-1" dirty="0">
                <a:solidFill>
                  <a:srgbClr val="800080"/>
                </a:solidFill>
                <a:latin typeface="Arial"/>
              </a:rPr>
              <a:t>Monat</a:t>
            </a:r>
            <a:r>
              <a:rPr lang="de-DE" sz="2200" b="0" strike="noStrike" spc="-1" dirty="0">
                <a:latin typeface="Arial"/>
              </a:rPr>
              <a:t>)</a:t>
            </a:r>
          </a:p>
          <a:p>
            <a:r>
              <a:rPr lang="de-DE" sz="2200" b="0" strike="noStrike" spc="-1" dirty="0">
                <a:latin typeface="Arial"/>
              </a:rPr>
              <a:t>Warten(5s, Sanduhr)</a:t>
            </a:r>
            <a:r>
              <a:rPr lang="de-DE" sz="2200" spc="-1" dirty="0">
                <a:latin typeface="Arial"/>
                <a:cs typeface="Arial"/>
              </a:rPr>
              <a:t> </a:t>
            </a:r>
            <a:r>
              <a:rPr lang="de-DE" sz="2200" spc="-1" dirty="0" err="1">
                <a:latin typeface="Arial"/>
                <a:cs typeface="Arial"/>
              </a:rPr>
              <a:t>bako</a:t>
            </a:r>
            <a:endParaRPr lang="de-DE" sz="2200" b="0" strike="noStrike" spc="-1" dirty="0" err="1">
              <a:latin typeface="Arial"/>
              <a:cs typeface="Arial"/>
            </a:endParaRPr>
          </a:p>
          <a:p>
            <a:endParaRPr lang="de-DE" sz="2200" spc="-1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 Green</dc:title>
  <dc:subject/>
  <dc:creator/>
  <dc:description/>
  <cp:lastModifiedBy/>
  <cp:revision>5</cp:revision>
  <dcterms:created xsi:type="dcterms:W3CDTF">2017-11-22T14:09:27Z</dcterms:created>
  <dcterms:modified xsi:type="dcterms:W3CDTF">2018-09-04T00:25:01Z</dcterms:modified>
  <dc:language>pl-PL</dc:language>
</cp:coreProperties>
</file>