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491AD-047C-433C-BF32-56256FB81839}" type="datetimeFigureOut">
              <a:rPr lang="hu-HU" smtClean="0"/>
              <a:t>2018.08.30.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D684F-E4A8-46AD-B538-4DA2DAB2D8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9041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491AD-047C-433C-BF32-56256FB81839}" type="datetimeFigureOut">
              <a:rPr lang="hu-HU" smtClean="0"/>
              <a:t>2018.08.30.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D684F-E4A8-46AD-B538-4DA2DAB2D8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24156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491AD-047C-433C-BF32-56256FB81839}" type="datetimeFigureOut">
              <a:rPr lang="hu-HU" smtClean="0"/>
              <a:t>2018.08.30.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D684F-E4A8-46AD-B538-4DA2DAB2D8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75793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491AD-047C-433C-BF32-56256FB81839}" type="datetimeFigureOut">
              <a:rPr lang="hu-HU" smtClean="0"/>
              <a:t>2018.08.30.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D684F-E4A8-46AD-B538-4DA2DAB2D8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28064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491AD-047C-433C-BF32-56256FB81839}" type="datetimeFigureOut">
              <a:rPr lang="hu-HU" smtClean="0"/>
              <a:t>2018.08.30.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D684F-E4A8-46AD-B538-4DA2DAB2D8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87015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491AD-047C-433C-BF32-56256FB81839}" type="datetimeFigureOut">
              <a:rPr lang="hu-HU" smtClean="0"/>
              <a:t>2018.08.30.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D684F-E4A8-46AD-B538-4DA2DAB2D8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7036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491AD-047C-433C-BF32-56256FB81839}" type="datetimeFigureOut">
              <a:rPr lang="hu-HU" smtClean="0"/>
              <a:t>2018.08.30.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D684F-E4A8-46AD-B538-4DA2DAB2D8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05689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491AD-047C-433C-BF32-56256FB81839}" type="datetimeFigureOut">
              <a:rPr lang="hu-HU" smtClean="0"/>
              <a:t>2018.08.30.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D684F-E4A8-46AD-B538-4DA2DAB2D8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16418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491AD-047C-433C-BF32-56256FB81839}" type="datetimeFigureOut">
              <a:rPr lang="hu-HU" smtClean="0"/>
              <a:t>2018.08.30.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D684F-E4A8-46AD-B538-4DA2DAB2D8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1414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491AD-047C-433C-BF32-56256FB81839}" type="datetimeFigureOut">
              <a:rPr lang="hu-HU" smtClean="0"/>
              <a:t>2018.08.30.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D684F-E4A8-46AD-B538-4DA2DAB2D8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84422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491AD-047C-433C-BF32-56256FB81839}" type="datetimeFigureOut">
              <a:rPr lang="hu-HU" smtClean="0"/>
              <a:t>2018.08.30.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D684F-E4A8-46AD-B538-4DA2DAB2D8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0537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491AD-047C-433C-BF32-56256FB81839}" type="datetimeFigureOut">
              <a:rPr lang="hu-HU" smtClean="0"/>
              <a:t>2018.08.30.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D684F-E4A8-46AD-B538-4DA2DAB2D8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20291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3999" y="3602038"/>
            <a:ext cx="2554705" cy="2419124"/>
          </a:xfrm>
        </p:spPr>
        <p:txBody>
          <a:bodyPr wrap="square">
            <a:spAutoFit/>
          </a:bodyPr>
          <a:lstStyle/>
          <a:p>
            <a:r>
              <a:rPr lang="hu-HU" dirty="0" err="1" smtClean="0"/>
              <a:t>This</a:t>
            </a:r>
            <a:r>
              <a:rPr lang="hu-HU" dirty="0" smtClean="0"/>
              <a:t> </a:t>
            </a:r>
            <a:r>
              <a:rPr lang="hu-HU" dirty="0" err="1" smtClean="0"/>
              <a:t>shape</a:t>
            </a:r>
            <a:r>
              <a:rPr lang="hu-HU" dirty="0" smtClean="0"/>
              <a:t> is </a:t>
            </a:r>
            <a:r>
              <a:rPr lang="hu-HU" dirty="0" err="1" smtClean="0"/>
              <a:t>set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resize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text </a:t>
            </a:r>
            <a:r>
              <a:rPr lang="hu-HU" dirty="0" err="1" smtClean="0"/>
              <a:t>inside</a:t>
            </a:r>
            <a:r>
              <a:rPr lang="hu-HU" dirty="0" smtClean="0"/>
              <a:t>. More: </a:t>
            </a:r>
            <a:r>
              <a:rPr lang="hu-HU" dirty="0" err="1" smtClean="0"/>
              <a:t>jdhfsd</a:t>
            </a:r>
            <a:r>
              <a:rPr lang="hu-HU" dirty="0" smtClean="0"/>
              <a:t> </a:t>
            </a:r>
            <a:r>
              <a:rPr lang="hu-HU" dirty="0" err="1" smtClean="0"/>
              <a:t>dfk</a:t>
            </a:r>
            <a:r>
              <a:rPr lang="hu-HU" dirty="0" smtClean="0"/>
              <a:t> </a:t>
            </a:r>
            <a:r>
              <a:rPr lang="hu-HU" dirty="0" err="1" smtClean="0"/>
              <a:t>sjd</a:t>
            </a:r>
            <a:r>
              <a:rPr lang="hu-HU" dirty="0" smtClean="0"/>
              <a:t> </a:t>
            </a:r>
            <a:r>
              <a:rPr lang="hu-HU" dirty="0" err="1" smtClean="0"/>
              <a:t>fksdhf</a:t>
            </a:r>
            <a:r>
              <a:rPr lang="hu-HU" dirty="0" smtClean="0"/>
              <a:t> </a:t>
            </a:r>
            <a:r>
              <a:rPr lang="hu-HU" dirty="0" err="1" smtClean="0"/>
              <a:t>dfkj</a:t>
            </a:r>
            <a:r>
              <a:rPr lang="hu-HU" dirty="0" smtClean="0"/>
              <a:t> </a:t>
            </a:r>
            <a:r>
              <a:rPr lang="hu-HU" dirty="0" err="1" smtClean="0"/>
              <a:t>sdfskd</a:t>
            </a:r>
            <a:r>
              <a:rPr lang="hu-HU" dirty="0" smtClean="0"/>
              <a:t> </a:t>
            </a:r>
            <a:r>
              <a:rPr lang="hu-HU" dirty="0" err="1" smtClean="0"/>
              <a:t>dfds</a:t>
            </a:r>
            <a:r>
              <a:rPr lang="hu-HU" dirty="0" smtClean="0"/>
              <a:t> d </a:t>
            </a:r>
            <a:r>
              <a:rPr lang="hu-HU" dirty="0" err="1" smtClean="0"/>
              <a:t>kfdsfdlsj</a:t>
            </a:r>
            <a:r>
              <a:rPr lang="hu-HU" dirty="0" smtClean="0"/>
              <a:t>  </a:t>
            </a:r>
            <a:r>
              <a:rPr lang="hu-HU" dirty="0" err="1" smtClean="0"/>
              <a:t>fksdjfsl</a:t>
            </a:r>
            <a:r>
              <a:rPr lang="hu-HU" dirty="0" smtClean="0"/>
              <a:t> </a:t>
            </a:r>
            <a:r>
              <a:rPr lang="hu-HU" dirty="0" err="1" smtClean="0"/>
              <a:t>jdfklsjfs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74179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24</Words>
  <Application>Microsoft Office PowerPoint</Application>
  <PresentationFormat>Szélesvásznú</PresentationFormat>
  <Paragraphs>1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Office-téma</vt:lpstr>
      <vt:lpstr>PowerPoint bemutató</vt:lpstr>
    </vt:vector>
  </TitlesOfParts>
  <Company>NISZ Nemzeti Infokommunikációs Szolgáltató Zrt.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Kelemen Gábor 2</dc:creator>
  <cp:lastModifiedBy>Kelemen Gábor 2</cp:lastModifiedBy>
  <cp:revision>2</cp:revision>
  <dcterms:created xsi:type="dcterms:W3CDTF">2018-08-30T11:43:40Z</dcterms:created>
  <dcterms:modified xsi:type="dcterms:W3CDTF">2018-08-30T11:52:34Z</dcterms:modified>
</cp:coreProperties>
</file>