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E3DB9-009D-46F2-909D-33B323C63588}" type="datetimeFigureOut">
              <a:rPr lang="en-GB" smtClean="0"/>
              <a:t>22/08/2018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A8368-C38D-49D2-9D05-F3014D339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1507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E3DB9-009D-46F2-909D-33B323C63588}" type="datetimeFigureOut">
              <a:rPr lang="en-GB" smtClean="0"/>
              <a:t>22/08/2018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A8368-C38D-49D2-9D05-F3014D339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3639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E3DB9-009D-46F2-909D-33B323C63588}" type="datetimeFigureOut">
              <a:rPr lang="en-GB" smtClean="0"/>
              <a:t>22/08/2018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A8368-C38D-49D2-9D05-F3014D339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713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E3DB9-009D-46F2-909D-33B323C63588}" type="datetimeFigureOut">
              <a:rPr lang="en-GB" smtClean="0"/>
              <a:t>22/08/2018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A8368-C38D-49D2-9D05-F3014D339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504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E3DB9-009D-46F2-909D-33B323C63588}" type="datetimeFigureOut">
              <a:rPr lang="en-GB" smtClean="0"/>
              <a:t>22/08/2018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A8368-C38D-49D2-9D05-F3014D339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827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E3DB9-009D-46F2-909D-33B323C63588}" type="datetimeFigureOut">
              <a:rPr lang="en-GB" smtClean="0"/>
              <a:t>22/08/2018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A8368-C38D-49D2-9D05-F3014D339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533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E3DB9-009D-46F2-909D-33B323C63588}" type="datetimeFigureOut">
              <a:rPr lang="en-GB" smtClean="0"/>
              <a:t>22/08/2018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A8368-C38D-49D2-9D05-F3014D339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422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E3DB9-009D-46F2-909D-33B323C63588}" type="datetimeFigureOut">
              <a:rPr lang="en-GB" smtClean="0"/>
              <a:t>22/08/2018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A8368-C38D-49D2-9D05-F3014D339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4964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E3DB9-009D-46F2-909D-33B323C63588}" type="datetimeFigureOut">
              <a:rPr lang="en-GB" smtClean="0"/>
              <a:t>22/08/2018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A8368-C38D-49D2-9D05-F3014D339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619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E3DB9-009D-46F2-909D-33B323C63588}" type="datetimeFigureOut">
              <a:rPr lang="en-GB" smtClean="0"/>
              <a:t>22/08/2018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A8368-C38D-49D2-9D05-F3014D339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5868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E3DB9-009D-46F2-909D-33B323C63588}" type="datetimeFigureOut">
              <a:rPr lang="en-GB" smtClean="0"/>
              <a:t>22/08/2018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A8368-C38D-49D2-9D05-F3014D339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72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E3DB9-009D-46F2-909D-33B323C63588}" type="datetimeFigureOut">
              <a:rPr lang="en-GB" smtClean="0"/>
              <a:t>22/08/2018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A8368-C38D-49D2-9D05-F3014D339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1579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63" Type="http://schemas.openxmlformats.org/officeDocument/2006/relationships/tags" Target="../tags/tag63.xml"/><Relationship Id="rId84" Type="http://schemas.openxmlformats.org/officeDocument/2006/relationships/tags" Target="../tags/tag84.xml"/><Relationship Id="rId138" Type="http://schemas.openxmlformats.org/officeDocument/2006/relationships/tags" Target="../tags/tag138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28" Type="http://schemas.openxmlformats.org/officeDocument/2006/relationships/tags" Target="../tags/tag128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134" Type="http://schemas.openxmlformats.org/officeDocument/2006/relationships/tags" Target="../tags/tag134.xml"/><Relationship Id="rId139" Type="http://schemas.openxmlformats.org/officeDocument/2006/relationships/tags" Target="../tags/tag139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40" Type="http://schemas.openxmlformats.org/officeDocument/2006/relationships/tags" Target="../tags/tag140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130" Type="http://schemas.openxmlformats.org/officeDocument/2006/relationships/tags" Target="../tags/tag130.xml"/><Relationship Id="rId135" Type="http://schemas.openxmlformats.org/officeDocument/2006/relationships/tags" Target="../tags/tag135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141" Type="http://schemas.openxmlformats.org/officeDocument/2006/relationships/slideLayout" Target="../slideLayouts/slideLayout1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137" Type="http://schemas.openxmlformats.org/officeDocument/2006/relationships/tags" Target="../tags/tag13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26" Type="http://schemas.openxmlformats.org/officeDocument/2006/relationships/tags" Target="../tags/tag26.xml"/><Relationship Id="rId47" Type="http://schemas.openxmlformats.org/officeDocument/2006/relationships/tags" Target="../tags/tag47.xml"/><Relationship Id="rId68" Type="http://schemas.openxmlformats.org/officeDocument/2006/relationships/tags" Target="../tags/tag68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6" Type="http://schemas.openxmlformats.org/officeDocument/2006/relationships/tags" Target="../tags/tag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tle 31"/>
          <p:cNvSpPr txBox="1">
            <a:spLocks/>
          </p:cNvSpPr>
          <p:nvPr/>
        </p:nvSpPr>
        <p:spPr>
          <a:xfrm>
            <a:off x="457200" y="908720"/>
            <a:ext cx="8280000" cy="4320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 smtClean="0">
                <a:latin typeface="Univers for HB" panose="020B0403030202020203" pitchFamily="34" charset="0"/>
              </a:rPr>
              <a:t>Cross Project </a:t>
            </a:r>
            <a:r>
              <a:rPr lang="de-DE" dirty="0" err="1" smtClean="0">
                <a:latin typeface="Univers for HB" panose="020B0403030202020203" pitchFamily="34" charset="0"/>
              </a:rPr>
              <a:t>Preparation</a:t>
            </a:r>
            <a:r>
              <a:rPr lang="de-DE" dirty="0" smtClean="0">
                <a:latin typeface="Univers for HB" panose="020B0403030202020203" pitchFamily="34" charset="0"/>
              </a:rPr>
              <a:t> Approach</a:t>
            </a:r>
            <a:endParaRPr lang="en-GB" dirty="0"/>
          </a:p>
        </p:txBody>
      </p:sp>
      <p:sp>
        <p:nvSpPr>
          <p:cNvPr id="8" name="Rectangle 7"/>
          <p:cNvSpPr/>
          <p:nvPr>
            <p:custDataLst>
              <p:tags r:id="rId1"/>
            </p:custDataLst>
          </p:nvPr>
        </p:nvSpPr>
        <p:spPr bwMode="auto">
          <a:xfrm>
            <a:off x="323850" y="2838451"/>
            <a:ext cx="8483204" cy="173831"/>
          </a:xfrm>
          <a:prstGeom prst="rect">
            <a:avLst/>
          </a:prstGeom>
          <a:solidFill>
            <a:srgbClr val="D6D7D9"/>
          </a:solidFill>
          <a:ln w="25400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25"/>
          </a:p>
        </p:txBody>
      </p:sp>
      <p:sp>
        <p:nvSpPr>
          <p:cNvPr id="9" name="Rectangle 8"/>
          <p:cNvSpPr/>
          <p:nvPr>
            <p:custDataLst>
              <p:tags r:id="rId2"/>
            </p:custDataLst>
          </p:nvPr>
        </p:nvSpPr>
        <p:spPr bwMode="auto">
          <a:xfrm>
            <a:off x="323850" y="3732610"/>
            <a:ext cx="8483204" cy="134541"/>
          </a:xfrm>
          <a:prstGeom prst="rect">
            <a:avLst/>
          </a:prstGeom>
          <a:solidFill>
            <a:schemeClr val="bg2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25"/>
          </a:p>
        </p:txBody>
      </p:sp>
      <p:sp>
        <p:nvSpPr>
          <p:cNvPr id="10" name="Rectangle 9"/>
          <p:cNvSpPr/>
          <p:nvPr>
            <p:custDataLst>
              <p:tags r:id="rId3"/>
            </p:custDataLst>
          </p:nvPr>
        </p:nvSpPr>
        <p:spPr bwMode="auto">
          <a:xfrm>
            <a:off x="323850" y="5224463"/>
            <a:ext cx="8483204" cy="296466"/>
          </a:xfrm>
          <a:prstGeom prst="rect">
            <a:avLst/>
          </a:prstGeom>
          <a:solidFill>
            <a:srgbClr val="D6D7D9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25"/>
          </a:p>
        </p:txBody>
      </p:sp>
      <p:sp>
        <p:nvSpPr>
          <p:cNvPr id="11" name="Rectangle 10"/>
          <p:cNvSpPr/>
          <p:nvPr>
            <p:custDataLst>
              <p:tags r:id="rId4"/>
            </p:custDataLst>
          </p:nvPr>
        </p:nvSpPr>
        <p:spPr bwMode="auto">
          <a:xfrm>
            <a:off x="323850" y="5089922"/>
            <a:ext cx="8483204" cy="134541"/>
          </a:xfrm>
          <a:prstGeom prst="rect">
            <a:avLst/>
          </a:prstGeom>
          <a:solidFill>
            <a:schemeClr val="bg2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25"/>
          </a:p>
        </p:txBody>
      </p:sp>
      <p:sp>
        <p:nvSpPr>
          <p:cNvPr id="12" name="Rectangle 11"/>
          <p:cNvSpPr/>
          <p:nvPr>
            <p:custDataLst>
              <p:tags r:id="rId5"/>
            </p:custDataLst>
          </p:nvPr>
        </p:nvSpPr>
        <p:spPr bwMode="auto">
          <a:xfrm>
            <a:off x="323850" y="3381375"/>
            <a:ext cx="8483204" cy="134541"/>
          </a:xfrm>
          <a:prstGeom prst="rect">
            <a:avLst/>
          </a:prstGeom>
          <a:solidFill>
            <a:schemeClr val="bg2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25"/>
          </a:p>
        </p:txBody>
      </p:sp>
      <p:sp>
        <p:nvSpPr>
          <p:cNvPr id="13" name="Rectangle 12"/>
          <p:cNvSpPr/>
          <p:nvPr>
            <p:custDataLst>
              <p:tags r:id="rId6"/>
            </p:custDataLst>
          </p:nvPr>
        </p:nvSpPr>
        <p:spPr bwMode="auto">
          <a:xfrm>
            <a:off x="323850" y="2188369"/>
            <a:ext cx="8483204" cy="171450"/>
          </a:xfrm>
          <a:prstGeom prst="rect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25"/>
          </a:p>
        </p:txBody>
      </p:sp>
      <p:sp>
        <p:nvSpPr>
          <p:cNvPr id="14" name="Rectangle 13"/>
          <p:cNvSpPr/>
          <p:nvPr>
            <p:custDataLst>
              <p:tags r:id="rId7"/>
            </p:custDataLst>
          </p:nvPr>
        </p:nvSpPr>
        <p:spPr bwMode="auto">
          <a:xfrm>
            <a:off x="323850" y="3246835"/>
            <a:ext cx="8483204" cy="134541"/>
          </a:xfrm>
          <a:prstGeom prst="rect">
            <a:avLst/>
          </a:prstGeom>
          <a:solidFill>
            <a:srgbClr val="D6D7D9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25"/>
          </a:p>
        </p:txBody>
      </p:sp>
      <p:sp>
        <p:nvSpPr>
          <p:cNvPr id="15" name="Rectangle 14"/>
          <p:cNvSpPr/>
          <p:nvPr>
            <p:custDataLst>
              <p:tags r:id="rId8"/>
            </p:custDataLst>
          </p:nvPr>
        </p:nvSpPr>
        <p:spPr bwMode="auto">
          <a:xfrm>
            <a:off x="323850" y="4450557"/>
            <a:ext cx="8483204" cy="154781"/>
          </a:xfrm>
          <a:prstGeom prst="rect">
            <a:avLst/>
          </a:prstGeom>
          <a:solidFill>
            <a:schemeClr val="bg2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25"/>
          </a:p>
        </p:txBody>
      </p:sp>
      <p:sp>
        <p:nvSpPr>
          <p:cNvPr id="16" name="Rectangle 15"/>
          <p:cNvSpPr/>
          <p:nvPr>
            <p:custDataLst>
              <p:tags r:id="rId9"/>
            </p:custDataLst>
          </p:nvPr>
        </p:nvSpPr>
        <p:spPr bwMode="auto">
          <a:xfrm>
            <a:off x="323850" y="4955381"/>
            <a:ext cx="8483204" cy="134541"/>
          </a:xfrm>
          <a:prstGeom prst="rect">
            <a:avLst/>
          </a:prstGeom>
          <a:solidFill>
            <a:srgbClr val="D6D7D9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25"/>
          </a:p>
        </p:txBody>
      </p:sp>
      <p:sp>
        <p:nvSpPr>
          <p:cNvPr id="17" name="Rectangle 16"/>
          <p:cNvSpPr/>
          <p:nvPr>
            <p:custDataLst>
              <p:tags r:id="rId10"/>
            </p:custDataLst>
          </p:nvPr>
        </p:nvSpPr>
        <p:spPr bwMode="auto">
          <a:xfrm>
            <a:off x="323850" y="4822031"/>
            <a:ext cx="8483204" cy="133350"/>
          </a:xfrm>
          <a:prstGeom prst="rect">
            <a:avLst/>
          </a:prstGeom>
          <a:solidFill>
            <a:schemeClr val="bg2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25"/>
          </a:p>
        </p:txBody>
      </p:sp>
      <p:sp>
        <p:nvSpPr>
          <p:cNvPr id="18" name="Rectangle 17"/>
          <p:cNvSpPr/>
          <p:nvPr>
            <p:custDataLst>
              <p:tags r:id="rId11"/>
            </p:custDataLst>
          </p:nvPr>
        </p:nvSpPr>
        <p:spPr bwMode="auto">
          <a:xfrm>
            <a:off x="323850" y="2359819"/>
            <a:ext cx="8483204" cy="323850"/>
          </a:xfrm>
          <a:prstGeom prst="rect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25"/>
          </a:p>
        </p:txBody>
      </p:sp>
      <p:sp>
        <p:nvSpPr>
          <p:cNvPr id="19" name="Rectangle 18"/>
          <p:cNvSpPr/>
          <p:nvPr>
            <p:custDataLst>
              <p:tags r:id="rId12"/>
            </p:custDataLst>
          </p:nvPr>
        </p:nvSpPr>
        <p:spPr bwMode="auto">
          <a:xfrm>
            <a:off x="323850" y="4000500"/>
            <a:ext cx="8483204" cy="134541"/>
          </a:xfrm>
          <a:prstGeom prst="rect">
            <a:avLst/>
          </a:prstGeom>
          <a:solidFill>
            <a:schemeClr val="bg2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25"/>
          </a:p>
        </p:txBody>
      </p:sp>
      <p:sp>
        <p:nvSpPr>
          <p:cNvPr id="20" name="Rectangle 19"/>
          <p:cNvSpPr/>
          <p:nvPr>
            <p:custDataLst>
              <p:tags r:id="rId13"/>
            </p:custDataLst>
          </p:nvPr>
        </p:nvSpPr>
        <p:spPr bwMode="auto">
          <a:xfrm>
            <a:off x="323850" y="4282678"/>
            <a:ext cx="8483204" cy="167879"/>
          </a:xfrm>
          <a:prstGeom prst="rect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25"/>
          </a:p>
        </p:txBody>
      </p:sp>
      <p:sp>
        <p:nvSpPr>
          <p:cNvPr id="21" name="Rectangle 20"/>
          <p:cNvSpPr/>
          <p:nvPr>
            <p:custDataLst>
              <p:tags r:id="rId14"/>
            </p:custDataLst>
          </p:nvPr>
        </p:nvSpPr>
        <p:spPr bwMode="auto">
          <a:xfrm>
            <a:off x="323850" y="4135041"/>
            <a:ext cx="8483204" cy="147638"/>
          </a:xfrm>
          <a:prstGeom prst="rect">
            <a:avLst/>
          </a:prstGeom>
          <a:solidFill>
            <a:srgbClr val="D6D7D9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25"/>
          </a:p>
        </p:txBody>
      </p:sp>
      <p:sp>
        <p:nvSpPr>
          <p:cNvPr id="22" name="Rectangle 21"/>
          <p:cNvSpPr/>
          <p:nvPr>
            <p:custDataLst>
              <p:tags r:id="rId15"/>
            </p:custDataLst>
          </p:nvPr>
        </p:nvSpPr>
        <p:spPr bwMode="auto">
          <a:xfrm>
            <a:off x="323850" y="3012281"/>
            <a:ext cx="8483204" cy="234554"/>
          </a:xfrm>
          <a:prstGeom prst="rect">
            <a:avLst/>
          </a:prstGeom>
          <a:solidFill>
            <a:schemeClr val="accent6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25"/>
          </a:p>
        </p:txBody>
      </p:sp>
      <p:sp>
        <p:nvSpPr>
          <p:cNvPr id="23" name="Rectangle 22"/>
          <p:cNvSpPr/>
          <p:nvPr>
            <p:custDataLst>
              <p:tags r:id="rId16"/>
            </p:custDataLst>
          </p:nvPr>
        </p:nvSpPr>
        <p:spPr bwMode="auto">
          <a:xfrm>
            <a:off x="323850" y="2683669"/>
            <a:ext cx="8483204" cy="154781"/>
          </a:xfrm>
          <a:prstGeom prst="rect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25"/>
          </a:p>
        </p:txBody>
      </p:sp>
      <p:sp>
        <p:nvSpPr>
          <p:cNvPr id="24" name="Rectangle 23"/>
          <p:cNvSpPr/>
          <p:nvPr>
            <p:custDataLst>
              <p:tags r:id="rId17"/>
            </p:custDataLst>
          </p:nvPr>
        </p:nvSpPr>
        <p:spPr bwMode="auto">
          <a:xfrm>
            <a:off x="323850" y="3867150"/>
            <a:ext cx="8483204" cy="133350"/>
          </a:xfrm>
          <a:prstGeom prst="rect">
            <a:avLst/>
          </a:prstGeom>
          <a:solidFill>
            <a:srgbClr val="D6D7D9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25"/>
          </a:p>
        </p:txBody>
      </p:sp>
      <p:sp>
        <p:nvSpPr>
          <p:cNvPr id="25" name="Rectangle 24"/>
          <p:cNvSpPr/>
          <p:nvPr>
            <p:custDataLst>
              <p:tags r:id="rId18"/>
            </p:custDataLst>
          </p:nvPr>
        </p:nvSpPr>
        <p:spPr bwMode="auto">
          <a:xfrm>
            <a:off x="323850" y="3515916"/>
            <a:ext cx="8483204" cy="216694"/>
          </a:xfrm>
          <a:prstGeom prst="rect">
            <a:avLst/>
          </a:prstGeom>
          <a:solidFill>
            <a:srgbClr val="D6D7D9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25"/>
          </a:p>
        </p:txBody>
      </p:sp>
      <p:sp>
        <p:nvSpPr>
          <p:cNvPr id="26" name="Rectangle 25"/>
          <p:cNvSpPr/>
          <p:nvPr>
            <p:custDataLst>
              <p:tags r:id="rId19"/>
            </p:custDataLst>
          </p:nvPr>
        </p:nvSpPr>
        <p:spPr bwMode="auto">
          <a:xfrm>
            <a:off x="323850" y="4605338"/>
            <a:ext cx="8483204" cy="216694"/>
          </a:xfrm>
          <a:prstGeom prst="rect">
            <a:avLst/>
          </a:prstGeom>
          <a:solidFill>
            <a:srgbClr val="D6D7D9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25"/>
          </a:p>
        </p:txBody>
      </p:sp>
      <p:sp>
        <p:nvSpPr>
          <p:cNvPr id="27" name="Rectangle 26"/>
          <p:cNvSpPr/>
          <p:nvPr>
            <p:custDataLst>
              <p:tags r:id="rId20"/>
            </p:custDataLst>
          </p:nvPr>
        </p:nvSpPr>
        <p:spPr bwMode="auto">
          <a:xfrm>
            <a:off x="7115175" y="2188369"/>
            <a:ext cx="846535" cy="3332560"/>
          </a:xfrm>
          <a:prstGeom prst="rect">
            <a:avLst/>
          </a:prstGeom>
          <a:solidFill>
            <a:schemeClr val="tx2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25"/>
          </a:p>
        </p:txBody>
      </p:sp>
      <p:sp>
        <p:nvSpPr>
          <p:cNvPr id="28" name="Rectangle 27"/>
          <p:cNvSpPr/>
          <p:nvPr>
            <p:custDataLst>
              <p:tags r:id="rId21"/>
            </p:custDataLst>
          </p:nvPr>
        </p:nvSpPr>
        <p:spPr bwMode="auto">
          <a:xfrm>
            <a:off x="5235179" y="2188369"/>
            <a:ext cx="1410891" cy="3332560"/>
          </a:xfrm>
          <a:prstGeom prst="rect">
            <a:avLst/>
          </a:prstGeom>
          <a:solidFill>
            <a:schemeClr val="tx2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25"/>
          </a:p>
        </p:txBody>
      </p:sp>
      <p:sp>
        <p:nvSpPr>
          <p:cNvPr id="29" name="Textplatzhalter 2"/>
          <p:cNvSpPr>
            <a:spLocks noGrp="1"/>
          </p:cNvSpPr>
          <p:nvPr>
            <p:custDataLst>
              <p:tags r:id="rId22"/>
            </p:custDataLst>
          </p:nvPr>
        </p:nvSpPr>
        <p:spPr bwMode="auto">
          <a:xfrm>
            <a:off x="1945482" y="1952626"/>
            <a:ext cx="940594" cy="11787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</a:ln>
        </p:spPr>
        <p:txBody>
          <a:bodyPr vert="horz" wrap="none" lIns="0" tIns="17860" rIns="0" bIns="17860" numCol="1" spcCol="0" rtlCol="0" anchor="ctr" anchorCtr="0">
            <a:noAutofit/>
          </a:bodyPr>
          <a:lstStyle>
            <a:lvl1pPr marL="0" indent="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0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176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300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3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1948129" indent="0" algn="l" defTabSz="779252" rtl="0" eaLnBrk="1" latinLnBrk="0" hangingPunct="1">
              <a:spcBef>
                <a:spcPct val="20000"/>
              </a:spcBef>
              <a:buFont typeface="Arial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568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22194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1820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5B31159A-9DDB-4EC6-B0B1-BA0D8A0BA930}" type="datetime'''''''''''''''''''''''''''''''''''''M''a''r'''''">
              <a:rPr lang="en-GB" altLang="en-US" sz="600" b="1"/>
              <a:pPr algn="ctr">
                <a:spcBef>
                  <a:spcPct val="0"/>
                </a:spcBef>
                <a:spcAft>
                  <a:spcPct val="0"/>
                </a:spcAft>
              </a:pPr>
              <a:t>Mar</a:t>
            </a:fld>
            <a:endParaRPr lang="en-GB" sz="600" b="1" dirty="0">
              <a:latin typeface="+mn-lt"/>
              <a:sym typeface="+mn-lt"/>
            </a:endParaRPr>
          </a:p>
        </p:txBody>
      </p:sp>
      <p:sp>
        <p:nvSpPr>
          <p:cNvPr id="30" name="Textplatzhalter 2"/>
          <p:cNvSpPr>
            <a:spLocks noGrp="1"/>
          </p:cNvSpPr>
          <p:nvPr>
            <p:custDataLst>
              <p:tags r:id="rId23"/>
            </p:custDataLst>
          </p:nvPr>
        </p:nvSpPr>
        <p:spPr bwMode="auto">
          <a:xfrm>
            <a:off x="2886076" y="1952626"/>
            <a:ext cx="1974056" cy="11787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</a:ln>
        </p:spPr>
        <p:txBody>
          <a:bodyPr vert="horz" wrap="none" lIns="0" tIns="17860" rIns="0" bIns="17860" numCol="1" spcCol="0" rtlCol="0" anchor="ctr" anchorCtr="0">
            <a:noAutofit/>
          </a:bodyPr>
          <a:lstStyle>
            <a:lvl1pPr marL="0" indent="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0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176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300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3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1948129" indent="0" algn="l" defTabSz="779252" rtl="0" eaLnBrk="1" latinLnBrk="0" hangingPunct="1">
              <a:spcBef>
                <a:spcPct val="20000"/>
              </a:spcBef>
              <a:buFont typeface="Arial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568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22194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1820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5A275073-FA86-464E-919C-06A95F6E9B97}" type="datetime'''''''A''''''''''''''''''''''''''''''''''''p''''r'">
              <a:rPr lang="en-GB" altLang="en-US" sz="600" b="1"/>
              <a:pPr algn="ctr">
                <a:spcBef>
                  <a:spcPct val="0"/>
                </a:spcBef>
                <a:spcAft>
                  <a:spcPct val="0"/>
                </a:spcAft>
              </a:pPr>
              <a:t>Apr</a:t>
            </a:fld>
            <a:endParaRPr lang="en-GB" sz="600" b="1" dirty="0">
              <a:latin typeface="+mn-lt"/>
              <a:sym typeface="+mn-lt"/>
            </a:endParaRPr>
          </a:p>
        </p:txBody>
      </p:sp>
      <p:sp>
        <p:nvSpPr>
          <p:cNvPr id="31" name="Textplatzhalter 2"/>
          <p:cNvSpPr>
            <a:spLocks noGrp="1"/>
          </p:cNvSpPr>
          <p:nvPr>
            <p:custDataLst>
              <p:tags r:id="rId24"/>
            </p:custDataLst>
          </p:nvPr>
        </p:nvSpPr>
        <p:spPr bwMode="auto">
          <a:xfrm>
            <a:off x="4860131" y="1952626"/>
            <a:ext cx="2162175" cy="11787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</a:ln>
        </p:spPr>
        <p:txBody>
          <a:bodyPr vert="horz" wrap="none" lIns="0" tIns="17860" rIns="0" bIns="17860" numCol="1" spcCol="0" rtlCol="0" anchor="ctr" anchorCtr="0">
            <a:noAutofit/>
          </a:bodyPr>
          <a:lstStyle>
            <a:lvl1pPr marL="0" indent="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0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176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300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3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1948129" indent="0" algn="l" defTabSz="779252" rtl="0" eaLnBrk="1" latinLnBrk="0" hangingPunct="1">
              <a:spcBef>
                <a:spcPct val="20000"/>
              </a:spcBef>
              <a:buFont typeface="Arial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568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22194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1820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28133348-46C5-4E74-AC09-D034CDF7C452}" type="datetime'''''''''''''M''''''''''a''''''''''y'''''''''''''''''''">
              <a:rPr lang="en-GB" altLang="en-US" sz="600" b="1"/>
              <a:pPr algn="ctr">
                <a:spcBef>
                  <a:spcPct val="0"/>
                </a:spcBef>
                <a:spcAft>
                  <a:spcPct val="0"/>
                </a:spcAft>
              </a:pPr>
              <a:t>May</a:t>
            </a:fld>
            <a:endParaRPr lang="en-GB" sz="600" b="1" dirty="0">
              <a:latin typeface="+mn-lt"/>
              <a:sym typeface="+mn-lt"/>
            </a:endParaRPr>
          </a:p>
        </p:txBody>
      </p:sp>
      <p:sp>
        <p:nvSpPr>
          <p:cNvPr id="32" name="Textplatzhalter 2"/>
          <p:cNvSpPr>
            <a:spLocks noGrp="1"/>
          </p:cNvSpPr>
          <p:nvPr>
            <p:custDataLst>
              <p:tags r:id="rId25"/>
            </p:custDataLst>
          </p:nvPr>
        </p:nvSpPr>
        <p:spPr bwMode="auto">
          <a:xfrm>
            <a:off x="7022306" y="1952626"/>
            <a:ext cx="1033463" cy="11787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</a:ln>
        </p:spPr>
        <p:txBody>
          <a:bodyPr vert="horz" wrap="none" lIns="0" tIns="17860" rIns="0" bIns="17860" numCol="1" spcCol="0" rtlCol="0" anchor="ctr" anchorCtr="0">
            <a:noAutofit/>
          </a:bodyPr>
          <a:lstStyle>
            <a:lvl1pPr marL="0" indent="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0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176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300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3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1948129" indent="0" algn="l" defTabSz="779252" rtl="0" eaLnBrk="1" latinLnBrk="0" hangingPunct="1">
              <a:spcBef>
                <a:spcPct val="20000"/>
              </a:spcBef>
              <a:buFont typeface="Arial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568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22194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1820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B97127C3-7364-4E5C-A010-AD58DDBC68D7}" type="datetime'''''J''u''''''''''''''''''''n'''''''''''''''''''''''''">
              <a:rPr lang="en-GB" altLang="en-US" sz="600" b="1"/>
              <a:pPr algn="ctr">
                <a:spcBef>
                  <a:spcPct val="0"/>
                </a:spcBef>
                <a:spcAft>
                  <a:spcPct val="0"/>
                </a:spcAft>
              </a:pPr>
              <a:t>Jun</a:t>
            </a:fld>
            <a:endParaRPr lang="en-GB" sz="600" b="1" dirty="0">
              <a:latin typeface="+mn-lt"/>
              <a:sym typeface="+mn-lt"/>
            </a:endParaRPr>
          </a:p>
        </p:txBody>
      </p:sp>
      <p:sp>
        <p:nvSpPr>
          <p:cNvPr id="33" name="Textplatzhalter 2"/>
          <p:cNvSpPr>
            <a:spLocks noGrp="1"/>
          </p:cNvSpPr>
          <p:nvPr>
            <p:custDataLst>
              <p:tags r:id="rId26"/>
            </p:custDataLst>
          </p:nvPr>
        </p:nvSpPr>
        <p:spPr bwMode="auto">
          <a:xfrm>
            <a:off x="1945482" y="2070498"/>
            <a:ext cx="470297" cy="117872"/>
          </a:xfrm>
          <a:prstGeom prst="rect">
            <a:avLst/>
          </a:prstGeom>
          <a:noFill/>
          <a:ln w="952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17860" rIns="0" bIns="17860" numCol="1" spcCol="0" rtlCol="0" anchor="ctr" anchorCtr="0">
            <a:noAutofit/>
          </a:bodyPr>
          <a:lstStyle>
            <a:lvl1pPr marL="0" indent="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0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176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300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3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1948129" indent="0" algn="l" defTabSz="779252" rtl="0" eaLnBrk="1" latinLnBrk="0" hangingPunct="1">
              <a:spcBef>
                <a:spcPct val="20000"/>
              </a:spcBef>
              <a:buFont typeface="Arial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568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22194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1820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B47745F3-FF6C-420F-960C-9FE430468C1D}" type="datetime'''1''''''''''''''''''''''''''''''''2'''''''''">
              <a:rPr lang="en-GB" altLang="en-US" sz="600" b="1"/>
              <a:pPr algn="ctr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GB" sz="600" b="1" dirty="0">
              <a:latin typeface="+mn-lt"/>
              <a:sym typeface="+mn-lt"/>
            </a:endParaRPr>
          </a:p>
        </p:txBody>
      </p:sp>
      <p:sp>
        <p:nvSpPr>
          <p:cNvPr id="34" name="Textplatzhalter 2"/>
          <p:cNvSpPr>
            <a:spLocks noGrp="1"/>
          </p:cNvSpPr>
          <p:nvPr>
            <p:custDataLst>
              <p:tags r:id="rId27"/>
            </p:custDataLst>
          </p:nvPr>
        </p:nvSpPr>
        <p:spPr bwMode="auto">
          <a:xfrm>
            <a:off x="2415779" y="2070498"/>
            <a:ext cx="470297" cy="117872"/>
          </a:xfrm>
          <a:prstGeom prst="rect">
            <a:avLst/>
          </a:prstGeom>
          <a:noFill/>
          <a:ln w="952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17860" rIns="0" bIns="17860" numCol="1" spcCol="0" rtlCol="0" anchor="ctr" anchorCtr="0">
            <a:noAutofit/>
          </a:bodyPr>
          <a:lstStyle>
            <a:lvl1pPr marL="0" indent="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0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176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300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3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1948129" indent="0" algn="l" defTabSz="779252" rtl="0" eaLnBrk="1" latinLnBrk="0" hangingPunct="1">
              <a:spcBef>
                <a:spcPct val="20000"/>
              </a:spcBef>
              <a:buFont typeface="Arial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568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22194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1820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772BDCA8-FF14-4E26-92A5-E4DB8F86E2BB}" type="datetime'''1''''''''''''''''''''''''''''''''''''3'''">
              <a:rPr lang="en-GB" altLang="en-US" sz="600" b="1"/>
              <a:pPr algn="ctr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GB" sz="600" b="1" dirty="0">
              <a:latin typeface="+mn-lt"/>
              <a:sym typeface="+mn-lt"/>
            </a:endParaRPr>
          </a:p>
        </p:txBody>
      </p:sp>
      <p:sp>
        <p:nvSpPr>
          <p:cNvPr id="35" name="Textplatzhalter 2"/>
          <p:cNvSpPr>
            <a:spLocks noGrp="1"/>
          </p:cNvSpPr>
          <p:nvPr>
            <p:custDataLst>
              <p:tags r:id="rId28"/>
            </p:custDataLst>
          </p:nvPr>
        </p:nvSpPr>
        <p:spPr bwMode="auto">
          <a:xfrm>
            <a:off x="2886076" y="2070498"/>
            <a:ext cx="469106" cy="117872"/>
          </a:xfrm>
          <a:prstGeom prst="rect">
            <a:avLst/>
          </a:prstGeom>
          <a:noFill/>
          <a:ln w="952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17860" rIns="0" bIns="17860" numCol="1" spcCol="0" rtlCol="0" anchor="ctr" anchorCtr="0">
            <a:noAutofit/>
          </a:bodyPr>
          <a:lstStyle>
            <a:lvl1pPr marL="0" indent="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0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176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300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3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1948129" indent="0" algn="l" defTabSz="779252" rtl="0" eaLnBrk="1" latinLnBrk="0" hangingPunct="1">
              <a:spcBef>
                <a:spcPct val="20000"/>
              </a:spcBef>
              <a:buFont typeface="Arial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568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22194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1820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92083499-CA0E-41B3-AC77-95D5F703E82A}" type="datetime'''''''''1''''''''''4'''''''''''''''''''''''''''''''''">
              <a:rPr lang="en-GB" altLang="en-US" sz="600" b="1"/>
              <a:pPr algn="ctr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GB" sz="600" b="1" dirty="0">
              <a:latin typeface="+mn-lt"/>
              <a:sym typeface="+mn-lt"/>
            </a:endParaRPr>
          </a:p>
        </p:txBody>
      </p:sp>
      <p:sp>
        <p:nvSpPr>
          <p:cNvPr id="36" name="Textplatzhalter 2"/>
          <p:cNvSpPr>
            <a:spLocks noGrp="1"/>
          </p:cNvSpPr>
          <p:nvPr>
            <p:custDataLst>
              <p:tags r:id="rId29"/>
            </p:custDataLst>
          </p:nvPr>
        </p:nvSpPr>
        <p:spPr bwMode="auto">
          <a:xfrm>
            <a:off x="3355182" y="2070498"/>
            <a:ext cx="470297" cy="117872"/>
          </a:xfrm>
          <a:prstGeom prst="rect">
            <a:avLst/>
          </a:prstGeom>
          <a:noFill/>
          <a:ln w="952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17860" rIns="0" bIns="17860" numCol="1" spcCol="0" rtlCol="0" anchor="ctr" anchorCtr="0">
            <a:noAutofit/>
          </a:bodyPr>
          <a:lstStyle>
            <a:lvl1pPr marL="0" indent="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0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176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300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3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1948129" indent="0" algn="l" defTabSz="779252" rtl="0" eaLnBrk="1" latinLnBrk="0" hangingPunct="1">
              <a:spcBef>
                <a:spcPct val="20000"/>
              </a:spcBef>
              <a:buFont typeface="Arial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568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22194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1820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78CD5565-BD3E-4747-B6DB-E228AE9A91DC}" type="datetime'''''''1''''''''''''''''''''''''''''''''''''''''''''5'''''''''">
              <a:rPr lang="en-GB" altLang="en-US" sz="600" b="1"/>
              <a:pPr algn="ctr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GB" sz="600" b="1" dirty="0">
              <a:latin typeface="+mn-lt"/>
              <a:sym typeface="+mn-lt"/>
            </a:endParaRPr>
          </a:p>
        </p:txBody>
      </p:sp>
      <p:sp>
        <p:nvSpPr>
          <p:cNvPr id="37" name="Textplatzhalter 2"/>
          <p:cNvSpPr>
            <a:spLocks noGrp="1"/>
          </p:cNvSpPr>
          <p:nvPr>
            <p:custDataLst>
              <p:tags r:id="rId30"/>
            </p:custDataLst>
          </p:nvPr>
        </p:nvSpPr>
        <p:spPr bwMode="auto">
          <a:xfrm>
            <a:off x="3825479" y="2070498"/>
            <a:ext cx="470297" cy="117872"/>
          </a:xfrm>
          <a:prstGeom prst="rect">
            <a:avLst/>
          </a:prstGeom>
          <a:noFill/>
          <a:ln w="952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17860" rIns="0" bIns="17860" numCol="1" spcCol="0" rtlCol="0" anchor="ctr" anchorCtr="0">
            <a:noAutofit/>
          </a:bodyPr>
          <a:lstStyle>
            <a:lvl1pPr marL="0" indent="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0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176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300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3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1948129" indent="0" algn="l" defTabSz="779252" rtl="0" eaLnBrk="1" latinLnBrk="0" hangingPunct="1">
              <a:spcBef>
                <a:spcPct val="20000"/>
              </a:spcBef>
              <a:buFont typeface="Arial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568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22194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1820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BBAF8F84-B3A7-4BE9-B790-D4CDA935E906}" type="datetime'''''''''''''''1''''''''''''6'''''''''''">
              <a:rPr lang="en-GB" altLang="en-US" sz="600" b="1"/>
              <a:pPr algn="ctr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GB" sz="600" b="1" dirty="0">
              <a:latin typeface="+mn-lt"/>
              <a:sym typeface="+mn-lt"/>
            </a:endParaRPr>
          </a:p>
        </p:txBody>
      </p:sp>
      <p:sp>
        <p:nvSpPr>
          <p:cNvPr id="38" name="Textplatzhalter 2"/>
          <p:cNvSpPr>
            <a:spLocks noGrp="1"/>
          </p:cNvSpPr>
          <p:nvPr>
            <p:custDataLst>
              <p:tags r:id="rId31"/>
            </p:custDataLst>
          </p:nvPr>
        </p:nvSpPr>
        <p:spPr bwMode="auto">
          <a:xfrm>
            <a:off x="4295776" y="2070498"/>
            <a:ext cx="470297" cy="117872"/>
          </a:xfrm>
          <a:prstGeom prst="rect">
            <a:avLst/>
          </a:prstGeom>
          <a:noFill/>
          <a:ln w="952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17860" rIns="0" bIns="17860" numCol="1" spcCol="0" rtlCol="0" anchor="ctr" anchorCtr="0">
            <a:noAutofit/>
          </a:bodyPr>
          <a:lstStyle>
            <a:lvl1pPr marL="0" indent="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0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176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300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3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1948129" indent="0" algn="l" defTabSz="779252" rtl="0" eaLnBrk="1" latinLnBrk="0" hangingPunct="1">
              <a:spcBef>
                <a:spcPct val="20000"/>
              </a:spcBef>
              <a:buFont typeface="Arial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568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22194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1820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B4489447-BB31-456D-B0E9-5EB97B338638}" type="datetime'''''''17'''''''''''">
              <a:rPr lang="en-GB" altLang="en-US" sz="600" b="1"/>
              <a:pPr algn="ctr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GB" sz="600" b="1" dirty="0">
              <a:latin typeface="+mn-lt"/>
              <a:sym typeface="+mn-lt"/>
            </a:endParaRPr>
          </a:p>
        </p:txBody>
      </p:sp>
      <p:sp>
        <p:nvSpPr>
          <p:cNvPr id="39" name="Textplatzhalter 2"/>
          <p:cNvSpPr>
            <a:spLocks noGrp="1"/>
          </p:cNvSpPr>
          <p:nvPr>
            <p:custDataLst>
              <p:tags r:id="rId32"/>
            </p:custDataLst>
          </p:nvPr>
        </p:nvSpPr>
        <p:spPr bwMode="auto">
          <a:xfrm>
            <a:off x="4766073" y="2070498"/>
            <a:ext cx="469106" cy="117872"/>
          </a:xfrm>
          <a:prstGeom prst="rect">
            <a:avLst/>
          </a:prstGeom>
          <a:noFill/>
          <a:ln w="952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17860" rIns="0" bIns="17860" numCol="1" spcCol="0" rtlCol="0" anchor="ctr" anchorCtr="0">
            <a:noAutofit/>
          </a:bodyPr>
          <a:lstStyle>
            <a:lvl1pPr marL="0" indent="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0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176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300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3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1948129" indent="0" algn="l" defTabSz="779252" rtl="0" eaLnBrk="1" latinLnBrk="0" hangingPunct="1">
              <a:spcBef>
                <a:spcPct val="20000"/>
              </a:spcBef>
              <a:buFont typeface="Arial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568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22194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1820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866AE319-457C-4191-9968-33299221D8EA}" type="datetime'''''''''1''''''''''''''8'''''''''">
              <a:rPr lang="en-GB" altLang="en-US" sz="600" b="1"/>
              <a:pPr algn="ctr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GB" sz="600" b="1" dirty="0">
              <a:latin typeface="+mn-lt"/>
              <a:sym typeface="+mn-lt"/>
            </a:endParaRPr>
          </a:p>
        </p:txBody>
      </p:sp>
      <p:sp>
        <p:nvSpPr>
          <p:cNvPr id="40" name="Textplatzhalter 2"/>
          <p:cNvSpPr>
            <a:spLocks noGrp="1"/>
          </p:cNvSpPr>
          <p:nvPr>
            <p:custDataLst>
              <p:tags r:id="rId33"/>
            </p:custDataLst>
          </p:nvPr>
        </p:nvSpPr>
        <p:spPr bwMode="auto">
          <a:xfrm>
            <a:off x="5235179" y="2070498"/>
            <a:ext cx="470297" cy="117872"/>
          </a:xfrm>
          <a:prstGeom prst="rect">
            <a:avLst/>
          </a:prstGeom>
          <a:noFill/>
          <a:ln w="952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17860" rIns="0" bIns="17860" numCol="1" spcCol="0" rtlCol="0" anchor="ctr" anchorCtr="0">
            <a:noAutofit/>
          </a:bodyPr>
          <a:lstStyle>
            <a:lvl1pPr marL="0" indent="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0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176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300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3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1948129" indent="0" algn="l" defTabSz="779252" rtl="0" eaLnBrk="1" latinLnBrk="0" hangingPunct="1">
              <a:spcBef>
                <a:spcPct val="20000"/>
              </a:spcBef>
              <a:buFont typeface="Arial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568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22194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1820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54CCF868-544E-412A-8D91-5118679E8B66}" type="datetime'''''''''''1''''''''''''''''''''''''''''9'''''">
              <a:rPr lang="en-GB" altLang="en-US" sz="600" b="1"/>
              <a:pPr algn="ctr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GB" sz="600" b="1" dirty="0">
              <a:latin typeface="+mn-lt"/>
              <a:sym typeface="+mn-lt"/>
            </a:endParaRPr>
          </a:p>
        </p:txBody>
      </p:sp>
      <p:sp>
        <p:nvSpPr>
          <p:cNvPr id="41" name="Textplatzhalter 2"/>
          <p:cNvSpPr>
            <a:spLocks noGrp="1"/>
          </p:cNvSpPr>
          <p:nvPr>
            <p:custDataLst>
              <p:tags r:id="rId34"/>
            </p:custDataLst>
          </p:nvPr>
        </p:nvSpPr>
        <p:spPr bwMode="auto">
          <a:xfrm>
            <a:off x="5705476" y="2070498"/>
            <a:ext cx="470297" cy="117872"/>
          </a:xfrm>
          <a:prstGeom prst="rect">
            <a:avLst/>
          </a:prstGeom>
          <a:noFill/>
          <a:ln w="952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17860" rIns="0" bIns="17860" numCol="1" spcCol="0" rtlCol="0" anchor="ctr" anchorCtr="0">
            <a:noAutofit/>
          </a:bodyPr>
          <a:lstStyle>
            <a:lvl1pPr marL="0" indent="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0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176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300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3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1948129" indent="0" algn="l" defTabSz="779252" rtl="0" eaLnBrk="1" latinLnBrk="0" hangingPunct="1">
              <a:spcBef>
                <a:spcPct val="20000"/>
              </a:spcBef>
              <a:buFont typeface="Arial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568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22194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1820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3DF49279-8043-43F4-8DD7-FB377E76EC74}" type="datetime'''''''''''''''''''''''''2''''''''''''''''''0'''">
              <a:rPr lang="en-GB" altLang="en-US" sz="600" b="1"/>
              <a:pPr algn="ctr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GB" sz="600" b="1" dirty="0">
              <a:latin typeface="+mn-lt"/>
              <a:sym typeface="+mn-lt"/>
            </a:endParaRPr>
          </a:p>
        </p:txBody>
      </p:sp>
      <p:sp>
        <p:nvSpPr>
          <p:cNvPr id="42" name="Textplatzhalter 2"/>
          <p:cNvSpPr>
            <a:spLocks noGrp="1"/>
          </p:cNvSpPr>
          <p:nvPr>
            <p:custDataLst>
              <p:tags r:id="rId35"/>
            </p:custDataLst>
          </p:nvPr>
        </p:nvSpPr>
        <p:spPr bwMode="auto">
          <a:xfrm>
            <a:off x="6175773" y="2070498"/>
            <a:ext cx="470297" cy="117872"/>
          </a:xfrm>
          <a:prstGeom prst="rect">
            <a:avLst/>
          </a:prstGeom>
          <a:noFill/>
          <a:ln w="952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17860" rIns="0" bIns="17860" numCol="1" spcCol="0" rtlCol="0" anchor="ctr" anchorCtr="0">
            <a:noAutofit/>
          </a:bodyPr>
          <a:lstStyle>
            <a:lvl1pPr marL="0" indent="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0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176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300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3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1948129" indent="0" algn="l" defTabSz="779252" rtl="0" eaLnBrk="1" latinLnBrk="0" hangingPunct="1">
              <a:spcBef>
                <a:spcPct val="20000"/>
              </a:spcBef>
              <a:buFont typeface="Arial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568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22194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1820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818AB11D-F86A-4EAC-92CC-E224F1842655}" type="datetime'''''''''2''1'''''''''''''''''''">
              <a:rPr lang="en-GB" altLang="en-US" sz="600" b="1"/>
              <a:pPr algn="ctr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GB" sz="600" b="1" dirty="0">
              <a:latin typeface="+mn-lt"/>
              <a:sym typeface="+mn-lt"/>
            </a:endParaRPr>
          </a:p>
        </p:txBody>
      </p:sp>
      <p:sp>
        <p:nvSpPr>
          <p:cNvPr id="43" name="Textplatzhalter 2"/>
          <p:cNvSpPr>
            <a:spLocks noGrp="1"/>
          </p:cNvSpPr>
          <p:nvPr>
            <p:custDataLst>
              <p:tags r:id="rId36"/>
            </p:custDataLst>
          </p:nvPr>
        </p:nvSpPr>
        <p:spPr bwMode="auto">
          <a:xfrm>
            <a:off x="6646069" y="2070498"/>
            <a:ext cx="469106" cy="117872"/>
          </a:xfrm>
          <a:prstGeom prst="rect">
            <a:avLst/>
          </a:prstGeom>
          <a:noFill/>
          <a:ln w="952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17860" rIns="0" bIns="17860" numCol="1" spcCol="0" rtlCol="0" anchor="ctr" anchorCtr="0">
            <a:noAutofit/>
          </a:bodyPr>
          <a:lstStyle>
            <a:lvl1pPr marL="0" indent="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0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176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300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3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1948129" indent="0" algn="l" defTabSz="779252" rtl="0" eaLnBrk="1" latinLnBrk="0" hangingPunct="1">
              <a:spcBef>
                <a:spcPct val="20000"/>
              </a:spcBef>
              <a:buFont typeface="Arial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568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22194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1820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9710AFB2-4C55-4EA7-B4F8-F20DDFD9A51C}" type="datetime'''''22'''''''">
              <a:rPr lang="en-GB" altLang="en-US" sz="600" b="1"/>
              <a:pPr algn="ctr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GB" sz="600" b="1" dirty="0">
              <a:latin typeface="+mn-lt"/>
              <a:sym typeface="+mn-lt"/>
            </a:endParaRPr>
          </a:p>
        </p:txBody>
      </p:sp>
      <p:sp>
        <p:nvSpPr>
          <p:cNvPr id="44" name="Textplatzhalter 2"/>
          <p:cNvSpPr>
            <a:spLocks noGrp="1"/>
          </p:cNvSpPr>
          <p:nvPr>
            <p:custDataLst>
              <p:tags r:id="rId37"/>
            </p:custDataLst>
          </p:nvPr>
        </p:nvSpPr>
        <p:spPr bwMode="auto">
          <a:xfrm>
            <a:off x="7115176" y="2070498"/>
            <a:ext cx="470297" cy="117872"/>
          </a:xfrm>
          <a:prstGeom prst="rect">
            <a:avLst/>
          </a:prstGeom>
          <a:noFill/>
          <a:ln w="952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17860" rIns="0" bIns="17860" numCol="1" spcCol="0" rtlCol="0" anchor="ctr" anchorCtr="0">
            <a:noAutofit/>
          </a:bodyPr>
          <a:lstStyle>
            <a:lvl1pPr marL="0" indent="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0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176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300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3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1948129" indent="0" algn="l" defTabSz="779252" rtl="0" eaLnBrk="1" latinLnBrk="0" hangingPunct="1">
              <a:spcBef>
                <a:spcPct val="20000"/>
              </a:spcBef>
              <a:buFont typeface="Arial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568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22194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1820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19DA3A76-B1E1-43F8-9146-D4565ADC4E30}" type="datetime'2''''''''''''3'''''''''''''''''''''">
              <a:rPr lang="en-GB" altLang="en-US" sz="600" b="1"/>
              <a:pPr algn="ctr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GB" sz="600" b="1" dirty="0">
              <a:latin typeface="+mn-lt"/>
              <a:sym typeface="+mn-lt"/>
            </a:endParaRPr>
          </a:p>
        </p:txBody>
      </p:sp>
      <p:sp>
        <p:nvSpPr>
          <p:cNvPr id="45" name="Textplatzhalter 2"/>
          <p:cNvSpPr>
            <a:spLocks noGrp="1"/>
          </p:cNvSpPr>
          <p:nvPr>
            <p:custDataLst>
              <p:tags r:id="rId38"/>
            </p:custDataLst>
          </p:nvPr>
        </p:nvSpPr>
        <p:spPr bwMode="auto">
          <a:xfrm>
            <a:off x="7585473" y="2070498"/>
            <a:ext cx="470297" cy="117872"/>
          </a:xfrm>
          <a:prstGeom prst="rect">
            <a:avLst/>
          </a:prstGeom>
          <a:noFill/>
          <a:ln w="952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17860" rIns="0" bIns="17860" numCol="1" spcCol="0" rtlCol="0" anchor="ctr" anchorCtr="0">
            <a:noAutofit/>
          </a:bodyPr>
          <a:lstStyle>
            <a:lvl1pPr marL="0" indent="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0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176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300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3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1948129" indent="0" algn="l" defTabSz="779252" rtl="0" eaLnBrk="1" latinLnBrk="0" hangingPunct="1">
              <a:spcBef>
                <a:spcPct val="20000"/>
              </a:spcBef>
              <a:buFont typeface="Arial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568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22194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1820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B35B9563-913E-4B3D-8957-CB23D469E899}" type="datetime'''''''''''''''''''2''''''4'''''''''''''''''">
              <a:rPr lang="en-GB" altLang="en-US" sz="600" b="1"/>
              <a:pPr algn="ctr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GB" sz="600" b="1" dirty="0">
              <a:latin typeface="+mn-lt"/>
              <a:sym typeface="+mn-lt"/>
            </a:endParaRPr>
          </a:p>
        </p:txBody>
      </p:sp>
      <p:cxnSp>
        <p:nvCxnSpPr>
          <p:cNvPr id="46" name="Straight Connector 45"/>
          <p:cNvCxnSpPr/>
          <p:nvPr>
            <p:custDataLst>
              <p:tags r:id="rId39"/>
            </p:custDataLst>
          </p:nvPr>
        </p:nvCxnSpPr>
        <p:spPr bwMode="auto">
          <a:xfrm>
            <a:off x="323850" y="2188369"/>
            <a:ext cx="0" cy="3332560"/>
          </a:xfrm>
          <a:prstGeom prst="line">
            <a:avLst/>
          </a:prstGeom>
          <a:ln w="9525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>
            <p:custDataLst>
              <p:tags r:id="rId40"/>
            </p:custDataLst>
          </p:nvPr>
        </p:nvCxnSpPr>
        <p:spPr bwMode="auto">
          <a:xfrm>
            <a:off x="3825479" y="2188369"/>
            <a:ext cx="0" cy="3332560"/>
          </a:xfrm>
          <a:prstGeom prst="line">
            <a:avLst/>
          </a:prstGeom>
          <a:ln w="3175">
            <a:solidFill>
              <a:schemeClr val="tx1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>
            <p:custDataLst>
              <p:tags r:id="rId41"/>
            </p:custDataLst>
          </p:nvPr>
        </p:nvCxnSpPr>
        <p:spPr bwMode="auto">
          <a:xfrm>
            <a:off x="4766072" y="2188369"/>
            <a:ext cx="0" cy="3332560"/>
          </a:xfrm>
          <a:prstGeom prst="line">
            <a:avLst/>
          </a:prstGeom>
          <a:ln w="3175">
            <a:solidFill>
              <a:schemeClr val="tx1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>
            <p:custDataLst>
              <p:tags r:id="rId42"/>
            </p:custDataLst>
          </p:nvPr>
        </p:nvCxnSpPr>
        <p:spPr bwMode="auto">
          <a:xfrm>
            <a:off x="2415779" y="2188369"/>
            <a:ext cx="0" cy="3332560"/>
          </a:xfrm>
          <a:prstGeom prst="line">
            <a:avLst/>
          </a:prstGeom>
          <a:ln w="3175">
            <a:solidFill>
              <a:schemeClr val="tx1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>
            <p:custDataLst>
              <p:tags r:id="rId43"/>
            </p:custDataLst>
          </p:nvPr>
        </p:nvCxnSpPr>
        <p:spPr bwMode="auto">
          <a:xfrm>
            <a:off x="2886075" y="2188369"/>
            <a:ext cx="0" cy="3332560"/>
          </a:xfrm>
          <a:prstGeom prst="line">
            <a:avLst/>
          </a:prstGeom>
          <a:ln w="3175">
            <a:solidFill>
              <a:schemeClr val="tx1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>
            <p:custDataLst>
              <p:tags r:id="rId44"/>
            </p:custDataLst>
          </p:nvPr>
        </p:nvCxnSpPr>
        <p:spPr bwMode="auto">
          <a:xfrm>
            <a:off x="3355181" y="2188369"/>
            <a:ext cx="0" cy="3332560"/>
          </a:xfrm>
          <a:prstGeom prst="line">
            <a:avLst/>
          </a:prstGeom>
          <a:ln w="3175">
            <a:solidFill>
              <a:schemeClr val="tx1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>
            <p:custDataLst>
              <p:tags r:id="rId45"/>
            </p:custDataLst>
          </p:nvPr>
        </p:nvCxnSpPr>
        <p:spPr bwMode="auto">
          <a:xfrm>
            <a:off x="4295775" y="2188369"/>
            <a:ext cx="0" cy="3332560"/>
          </a:xfrm>
          <a:prstGeom prst="line">
            <a:avLst/>
          </a:prstGeom>
          <a:ln w="3175">
            <a:solidFill>
              <a:schemeClr val="tx1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>
            <p:custDataLst>
              <p:tags r:id="rId46"/>
            </p:custDataLst>
          </p:nvPr>
        </p:nvCxnSpPr>
        <p:spPr bwMode="auto">
          <a:xfrm>
            <a:off x="5235179" y="2188369"/>
            <a:ext cx="0" cy="3332560"/>
          </a:xfrm>
          <a:prstGeom prst="line">
            <a:avLst/>
          </a:prstGeom>
          <a:ln w="3175">
            <a:solidFill>
              <a:schemeClr val="tx1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>
            <p:custDataLst>
              <p:tags r:id="rId47"/>
            </p:custDataLst>
          </p:nvPr>
        </p:nvCxnSpPr>
        <p:spPr bwMode="auto">
          <a:xfrm>
            <a:off x="5705475" y="2188369"/>
            <a:ext cx="0" cy="3332560"/>
          </a:xfrm>
          <a:prstGeom prst="line">
            <a:avLst/>
          </a:prstGeom>
          <a:ln w="3175">
            <a:solidFill>
              <a:schemeClr val="tx1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>
            <p:custDataLst>
              <p:tags r:id="rId48"/>
            </p:custDataLst>
          </p:nvPr>
        </p:nvCxnSpPr>
        <p:spPr bwMode="auto">
          <a:xfrm>
            <a:off x="6175772" y="2188369"/>
            <a:ext cx="0" cy="3332560"/>
          </a:xfrm>
          <a:prstGeom prst="line">
            <a:avLst/>
          </a:prstGeom>
          <a:ln w="3175">
            <a:solidFill>
              <a:schemeClr val="tx1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>
            <p:custDataLst>
              <p:tags r:id="rId49"/>
            </p:custDataLst>
          </p:nvPr>
        </p:nvCxnSpPr>
        <p:spPr bwMode="auto">
          <a:xfrm>
            <a:off x="6646069" y="2188369"/>
            <a:ext cx="0" cy="3332560"/>
          </a:xfrm>
          <a:prstGeom prst="line">
            <a:avLst/>
          </a:prstGeom>
          <a:ln w="3175">
            <a:solidFill>
              <a:schemeClr val="tx1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>
            <p:custDataLst>
              <p:tags r:id="rId50"/>
            </p:custDataLst>
          </p:nvPr>
        </p:nvCxnSpPr>
        <p:spPr bwMode="auto">
          <a:xfrm>
            <a:off x="7115175" y="2188369"/>
            <a:ext cx="0" cy="3332560"/>
          </a:xfrm>
          <a:prstGeom prst="line">
            <a:avLst/>
          </a:prstGeom>
          <a:ln w="3175">
            <a:solidFill>
              <a:schemeClr val="tx1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>
            <p:custDataLst>
              <p:tags r:id="rId51"/>
            </p:custDataLst>
          </p:nvPr>
        </p:nvCxnSpPr>
        <p:spPr bwMode="auto">
          <a:xfrm>
            <a:off x="7585472" y="2188369"/>
            <a:ext cx="0" cy="3332560"/>
          </a:xfrm>
          <a:prstGeom prst="line">
            <a:avLst/>
          </a:prstGeom>
          <a:ln w="3175">
            <a:solidFill>
              <a:schemeClr val="tx1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>
            <p:custDataLst>
              <p:tags r:id="rId52"/>
            </p:custDataLst>
          </p:nvPr>
        </p:nvCxnSpPr>
        <p:spPr bwMode="auto">
          <a:xfrm>
            <a:off x="1945481" y="2188369"/>
            <a:ext cx="0" cy="3332560"/>
          </a:xfrm>
          <a:prstGeom prst="line">
            <a:avLst/>
          </a:prstGeom>
          <a:ln w="9525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>
            <p:custDataLst>
              <p:tags r:id="rId53"/>
            </p:custDataLst>
          </p:nvPr>
        </p:nvCxnSpPr>
        <p:spPr bwMode="auto">
          <a:xfrm>
            <a:off x="8055769" y="2188369"/>
            <a:ext cx="0" cy="3332560"/>
          </a:xfrm>
          <a:prstGeom prst="line">
            <a:avLst/>
          </a:prstGeom>
          <a:ln w="9525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>
            <p:custDataLst>
              <p:tags r:id="rId54"/>
            </p:custDataLst>
          </p:nvPr>
        </p:nvCxnSpPr>
        <p:spPr bwMode="auto">
          <a:xfrm>
            <a:off x="8807054" y="2188369"/>
            <a:ext cx="0" cy="3332560"/>
          </a:xfrm>
          <a:prstGeom prst="line">
            <a:avLst/>
          </a:prstGeom>
          <a:ln w="9525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>
            <p:custDataLst>
              <p:tags r:id="rId55"/>
            </p:custDataLst>
          </p:nvPr>
        </p:nvCxnSpPr>
        <p:spPr bwMode="auto">
          <a:xfrm>
            <a:off x="323850" y="4282679"/>
            <a:ext cx="8483204" cy="0"/>
          </a:xfrm>
          <a:prstGeom prst="line">
            <a:avLst/>
          </a:prstGeom>
          <a:ln w="3175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>
            <p:custDataLst>
              <p:tags r:id="rId56"/>
            </p:custDataLst>
          </p:nvPr>
        </p:nvCxnSpPr>
        <p:spPr bwMode="gray">
          <a:xfrm>
            <a:off x="8055769" y="2188369"/>
            <a:ext cx="0" cy="3332560"/>
          </a:xfrm>
          <a:prstGeom prst="line">
            <a:avLst/>
          </a:prstGeom>
          <a:ln w="19050">
            <a:solidFill>
              <a:schemeClr val="accent1"/>
            </a:solidFill>
            <a:prstDash val="lg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>
            <p:custDataLst>
              <p:tags r:id="rId57"/>
            </p:custDataLst>
          </p:nvPr>
        </p:nvCxnSpPr>
        <p:spPr bwMode="auto">
          <a:xfrm>
            <a:off x="323850" y="5520929"/>
            <a:ext cx="8483204" cy="0"/>
          </a:xfrm>
          <a:prstGeom prst="line">
            <a:avLst/>
          </a:prstGeom>
          <a:ln w="9525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>
            <p:custDataLst>
              <p:tags r:id="rId58"/>
            </p:custDataLst>
          </p:nvPr>
        </p:nvCxnSpPr>
        <p:spPr bwMode="auto">
          <a:xfrm>
            <a:off x="323850" y="2188369"/>
            <a:ext cx="8483204" cy="0"/>
          </a:xfrm>
          <a:prstGeom prst="line">
            <a:avLst/>
          </a:prstGeom>
          <a:ln w="9525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>
            <p:custDataLst>
              <p:tags r:id="rId59"/>
            </p:custDataLst>
          </p:nvPr>
        </p:nvSpPr>
        <p:spPr bwMode="auto">
          <a:xfrm>
            <a:off x="2886075" y="2726531"/>
            <a:ext cx="657225" cy="476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25"/>
          </a:p>
        </p:txBody>
      </p:sp>
      <p:sp>
        <p:nvSpPr>
          <p:cNvPr id="67" name="Rectangle 66"/>
          <p:cNvSpPr/>
          <p:nvPr>
            <p:custDataLst>
              <p:tags r:id="rId60"/>
            </p:custDataLst>
          </p:nvPr>
        </p:nvSpPr>
        <p:spPr bwMode="auto">
          <a:xfrm>
            <a:off x="2415779" y="2430066"/>
            <a:ext cx="845344" cy="476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25"/>
          </a:p>
        </p:txBody>
      </p:sp>
      <p:sp>
        <p:nvSpPr>
          <p:cNvPr id="68" name="Rectangle 67"/>
          <p:cNvSpPr/>
          <p:nvPr>
            <p:custDataLst>
              <p:tags r:id="rId61"/>
            </p:custDataLst>
          </p:nvPr>
        </p:nvSpPr>
        <p:spPr bwMode="auto">
          <a:xfrm>
            <a:off x="2039542" y="2244329"/>
            <a:ext cx="1221581" cy="476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25"/>
          </a:p>
        </p:txBody>
      </p:sp>
      <p:sp>
        <p:nvSpPr>
          <p:cNvPr id="69" name="Rectangle 68"/>
          <p:cNvSpPr/>
          <p:nvPr>
            <p:custDataLst>
              <p:tags r:id="rId62"/>
            </p:custDataLst>
          </p:nvPr>
        </p:nvSpPr>
        <p:spPr bwMode="auto">
          <a:xfrm>
            <a:off x="6175772" y="4338638"/>
            <a:ext cx="939404" cy="476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25"/>
          </a:p>
        </p:txBody>
      </p:sp>
      <p:sp>
        <p:nvSpPr>
          <p:cNvPr id="70" name="Rectangle 69"/>
          <p:cNvSpPr/>
          <p:nvPr>
            <p:custDataLst>
              <p:tags r:id="rId63"/>
            </p:custDataLst>
          </p:nvPr>
        </p:nvSpPr>
        <p:spPr bwMode="gray">
          <a:xfrm>
            <a:off x="3637360" y="2901554"/>
            <a:ext cx="658416" cy="47625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25"/>
          </a:p>
        </p:txBody>
      </p:sp>
      <p:sp>
        <p:nvSpPr>
          <p:cNvPr id="71" name="Rectangle 70"/>
          <p:cNvSpPr/>
          <p:nvPr>
            <p:custDataLst>
              <p:tags r:id="rId64"/>
            </p:custDataLst>
          </p:nvPr>
        </p:nvSpPr>
        <p:spPr bwMode="gray">
          <a:xfrm>
            <a:off x="4766073" y="3561160"/>
            <a:ext cx="469106" cy="47625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25"/>
          </a:p>
        </p:txBody>
      </p:sp>
      <p:sp>
        <p:nvSpPr>
          <p:cNvPr id="72" name="Rectangle 71"/>
          <p:cNvSpPr/>
          <p:nvPr>
            <p:custDataLst>
              <p:tags r:id="rId65"/>
            </p:custDataLst>
          </p:nvPr>
        </p:nvSpPr>
        <p:spPr bwMode="gray">
          <a:xfrm>
            <a:off x="4766073" y="3910013"/>
            <a:ext cx="469106" cy="47625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25"/>
          </a:p>
        </p:txBody>
      </p:sp>
      <p:sp>
        <p:nvSpPr>
          <p:cNvPr id="73" name="Rectangle 72"/>
          <p:cNvSpPr/>
          <p:nvPr>
            <p:custDataLst>
              <p:tags r:id="rId66"/>
            </p:custDataLst>
          </p:nvPr>
        </p:nvSpPr>
        <p:spPr bwMode="gray">
          <a:xfrm>
            <a:off x="6646069" y="4650581"/>
            <a:ext cx="469106" cy="47625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25"/>
          </a:p>
        </p:txBody>
      </p:sp>
      <p:sp>
        <p:nvSpPr>
          <p:cNvPr id="74" name="Rectangle 73"/>
          <p:cNvSpPr/>
          <p:nvPr>
            <p:custDataLst>
              <p:tags r:id="rId67"/>
            </p:custDataLst>
          </p:nvPr>
        </p:nvSpPr>
        <p:spPr bwMode="gray">
          <a:xfrm>
            <a:off x="4766073" y="4177904"/>
            <a:ext cx="469106" cy="47625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25"/>
          </a:p>
        </p:txBody>
      </p:sp>
      <p:sp>
        <p:nvSpPr>
          <p:cNvPr id="75" name="Rectangle 74"/>
          <p:cNvSpPr/>
          <p:nvPr>
            <p:custDataLst>
              <p:tags r:id="rId68"/>
            </p:custDataLst>
          </p:nvPr>
        </p:nvSpPr>
        <p:spPr bwMode="gray">
          <a:xfrm>
            <a:off x="4295775" y="3289697"/>
            <a:ext cx="939404" cy="47625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25"/>
          </a:p>
        </p:txBody>
      </p:sp>
      <p:sp>
        <p:nvSpPr>
          <p:cNvPr id="76" name="Rectangle 75"/>
          <p:cNvSpPr/>
          <p:nvPr>
            <p:custDataLst>
              <p:tags r:id="rId69"/>
            </p:custDataLst>
          </p:nvPr>
        </p:nvSpPr>
        <p:spPr bwMode="gray">
          <a:xfrm>
            <a:off x="6646069" y="4864894"/>
            <a:ext cx="469106" cy="47625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25"/>
          </a:p>
        </p:txBody>
      </p:sp>
      <p:sp>
        <p:nvSpPr>
          <p:cNvPr id="77" name="Rectangle 76"/>
          <p:cNvSpPr/>
          <p:nvPr>
            <p:custDataLst>
              <p:tags r:id="rId70"/>
            </p:custDataLst>
          </p:nvPr>
        </p:nvSpPr>
        <p:spPr bwMode="gray">
          <a:xfrm>
            <a:off x="6646069" y="4513660"/>
            <a:ext cx="469106" cy="47625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25"/>
          </a:p>
        </p:txBody>
      </p:sp>
      <p:sp>
        <p:nvSpPr>
          <p:cNvPr id="78" name="Rectangle 77"/>
          <p:cNvSpPr/>
          <p:nvPr>
            <p:custDataLst>
              <p:tags r:id="rId71"/>
            </p:custDataLst>
          </p:nvPr>
        </p:nvSpPr>
        <p:spPr bwMode="gray">
          <a:xfrm>
            <a:off x="4766073" y="3424238"/>
            <a:ext cx="469106" cy="47625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25"/>
          </a:p>
        </p:txBody>
      </p:sp>
      <p:sp>
        <p:nvSpPr>
          <p:cNvPr id="79" name="Rectangle 78"/>
          <p:cNvSpPr/>
          <p:nvPr>
            <p:custDataLst>
              <p:tags r:id="rId72"/>
            </p:custDataLst>
          </p:nvPr>
        </p:nvSpPr>
        <p:spPr bwMode="gray">
          <a:xfrm>
            <a:off x="6646069" y="4998244"/>
            <a:ext cx="469106" cy="47625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25"/>
          </a:p>
        </p:txBody>
      </p:sp>
      <p:sp>
        <p:nvSpPr>
          <p:cNvPr id="80" name="Rectangle 79"/>
          <p:cNvSpPr/>
          <p:nvPr>
            <p:custDataLst>
              <p:tags r:id="rId73"/>
            </p:custDataLst>
          </p:nvPr>
        </p:nvSpPr>
        <p:spPr bwMode="gray">
          <a:xfrm>
            <a:off x="6646069" y="5132785"/>
            <a:ext cx="469106" cy="47625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25"/>
          </a:p>
        </p:txBody>
      </p:sp>
      <p:sp>
        <p:nvSpPr>
          <p:cNvPr id="81" name="Rectangle 80"/>
          <p:cNvSpPr/>
          <p:nvPr>
            <p:custDataLst>
              <p:tags r:id="rId74"/>
            </p:custDataLst>
          </p:nvPr>
        </p:nvSpPr>
        <p:spPr bwMode="gray">
          <a:xfrm>
            <a:off x="3637360" y="3076575"/>
            <a:ext cx="1128713" cy="47625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25"/>
          </a:p>
        </p:txBody>
      </p:sp>
      <p:sp>
        <p:nvSpPr>
          <p:cNvPr id="82" name="Rectangle 81"/>
          <p:cNvSpPr/>
          <p:nvPr>
            <p:custDataLst>
              <p:tags r:id="rId75"/>
            </p:custDataLst>
          </p:nvPr>
        </p:nvSpPr>
        <p:spPr bwMode="gray">
          <a:xfrm>
            <a:off x="6646069" y="5267325"/>
            <a:ext cx="469106" cy="47625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25"/>
          </a:p>
        </p:txBody>
      </p:sp>
      <p:sp>
        <p:nvSpPr>
          <p:cNvPr id="83" name="Rectangle 82"/>
          <p:cNvSpPr/>
          <p:nvPr>
            <p:custDataLst>
              <p:tags r:id="rId76"/>
            </p:custDataLst>
          </p:nvPr>
        </p:nvSpPr>
        <p:spPr bwMode="gray">
          <a:xfrm>
            <a:off x="4766073" y="3775472"/>
            <a:ext cx="469106" cy="47625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25"/>
          </a:p>
        </p:txBody>
      </p:sp>
      <p:sp>
        <p:nvSpPr>
          <p:cNvPr id="84" name="Rectangle 83"/>
          <p:cNvSpPr/>
          <p:nvPr>
            <p:custDataLst>
              <p:tags r:id="rId77"/>
            </p:custDataLst>
          </p:nvPr>
        </p:nvSpPr>
        <p:spPr bwMode="gray">
          <a:xfrm>
            <a:off x="4766073" y="4043363"/>
            <a:ext cx="469106" cy="47625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25"/>
          </a:p>
        </p:txBody>
      </p:sp>
      <p:sp>
        <p:nvSpPr>
          <p:cNvPr id="85" name="Right Bracket 84"/>
          <p:cNvSpPr/>
          <p:nvPr>
            <p:custDataLst>
              <p:tags r:id="rId78"/>
            </p:custDataLst>
          </p:nvPr>
        </p:nvSpPr>
        <p:spPr bwMode="auto">
          <a:xfrm rot="5400000">
            <a:off x="5899547" y="4882754"/>
            <a:ext cx="80963" cy="1410891"/>
          </a:xfrm>
          <a:prstGeom prst="rightBracket">
            <a:avLst>
              <a:gd name="adj" fmla="val 0"/>
            </a:avLst>
          </a:prstGeom>
          <a:noFill/>
          <a:ln w="9525">
            <a:solidFill>
              <a:schemeClr val="tx1"/>
            </a:solidFill>
            <a:headEnd type="none"/>
            <a:tailEnd type="none"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125"/>
          </a:p>
        </p:txBody>
      </p:sp>
      <p:sp>
        <p:nvSpPr>
          <p:cNvPr id="86" name="Isosceles Triangle 85"/>
          <p:cNvSpPr/>
          <p:nvPr>
            <p:custDataLst>
              <p:tags r:id="rId79"/>
            </p:custDataLst>
          </p:nvPr>
        </p:nvSpPr>
        <p:spPr bwMode="auto">
          <a:xfrm rot="10800000">
            <a:off x="5860257" y="5629275"/>
            <a:ext cx="159544" cy="80963"/>
          </a:xfrm>
          <a:prstGeom prst="triangle">
            <a:avLst/>
          </a:prstGeom>
          <a:solidFill>
            <a:schemeClr val="tx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25"/>
          </a:p>
        </p:txBody>
      </p:sp>
      <p:sp>
        <p:nvSpPr>
          <p:cNvPr id="87" name="Right Bracket 86"/>
          <p:cNvSpPr/>
          <p:nvPr>
            <p:custDataLst>
              <p:tags r:id="rId80"/>
            </p:custDataLst>
          </p:nvPr>
        </p:nvSpPr>
        <p:spPr bwMode="auto">
          <a:xfrm rot="5400000">
            <a:off x="7497366" y="5164932"/>
            <a:ext cx="80963" cy="846535"/>
          </a:xfrm>
          <a:prstGeom prst="rightBracket">
            <a:avLst>
              <a:gd name="adj" fmla="val 0"/>
            </a:avLst>
          </a:prstGeom>
          <a:noFill/>
          <a:ln w="9525">
            <a:solidFill>
              <a:schemeClr val="tx1"/>
            </a:solidFill>
            <a:headEnd type="none"/>
            <a:tailEnd type="none"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125"/>
          </a:p>
        </p:txBody>
      </p:sp>
      <p:sp>
        <p:nvSpPr>
          <p:cNvPr id="88" name="Isosceles Triangle 87"/>
          <p:cNvSpPr/>
          <p:nvPr>
            <p:custDataLst>
              <p:tags r:id="rId81"/>
            </p:custDataLst>
          </p:nvPr>
        </p:nvSpPr>
        <p:spPr bwMode="auto">
          <a:xfrm rot="10800000">
            <a:off x="7458075" y="5629275"/>
            <a:ext cx="159544" cy="80963"/>
          </a:xfrm>
          <a:prstGeom prst="triangle">
            <a:avLst/>
          </a:prstGeom>
          <a:solidFill>
            <a:schemeClr val="tx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25"/>
          </a:p>
        </p:txBody>
      </p:sp>
      <p:sp>
        <p:nvSpPr>
          <p:cNvPr id="89" name="Diamond 88"/>
          <p:cNvSpPr/>
          <p:nvPr>
            <p:custDataLst>
              <p:tags r:id="rId82"/>
            </p:custDataLst>
          </p:nvPr>
        </p:nvSpPr>
        <p:spPr bwMode="gray">
          <a:xfrm>
            <a:off x="8017669" y="5253038"/>
            <a:ext cx="76200" cy="76200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25"/>
          </a:p>
        </p:txBody>
      </p:sp>
      <p:sp>
        <p:nvSpPr>
          <p:cNvPr id="90" name="Diamond 89"/>
          <p:cNvSpPr/>
          <p:nvPr>
            <p:custDataLst>
              <p:tags r:id="rId83"/>
            </p:custDataLst>
          </p:nvPr>
        </p:nvSpPr>
        <p:spPr bwMode="gray">
          <a:xfrm>
            <a:off x="3223022" y="2415779"/>
            <a:ext cx="76200" cy="76200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25"/>
          </a:p>
        </p:txBody>
      </p:sp>
      <p:sp>
        <p:nvSpPr>
          <p:cNvPr id="91" name="Diamond 90"/>
          <p:cNvSpPr/>
          <p:nvPr>
            <p:custDataLst>
              <p:tags r:id="rId84"/>
            </p:custDataLst>
          </p:nvPr>
        </p:nvSpPr>
        <p:spPr bwMode="gray">
          <a:xfrm>
            <a:off x="5197079" y="4163616"/>
            <a:ext cx="76200" cy="76200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25"/>
          </a:p>
        </p:txBody>
      </p:sp>
      <p:sp>
        <p:nvSpPr>
          <p:cNvPr id="92" name="Diamond 91"/>
          <p:cNvSpPr/>
          <p:nvPr>
            <p:custDataLst>
              <p:tags r:id="rId85"/>
            </p:custDataLst>
          </p:nvPr>
        </p:nvSpPr>
        <p:spPr bwMode="gray">
          <a:xfrm>
            <a:off x="3223022" y="2230041"/>
            <a:ext cx="76200" cy="76200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25"/>
          </a:p>
        </p:txBody>
      </p:sp>
      <p:sp>
        <p:nvSpPr>
          <p:cNvPr id="93" name="Diamond 92"/>
          <p:cNvSpPr/>
          <p:nvPr>
            <p:custDataLst>
              <p:tags r:id="rId86"/>
            </p:custDataLst>
          </p:nvPr>
        </p:nvSpPr>
        <p:spPr bwMode="gray">
          <a:xfrm>
            <a:off x="7077075" y="5253038"/>
            <a:ext cx="76200" cy="76200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25"/>
          </a:p>
        </p:txBody>
      </p:sp>
      <p:sp>
        <p:nvSpPr>
          <p:cNvPr id="94" name="Diamond 93"/>
          <p:cNvSpPr/>
          <p:nvPr>
            <p:custDataLst>
              <p:tags r:id="rId87"/>
            </p:custDataLst>
          </p:nvPr>
        </p:nvSpPr>
        <p:spPr bwMode="gray">
          <a:xfrm>
            <a:off x="3505200" y="2712244"/>
            <a:ext cx="76200" cy="76200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25"/>
          </a:p>
        </p:txBody>
      </p:sp>
      <p:sp>
        <p:nvSpPr>
          <p:cNvPr id="95" name="Diamond 94"/>
          <p:cNvSpPr/>
          <p:nvPr>
            <p:custDataLst>
              <p:tags r:id="rId88"/>
            </p:custDataLst>
          </p:nvPr>
        </p:nvSpPr>
        <p:spPr bwMode="gray">
          <a:xfrm>
            <a:off x="4727972" y="3062288"/>
            <a:ext cx="76200" cy="76200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25"/>
          </a:p>
        </p:txBody>
      </p:sp>
      <p:sp>
        <p:nvSpPr>
          <p:cNvPr id="96" name="Diamond 95"/>
          <p:cNvSpPr/>
          <p:nvPr>
            <p:custDataLst>
              <p:tags r:id="rId89"/>
            </p:custDataLst>
          </p:nvPr>
        </p:nvSpPr>
        <p:spPr bwMode="gray">
          <a:xfrm>
            <a:off x="7077075" y="4324350"/>
            <a:ext cx="76200" cy="76200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25"/>
          </a:p>
        </p:txBody>
      </p:sp>
      <p:sp>
        <p:nvSpPr>
          <p:cNvPr id="97" name="Diamond 96"/>
          <p:cNvSpPr/>
          <p:nvPr>
            <p:custDataLst>
              <p:tags r:id="rId90"/>
            </p:custDataLst>
          </p:nvPr>
        </p:nvSpPr>
        <p:spPr bwMode="gray">
          <a:xfrm>
            <a:off x="4257675" y="2887266"/>
            <a:ext cx="76200" cy="76200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25"/>
          </a:p>
        </p:txBody>
      </p:sp>
      <p:sp>
        <p:nvSpPr>
          <p:cNvPr id="98" name="Textplatzhalter 2"/>
          <p:cNvSpPr>
            <a:spLocks noGrp="1"/>
          </p:cNvSpPr>
          <p:nvPr>
            <p:custDataLst>
              <p:tags r:id="rId91"/>
            </p:custDataLst>
          </p:nvPr>
        </p:nvSpPr>
        <p:spPr bwMode="gray">
          <a:xfrm>
            <a:off x="7008019" y="4417219"/>
            <a:ext cx="214313" cy="82154"/>
          </a:xfrm>
          <a:prstGeom prst="rect">
            <a:avLst/>
          </a:prstGeom>
          <a:solidFill>
            <a:schemeClr val="tx2"/>
          </a:solidFill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0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176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300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3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1948129" indent="0" algn="l" defTabSz="779252" rtl="0" eaLnBrk="1" latinLnBrk="0" hangingPunct="1">
              <a:spcBef>
                <a:spcPct val="20000"/>
              </a:spcBef>
              <a:buFont typeface="Arial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568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22194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1820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CE253F47-AE73-4ACA-90C1-D126E65644F8}" type="datetime'''4''''''''.''6''''''''.''''1''''''8'''''''">
              <a:rPr lang="en-GB" altLang="en-US" sz="600">
                <a:solidFill>
                  <a:schemeClr val="bg1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</a:pPr>
              <a:t>4.6.18</a:t>
            </a:fld>
            <a:endParaRPr lang="en-GB" altLang="en-US" sz="600" dirty="0">
              <a:solidFill>
                <a:schemeClr val="bg1"/>
              </a:solidFill>
              <a:latin typeface="+mn-lt"/>
              <a:sym typeface="+mn-lt"/>
            </a:endParaRPr>
          </a:p>
        </p:txBody>
      </p:sp>
      <p:sp>
        <p:nvSpPr>
          <p:cNvPr id="99" name="Textplatzhalter 2"/>
          <p:cNvSpPr>
            <a:spLocks noGrp="1"/>
          </p:cNvSpPr>
          <p:nvPr>
            <p:custDataLst>
              <p:tags r:id="rId92"/>
            </p:custDataLst>
          </p:nvPr>
        </p:nvSpPr>
        <p:spPr bwMode="gray">
          <a:xfrm>
            <a:off x="8086725" y="4321969"/>
            <a:ext cx="236935" cy="82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0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176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300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3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1948129" indent="0" algn="l" defTabSz="779252" rtl="0" eaLnBrk="1" latinLnBrk="0" hangingPunct="1">
              <a:spcBef>
                <a:spcPct val="20000"/>
              </a:spcBef>
              <a:buFont typeface="Arial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568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22194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1820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altLang="en-US" sz="600" dirty="0">
                <a:solidFill>
                  <a:schemeClr val="bg1"/>
                </a:solidFill>
              </a:rPr>
              <a:t>TM BU</a:t>
            </a:r>
            <a:endParaRPr lang="en-GB" sz="600" dirty="0">
              <a:solidFill>
                <a:schemeClr val="bg1"/>
              </a:solidFill>
              <a:latin typeface="+mn-lt"/>
              <a:sym typeface="+mn-lt"/>
            </a:endParaRPr>
          </a:p>
        </p:txBody>
      </p:sp>
      <p:sp>
        <p:nvSpPr>
          <p:cNvPr id="100" name="Textplatzhalter 2"/>
          <p:cNvSpPr>
            <a:spLocks noGrp="1"/>
          </p:cNvSpPr>
          <p:nvPr>
            <p:custDataLst>
              <p:tags r:id="rId93"/>
            </p:custDataLst>
          </p:nvPr>
        </p:nvSpPr>
        <p:spPr bwMode="auto">
          <a:xfrm>
            <a:off x="354806" y="4496991"/>
            <a:ext cx="904875" cy="82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0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176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300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3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1948129" indent="0" algn="l" defTabSz="779252" rtl="0" eaLnBrk="1" latinLnBrk="0" hangingPunct="1">
              <a:spcBef>
                <a:spcPct val="20000"/>
              </a:spcBef>
              <a:buFont typeface="Arial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568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22194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1820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91A87D26-8C08-4F5D-9944-A93B2C037A4A}" type="datetime'Prep. t''es''t'' da''''''ta in''cl.'''' ''t''''e''''''sting'">
              <a:rPr lang="en-GB" altLang="en-US" sz="600"/>
              <a:pPr>
                <a:spcBef>
                  <a:spcPct val="0"/>
                </a:spcBef>
                <a:spcAft>
                  <a:spcPct val="0"/>
                </a:spcAft>
              </a:pPr>
              <a:t>Prep. test data incl. testing</a:t>
            </a:fld>
            <a:endParaRPr lang="en-GB" sz="600" dirty="0">
              <a:latin typeface="+mn-lt"/>
              <a:sym typeface="+mn-lt"/>
            </a:endParaRPr>
          </a:p>
        </p:txBody>
      </p:sp>
      <p:sp>
        <p:nvSpPr>
          <p:cNvPr id="101" name="Textplatzhalter 2"/>
          <p:cNvSpPr>
            <a:spLocks noGrp="1"/>
          </p:cNvSpPr>
          <p:nvPr>
            <p:custDataLst>
              <p:tags r:id="rId94"/>
            </p:custDataLst>
          </p:nvPr>
        </p:nvSpPr>
        <p:spPr bwMode="auto">
          <a:xfrm>
            <a:off x="8086726" y="4496991"/>
            <a:ext cx="326231" cy="82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0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176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300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3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1948129" indent="0" algn="l" defTabSz="779252" rtl="0" eaLnBrk="1" latinLnBrk="0" hangingPunct="1">
              <a:spcBef>
                <a:spcPct val="20000"/>
              </a:spcBef>
              <a:buFont typeface="Arial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568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22194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1820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altLang="en-US" sz="600" dirty="0"/>
              <a:t>TM BU/IT</a:t>
            </a:r>
            <a:endParaRPr lang="en-GB" sz="600" dirty="0">
              <a:latin typeface="+mn-lt"/>
              <a:sym typeface="+mn-lt"/>
            </a:endParaRPr>
          </a:p>
        </p:txBody>
      </p:sp>
      <p:sp>
        <p:nvSpPr>
          <p:cNvPr id="102" name="Textplatzhalter 2"/>
          <p:cNvSpPr>
            <a:spLocks noGrp="1"/>
          </p:cNvSpPr>
          <p:nvPr>
            <p:custDataLst>
              <p:tags r:id="rId95"/>
            </p:custDataLst>
          </p:nvPr>
        </p:nvSpPr>
        <p:spPr bwMode="gray">
          <a:xfrm>
            <a:off x="354806" y="4321969"/>
            <a:ext cx="1204913" cy="82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0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176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300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3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1948129" indent="0" algn="l" defTabSz="779252" rtl="0" eaLnBrk="1" latinLnBrk="0" hangingPunct="1">
              <a:spcBef>
                <a:spcPct val="20000"/>
              </a:spcBef>
              <a:buFont typeface="Arial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568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22194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1820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FBFDBAF6-60C9-4DC9-9FEA-7BF5938A9DD3}" type="datetime'C''onsoli''dat''''e test'' scenarios for'''''' ''''U''AT '''''">
              <a:rPr lang="en-GB" altLang="en-US" sz="600">
                <a:solidFill>
                  <a:schemeClr val="bg1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</a:pPr>
              <a:t>Consolidate test scenarios for UAT </a:t>
            </a:fld>
            <a:endParaRPr lang="en-GB" sz="600" dirty="0">
              <a:solidFill>
                <a:schemeClr val="bg1"/>
              </a:solidFill>
              <a:latin typeface="+mn-lt"/>
              <a:sym typeface="+mn-lt"/>
            </a:endParaRPr>
          </a:p>
        </p:txBody>
      </p:sp>
      <p:sp>
        <p:nvSpPr>
          <p:cNvPr id="103" name="Textplatzhalter 2"/>
          <p:cNvSpPr>
            <a:spLocks noGrp="1"/>
          </p:cNvSpPr>
          <p:nvPr>
            <p:custDataLst>
              <p:tags r:id="rId96"/>
            </p:custDataLst>
          </p:nvPr>
        </p:nvSpPr>
        <p:spPr bwMode="auto">
          <a:xfrm>
            <a:off x="354807" y="4631531"/>
            <a:ext cx="1050131" cy="82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0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176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300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3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1948129" indent="0" algn="l" defTabSz="779252" rtl="0" eaLnBrk="1" latinLnBrk="0" hangingPunct="1">
              <a:spcBef>
                <a:spcPct val="20000"/>
              </a:spcBef>
              <a:buFont typeface="Arial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568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22194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1820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91578F31-99C0-4135-B305-B6264533B391}" type="datetime'Ch''e''ck''''i''''ng ''stoc''k in'''''''''' A''FS'' &amp; E''W''M'">
              <a:rPr lang="en-GB" altLang="en-US" sz="600"/>
              <a:pPr>
                <a:spcBef>
                  <a:spcPct val="0"/>
                </a:spcBef>
                <a:spcAft>
                  <a:spcPct val="0"/>
                </a:spcAft>
              </a:pPr>
              <a:t>Checking stock in AFS &amp; EWM</a:t>
            </a:fld>
            <a:endParaRPr lang="en-GB" sz="600" dirty="0">
              <a:latin typeface="+mn-lt"/>
              <a:sym typeface="+mn-lt"/>
            </a:endParaRPr>
          </a:p>
        </p:txBody>
      </p:sp>
      <p:sp>
        <p:nvSpPr>
          <p:cNvPr id="104" name="Textplatzhalter 2"/>
          <p:cNvSpPr>
            <a:spLocks noGrp="1"/>
          </p:cNvSpPr>
          <p:nvPr>
            <p:custDataLst>
              <p:tags r:id="rId97"/>
            </p:custDataLst>
          </p:nvPr>
        </p:nvSpPr>
        <p:spPr bwMode="auto">
          <a:xfrm>
            <a:off x="8086725" y="4631532"/>
            <a:ext cx="428625" cy="164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0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176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300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3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1948129" indent="0" algn="l" defTabSz="779252" rtl="0" eaLnBrk="1" latinLnBrk="0" hangingPunct="1">
              <a:spcBef>
                <a:spcPct val="20000"/>
              </a:spcBef>
              <a:buFont typeface="Arial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568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22194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1820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altLang="en-US" sz="600" dirty="0"/>
              <a:t>TM IT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de-DE" sz="600" dirty="0">
                <a:sym typeface="+mn-lt"/>
              </a:rPr>
              <a:t>TM </a:t>
            </a:r>
            <a:r>
              <a:rPr lang="de-DE" sz="600" dirty="0" err="1">
                <a:sym typeface="+mn-lt"/>
              </a:rPr>
              <a:t>Logistics</a:t>
            </a:r>
            <a:endParaRPr lang="en-GB" sz="600" dirty="0">
              <a:sym typeface="+mn-lt"/>
            </a:endParaRPr>
          </a:p>
        </p:txBody>
      </p:sp>
      <p:sp>
        <p:nvSpPr>
          <p:cNvPr id="105" name="Textplatzhalter 2"/>
          <p:cNvSpPr>
            <a:spLocks noGrp="1"/>
          </p:cNvSpPr>
          <p:nvPr>
            <p:custDataLst>
              <p:tags r:id="rId98"/>
            </p:custDataLst>
          </p:nvPr>
        </p:nvSpPr>
        <p:spPr bwMode="auto">
          <a:xfrm>
            <a:off x="4637485" y="3155156"/>
            <a:ext cx="257175" cy="82154"/>
          </a:xfrm>
          <a:prstGeom prst="rect">
            <a:avLst/>
          </a:prstGeom>
          <a:solidFill>
            <a:schemeClr val="accent6"/>
          </a:solidFill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0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176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300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3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1948129" indent="0" algn="l" defTabSz="779252" rtl="0" eaLnBrk="1" latinLnBrk="0" hangingPunct="1">
              <a:spcBef>
                <a:spcPct val="20000"/>
              </a:spcBef>
              <a:buFont typeface="Arial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568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22194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1820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BFE1240A-C378-454B-87C9-2566E9D28C85}" type="datetime'''2''7''''''''.''4''.''''''''''''1''''''''''''''''''''8'">
              <a:rPr lang="en-GB" altLang="en-US" sz="600"/>
              <a:pPr>
                <a:spcBef>
                  <a:spcPct val="0"/>
                </a:spcBef>
                <a:spcAft>
                  <a:spcPct val="0"/>
                </a:spcAft>
              </a:pPr>
              <a:t>27.4.18</a:t>
            </a:fld>
            <a:endParaRPr lang="en-GB" altLang="en-US" sz="600" dirty="0">
              <a:latin typeface="+mn-lt"/>
              <a:sym typeface="+mn-lt"/>
            </a:endParaRPr>
          </a:p>
        </p:txBody>
      </p:sp>
      <p:sp>
        <p:nvSpPr>
          <p:cNvPr id="106" name="Textplatzhalter 2"/>
          <p:cNvSpPr>
            <a:spLocks noGrp="1"/>
          </p:cNvSpPr>
          <p:nvPr>
            <p:custDataLst>
              <p:tags r:id="rId99"/>
            </p:custDataLst>
          </p:nvPr>
        </p:nvSpPr>
        <p:spPr bwMode="auto">
          <a:xfrm>
            <a:off x="8086725" y="4848225"/>
            <a:ext cx="236935" cy="82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0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176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300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3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1948129" indent="0" algn="l" defTabSz="779252" rtl="0" eaLnBrk="1" latinLnBrk="0" hangingPunct="1">
              <a:spcBef>
                <a:spcPct val="20000"/>
              </a:spcBef>
              <a:buFont typeface="Arial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568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22194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1820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altLang="en-US" sz="600" dirty="0"/>
              <a:t>TM BU</a:t>
            </a:r>
            <a:endParaRPr lang="en-GB" sz="600" dirty="0">
              <a:sym typeface="+mn-lt"/>
            </a:endParaRPr>
          </a:p>
        </p:txBody>
      </p:sp>
      <p:sp>
        <p:nvSpPr>
          <p:cNvPr id="107" name="Textplatzhalter 2"/>
          <p:cNvSpPr>
            <a:spLocks noGrp="1"/>
          </p:cNvSpPr>
          <p:nvPr>
            <p:custDataLst>
              <p:tags r:id="rId100"/>
            </p:custDataLst>
          </p:nvPr>
        </p:nvSpPr>
        <p:spPr bwMode="auto">
          <a:xfrm>
            <a:off x="354807" y="4848225"/>
            <a:ext cx="1559719" cy="82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0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176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300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3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1948129" indent="0" algn="l" defTabSz="779252" rtl="0" eaLnBrk="1" latinLnBrk="0" hangingPunct="1">
              <a:spcBef>
                <a:spcPct val="20000"/>
              </a:spcBef>
              <a:buFont typeface="Arial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568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22194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1820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F6F7D663-8491-433F-9822-ACC4D4D909D5}" type="datetime'C''heck and cr''eate re''g''isterd customers (C''RM)'' '">
              <a:rPr lang="en-GB" altLang="en-US" sz="600"/>
              <a:pPr>
                <a:spcBef>
                  <a:spcPct val="0"/>
                </a:spcBef>
                <a:spcAft>
                  <a:spcPct val="0"/>
                </a:spcAft>
              </a:pPr>
              <a:t>Check and create registerd customers (CRM) </a:t>
            </a:fld>
            <a:endParaRPr lang="en-GB" sz="600" dirty="0">
              <a:latin typeface="+mn-lt"/>
              <a:sym typeface="+mn-lt"/>
            </a:endParaRPr>
          </a:p>
        </p:txBody>
      </p:sp>
      <p:sp>
        <p:nvSpPr>
          <p:cNvPr id="108" name="Textplatzhalter 2"/>
          <p:cNvSpPr>
            <a:spLocks noGrp="1"/>
          </p:cNvSpPr>
          <p:nvPr>
            <p:custDataLst>
              <p:tags r:id="rId101"/>
            </p:custDataLst>
          </p:nvPr>
        </p:nvSpPr>
        <p:spPr bwMode="auto">
          <a:xfrm>
            <a:off x="354807" y="3057525"/>
            <a:ext cx="597694" cy="82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0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176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300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3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1948129" indent="0" algn="l" defTabSz="779252" rtl="0" eaLnBrk="1" latinLnBrk="0" hangingPunct="1">
              <a:spcBef>
                <a:spcPct val="20000"/>
              </a:spcBef>
              <a:buFont typeface="Arial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568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22194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1820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8070A2A9-9304-4A70-B312-BD7EF9A69FA2}" type="datetime'T''e''''''''''''s''t'' ''''''d''a''t''a'''''' r''''eq''uest'">
              <a:rPr lang="en-GB" altLang="en-US" sz="600"/>
              <a:pPr>
                <a:spcBef>
                  <a:spcPct val="0"/>
                </a:spcBef>
                <a:spcAft>
                  <a:spcPct val="0"/>
                </a:spcAft>
              </a:pPr>
              <a:t>Test data request</a:t>
            </a:fld>
            <a:endParaRPr lang="en-GB" sz="600" dirty="0">
              <a:latin typeface="+mn-lt"/>
              <a:sym typeface="+mn-lt"/>
            </a:endParaRPr>
          </a:p>
        </p:txBody>
      </p:sp>
      <p:sp>
        <p:nvSpPr>
          <p:cNvPr id="109" name="Textplatzhalter 2"/>
          <p:cNvSpPr>
            <a:spLocks noGrp="1"/>
          </p:cNvSpPr>
          <p:nvPr>
            <p:custDataLst>
              <p:tags r:id="rId102"/>
            </p:custDataLst>
          </p:nvPr>
        </p:nvSpPr>
        <p:spPr bwMode="gray">
          <a:xfrm>
            <a:off x="354806" y="2411016"/>
            <a:ext cx="1006079" cy="82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0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176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300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3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1948129" indent="0" algn="l" defTabSz="779252" rtl="0" eaLnBrk="1" latinLnBrk="0" hangingPunct="1">
              <a:spcBef>
                <a:spcPct val="20000"/>
              </a:spcBef>
              <a:buFont typeface="Arial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568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22194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1820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C8EC2712-018C-44AA-AF2A-937454E1E09D}" type="datetime'Check'' ''''pl''a''n''''n''''ed rel''''e''a''''s''e ''topics'">
              <a:rPr lang="en-GB" altLang="en-US" sz="600">
                <a:solidFill>
                  <a:schemeClr val="bg1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</a:pPr>
              <a:t>Check planned release topics</a:t>
            </a:fld>
            <a:endParaRPr lang="en-GB" sz="600" dirty="0">
              <a:solidFill>
                <a:schemeClr val="bg1"/>
              </a:solidFill>
              <a:latin typeface="+mn-lt"/>
              <a:sym typeface="+mn-lt"/>
            </a:endParaRPr>
          </a:p>
        </p:txBody>
      </p:sp>
      <p:sp>
        <p:nvSpPr>
          <p:cNvPr id="110" name="Textplatzhalter 2"/>
          <p:cNvSpPr>
            <a:spLocks noGrp="1"/>
          </p:cNvSpPr>
          <p:nvPr>
            <p:custDataLst>
              <p:tags r:id="rId103"/>
            </p:custDataLst>
          </p:nvPr>
        </p:nvSpPr>
        <p:spPr bwMode="auto">
          <a:xfrm>
            <a:off x="8086725" y="3542110"/>
            <a:ext cx="428625" cy="164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0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176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300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3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1948129" indent="0" algn="l" defTabSz="779252" rtl="0" eaLnBrk="1" latinLnBrk="0" hangingPunct="1">
              <a:spcBef>
                <a:spcPct val="20000"/>
              </a:spcBef>
              <a:buFont typeface="Arial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568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22194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1820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altLang="en-US" sz="600" dirty="0"/>
              <a:t>TM IT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de-DE" sz="600" dirty="0">
                <a:latin typeface="+mn-lt"/>
                <a:sym typeface="+mn-lt"/>
              </a:rPr>
              <a:t>TM </a:t>
            </a:r>
            <a:r>
              <a:rPr lang="de-DE" sz="600" dirty="0" err="1">
                <a:latin typeface="+mn-lt"/>
                <a:sym typeface="+mn-lt"/>
              </a:rPr>
              <a:t>Logistics</a:t>
            </a:r>
            <a:endParaRPr lang="en-GB" sz="600" dirty="0">
              <a:latin typeface="+mn-lt"/>
              <a:sym typeface="+mn-lt"/>
            </a:endParaRPr>
          </a:p>
        </p:txBody>
      </p:sp>
      <p:sp>
        <p:nvSpPr>
          <p:cNvPr id="111" name="Textplatzhalter 2"/>
          <p:cNvSpPr>
            <a:spLocks noGrp="1"/>
          </p:cNvSpPr>
          <p:nvPr>
            <p:custDataLst>
              <p:tags r:id="rId104"/>
            </p:custDataLst>
          </p:nvPr>
        </p:nvSpPr>
        <p:spPr bwMode="auto">
          <a:xfrm>
            <a:off x="354807" y="4981575"/>
            <a:ext cx="1069181" cy="82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0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176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300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3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1948129" indent="0" algn="l" defTabSz="779252" rtl="0" eaLnBrk="1" latinLnBrk="0" hangingPunct="1">
              <a:spcBef>
                <a:spcPct val="20000"/>
              </a:spcBef>
              <a:buFont typeface="Arial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568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22194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1820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27FC075E-FC39-469A-95EE-3AE23A8F2FF6}" type="datetime'''Ch''e''ck c''''''oup''o''n''s f''o''r all countr''''''''ies'">
              <a:rPr lang="en-GB" altLang="en-US" sz="600"/>
              <a:pPr>
                <a:spcBef>
                  <a:spcPct val="0"/>
                </a:spcBef>
                <a:spcAft>
                  <a:spcPct val="0"/>
                </a:spcAft>
              </a:pPr>
              <a:t>Check coupons for all countries</a:t>
            </a:fld>
            <a:endParaRPr lang="en-GB" sz="600" dirty="0">
              <a:latin typeface="+mn-lt"/>
              <a:sym typeface="+mn-lt"/>
            </a:endParaRPr>
          </a:p>
        </p:txBody>
      </p:sp>
      <p:sp>
        <p:nvSpPr>
          <p:cNvPr id="112" name="Textplatzhalter 2"/>
          <p:cNvSpPr>
            <a:spLocks noGrp="1"/>
          </p:cNvSpPr>
          <p:nvPr>
            <p:custDataLst>
              <p:tags r:id="rId105"/>
            </p:custDataLst>
          </p:nvPr>
        </p:nvSpPr>
        <p:spPr bwMode="auto">
          <a:xfrm>
            <a:off x="8086725" y="4981575"/>
            <a:ext cx="236935" cy="82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0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176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300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3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1948129" indent="0" algn="l" defTabSz="779252" rtl="0" eaLnBrk="1" latinLnBrk="0" hangingPunct="1">
              <a:spcBef>
                <a:spcPct val="20000"/>
              </a:spcBef>
              <a:buFont typeface="Arial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568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22194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1820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altLang="en-US" sz="600" dirty="0"/>
              <a:t>TM BU</a:t>
            </a:r>
            <a:endParaRPr lang="en-GB" sz="600" dirty="0">
              <a:sym typeface="+mn-lt"/>
            </a:endParaRPr>
          </a:p>
        </p:txBody>
      </p:sp>
      <p:sp>
        <p:nvSpPr>
          <p:cNvPr id="113" name="Textplatzhalter 2"/>
          <p:cNvSpPr>
            <a:spLocks noGrp="1"/>
          </p:cNvSpPr>
          <p:nvPr>
            <p:custDataLst>
              <p:tags r:id="rId106"/>
            </p:custDataLst>
          </p:nvPr>
        </p:nvSpPr>
        <p:spPr bwMode="auto">
          <a:xfrm>
            <a:off x="354806" y="3407569"/>
            <a:ext cx="904875" cy="82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0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176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300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3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1948129" indent="0" algn="l" defTabSz="779252" rtl="0" eaLnBrk="1" latinLnBrk="0" hangingPunct="1">
              <a:spcBef>
                <a:spcPct val="20000"/>
              </a:spcBef>
              <a:buFont typeface="Arial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568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22194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1820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1EE089BB-5EE3-4E34-B190-C8509F1E7451}" type="datetime'Prep. t''''''est ''''dat''a'' ''''in''''cl. te''''stin''g'''">
              <a:rPr lang="en-GB" altLang="en-US" sz="600"/>
              <a:pPr>
                <a:spcBef>
                  <a:spcPct val="0"/>
                </a:spcBef>
                <a:spcAft>
                  <a:spcPct val="0"/>
                </a:spcAft>
              </a:pPr>
              <a:t>Prep. test data incl. testing</a:t>
            </a:fld>
            <a:endParaRPr lang="en-GB" sz="600" dirty="0">
              <a:latin typeface="+mn-lt"/>
              <a:sym typeface="+mn-lt"/>
            </a:endParaRPr>
          </a:p>
        </p:txBody>
      </p:sp>
      <p:sp>
        <p:nvSpPr>
          <p:cNvPr id="114" name="Textplatzhalter 2"/>
          <p:cNvSpPr>
            <a:spLocks noGrp="1"/>
          </p:cNvSpPr>
          <p:nvPr>
            <p:custDataLst>
              <p:tags r:id="rId107"/>
            </p:custDataLst>
          </p:nvPr>
        </p:nvSpPr>
        <p:spPr bwMode="gray">
          <a:xfrm>
            <a:off x="8086725" y="2227660"/>
            <a:ext cx="429816" cy="82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0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176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300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3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1948129" indent="0" algn="l" defTabSz="779252" rtl="0" eaLnBrk="1" latinLnBrk="0" hangingPunct="1">
              <a:spcBef>
                <a:spcPct val="20000"/>
              </a:spcBef>
              <a:buFont typeface="Arial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568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22194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1820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altLang="en-US" sz="600" dirty="0">
                <a:solidFill>
                  <a:schemeClr val="bg1"/>
                </a:solidFill>
                <a:latin typeface="+mn-lt"/>
                <a:sym typeface="+mn-lt"/>
              </a:rPr>
              <a:t>(Sub) PL BU</a:t>
            </a:r>
            <a:endParaRPr lang="en-GB" sz="600" dirty="0">
              <a:solidFill>
                <a:schemeClr val="bg1"/>
              </a:solidFill>
              <a:latin typeface="+mn-lt"/>
              <a:sym typeface="+mn-lt"/>
            </a:endParaRPr>
          </a:p>
        </p:txBody>
      </p:sp>
      <p:sp>
        <p:nvSpPr>
          <p:cNvPr id="115" name="Textplatzhalter 2"/>
          <p:cNvSpPr>
            <a:spLocks noGrp="1"/>
          </p:cNvSpPr>
          <p:nvPr>
            <p:custDataLst>
              <p:tags r:id="rId108"/>
            </p:custDataLst>
          </p:nvPr>
        </p:nvSpPr>
        <p:spPr bwMode="auto">
          <a:xfrm>
            <a:off x="354806" y="5116116"/>
            <a:ext cx="953691" cy="82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0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176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300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3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1948129" indent="0" algn="l" defTabSz="779252" rtl="0" eaLnBrk="1" latinLnBrk="0" hangingPunct="1">
              <a:spcBef>
                <a:spcPct val="20000"/>
              </a:spcBef>
              <a:buFont typeface="Arial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568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22194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1820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DC7C8240-557B-4851-9EA8-5ACC182CBF25}" type="datetime'Cr''''e''a''te'' promot''ion ''''''''p''r''''ice'' ''SA''''P'">
              <a:rPr lang="en-GB" altLang="en-US" sz="600"/>
              <a:pPr>
                <a:spcBef>
                  <a:spcPct val="0"/>
                </a:spcBef>
                <a:spcAft>
                  <a:spcPct val="0"/>
                </a:spcAft>
              </a:pPr>
              <a:t>Create promotion price SAP</a:t>
            </a:fld>
            <a:endParaRPr lang="en-GB" sz="600" dirty="0">
              <a:latin typeface="+mn-lt"/>
              <a:sym typeface="+mn-lt"/>
            </a:endParaRPr>
          </a:p>
        </p:txBody>
      </p:sp>
      <p:sp>
        <p:nvSpPr>
          <p:cNvPr id="116" name="Textplatzhalter 2"/>
          <p:cNvSpPr>
            <a:spLocks noGrp="1"/>
          </p:cNvSpPr>
          <p:nvPr>
            <p:custDataLst>
              <p:tags r:id="rId109"/>
            </p:custDataLst>
          </p:nvPr>
        </p:nvSpPr>
        <p:spPr bwMode="auto">
          <a:xfrm>
            <a:off x="8086725" y="5116116"/>
            <a:ext cx="198835" cy="82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0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176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300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3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1948129" indent="0" algn="l" defTabSz="779252" rtl="0" eaLnBrk="1" latinLnBrk="0" hangingPunct="1">
              <a:spcBef>
                <a:spcPct val="20000"/>
              </a:spcBef>
              <a:buFont typeface="Arial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568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22194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1820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altLang="en-US" sz="600" dirty="0"/>
              <a:t>TM IT</a:t>
            </a:r>
            <a:endParaRPr lang="en-GB" sz="600" dirty="0">
              <a:sym typeface="+mn-lt"/>
            </a:endParaRPr>
          </a:p>
        </p:txBody>
      </p:sp>
      <p:sp>
        <p:nvSpPr>
          <p:cNvPr id="117" name="Textplatzhalter 2"/>
          <p:cNvSpPr>
            <a:spLocks noGrp="1"/>
          </p:cNvSpPr>
          <p:nvPr>
            <p:custDataLst>
              <p:tags r:id="rId110"/>
            </p:custDataLst>
          </p:nvPr>
        </p:nvSpPr>
        <p:spPr bwMode="gray">
          <a:xfrm>
            <a:off x="354806" y="2227660"/>
            <a:ext cx="1476375" cy="82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0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176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300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3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1948129" indent="0" algn="l" defTabSz="779252" rtl="0" eaLnBrk="1" latinLnBrk="0" hangingPunct="1">
              <a:spcBef>
                <a:spcPct val="20000"/>
              </a:spcBef>
              <a:buFont typeface="Arial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568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22194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1820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447A87E4-E3B1-4ADB-9C7B-30874BBCB6CA}" type="datetime'Plann''in''g'''' and coordinatio''n o''f t''est res''ourc''es'">
              <a:rPr lang="en-GB" altLang="en-US" sz="600">
                <a:solidFill>
                  <a:schemeClr val="bg1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</a:pPr>
              <a:t>Planning and coordination of test resources</a:t>
            </a:fld>
            <a:endParaRPr lang="en-GB" sz="600" dirty="0">
              <a:solidFill>
                <a:schemeClr val="bg1"/>
              </a:solidFill>
              <a:latin typeface="+mn-lt"/>
              <a:sym typeface="+mn-lt"/>
            </a:endParaRPr>
          </a:p>
        </p:txBody>
      </p:sp>
      <p:sp useBgFill="1">
        <p:nvSpPr>
          <p:cNvPr id="118" name="Textplatzhalter 2"/>
          <p:cNvSpPr>
            <a:spLocks noGrp="1"/>
          </p:cNvSpPr>
          <p:nvPr>
            <p:custDataLst>
              <p:tags r:id="rId111"/>
            </p:custDataLst>
          </p:nvPr>
        </p:nvSpPr>
        <p:spPr bwMode="auto">
          <a:xfrm>
            <a:off x="5670947" y="5723335"/>
            <a:ext cx="539354" cy="164306"/>
          </a:xfrm>
          <a:prstGeom prst="rect">
            <a:avLst/>
          </a:prstGeom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0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176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300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3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1948129" indent="0" algn="l" defTabSz="779252" rtl="0" eaLnBrk="1" latinLnBrk="0" hangingPunct="1">
              <a:spcBef>
                <a:spcPct val="20000"/>
              </a:spcBef>
              <a:buFont typeface="Arial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568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22194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1820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1DA4DD52-4909-4483-BE9C-8B0544ADAAD9}" type="datetime'''7''.''''''''5''''''''''''.''18'">
              <a:rPr lang="en-GB" altLang="en-US" sz="600"/>
              <a:pPr algn="ctr">
                <a:spcBef>
                  <a:spcPct val="0"/>
                </a:spcBef>
                <a:spcAft>
                  <a:spcPct val="0"/>
                </a:spcAft>
              </a:pPr>
              <a:t>7.5.18</a:t>
            </a:fld>
            <a:r>
              <a:rPr lang="en-GB" altLang="en-US" sz="600">
                <a:latin typeface="+mn-lt"/>
                <a:sym typeface="+mn-lt"/>
              </a:rPr>
              <a:t> - </a:t>
            </a:r>
            <a:fld id="{51A714F5-29EB-4803-ADB5-BBC1F17CCDF2}" type="datetime'''''''''''''''2''5''''.''''5''''.''''18'''''''''''''''''">
              <a:rPr lang="en-GB" altLang="en-US" sz="600"/>
              <a:pPr algn="ctr">
                <a:spcBef>
                  <a:spcPct val="0"/>
                </a:spcBef>
                <a:spcAft>
                  <a:spcPct val="0"/>
                </a:spcAft>
              </a:pPr>
              <a:t>25.5.18</a:t>
            </a:fld>
            <a:endParaRPr lang="en-GB" altLang="en-US" sz="600" dirty="0">
              <a:latin typeface="+mn-lt"/>
              <a:sym typeface="+mn-lt"/>
            </a:endParaRPr>
          </a:p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de-DE" altLang="en-US" sz="600" dirty="0">
                <a:latin typeface="+mn-lt"/>
                <a:sym typeface="+mn-lt"/>
              </a:rPr>
              <a:t>T-Test</a:t>
            </a:r>
            <a:endParaRPr lang="en-GB" altLang="en-US" sz="600" dirty="0">
              <a:latin typeface="+mn-lt"/>
              <a:sym typeface="+mn-lt"/>
            </a:endParaRPr>
          </a:p>
        </p:txBody>
      </p:sp>
      <p:sp>
        <p:nvSpPr>
          <p:cNvPr id="119" name="Textplatzhalter 2"/>
          <p:cNvSpPr>
            <a:spLocks noGrp="1"/>
          </p:cNvSpPr>
          <p:nvPr>
            <p:custDataLst>
              <p:tags r:id="rId112"/>
            </p:custDataLst>
          </p:nvPr>
        </p:nvSpPr>
        <p:spPr bwMode="auto">
          <a:xfrm>
            <a:off x="6990160" y="5345906"/>
            <a:ext cx="250031" cy="123825"/>
          </a:xfrm>
          <a:prstGeom prst="rect">
            <a:avLst/>
          </a:prstGeom>
          <a:solidFill>
            <a:srgbClr val="D6D7D9"/>
          </a:solidFill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0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176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300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3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1948129" indent="0" algn="l" defTabSz="779252" rtl="0" eaLnBrk="1" latinLnBrk="0" hangingPunct="1">
              <a:spcBef>
                <a:spcPct val="20000"/>
              </a:spcBef>
              <a:buFont typeface="Arial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568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22194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1820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GB" altLang="en-US" sz="450" dirty="0"/>
              <a:t>Start UAT</a:t>
            </a:r>
          </a:p>
          <a:p>
            <a:pPr algn="ctr">
              <a:spcBef>
                <a:spcPct val="0"/>
              </a:spcBef>
              <a:spcAft>
                <a:spcPct val="0"/>
              </a:spcAft>
            </a:pPr>
            <a:fld id="{891D3546-12F6-406D-AA5B-789B3BC1DB04}" type="datetime'''4.''6''''''''.''''''''1''''''''''''''''''''8'">
              <a:rPr lang="en-GB" altLang="en-US" sz="450"/>
              <a:pPr algn="ctr">
                <a:spcBef>
                  <a:spcPct val="0"/>
                </a:spcBef>
                <a:spcAft>
                  <a:spcPct val="0"/>
                </a:spcAft>
              </a:pPr>
              <a:t>4.6.18</a:t>
            </a:fld>
            <a:endParaRPr lang="en-GB" sz="450" dirty="0">
              <a:latin typeface="+mn-lt"/>
              <a:sym typeface="+mn-lt"/>
            </a:endParaRPr>
          </a:p>
        </p:txBody>
      </p:sp>
      <p:sp useBgFill="1">
        <p:nvSpPr>
          <p:cNvPr id="120" name="Textplatzhalter 2"/>
          <p:cNvSpPr>
            <a:spLocks noGrp="1"/>
          </p:cNvSpPr>
          <p:nvPr>
            <p:custDataLst>
              <p:tags r:id="rId113"/>
            </p:custDataLst>
          </p:nvPr>
        </p:nvSpPr>
        <p:spPr bwMode="auto">
          <a:xfrm>
            <a:off x="7268766" y="5723335"/>
            <a:ext cx="539354" cy="164306"/>
          </a:xfrm>
          <a:prstGeom prst="rect">
            <a:avLst/>
          </a:prstGeom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0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176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300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3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1948129" indent="0" algn="l" defTabSz="779252" rtl="0" eaLnBrk="1" latinLnBrk="0" hangingPunct="1">
              <a:spcBef>
                <a:spcPct val="20000"/>
              </a:spcBef>
              <a:buFont typeface="Arial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568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22194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1820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3F92872A-6EF3-4704-969F-4DFA031C6F2B}" type="datetime'''4''''''''''''.''6''''''''''.''''1''''''''8'''''''''">
              <a:rPr lang="en-GB" altLang="en-US" sz="600"/>
              <a:pPr algn="ctr">
                <a:spcBef>
                  <a:spcPct val="0"/>
                </a:spcBef>
                <a:spcAft>
                  <a:spcPct val="0"/>
                </a:spcAft>
              </a:pPr>
              <a:t>4.6.18</a:t>
            </a:fld>
            <a:r>
              <a:rPr lang="en-GB" altLang="en-US" sz="600">
                <a:latin typeface="+mn-lt"/>
                <a:sym typeface="+mn-lt"/>
              </a:rPr>
              <a:t> - </a:t>
            </a:r>
            <a:fld id="{53AC56E5-3173-4734-9326-46A05EDAD3A0}" type="datetime'1''4''.''6''''''''''''.''''''1''''''''''''''''''''''''''8'''''">
              <a:rPr lang="en-GB" altLang="en-US" sz="600"/>
              <a:pPr algn="ctr">
                <a:spcBef>
                  <a:spcPct val="0"/>
                </a:spcBef>
                <a:spcAft>
                  <a:spcPct val="0"/>
                </a:spcAft>
              </a:pPr>
              <a:t>14.6.18</a:t>
            </a:fld>
            <a:endParaRPr lang="en-GB" altLang="en-US" sz="600" dirty="0">
              <a:latin typeface="+mn-lt"/>
              <a:sym typeface="+mn-lt"/>
            </a:endParaRPr>
          </a:p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de-DE" altLang="en-US" sz="600" dirty="0">
                <a:latin typeface="+mn-lt"/>
                <a:sym typeface="+mn-lt"/>
              </a:rPr>
              <a:t>UAT-Test</a:t>
            </a:r>
            <a:endParaRPr lang="en-GB" altLang="en-US" sz="600" dirty="0">
              <a:latin typeface="+mn-lt"/>
              <a:sym typeface="+mn-lt"/>
            </a:endParaRPr>
          </a:p>
        </p:txBody>
      </p:sp>
      <p:sp>
        <p:nvSpPr>
          <p:cNvPr id="121" name="Textplatzhalter 2"/>
          <p:cNvSpPr>
            <a:spLocks noGrp="1"/>
          </p:cNvSpPr>
          <p:nvPr>
            <p:custDataLst>
              <p:tags r:id="rId114"/>
            </p:custDataLst>
          </p:nvPr>
        </p:nvSpPr>
        <p:spPr bwMode="auto">
          <a:xfrm>
            <a:off x="7922419" y="5345907"/>
            <a:ext cx="267891" cy="164306"/>
          </a:xfrm>
          <a:prstGeom prst="rect">
            <a:avLst/>
          </a:prstGeom>
          <a:solidFill>
            <a:srgbClr val="D6D7D9"/>
          </a:solidFill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0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176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300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3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1948129" indent="0" algn="l" defTabSz="779252" rtl="0" eaLnBrk="1" latinLnBrk="0" hangingPunct="1">
              <a:spcBef>
                <a:spcPct val="20000"/>
              </a:spcBef>
              <a:buFont typeface="Arial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568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22194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1820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r>
              <a:rPr lang="de-DE" sz="600" dirty="0">
                <a:latin typeface="+mn-lt"/>
                <a:sym typeface="+mn-lt"/>
              </a:rPr>
              <a:t>Go-Live</a:t>
            </a:r>
            <a:endParaRPr lang="en-GB" sz="600" dirty="0">
              <a:latin typeface="+mn-lt"/>
              <a:sym typeface="+mn-lt"/>
            </a:endParaRPr>
          </a:p>
          <a:p>
            <a:pPr>
              <a:spcBef>
                <a:spcPct val="0"/>
              </a:spcBef>
              <a:spcAft>
                <a:spcPct val="0"/>
              </a:spcAft>
            </a:pPr>
            <a:fld id="{EBD3D12C-73E2-4CF2-AD1C-35B83AFEFEB3}" type="datetime'''''''''''''''''''''''''''''''''''''1''8''''''''''.''''6.1''8'">
              <a:rPr lang="en-GB" altLang="en-US" sz="600"/>
              <a:pPr>
                <a:spcBef>
                  <a:spcPct val="0"/>
                </a:spcBef>
                <a:spcAft>
                  <a:spcPct val="0"/>
                </a:spcAft>
              </a:pPr>
              <a:t>18.6.18</a:t>
            </a:fld>
            <a:endParaRPr lang="en-GB" altLang="en-US" sz="600" dirty="0">
              <a:latin typeface="+mn-lt"/>
              <a:sym typeface="+mn-lt"/>
            </a:endParaRPr>
          </a:p>
        </p:txBody>
      </p:sp>
      <p:sp>
        <p:nvSpPr>
          <p:cNvPr id="122" name="Textplatzhalter 2"/>
          <p:cNvSpPr>
            <a:spLocks noGrp="1"/>
          </p:cNvSpPr>
          <p:nvPr>
            <p:custDataLst>
              <p:tags r:id="rId115"/>
            </p:custDataLst>
          </p:nvPr>
        </p:nvSpPr>
        <p:spPr bwMode="auto">
          <a:xfrm>
            <a:off x="354807" y="4161235"/>
            <a:ext cx="613172" cy="82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0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176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300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3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1948129" indent="0" algn="l" defTabSz="779252" rtl="0" eaLnBrk="1" latinLnBrk="0" hangingPunct="1">
              <a:spcBef>
                <a:spcPct val="20000"/>
              </a:spcBef>
              <a:buFont typeface="Arial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568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22194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1820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47612AF8-3446-44CB-8ABA-48277C1C996D}" type="datetime'''''Pr''e''''''''''par''a''''''t''i''''''on SOM'' '''''''">
              <a:rPr lang="en-GB" altLang="en-US" sz="600"/>
              <a:pPr>
                <a:spcBef>
                  <a:spcPct val="0"/>
                </a:spcBef>
                <a:spcAft>
                  <a:spcPct val="0"/>
                </a:spcAft>
              </a:pPr>
              <a:t>Preparation SOM </a:t>
            </a:fld>
            <a:endParaRPr lang="en-GB" sz="600" dirty="0">
              <a:latin typeface="+mn-lt"/>
              <a:sym typeface="+mn-lt"/>
            </a:endParaRPr>
          </a:p>
        </p:txBody>
      </p:sp>
      <p:sp>
        <p:nvSpPr>
          <p:cNvPr id="123" name="Textplatzhalter 2"/>
          <p:cNvSpPr>
            <a:spLocks noGrp="1"/>
          </p:cNvSpPr>
          <p:nvPr>
            <p:custDataLst>
              <p:tags r:id="rId116"/>
            </p:custDataLst>
          </p:nvPr>
        </p:nvSpPr>
        <p:spPr bwMode="auto">
          <a:xfrm>
            <a:off x="354807" y="5250656"/>
            <a:ext cx="613172" cy="82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0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176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300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3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1948129" indent="0" algn="l" defTabSz="779252" rtl="0" eaLnBrk="1" latinLnBrk="0" hangingPunct="1">
              <a:spcBef>
                <a:spcPct val="20000"/>
              </a:spcBef>
              <a:buFont typeface="Arial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568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22194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1820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53EA2AD4-EF68-4A86-86B9-05206262E336}" type="datetime'''''''Pre''''par''a''t''''io''''''''''''n'' S''''O''''M '''">
              <a:rPr lang="en-GB" altLang="en-US" sz="600"/>
              <a:pPr>
                <a:spcBef>
                  <a:spcPct val="0"/>
                </a:spcBef>
                <a:spcAft>
                  <a:spcPct val="0"/>
                </a:spcAft>
              </a:pPr>
              <a:t>Preparation SOM </a:t>
            </a:fld>
            <a:endParaRPr lang="en-GB" sz="600" dirty="0">
              <a:latin typeface="+mn-lt"/>
              <a:sym typeface="+mn-lt"/>
            </a:endParaRPr>
          </a:p>
        </p:txBody>
      </p:sp>
      <p:sp>
        <p:nvSpPr>
          <p:cNvPr id="124" name="Textplatzhalter 2"/>
          <p:cNvSpPr>
            <a:spLocks noGrp="1"/>
          </p:cNvSpPr>
          <p:nvPr>
            <p:custDataLst>
              <p:tags r:id="rId117"/>
            </p:custDataLst>
          </p:nvPr>
        </p:nvSpPr>
        <p:spPr bwMode="auto">
          <a:xfrm>
            <a:off x="8086725" y="5250656"/>
            <a:ext cx="198835" cy="82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0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176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300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3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1948129" indent="0" algn="l" defTabSz="779252" rtl="0" eaLnBrk="1" latinLnBrk="0" hangingPunct="1">
              <a:spcBef>
                <a:spcPct val="20000"/>
              </a:spcBef>
              <a:buFont typeface="Arial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568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22194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1820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altLang="en-US" sz="600" dirty="0"/>
              <a:t>TM IT</a:t>
            </a:r>
            <a:endParaRPr lang="en-GB" sz="600" dirty="0">
              <a:sym typeface="+mn-lt"/>
            </a:endParaRPr>
          </a:p>
        </p:txBody>
      </p:sp>
      <p:sp>
        <p:nvSpPr>
          <p:cNvPr id="125" name="Textplatzhalter 2"/>
          <p:cNvSpPr>
            <a:spLocks noGrp="1"/>
          </p:cNvSpPr>
          <p:nvPr>
            <p:custDataLst>
              <p:tags r:id="rId118"/>
            </p:custDataLst>
          </p:nvPr>
        </p:nvSpPr>
        <p:spPr bwMode="auto">
          <a:xfrm>
            <a:off x="8086725" y="2088356"/>
            <a:ext cx="454819" cy="82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b" anchorCtr="0">
            <a:noAutofit/>
          </a:bodyPr>
          <a:lstStyle>
            <a:lvl1pPr marL="0" indent="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0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176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300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3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1948129" indent="0" algn="l" defTabSz="779252" rtl="0" eaLnBrk="1" latinLnBrk="0" hangingPunct="1">
              <a:spcBef>
                <a:spcPct val="20000"/>
              </a:spcBef>
              <a:buFont typeface="Arial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568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22194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1820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E6F40481-DA13-45CE-9265-31556987EF1E}" type="datetime'R''''e''sp''''o''''n''''''s''''''''''i''''b''l''e'">
              <a:rPr lang="en-GB" altLang="en-US" sz="600" b="1"/>
              <a:pPr>
                <a:spcBef>
                  <a:spcPct val="0"/>
                </a:spcBef>
                <a:spcAft>
                  <a:spcPct val="0"/>
                </a:spcAft>
              </a:pPr>
              <a:t>Responsible</a:t>
            </a:fld>
            <a:endParaRPr lang="en-GB" sz="600" b="1" dirty="0">
              <a:latin typeface="+mn-lt"/>
              <a:sym typeface="+mn-lt"/>
            </a:endParaRPr>
          </a:p>
        </p:txBody>
      </p:sp>
      <p:sp>
        <p:nvSpPr>
          <p:cNvPr id="126" name="Textplatzhalter 2"/>
          <p:cNvSpPr>
            <a:spLocks noGrp="1"/>
          </p:cNvSpPr>
          <p:nvPr>
            <p:custDataLst>
              <p:tags r:id="rId119"/>
            </p:custDataLst>
          </p:nvPr>
        </p:nvSpPr>
        <p:spPr bwMode="auto">
          <a:xfrm>
            <a:off x="8086726" y="3407569"/>
            <a:ext cx="326231" cy="82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0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176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300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3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1948129" indent="0" algn="l" defTabSz="779252" rtl="0" eaLnBrk="1" latinLnBrk="0" hangingPunct="1">
              <a:spcBef>
                <a:spcPct val="20000"/>
              </a:spcBef>
              <a:buFont typeface="Arial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568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22194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1820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altLang="en-US" sz="600" dirty="0"/>
              <a:t>TM BU/IT</a:t>
            </a:r>
            <a:endParaRPr lang="en-GB" sz="600" dirty="0">
              <a:latin typeface="+mn-lt"/>
              <a:sym typeface="+mn-lt"/>
            </a:endParaRPr>
          </a:p>
        </p:txBody>
      </p:sp>
      <p:sp>
        <p:nvSpPr>
          <p:cNvPr id="127" name="Textplatzhalter 2"/>
          <p:cNvSpPr>
            <a:spLocks noGrp="1"/>
          </p:cNvSpPr>
          <p:nvPr>
            <p:custDataLst>
              <p:tags r:id="rId120"/>
            </p:custDataLst>
          </p:nvPr>
        </p:nvSpPr>
        <p:spPr bwMode="gray">
          <a:xfrm>
            <a:off x="3153966" y="2322910"/>
            <a:ext cx="214313" cy="82154"/>
          </a:xfrm>
          <a:prstGeom prst="rect">
            <a:avLst/>
          </a:prstGeom>
          <a:solidFill>
            <a:schemeClr val="accent2"/>
          </a:solidFill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0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176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300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3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1948129" indent="0" algn="l" defTabSz="779252" rtl="0" eaLnBrk="1" latinLnBrk="0" hangingPunct="1">
              <a:spcBef>
                <a:spcPct val="20000"/>
              </a:spcBef>
              <a:buFont typeface="Arial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568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22194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1820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617D8C94-7A01-47D9-925A-51BB9E1BE738}" type="datetime'''6''''''''.4''''''.''''''''''1''''8'''''''">
              <a:rPr lang="en-GB" altLang="en-US" sz="600">
                <a:solidFill>
                  <a:schemeClr val="bg1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</a:pPr>
              <a:t>6.4.18</a:t>
            </a:fld>
            <a:endParaRPr lang="en-GB" altLang="en-US" sz="600" dirty="0">
              <a:solidFill>
                <a:schemeClr val="bg1"/>
              </a:solidFill>
              <a:latin typeface="+mn-lt"/>
              <a:sym typeface="+mn-lt"/>
            </a:endParaRPr>
          </a:p>
        </p:txBody>
      </p:sp>
      <p:sp>
        <p:nvSpPr>
          <p:cNvPr id="128" name="Textplatzhalter 2"/>
          <p:cNvSpPr>
            <a:spLocks noGrp="1"/>
          </p:cNvSpPr>
          <p:nvPr>
            <p:custDataLst>
              <p:tags r:id="rId121"/>
            </p:custDataLst>
          </p:nvPr>
        </p:nvSpPr>
        <p:spPr bwMode="auto">
          <a:xfrm>
            <a:off x="354806" y="3758803"/>
            <a:ext cx="1525191" cy="82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0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176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300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3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1948129" indent="0" algn="l" defTabSz="779252" rtl="0" eaLnBrk="1" latinLnBrk="0" hangingPunct="1">
              <a:spcBef>
                <a:spcPct val="20000"/>
              </a:spcBef>
              <a:buFont typeface="Arial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568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22194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1820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743FB6BB-0771-4AD6-8DF9-452C7B9A6897}" type="datetime'Chec''k &amp; ''''create ''registered'' c''ust''ome''rs (CR''M) '">
              <a:rPr lang="en-GB" altLang="en-US" sz="600"/>
              <a:pPr>
                <a:spcBef>
                  <a:spcPct val="0"/>
                </a:spcBef>
                <a:spcAft>
                  <a:spcPct val="0"/>
                </a:spcAft>
              </a:pPr>
              <a:t>Check &amp; create registered customers (CRM) </a:t>
            </a:fld>
            <a:endParaRPr lang="en-GB" sz="600" dirty="0">
              <a:latin typeface="+mn-lt"/>
              <a:sym typeface="+mn-lt"/>
            </a:endParaRPr>
          </a:p>
        </p:txBody>
      </p:sp>
      <p:sp>
        <p:nvSpPr>
          <p:cNvPr id="129" name="Textplatzhalter 2"/>
          <p:cNvSpPr>
            <a:spLocks noGrp="1"/>
          </p:cNvSpPr>
          <p:nvPr>
            <p:custDataLst>
              <p:tags r:id="rId122"/>
            </p:custDataLst>
          </p:nvPr>
        </p:nvSpPr>
        <p:spPr bwMode="auto">
          <a:xfrm>
            <a:off x="8086725" y="3758803"/>
            <a:ext cx="236935" cy="82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0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176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300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3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1948129" indent="0" algn="l" defTabSz="779252" rtl="0" eaLnBrk="1" latinLnBrk="0" hangingPunct="1">
              <a:spcBef>
                <a:spcPct val="20000"/>
              </a:spcBef>
              <a:buFont typeface="Arial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568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22194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1820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altLang="en-US" sz="600" dirty="0"/>
              <a:t>TM BU</a:t>
            </a:r>
            <a:endParaRPr lang="en-GB" sz="600" dirty="0">
              <a:latin typeface="+mn-lt"/>
              <a:sym typeface="+mn-lt"/>
            </a:endParaRPr>
          </a:p>
        </p:txBody>
      </p:sp>
      <p:sp>
        <p:nvSpPr>
          <p:cNvPr id="130" name="Textplatzhalter 2"/>
          <p:cNvSpPr>
            <a:spLocks noGrp="1"/>
          </p:cNvSpPr>
          <p:nvPr>
            <p:custDataLst>
              <p:tags r:id="rId123"/>
            </p:custDataLst>
          </p:nvPr>
        </p:nvSpPr>
        <p:spPr bwMode="auto">
          <a:xfrm>
            <a:off x="354807" y="2884885"/>
            <a:ext cx="898922" cy="82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0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176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300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3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1948129" indent="0" algn="l" defTabSz="779252" rtl="0" eaLnBrk="1" latinLnBrk="0" hangingPunct="1">
              <a:spcBef>
                <a:spcPct val="20000"/>
              </a:spcBef>
              <a:buFont typeface="Arial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568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22194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1820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6107E54F-2FC2-4C64-BA82-60DDBC6D6CA1}" type="datetime'De''''fi''n''ition of te''''st ''''scenar''i''os'''''''''">
              <a:rPr lang="en-GB" altLang="en-US" sz="600"/>
              <a:pPr>
                <a:spcBef>
                  <a:spcPct val="0"/>
                </a:spcBef>
                <a:spcAft>
                  <a:spcPct val="0"/>
                </a:spcAft>
              </a:pPr>
              <a:t>Definition of test scenarios</a:t>
            </a:fld>
            <a:endParaRPr lang="en-GB" sz="600" dirty="0">
              <a:latin typeface="+mn-lt"/>
              <a:sym typeface="+mn-lt"/>
            </a:endParaRPr>
          </a:p>
        </p:txBody>
      </p:sp>
      <p:sp>
        <p:nvSpPr>
          <p:cNvPr id="131" name="Textplatzhalter 2"/>
          <p:cNvSpPr>
            <a:spLocks noGrp="1"/>
          </p:cNvSpPr>
          <p:nvPr>
            <p:custDataLst>
              <p:tags r:id="rId124"/>
            </p:custDataLst>
          </p:nvPr>
        </p:nvSpPr>
        <p:spPr bwMode="auto">
          <a:xfrm>
            <a:off x="354807" y="3893344"/>
            <a:ext cx="1069181" cy="82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0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176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300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3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1948129" indent="0" algn="l" defTabSz="779252" rtl="0" eaLnBrk="1" latinLnBrk="0" hangingPunct="1">
              <a:spcBef>
                <a:spcPct val="20000"/>
              </a:spcBef>
              <a:buFont typeface="Arial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568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22194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1820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EBF9035F-9F93-4369-A508-2AD7B16E9BAC}" type="datetime'Che''ck ''''c''o''''u''pon''''s fo''r a''ll ''coun''tries'">
              <a:rPr lang="en-GB" altLang="en-US" sz="600"/>
              <a:pPr>
                <a:spcBef>
                  <a:spcPct val="0"/>
                </a:spcBef>
                <a:spcAft>
                  <a:spcPct val="0"/>
                </a:spcAft>
              </a:pPr>
              <a:t>Check coupons for all countries</a:t>
            </a:fld>
            <a:endParaRPr lang="en-GB" sz="600" dirty="0">
              <a:latin typeface="+mn-lt"/>
              <a:sym typeface="+mn-lt"/>
            </a:endParaRPr>
          </a:p>
        </p:txBody>
      </p:sp>
      <p:sp>
        <p:nvSpPr>
          <p:cNvPr id="132" name="Textplatzhalter 2"/>
          <p:cNvSpPr>
            <a:spLocks noGrp="1"/>
          </p:cNvSpPr>
          <p:nvPr>
            <p:custDataLst>
              <p:tags r:id="rId125"/>
            </p:custDataLst>
          </p:nvPr>
        </p:nvSpPr>
        <p:spPr bwMode="auto">
          <a:xfrm>
            <a:off x="8086725" y="3893344"/>
            <a:ext cx="236935" cy="82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0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176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300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3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1948129" indent="0" algn="l" defTabSz="779252" rtl="0" eaLnBrk="1" latinLnBrk="0" hangingPunct="1">
              <a:spcBef>
                <a:spcPct val="20000"/>
              </a:spcBef>
              <a:buFont typeface="Arial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568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22194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1820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altLang="en-US" sz="600" dirty="0"/>
              <a:t>TM BU</a:t>
            </a:r>
            <a:endParaRPr lang="en-GB" sz="600" dirty="0">
              <a:latin typeface="+mn-lt"/>
              <a:sym typeface="+mn-lt"/>
            </a:endParaRPr>
          </a:p>
        </p:txBody>
      </p:sp>
      <p:sp>
        <p:nvSpPr>
          <p:cNvPr id="133" name="Textplatzhalter 2"/>
          <p:cNvSpPr>
            <a:spLocks noGrp="1"/>
          </p:cNvSpPr>
          <p:nvPr>
            <p:custDataLst>
              <p:tags r:id="rId126"/>
            </p:custDataLst>
          </p:nvPr>
        </p:nvSpPr>
        <p:spPr bwMode="auto">
          <a:xfrm>
            <a:off x="3414713" y="2805112"/>
            <a:ext cx="257175" cy="82154"/>
          </a:xfrm>
          <a:prstGeom prst="rect">
            <a:avLst/>
          </a:prstGeom>
          <a:solidFill>
            <a:srgbClr val="D6D7D9"/>
          </a:solidFill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0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176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300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3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1948129" indent="0" algn="l" defTabSz="779252" rtl="0" eaLnBrk="1" latinLnBrk="0" hangingPunct="1">
              <a:spcBef>
                <a:spcPct val="20000"/>
              </a:spcBef>
              <a:buFont typeface="Arial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568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22194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1820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B31C252F-5907-4A45-B147-58694AA4BFB9}" type="datetime'1''''''''''''''''0''''.''''''4''''.18'">
              <a:rPr lang="en-GB" altLang="en-US" sz="600"/>
              <a:pPr>
                <a:spcBef>
                  <a:spcPct val="0"/>
                </a:spcBef>
                <a:spcAft>
                  <a:spcPct val="0"/>
                </a:spcAft>
              </a:pPr>
              <a:t>10.4.18</a:t>
            </a:fld>
            <a:endParaRPr lang="en-GB" altLang="en-US" sz="600" dirty="0">
              <a:latin typeface="+mn-lt"/>
              <a:sym typeface="+mn-lt"/>
            </a:endParaRPr>
          </a:p>
        </p:txBody>
      </p:sp>
      <p:sp>
        <p:nvSpPr>
          <p:cNvPr id="134" name="Textplatzhalter 2"/>
          <p:cNvSpPr>
            <a:spLocks noGrp="1"/>
          </p:cNvSpPr>
          <p:nvPr>
            <p:custDataLst>
              <p:tags r:id="rId127"/>
            </p:custDataLst>
          </p:nvPr>
        </p:nvSpPr>
        <p:spPr bwMode="auto">
          <a:xfrm>
            <a:off x="354806" y="4026694"/>
            <a:ext cx="953691" cy="82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0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176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300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3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1948129" indent="0" algn="l" defTabSz="779252" rtl="0" eaLnBrk="1" latinLnBrk="0" hangingPunct="1">
              <a:spcBef>
                <a:spcPct val="20000"/>
              </a:spcBef>
              <a:buFont typeface="Arial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568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22194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1820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CCD2A0FD-4061-422B-8B88-196CE7F2B195}" type="datetime'''''''''Cr''e''''''ate pr''''omotion ''''''''pr''ice'' S''AP'">
              <a:rPr lang="en-GB" altLang="en-US" sz="600"/>
              <a:pPr>
                <a:spcBef>
                  <a:spcPct val="0"/>
                </a:spcBef>
                <a:spcAft>
                  <a:spcPct val="0"/>
                </a:spcAft>
              </a:pPr>
              <a:t>Create promotion price SAP</a:t>
            </a:fld>
            <a:endParaRPr lang="en-GB" sz="600" dirty="0">
              <a:latin typeface="+mn-lt"/>
              <a:sym typeface="+mn-lt"/>
            </a:endParaRPr>
          </a:p>
        </p:txBody>
      </p:sp>
      <p:sp>
        <p:nvSpPr>
          <p:cNvPr id="135" name="Textplatzhalter 2"/>
          <p:cNvSpPr>
            <a:spLocks noGrp="1"/>
          </p:cNvSpPr>
          <p:nvPr>
            <p:custDataLst>
              <p:tags r:id="rId128"/>
            </p:custDataLst>
          </p:nvPr>
        </p:nvSpPr>
        <p:spPr bwMode="auto">
          <a:xfrm>
            <a:off x="8086725" y="4026694"/>
            <a:ext cx="198835" cy="82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0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176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300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3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1948129" indent="0" algn="l" defTabSz="779252" rtl="0" eaLnBrk="1" latinLnBrk="0" hangingPunct="1">
              <a:spcBef>
                <a:spcPct val="20000"/>
              </a:spcBef>
              <a:buFont typeface="Arial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568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22194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1820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altLang="en-US" sz="600" dirty="0"/>
              <a:t>TM IT</a:t>
            </a:r>
            <a:endParaRPr lang="en-GB" sz="600" dirty="0">
              <a:latin typeface="+mn-lt"/>
              <a:sym typeface="+mn-lt"/>
            </a:endParaRPr>
          </a:p>
        </p:txBody>
      </p:sp>
      <p:sp>
        <p:nvSpPr>
          <p:cNvPr id="136" name="Textplatzhalter 2"/>
          <p:cNvSpPr>
            <a:spLocks noGrp="1"/>
          </p:cNvSpPr>
          <p:nvPr>
            <p:custDataLst>
              <p:tags r:id="rId129"/>
            </p:custDataLst>
          </p:nvPr>
        </p:nvSpPr>
        <p:spPr bwMode="auto">
          <a:xfrm>
            <a:off x="354806" y="3542110"/>
            <a:ext cx="947738" cy="82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0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176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300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3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1948129" indent="0" algn="l" defTabSz="779252" rtl="0" eaLnBrk="1" latinLnBrk="0" hangingPunct="1">
              <a:spcBef>
                <a:spcPct val="20000"/>
              </a:spcBef>
              <a:buFont typeface="Arial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568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22194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1820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72847406-3C65-469D-BB3E-CA36D7364F01}" type="datetime'''Ch''eck sto''''c''''''k'' in AFS'' ''''&amp;'' ''E''''''WM'''''">
              <a:rPr lang="en-GB" altLang="en-US" sz="600"/>
              <a:pPr>
                <a:spcBef>
                  <a:spcPct val="0"/>
                </a:spcBef>
                <a:spcAft>
                  <a:spcPct val="0"/>
                </a:spcAft>
              </a:pPr>
              <a:t>Check stock in AFS &amp; EWM</a:t>
            </a:fld>
            <a:endParaRPr lang="en-GB" sz="600" dirty="0">
              <a:latin typeface="+mn-lt"/>
              <a:sym typeface="+mn-lt"/>
            </a:endParaRPr>
          </a:p>
        </p:txBody>
      </p:sp>
      <p:sp>
        <p:nvSpPr>
          <p:cNvPr id="137" name="Textplatzhalter 2"/>
          <p:cNvSpPr>
            <a:spLocks noGrp="1"/>
          </p:cNvSpPr>
          <p:nvPr>
            <p:custDataLst>
              <p:tags r:id="rId130"/>
            </p:custDataLst>
          </p:nvPr>
        </p:nvSpPr>
        <p:spPr bwMode="auto">
          <a:xfrm>
            <a:off x="8086725" y="3057526"/>
            <a:ext cx="598885" cy="164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0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176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300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3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1948129" indent="0" algn="l" defTabSz="779252" rtl="0" eaLnBrk="1" latinLnBrk="0" hangingPunct="1">
              <a:spcBef>
                <a:spcPct val="20000"/>
              </a:spcBef>
              <a:buFont typeface="Arial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568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22194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1820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r>
              <a:rPr lang="de-DE" sz="600" dirty="0">
                <a:sym typeface="+mn-lt"/>
              </a:rPr>
              <a:t>TM BU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de-DE" sz="600" dirty="0" err="1">
                <a:latin typeface="+mn-lt"/>
                <a:sym typeface="+mn-lt"/>
              </a:rPr>
              <a:t>Realization</a:t>
            </a:r>
            <a:r>
              <a:rPr lang="de-DE" sz="600" dirty="0">
                <a:latin typeface="+mn-lt"/>
                <a:sym typeface="+mn-lt"/>
              </a:rPr>
              <a:t> TM IT</a:t>
            </a:r>
            <a:endParaRPr lang="en-GB" sz="600" dirty="0">
              <a:latin typeface="+mn-lt"/>
              <a:sym typeface="+mn-lt"/>
            </a:endParaRPr>
          </a:p>
        </p:txBody>
      </p:sp>
      <p:sp>
        <p:nvSpPr>
          <p:cNvPr id="138" name="Textplatzhalter 2"/>
          <p:cNvSpPr>
            <a:spLocks noGrp="1"/>
          </p:cNvSpPr>
          <p:nvPr>
            <p:custDataLst>
              <p:tags r:id="rId131"/>
            </p:custDataLst>
          </p:nvPr>
        </p:nvSpPr>
        <p:spPr bwMode="gray">
          <a:xfrm>
            <a:off x="5085160" y="4256485"/>
            <a:ext cx="300038" cy="123825"/>
          </a:xfrm>
          <a:prstGeom prst="rect">
            <a:avLst/>
          </a:prstGeom>
          <a:solidFill>
            <a:schemeClr val="tx2"/>
          </a:solidFill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0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176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300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3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1948129" indent="0" algn="l" defTabSz="779252" rtl="0" eaLnBrk="1" latinLnBrk="0" hangingPunct="1">
              <a:spcBef>
                <a:spcPct val="20000"/>
              </a:spcBef>
              <a:buFont typeface="Arial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568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22194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1820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de-DE" altLang="en-US" sz="450" dirty="0">
                <a:solidFill>
                  <a:schemeClr val="bg1"/>
                </a:solidFill>
                <a:latin typeface="+mn-lt"/>
                <a:sym typeface="+mn-lt"/>
              </a:rPr>
              <a:t>Start T-Test</a:t>
            </a:r>
            <a:endParaRPr lang="en-GB" altLang="en-US" sz="450" dirty="0">
              <a:solidFill>
                <a:schemeClr val="bg1"/>
              </a:solidFill>
              <a:latin typeface="+mn-lt"/>
              <a:sym typeface="+mn-lt"/>
            </a:endParaRPr>
          </a:p>
          <a:p>
            <a:pPr algn="ctr">
              <a:spcBef>
                <a:spcPct val="0"/>
              </a:spcBef>
              <a:spcAft>
                <a:spcPct val="0"/>
              </a:spcAft>
            </a:pPr>
            <a:fld id="{E1B47F59-A4F4-4FF5-AF97-3A8A84FB31C9}" type="datetime'7''''''''''.''''''''''''''''''''''''''''''''5''''''''.18'''">
              <a:rPr lang="en-GB" altLang="en-US" sz="450">
                <a:solidFill>
                  <a:schemeClr val="bg1"/>
                </a:solidFill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7.5.18</a:t>
            </a:fld>
            <a:endParaRPr lang="en-GB" altLang="en-US" sz="450" dirty="0">
              <a:solidFill>
                <a:schemeClr val="bg1"/>
              </a:solidFill>
              <a:latin typeface="+mn-lt"/>
              <a:sym typeface="+mn-lt"/>
            </a:endParaRPr>
          </a:p>
        </p:txBody>
      </p:sp>
      <p:sp>
        <p:nvSpPr>
          <p:cNvPr id="139" name="Textplatzhalter 2"/>
          <p:cNvSpPr>
            <a:spLocks noGrp="1"/>
          </p:cNvSpPr>
          <p:nvPr>
            <p:custDataLst>
              <p:tags r:id="rId132"/>
            </p:custDataLst>
          </p:nvPr>
        </p:nvSpPr>
        <p:spPr bwMode="auto">
          <a:xfrm>
            <a:off x="354807" y="3273028"/>
            <a:ext cx="813197" cy="82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0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176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300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3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1948129" indent="0" algn="l" defTabSz="779252" rtl="0" eaLnBrk="1" latinLnBrk="0" hangingPunct="1">
              <a:spcBef>
                <a:spcPct val="20000"/>
              </a:spcBef>
              <a:buFont typeface="Arial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568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22194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1820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A467B5B7-79EA-49F4-AE5B-F1B9BB8BF8D8}" type="datetime'''''Re''v''i''''''''ew ''te''st ''d''''o''c''u''men''ts '''">
              <a:rPr lang="en-GB" altLang="en-US" sz="600"/>
              <a:pPr>
                <a:spcBef>
                  <a:spcPct val="0"/>
                </a:spcBef>
                <a:spcAft>
                  <a:spcPct val="0"/>
                </a:spcAft>
              </a:pPr>
              <a:t>Review test documents </a:t>
            </a:fld>
            <a:endParaRPr lang="en-GB" sz="600" dirty="0">
              <a:latin typeface="+mn-lt"/>
              <a:sym typeface="+mn-lt"/>
            </a:endParaRPr>
          </a:p>
        </p:txBody>
      </p:sp>
      <p:sp>
        <p:nvSpPr>
          <p:cNvPr id="140" name="Textplatzhalter 2"/>
          <p:cNvSpPr>
            <a:spLocks noGrp="1"/>
          </p:cNvSpPr>
          <p:nvPr>
            <p:custDataLst>
              <p:tags r:id="rId133"/>
            </p:custDataLst>
          </p:nvPr>
        </p:nvSpPr>
        <p:spPr bwMode="auto">
          <a:xfrm>
            <a:off x="8086726" y="3273028"/>
            <a:ext cx="326231" cy="82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0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176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300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3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1948129" indent="0" algn="l" defTabSz="779252" rtl="0" eaLnBrk="1" latinLnBrk="0" hangingPunct="1">
              <a:spcBef>
                <a:spcPct val="20000"/>
              </a:spcBef>
              <a:buFont typeface="Arial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568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22194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1820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altLang="en-US" sz="600" dirty="0"/>
              <a:t>TM BU/IT</a:t>
            </a:r>
            <a:endParaRPr lang="en-GB" sz="600" dirty="0">
              <a:latin typeface="+mn-lt"/>
              <a:sym typeface="+mn-lt"/>
            </a:endParaRPr>
          </a:p>
        </p:txBody>
      </p:sp>
      <p:sp>
        <p:nvSpPr>
          <p:cNvPr id="141" name="Textplatzhalter 2"/>
          <p:cNvSpPr>
            <a:spLocks noGrp="1"/>
          </p:cNvSpPr>
          <p:nvPr>
            <p:custDataLst>
              <p:tags r:id="rId134"/>
            </p:custDataLst>
          </p:nvPr>
        </p:nvSpPr>
        <p:spPr bwMode="gray">
          <a:xfrm>
            <a:off x="3153966" y="2508647"/>
            <a:ext cx="214313" cy="82154"/>
          </a:xfrm>
          <a:prstGeom prst="rect">
            <a:avLst/>
          </a:prstGeom>
          <a:solidFill>
            <a:schemeClr val="accent2"/>
          </a:solidFill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0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176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300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3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1948129" indent="0" algn="l" defTabSz="779252" rtl="0" eaLnBrk="1" latinLnBrk="0" hangingPunct="1">
              <a:spcBef>
                <a:spcPct val="20000"/>
              </a:spcBef>
              <a:buFont typeface="Arial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568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22194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1820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D2223705-D3A3-467C-A570-FDFEEFF37614}" type="datetime'''''''''''''''6''.''''''''4''''''.1''''''''''''''''''''''''8'">
              <a:rPr lang="en-GB" altLang="en-US" sz="600">
                <a:solidFill>
                  <a:schemeClr val="bg1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</a:pPr>
              <a:t>6.4.18</a:t>
            </a:fld>
            <a:endParaRPr lang="en-GB" altLang="en-US" sz="600" dirty="0">
              <a:solidFill>
                <a:schemeClr val="bg1"/>
              </a:solidFill>
              <a:latin typeface="+mn-lt"/>
              <a:sym typeface="+mn-lt"/>
            </a:endParaRPr>
          </a:p>
        </p:txBody>
      </p:sp>
      <p:sp>
        <p:nvSpPr>
          <p:cNvPr id="142" name="Textplatzhalter 2"/>
          <p:cNvSpPr>
            <a:spLocks noGrp="1"/>
          </p:cNvSpPr>
          <p:nvPr>
            <p:custDataLst>
              <p:tags r:id="rId135"/>
            </p:custDataLst>
          </p:nvPr>
        </p:nvSpPr>
        <p:spPr bwMode="gray">
          <a:xfrm>
            <a:off x="8086726" y="2411016"/>
            <a:ext cx="689372" cy="246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0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176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300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3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1948129" indent="0" algn="l" defTabSz="779252" rtl="0" eaLnBrk="1" latinLnBrk="0" hangingPunct="1">
              <a:spcBef>
                <a:spcPct val="20000"/>
              </a:spcBef>
              <a:buFont typeface="Arial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568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22194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1820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altLang="en-US" sz="600" dirty="0">
                <a:solidFill>
                  <a:schemeClr val="bg1"/>
                </a:solidFill>
              </a:rPr>
              <a:t>PL BU / IT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de-DE" sz="600" dirty="0">
                <a:solidFill>
                  <a:schemeClr val="bg1"/>
                </a:solidFill>
                <a:sym typeface="+mn-lt"/>
              </a:rPr>
              <a:t>Test Manager BU/IT</a:t>
            </a:r>
            <a:endParaRPr lang="en-GB" sz="600" dirty="0">
              <a:solidFill>
                <a:schemeClr val="bg1"/>
              </a:solidFill>
              <a:sym typeface="+mn-lt"/>
            </a:endParaRPr>
          </a:p>
          <a:p>
            <a:pPr>
              <a:spcBef>
                <a:spcPct val="0"/>
              </a:spcBef>
              <a:spcAft>
                <a:spcPct val="0"/>
              </a:spcAft>
            </a:pPr>
            <a:endParaRPr lang="en-GB" sz="600" dirty="0">
              <a:solidFill>
                <a:schemeClr val="bg1"/>
              </a:solidFill>
              <a:latin typeface="+mn-lt"/>
              <a:sym typeface="+mn-lt"/>
            </a:endParaRPr>
          </a:p>
        </p:txBody>
      </p:sp>
      <p:sp>
        <p:nvSpPr>
          <p:cNvPr id="143" name="Textplatzhalter 2"/>
          <p:cNvSpPr>
            <a:spLocks noGrp="1"/>
          </p:cNvSpPr>
          <p:nvPr>
            <p:custDataLst>
              <p:tags r:id="rId136"/>
            </p:custDataLst>
          </p:nvPr>
        </p:nvSpPr>
        <p:spPr bwMode="gray">
          <a:xfrm>
            <a:off x="354807" y="2709862"/>
            <a:ext cx="1345406" cy="82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0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176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300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3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1948129" indent="0" algn="l" defTabSz="779252" rtl="0" eaLnBrk="1" latinLnBrk="0" hangingPunct="1">
              <a:spcBef>
                <a:spcPct val="20000"/>
              </a:spcBef>
              <a:buFont typeface="Arial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568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22194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1820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CFFFDC0E-6A86-4AF0-8247-E70F35904C9A}" type="datetime'Elaboratio''n ''of possib''l''e syne''rg''i''es / risk''''s'''">
              <a:rPr lang="en-GB" altLang="en-US" sz="600">
                <a:solidFill>
                  <a:schemeClr val="bg1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</a:pPr>
              <a:t>Elaboration of possible synergies / risks</a:t>
            </a:fld>
            <a:endParaRPr lang="en-GB" sz="600" dirty="0">
              <a:solidFill>
                <a:schemeClr val="bg1"/>
              </a:solidFill>
              <a:latin typeface="+mn-lt"/>
              <a:sym typeface="+mn-lt"/>
            </a:endParaRPr>
          </a:p>
        </p:txBody>
      </p:sp>
      <p:sp>
        <p:nvSpPr>
          <p:cNvPr id="144" name="Textplatzhalter 2"/>
          <p:cNvSpPr>
            <a:spLocks noGrp="1"/>
          </p:cNvSpPr>
          <p:nvPr>
            <p:custDataLst>
              <p:tags r:id="rId137"/>
            </p:custDataLst>
          </p:nvPr>
        </p:nvSpPr>
        <p:spPr bwMode="auto">
          <a:xfrm>
            <a:off x="8086725" y="4161235"/>
            <a:ext cx="198835" cy="82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0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176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300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3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1948129" indent="0" algn="l" defTabSz="779252" rtl="0" eaLnBrk="1" latinLnBrk="0" hangingPunct="1">
              <a:spcBef>
                <a:spcPct val="20000"/>
              </a:spcBef>
              <a:buFont typeface="Arial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568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22194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1820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r>
              <a:rPr lang="de-DE" sz="600" dirty="0">
                <a:sym typeface="+mn-lt"/>
              </a:rPr>
              <a:t>TM IT</a:t>
            </a:r>
            <a:endParaRPr lang="en-GB" sz="600" dirty="0">
              <a:latin typeface="+mn-lt"/>
              <a:sym typeface="+mn-lt"/>
            </a:endParaRPr>
          </a:p>
        </p:txBody>
      </p:sp>
      <p:sp>
        <p:nvSpPr>
          <p:cNvPr id="145" name="Textplatzhalter 2"/>
          <p:cNvSpPr>
            <a:spLocks noGrp="1"/>
          </p:cNvSpPr>
          <p:nvPr>
            <p:custDataLst>
              <p:tags r:id="rId138"/>
            </p:custDataLst>
          </p:nvPr>
        </p:nvSpPr>
        <p:spPr bwMode="gray">
          <a:xfrm>
            <a:off x="8086725" y="2709862"/>
            <a:ext cx="369094" cy="82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0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176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300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3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1948129" indent="0" algn="l" defTabSz="779252" rtl="0" eaLnBrk="1" latinLnBrk="0" hangingPunct="1">
              <a:spcBef>
                <a:spcPct val="20000"/>
              </a:spcBef>
              <a:buFont typeface="Arial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568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22194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1820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altLang="en-US" sz="600" dirty="0">
                <a:solidFill>
                  <a:schemeClr val="bg1"/>
                </a:solidFill>
                <a:latin typeface="+mn-lt"/>
                <a:sym typeface="+mn-lt"/>
              </a:rPr>
              <a:t>TM BU / IT</a:t>
            </a:r>
            <a:endParaRPr lang="en-GB" sz="600" dirty="0">
              <a:solidFill>
                <a:schemeClr val="bg1"/>
              </a:solidFill>
              <a:latin typeface="+mn-lt"/>
              <a:sym typeface="+mn-lt"/>
            </a:endParaRPr>
          </a:p>
        </p:txBody>
      </p:sp>
      <p:sp>
        <p:nvSpPr>
          <p:cNvPr id="146" name="Textplatzhalter 2"/>
          <p:cNvSpPr>
            <a:spLocks noGrp="1"/>
          </p:cNvSpPr>
          <p:nvPr>
            <p:custDataLst>
              <p:tags r:id="rId139"/>
            </p:custDataLst>
          </p:nvPr>
        </p:nvSpPr>
        <p:spPr bwMode="auto">
          <a:xfrm>
            <a:off x="4167188" y="2980135"/>
            <a:ext cx="257175" cy="82154"/>
          </a:xfrm>
          <a:prstGeom prst="rect">
            <a:avLst/>
          </a:prstGeom>
          <a:solidFill>
            <a:schemeClr val="accent6"/>
          </a:solidFill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0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176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300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3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1948129" indent="0" algn="l" defTabSz="779252" rtl="0" eaLnBrk="1" latinLnBrk="0" hangingPunct="1">
              <a:spcBef>
                <a:spcPct val="20000"/>
              </a:spcBef>
              <a:buFont typeface="Arial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568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22194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1820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78108F05-F08A-43F0-8B9E-553991B38D1D}" type="datetime'''''2''''''''''''0''.''''''''''''''4.1''8'">
              <a:rPr lang="en-GB" altLang="en-US" sz="600"/>
              <a:pPr>
                <a:spcBef>
                  <a:spcPct val="0"/>
                </a:spcBef>
                <a:spcAft>
                  <a:spcPct val="0"/>
                </a:spcAft>
              </a:pPr>
              <a:t>20.4.18</a:t>
            </a:fld>
            <a:endParaRPr lang="en-GB" altLang="en-US" sz="600" dirty="0">
              <a:latin typeface="+mn-lt"/>
              <a:sym typeface="+mn-lt"/>
            </a:endParaRPr>
          </a:p>
        </p:txBody>
      </p:sp>
      <p:sp>
        <p:nvSpPr>
          <p:cNvPr id="147" name="Textplatzhalter 2"/>
          <p:cNvSpPr>
            <a:spLocks noGrp="1"/>
          </p:cNvSpPr>
          <p:nvPr>
            <p:custDataLst>
              <p:tags r:id="rId140"/>
            </p:custDataLst>
          </p:nvPr>
        </p:nvSpPr>
        <p:spPr bwMode="auto">
          <a:xfrm>
            <a:off x="8086725" y="2884885"/>
            <a:ext cx="258366" cy="82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0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176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300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38800" indent="-208800" algn="l" defTabSz="779252" rtl="0" eaLnBrk="1" latinLnBrk="0" hangingPunct="1">
              <a:lnSpc>
                <a:spcPct val="90000"/>
              </a:lnSpc>
              <a:spcBef>
                <a:spcPts val="960"/>
              </a:spcBef>
              <a:spcAft>
                <a:spcPts val="576"/>
              </a:spcAft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1948129" indent="0" algn="l" defTabSz="779252" rtl="0" eaLnBrk="1" latinLnBrk="0" hangingPunct="1">
              <a:spcBef>
                <a:spcPct val="20000"/>
              </a:spcBef>
              <a:buFont typeface="Arial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568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22194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1820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r>
              <a:rPr lang="de-DE" altLang="en-US" sz="600" dirty="0"/>
              <a:t>TM BU </a:t>
            </a:r>
            <a:endParaRPr lang="en-GB" sz="600" dirty="0">
              <a:latin typeface="+mn-lt"/>
              <a:sym typeface="+mn-lt"/>
            </a:endParaRPr>
          </a:p>
        </p:txBody>
      </p:sp>
      <p:grpSp>
        <p:nvGrpSpPr>
          <p:cNvPr id="148" name="Group 17"/>
          <p:cNvGrpSpPr>
            <a:grpSpLocks/>
          </p:cNvGrpSpPr>
          <p:nvPr/>
        </p:nvGrpSpPr>
        <p:grpSpPr bwMode="auto">
          <a:xfrm>
            <a:off x="7668344" y="61487"/>
            <a:ext cx="1216269" cy="1279281"/>
            <a:chOff x="5410" y="346"/>
            <a:chExt cx="830" cy="873"/>
          </a:xfrm>
          <a:solidFill>
            <a:srgbClr val="BE0000"/>
          </a:solidFill>
        </p:grpSpPr>
        <p:sp>
          <p:nvSpPr>
            <p:cNvPr id="149" name="Freeform 18"/>
            <p:cNvSpPr>
              <a:spLocks/>
            </p:cNvSpPr>
            <p:nvPr/>
          </p:nvSpPr>
          <p:spPr bwMode="gray">
            <a:xfrm>
              <a:off x="5410" y="391"/>
              <a:ext cx="830" cy="828"/>
            </a:xfrm>
            <a:custGeom>
              <a:avLst/>
              <a:gdLst>
                <a:gd name="T0" fmla="*/ 46 w 590"/>
                <a:gd name="T1" fmla="*/ 0 h 589"/>
                <a:gd name="T2" fmla="*/ 182 w 590"/>
                <a:gd name="T3" fmla="*/ 0 h 589"/>
                <a:gd name="T4" fmla="*/ 590 w 590"/>
                <a:gd name="T5" fmla="*/ 408 h 589"/>
                <a:gd name="T6" fmla="*/ 590 w 590"/>
                <a:gd name="T7" fmla="*/ 544 h 589"/>
                <a:gd name="T8" fmla="*/ 590 w 590"/>
                <a:gd name="T9" fmla="*/ 589 h 589"/>
                <a:gd name="T10" fmla="*/ 0 w 590"/>
                <a:gd name="T11" fmla="*/ 0 h 589"/>
                <a:gd name="T12" fmla="*/ 46 w 590"/>
                <a:gd name="T13" fmla="*/ 0 h 58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90"/>
                <a:gd name="T22" fmla="*/ 0 h 589"/>
                <a:gd name="T23" fmla="*/ 590 w 590"/>
                <a:gd name="T24" fmla="*/ 589 h 58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90" h="589">
                  <a:moveTo>
                    <a:pt x="46" y="0"/>
                  </a:moveTo>
                  <a:lnTo>
                    <a:pt x="182" y="0"/>
                  </a:lnTo>
                  <a:lnTo>
                    <a:pt x="590" y="408"/>
                  </a:lnTo>
                  <a:lnTo>
                    <a:pt x="590" y="544"/>
                  </a:lnTo>
                  <a:lnTo>
                    <a:pt x="590" y="589"/>
                  </a:lnTo>
                  <a:lnTo>
                    <a:pt x="0" y="0"/>
                  </a:lnTo>
                  <a:lnTo>
                    <a:pt x="46" y="0"/>
                  </a:lnTo>
                  <a:close/>
                </a:path>
              </a:pathLst>
            </a:custGeom>
            <a:grpFill/>
            <a:ln w="0" cap="flat" cmpd="sng">
              <a:solidFill>
                <a:srgbClr val="BE0000"/>
              </a:solidFill>
              <a:prstDash val="solid"/>
              <a:round/>
              <a:headEnd/>
              <a:tailEnd/>
            </a:ln>
          </p:spPr>
          <p:txBody>
            <a:bodyPr wrap="none" lIns="83077" tIns="43200" rIns="83077" bIns="4320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de-DE" sz="1477" dirty="0">
                <a:solidFill>
                  <a:srgbClr val="333333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0" name="Rectangle 19"/>
            <p:cNvSpPr>
              <a:spLocks noChangeArrowheads="1"/>
            </p:cNvSpPr>
            <p:nvPr/>
          </p:nvSpPr>
          <p:spPr bwMode="gray">
            <a:xfrm rot="2700000">
              <a:off x="5505" y="691"/>
              <a:ext cx="766" cy="76"/>
            </a:xfrm>
            <a:prstGeom prst="rect">
              <a:avLst/>
            </a:prstGeom>
            <a:grpFill/>
            <a:ln w="6350" algn="ctr">
              <a:noFill/>
              <a:miter lim="800000"/>
              <a:headEnd/>
              <a:tailEnd/>
            </a:ln>
          </p:spPr>
          <p:txBody>
            <a:bodyPr lIns="83077" tIns="43200" rIns="83077" bIns="4320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de-DE" sz="1292" dirty="0">
                  <a:solidFill>
                    <a:srgbClr val="FFFFFF"/>
                  </a:solidFill>
                  <a:cs typeface="Arial" panose="020B0604020202020204" pitchFamily="34" charset="0"/>
                </a:rPr>
                <a:t>DRAFT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8351119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FsbzZgYS_q.sQG6TY4u1Q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fC.iBIBSY6QdhuGDXL5gg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SV0oZUEQIGLy3kIxnLBcw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hS_rLQdR7iKQVxQYobrvQ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ypnD4wfTyqfYYItjtyyKg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4XarB6nTD6xaswZa4LHgA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BvuoqipTs2UwXt3A0Mnhg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.4PX6lfSfGP3dLlKJyrEw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Ee.HQA.Spq7XNYg770KbA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WcLEk2BRM.pEDUQ7mc90A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zPoZpxpSo.ZHY584eq8.w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e9hltN9QSuhkWPd9W5UV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Ay3LR_HRX.KZ3.YIQDKkw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vp_07tXRnKrhP1HWKN14A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J3.XRwKTIaCtSc1_VZ5jg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zrMIkvGS6S_3BqcPfkQFA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WrjwI1YQjWy7HOTNDpW8Q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OiuHlizSRObqX9SAWDaEA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WQwZ6E0RNu_1nlvMYOpTQ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E2rc52zT2KjvKfXmK0GHg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OcBmzoORQ.VVa92fluOZw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D.0UOPFTtCZJQT0mN1qEg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UBprTnkQwyzzkUqzQBpm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Esin4xfSY2aCG3xLAbx2Q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CRybQW2QxyBi61f2cZLUg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gCKCxyUQdOeYdKrsrarQg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rV26crlTF2c6krqBh3Rfg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RJBMO9VRAG63Pjr1d1q6g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Arv7BTwRnWu1s0.lZz1yg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Z64FWZuQECkK4ZoKuGHQQ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bvpUTrcQ56vGDLnZVZOLw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nTJWWkkSguCiPHGvxDMiA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Z9fH9Q.Tr6b1Wcxdwqxqw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JhpbYSWQIyjnuPmJzSe.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KX_OAEmTE6Ex3ZoJNMblA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bJRloQgSl.7jC9aBbM3kQ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DbXgo4jRTK9xZUx3myFGA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6yJqiXYRh2MW.YVhcl0Ig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DMuzVepTA66FQZko02wDQ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4D6i.eKT2ah1vx2ahqmkg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dIkTucuS7ayEa3eXf1b.A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No0dPqqTO68Gh0Q5zmhOg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9dsVVspSDyc_3apfeNimA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wJFtTxkQPua647jtbuDOg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42DMao5Rhe9Ilq93w9rC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KBG14bqSSK679zdu51GYA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46dt8TfT4W46wT_qtizd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GFOLzuCSfuNp.AhF7p.T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ldrNqhzS3uRw_YVybsNWg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ZIWmg_fRUa_58wsEEwNJ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spCT8m7QxC60n4GE_wb7g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osTp00KRf63AR3mzmepk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_eAl1y2SGqGtxfbbqkRGw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2rbIVOFSl2h4ommVt6U1Q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OZ13ReHQomvEufZm3zlUg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BVoG0ELScOzPeSJ9FgzGw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c9XUHqSRmaFe.TDqgJehA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GAv2ojiSjC7u.NU2RQh5A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AFVZHWfRc.DBCsJ.mZ5b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hJcOaH4QruP4hgMtXDuow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VrJI92uSdqrdFNpydfzcw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KpoVSXmT0a35MVopB0AMA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Gy1ERbSRHun3iR4RR661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xj7U_szS6OsMrc0w6uhR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58_RIu2Tw6InTQXSN4Eig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eroY6ejQmGRuc9Thip_Cw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kHv_jFESuu1cMxz2UKAsA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GXYQIXzS36eowsw5MsZXQ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a4onUkTTAeiRvMBYB_Qdg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1S_MQs3RcSvihJC8LbHcQ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0NleGr5SxGHOyFDwL9WPg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2X7nd8bRzaTO5PL0LuSMA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goQKthLTuO.LsYdzVf4HQ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1.kFxmBR2mJlk5b7UJT4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pevrt5lT0OO37yG_soXUw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xxNs_F7Q6a3VGGg5cSTJQ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SWPd0bUSQ69rGn.pNBt1A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Fy1I_vSTVmwU7TzLdADKQ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ogEFcsmTj6U01Oj.30QDQ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wvi57LoSeGg7qkMyrMhYA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AzRoE_vQvmiY7eUPyNo5A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rCFKlD1QneBIe5Z1ABvbg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zr0XXBaQIqK36Xouf.Cow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vSn78R4ScWUFFKdlyFqxg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hjD9HiSRfSNYEEO9dNjL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MCUQGGQSBuwupWJP63wqQ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A2OFUfcQ1ihWfNZb2RvVg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bxmE0GPQgesW9GFpUIlhw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RnZtRLYQQa_7v5ibatg1Q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8Is3JmIR266hjLn8ou6iA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yozRhy.RtygswQlTc_16g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8C8BAfATti5Kelv3WiRPA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UVzvvnwS.W8Cl12f3TQGA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Sk2DmmNSHertRxFISHx8A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MX.A7MlSJmvNNW797EpJQ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fbF4EAmTnqOiPpL9QC_y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n9c9GqjQU2fHrGEN5xN6g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nUHpu53T5OuAFBy9C73eQ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ow88WrHQWO9IU2IJdZWiw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YLAZAP0QTOUQkFnlxBwJg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3jiRteSRm27EPcSgiiftQ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UYzEl3jT9axCMLZwV4Ppw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Af8IfunTcCKMAaEUFXnQA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AUTLzWTSt.7ync1KiHzlA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MZRH0piQn.w2SbmAvobKA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JLk3EO4TEu_viwOWnHXAQ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5b4ovBITIWNjmSNDum.n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a3L501lTL.kB9k6FKkVKw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3gW8zAKT0eg0nQiXQCzjQ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9RfRgHJTfan3wUhb06r9g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xbLremDTEmDHn6PtvzJWQ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O6nvcR2TN.h0VgNyWonZw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zwpmPFnT1C8OatCXEtqcw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CnrV3PiQ8CDg6VUXl4Z1Q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6Ghg5ksQVmqQEOzG1G2Pg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wF7xr4OT7mXLJ32N8gWCQ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qhWpuWiQBqDROK5wGn_pg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VR02S6ERn2skYbJZTeRX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2W7JexdTTGtbpuEu9zKow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06e2zz7SdaoLWVT1W8DLg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dm6kG5iTWuDeL.AeEWSCw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f_zOnTGQ3mLULpURTulzA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y8zvmveSgWFGSGqu2WVPQ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CZoT0TyTGiNuvOFd2563A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KZt3sGHTXixXWwepEbWhg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3UvdHhrTzy49Qx0sayMxg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_YQobQtQiy8WkqzT4lvAg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zx3ZcLDRYa0ClNWfFjSYw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yC9HkxpTB2ESGXr1yyaW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tKjoD3gQvOZr6c7lARITw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JdiGWrjT5Sm7TM5UW9vhA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LeULNttQbeKpENUsET_2g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.l585zdThG2yiUMGA66BA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oY78G2DRJKoIOjxoZ.fpg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bzoCIvGTD6xMYyQwZVnVg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l69u5rdSymlFwATjEvdPg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svWKh_ZTTaa2cfnZafTPg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.ccl4tdS16jUYwZHjWEFg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m_vZvrlQcaPLg2I_QjRQQ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6K3FTm1QsWAOttkGfcB4Q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</Words>
  <Application>Microsoft Office PowerPoint</Application>
  <PresentationFormat>Widescreen</PresentationFormat>
  <Paragraphs>78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Univers for HB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Braun, Axel (external)</cp:lastModifiedBy>
  <cp:revision>2</cp:revision>
  <dcterms:created xsi:type="dcterms:W3CDTF">2018-08-22T06:17:59Z</dcterms:created>
  <dcterms:modified xsi:type="dcterms:W3CDTF">2018-08-22T06:22:07Z</dcterms:modified>
</cp:coreProperties>
</file>