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91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4BEB87D-84D7-4C78-9125-77DB7EBBC94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A69DE5-3738-45EB-ACE2-722B9FB635F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051FA4-E619-4DED-B9F8-0D3656EA9B3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2BE9DA-0697-4C7D-A9FB-09CE326DB4F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AB07E3C-72B3-49F7-BBF7-D3FD615C5D46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82228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5A75D0D-7B27-4753-ADF8-7C95994D7A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B90A8C-EDC5-439F-B07B-33B74FFBF0C7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62A0435-C5FA-4CAE-B0BB-B6045A97701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D3930-1708-4407-84AF-BDBF9A8781C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4A1440-48CF-4EAF-AAEE-9D4E1C55A51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DF83D-09E6-4D29-89EA-37D33962C43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E88C00F5-F8D2-4E03-AA7C-FB97F462ACD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22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DA4F7-D1D3-4F6C-B1F4-F8C95194915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1B67286-AF9A-4F0F-B600-2C905399194F}" type="slidenum">
              <a:t>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D47A3B0-6027-4D25-B468-61498719497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E29E8D7-67CA-496F-B3D6-9B85D442244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CDC56-4D6A-49FA-B81B-D1238D056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5FE0B-2B12-4F86-8D8B-492056A8A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44FD4-C9F6-47F4-BB82-9B847EF49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62838-D63E-419B-8E14-2C2E433DA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E8C70-D660-42EF-B92F-A0940323E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58EAD4-3A5B-49D3-85B5-4F670C90F18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6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AFAB9-6DCA-4675-858E-2F7E64261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1DB200-DC26-42D1-A214-95AD3F323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6D05F-29C6-4048-AC1E-7FC04FC20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C64D4-1CFE-4D12-9011-7D93E1C50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E5472-4E30-4413-B189-B18DD2700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EEEE62-A5FE-4743-8E47-9FE19C5A52F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3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0050D6-F09A-4D41-A99C-C7EA4968F4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F19745-C982-4288-90FD-830D3F49C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73202-FD36-4144-8A56-42A129335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0E9D9-9CBF-4834-89D6-84EABAE38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2C4BF-A884-4509-B13E-B7B5A1419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6B8335-A611-42AF-B27B-4761E8EF37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32C4E-19A2-4C37-81C3-14B52A6D3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F44A8-FFCC-447A-8837-4817E5F23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4720E-213A-4141-894F-943C5297D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FD326-0E04-43AE-8D7B-D8EE685C2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88AA8-29A3-42D6-B0C1-90D50B9E6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FAF3B2-157C-4D98-9466-0459E64636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594BF-8B90-40C2-B869-5D5235E4E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C39B7-5E93-4ED7-A60C-6D9F0B83E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52382-63E0-4F33-AA7F-52997AB87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2A2A8-D99A-4301-8524-1B1BA063A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C1A14-A2DD-4D8A-A36D-D0DC12A1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99A9A8-C945-4913-A4CB-BE8E8F0D52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5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34F58-BE01-47A5-A53B-D18631A7D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FF433-87F0-49AA-8599-DBCBE4ED92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465EC-4728-4C70-AEBC-6D1184581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0C851-3974-44A8-B868-5A798F8B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7B1F2-D59D-4456-ACD8-DA63B2319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631778-9394-4D64-8E79-9250C038B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AFA338-8CA0-4899-941B-FA47E66E51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9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C9D2E-C8F9-490E-A3C3-4C77E4251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61E14-1E0E-480F-909D-87A3F7ADA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69240-CB5C-4812-BF69-1453548D4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C7D9F8-6C69-46BD-BE4E-55B391D44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35966F-444D-408D-9B27-57670F80D1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7862CC-168A-49E9-9A5A-5448C3467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369181-8BC1-4A2B-A514-7D1F0A6CD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C86A8F-DDC0-464D-B3A1-52FC8C0E0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F294FD-F12A-409D-8F9E-C591E71022C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0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3457-F789-4FDD-86FC-C0A5D53D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E0A574-D224-40E7-9282-6706F41D7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6C0DD-27C6-4AF3-9763-B92A5668B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1DEEB-D265-4DFC-99C6-0C6FE24E4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0671E8-438E-4455-B6DD-955E11C4A48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5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C0998E-8E97-44DD-B344-4C20A3D5E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D2E7A0-E4AF-4116-85FC-DDDC70DF7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CC07F4-85C3-4AD2-B5A0-18FE77331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283708-A5DB-41BC-9F1C-56830055F88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2666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B0BDD-24E4-4250-A933-85F668D90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0EB15-0300-4D54-95F3-9E4B22EB9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6C7E09-8359-473E-AEFF-56F3EB197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7C06A2-C812-4496-9812-F275BFFF9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2599A-CFFE-4122-9929-CD4BA8A0F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FEFD8-743B-475E-A19F-32D9C1A5B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6E4650-11A8-4F38-8FE9-1F51A09ED3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35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2459D-E69E-4F66-91E6-C0488D6B4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DC05D1-9E77-421F-9473-0D91ECC53A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D7DE7-FD83-4E7A-B19C-05994E8AC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25E41-994C-4577-A57F-65CE9F4AE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90FCFB-740A-4504-8D12-BE1EB97AE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77AAF-6893-4AE9-AF8E-9694C2539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C934F9-4653-4416-AAC6-ABA78F2B9F4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3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CD5F1-EA55-45A6-96CA-87F66105AAC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120F4-A9FC-4442-9D28-0F057C39274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8C9CE-FBB7-4CA8-97FE-36137102D39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0E2B0-3C97-46CB-892B-9FBC3C6B0CD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D6EA1-074F-4F48-AA4C-41C3ED0474E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ABFF152-5E32-4C26-B1FD-1C11634B7645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F271E6-A7C6-4BAD-8BAD-6A184A7CF660}"/>
              </a:ext>
            </a:extLst>
          </p:cNvPr>
          <p:cNvSpPr/>
          <p:nvPr/>
        </p:nvSpPr>
        <p:spPr>
          <a:xfrm>
            <a:off x="897119" y="1081080"/>
            <a:ext cx="7988400" cy="2740680"/>
          </a:xfrm>
          <a:prstGeom prst="rect">
            <a:avLst/>
          </a:prstGeom>
        </p:spPr>
        <p:txBody>
          <a:bodyPr wrap="square" lIns="103320" tIns="60120" rIns="103320" bIns="60120" fromWordArt="1" anchor="ctr" anchorCtr="0" compatLnSpc="0">
            <a:prstTxWarp prst="textPlain">
              <a:avLst/>
            </a:prstTxWarp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 cap="none" baseline="0">
                <a:ln w="36000">
                  <a:solidFill>
                    <a:srgbClr val="9932CC"/>
                  </a:solidFill>
                  <a:prstDash val="solid"/>
                  <a:miter/>
                </a:ln>
                <a:solidFill>
                  <a:srgbClr val="32CD32"/>
                </a:solidFill>
                <a:latin typeface="Arial Black" pitchFamily="18"/>
                <a:ea typeface="MS Gothic" pitchFamily="2"/>
                <a:cs typeface="Tahoma" pitchFamily="2"/>
              </a:rPr>
              <a:t>Text with colored fill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 cap="none" baseline="0">
                <a:ln w="36000">
                  <a:solidFill>
                    <a:srgbClr val="9932CC"/>
                  </a:solidFill>
                  <a:prstDash val="solid"/>
                  <a:miter/>
                </a:ln>
                <a:solidFill>
                  <a:srgbClr val="32CD32"/>
                </a:solidFill>
                <a:latin typeface="Arial Black" pitchFamily="18"/>
                <a:ea typeface="MS Gothic" pitchFamily="2"/>
                <a:cs typeface="Tahoma" pitchFamily="2"/>
              </a:rPr>
              <a:t>and colored outline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Microsoft YaHei</vt:lpstr>
      <vt:lpstr>MS Gothic</vt:lpstr>
      <vt:lpstr>Arial</vt:lpstr>
      <vt:lpstr>Arial Black</vt:lpstr>
      <vt:lpstr>Calibri</vt:lpstr>
      <vt:lpstr>Liberation Sans</vt:lpstr>
      <vt:lpstr>Liberation Serif</vt:lpstr>
      <vt:lpstr>Lucida Sans</vt:lpstr>
      <vt:lpstr>Segoe UI</vt:lpstr>
      <vt:lpstr>Tahoma</vt:lpstr>
      <vt:lpstr>Default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2</cp:revision>
  <dcterms:created xsi:type="dcterms:W3CDTF">2018-08-11T22:58:22Z</dcterms:created>
  <dcterms:modified xsi:type="dcterms:W3CDTF">2018-08-11T21:39:48Z</dcterms:modified>
</cp:coreProperties>
</file>