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7010400" cy="9296400"/>
  <p:photoAlbum layout="1pic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86188" autoAdjust="0"/>
  </p:normalViewPr>
  <p:slideViewPr>
    <p:cSldViewPr>
      <p:cViewPr varScale="1">
        <p:scale>
          <a:sx n="98" d="100"/>
          <a:sy n="98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30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619EDD-314E-47EC-AEC3-52BAD2E46536}" type="datetimeFigureOut">
              <a:rPr lang="en-US"/>
              <a:pPr>
                <a:defRPr/>
              </a:pPr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E96A8-E0FC-4AF9-8227-52387E6CE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39794B-8187-4E97-8102-1BD427E710E0}" type="datetimeFigureOut">
              <a:rPr lang="en-US"/>
              <a:pPr>
                <a:defRPr/>
              </a:pPr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587977-4938-46FC-B0AE-1CC4E1C00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0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172200"/>
            <a:ext cx="4572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172200"/>
            <a:ext cx="1828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9"/>
          <p:cNvSpPr txBox="1"/>
          <p:nvPr userDrawn="1"/>
        </p:nvSpPr>
        <p:spPr>
          <a:xfrm>
            <a:off x="1066800" y="6521450"/>
            <a:ext cx="5334000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The largest trusted community of design engineering professionals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419600" y="6172200"/>
            <a:ext cx="1117600" cy="3667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cs typeface="+mn-cs"/>
              </a:rPr>
              <a:t>Slide #</a:t>
            </a:r>
            <a:fld id="{108FD558-F8AC-4E83-90A8-D0BB5392587B}" type="slidenum">
              <a:rPr lang="en-US" altLang="en-US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en-US" dirty="0">
                <a:cs typeface="+mn-cs"/>
              </a:rPr>
              <a:t> </a:t>
            </a:r>
          </a:p>
        </p:txBody>
      </p:sp>
      <p:sp>
        <p:nvSpPr>
          <p:cNvPr id="9" name="TextBox 7"/>
          <p:cNvSpPr txBox="1"/>
          <p:nvPr userDrawn="1"/>
        </p:nvSpPr>
        <p:spPr>
          <a:xfrm>
            <a:off x="7200900" y="5715000"/>
            <a:ext cx="13525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Sponsored by:</a:t>
            </a:r>
          </a:p>
        </p:txBody>
      </p:sp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04038" y="5991225"/>
            <a:ext cx="1946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912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>
                <a:solidFill>
                  <a:srgbClr val="CC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51774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172200"/>
            <a:ext cx="4572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172200"/>
            <a:ext cx="1828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1066800" y="6521450"/>
            <a:ext cx="5334000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The largest trusted community of design engineering professionals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419600" y="6172200"/>
            <a:ext cx="10715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cs typeface="+mn-cs"/>
              </a:rPr>
              <a:t>Slide #</a:t>
            </a:r>
            <a:fld id="{D72C43EF-6606-43D9-AEAC-F5D7D38939B0}" type="slidenum">
              <a:rPr lang="en-US" altLang="en-US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5137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913765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CONTAIN_GUID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UBM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C</dc:creator>
  <cp:lastModifiedBy>Timur Gadzo</cp:lastModifiedBy>
  <cp:revision>100</cp:revision>
  <cp:lastPrinted>2014-01-28T22:38:47Z</cp:lastPrinted>
  <dcterms:created xsi:type="dcterms:W3CDTF">2013-11-14T17:57:06Z</dcterms:created>
  <dcterms:modified xsi:type="dcterms:W3CDTF">2018-08-09T17:32:18Z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30f71ab9-65b2-4d0c-9460-58958bf8a5c8</vt:lpwstr>
  </property>
  <property fmtid="{D5CDD505-2E9C-101B-9397-08002B2CF9AE}" pid="3" name="Offisync_ProviderInitializationData">
    <vt:lpwstr>https://hub.ubm.com</vt:lpwstr>
  </property>
  <property fmtid="{D5CDD505-2E9C-101B-9397-08002B2CF9AE}" pid="4" name="Offisync_UpdateToken">
    <vt:lpwstr>3</vt:lpwstr>
  </property>
  <property fmtid="{D5CDD505-2E9C-101B-9397-08002B2CF9AE}" pid="5" name="Jive_PrevVersionNumber">
    <vt:lpwstr/>
  </property>
  <property fmtid="{D5CDD505-2E9C-101B-9397-08002B2CF9AE}" pid="6" name="Jive_LatestUserAccountName">
    <vt:lpwstr>stephaney.mcginnis@ubm.com</vt:lpwstr>
  </property>
  <property fmtid="{D5CDD505-2E9C-101B-9397-08002B2CF9AE}" pid="7" name="Jive_LatestFileFullName">
    <vt:lpwstr/>
  </property>
  <property fmtid="{D5CDD505-2E9C-101B-9397-08002B2CF9AE}" pid="8" name="Jive_ModifiedButNotPublished">
    <vt:lpwstr>True</vt:lpwstr>
  </property>
  <property fmtid="{D5CDD505-2E9C-101B-9397-08002B2CF9AE}" pid="9" name="Offisync_UniqueId">
    <vt:lpwstr>159301</vt:lpwstr>
  </property>
  <property fmtid="{D5CDD505-2E9C-101B-9397-08002B2CF9AE}" pid="10" name="Jive_VersionGuid_v2.5">
    <vt:lpwstr/>
  </property>
  <property fmtid="{D5CDD505-2E9C-101B-9397-08002B2CF9AE}" pid="11" name="Jive_VersionGuid">
    <vt:lpwstr>849b482fbbc24470ae274684c2247946</vt:lpwstr>
  </property>
</Properties>
</file>