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505160" y="1606680"/>
            <a:ext cx="2739960" cy="155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-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-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None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39" name="Picture 3" descr=""/>
          <p:cNvPicPr/>
          <p:nvPr/>
        </p:nvPicPr>
        <p:blipFill>
          <a:blip r:embed="rId1"/>
          <a:stretch/>
        </p:blipFill>
        <p:spPr>
          <a:xfrm>
            <a:off x="5629320" y="1606680"/>
            <a:ext cx="2737080" cy="18345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1505160" y="1606680"/>
            <a:ext cx="2739960" cy="1569240"/>
          </a:xfrm>
          <a:custGeom>
            <a:avLst/>
            <a:gdLst/>
            <a:ahLst/>
            <a:rect l="0" t="0" r="r" b="b"/>
            <a:pathLst>
              <a:path w="7613" h="4361">
                <a:moveTo>
                  <a:pt x="0" y="1998"/>
                </a:moveTo>
                <a:cubicBezTo>
                  <a:pt x="1726" y="2339"/>
                  <a:pt x="4102" y="2101"/>
                  <a:pt x="7612" y="0"/>
                </a:cubicBezTo>
                <a:moveTo>
                  <a:pt x="0" y="3312"/>
                </a:moveTo>
                <a:cubicBezTo>
                  <a:pt x="1303" y="4360"/>
                  <a:pt x="2995" y="4360"/>
                  <a:pt x="3559" y="4360"/>
                </a:cubicBezTo>
                <a:cubicBezTo>
                  <a:pt x="4972" y="4360"/>
                  <a:pt x="5606" y="4360"/>
                  <a:pt x="7612" y="3312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CurveU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Curve Up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1" name="CustomShape 2"/>
          <p:cNvSpPr/>
          <p:nvPr/>
        </p:nvSpPr>
        <p:spPr>
          <a:xfrm>
            <a:off x="7534440" y="1606680"/>
            <a:ext cx="2315880" cy="1569240"/>
          </a:xfrm>
          <a:custGeom>
            <a:avLst/>
            <a:gdLst/>
            <a:ahLst/>
            <a:rect l="0" t="0" r="r" b="b"/>
            <a:pathLst>
              <a:path w="6435" h="4361">
                <a:moveTo>
                  <a:pt x="0" y="0"/>
                </a:moveTo>
                <a:cubicBezTo>
                  <a:pt x="2966" y="2101"/>
                  <a:pt x="4974" y="2339"/>
                  <a:pt x="6434" y="1998"/>
                </a:cubicBezTo>
                <a:moveTo>
                  <a:pt x="0" y="3312"/>
                </a:moveTo>
                <a:cubicBezTo>
                  <a:pt x="1694" y="4360"/>
                  <a:pt x="2231" y="4360"/>
                  <a:pt x="3425" y="4360"/>
                </a:cubicBezTo>
                <a:cubicBezTo>
                  <a:pt x="3902" y="4360"/>
                  <a:pt x="5331" y="4360"/>
                  <a:pt x="6434" y="3312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urveDow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Curve Down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2" name="CustomShape 3"/>
          <p:cNvSpPr/>
          <p:nvPr/>
        </p:nvSpPr>
        <p:spPr>
          <a:xfrm>
            <a:off x="2038680" y="4556520"/>
            <a:ext cx="1757160" cy="1569240"/>
          </a:xfrm>
          <a:custGeom>
            <a:avLst/>
            <a:gdLst/>
            <a:ahLst/>
            <a:rect l="0" t="0" r="r" b="b"/>
            <a:pathLst>
              <a:path w="4883" h="4361">
                <a:moveTo>
                  <a:pt x="0" y="625"/>
                </a:moveTo>
                <a:cubicBezTo>
                  <a:pt x="203" y="0"/>
                  <a:pt x="1604" y="0"/>
                  <a:pt x="2441" y="0"/>
                </a:cubicBezTo>
                <a:cubicBezTo>
                  <a:pt x="3277" y="0"/>
                  <a:pt x="4678" y="0"/>
                  <a:pt x="4882" y="625"/>
                </a:cubicBezTo>
                <a:moveTo>
                  <a:pt x="0" y="4360"/>
                </a:moveTo>
                <a:cubicBezTo>
                  <a:pt x="203" y="3884"/>
                  <a:pt x="1604" y="3734"/>
                  <a:pt x="2441" y="3734"/>
                </a:cubicBezTo>
                <a:cubicBezTo>
                  <a:pt x="3277" y="3734"/>
                  <a:pt x="4678" y="3884"/>
                  <a:pt x="4882" y="4360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anU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Warp Up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7564320" y="4556520"/>
            <a:ext cx="2255400" cy="1569240"/>
          </a:xfrm>
          <a:custGeom>
            <a:avLst/>
            <a:gdLst/>
            <a:ahLst/>
            <a:rect l="0" t="0" r="r" b="b"/>
            <a:pathLst>
              <a:path w="6266" h="4361">
                <a:moveTo>
                  <a:pt x="0" y="0"/>
                </a:moveTo>
                <a:cubicBezTo>
                  <a:pt x="261" y="475"/>
                  <a:pt x="2059" y="625"/>
                  <a:pt x="3132" y="625"/>
                </a:cubicBezTo>
                <a:cubicBezTo>
                  <a:pt x="4206" y="625"/>
                  <a:pt x="6004" y="475"/>
                  <a:pt x="6265" y="0"/>
                </a:cubicBezTo>
                <a:moveTo>
                  <a:pt x="0" y="3734"/>
                </a:moveTo>
                <a:cubicBezTo>
                  <a:pt x="261" y="4360"/>
                  <a:pt x="2059" y="4360"/>
                  <a:pt x="3132" y="4360"/>
                </a:cubicBezTo>
                <a:cubicBezTo>
                  <a:pt x="4206" y="4360"/>
                  <a:pt x="6004" y="4360"/>
                  <a:pt x="6265" y="3734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anDow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Warp Down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2" descr=""/>
          <p:cNvPicPr/>
          <p:nvPr/>
        </p:nvPicPr>
        <p:blipFill>
          <a:blip r:embed="rId1"/>
          <a:stretch/>
        </p:blipFill>
        <p:spPr>
          <a:xfrm>
            <a:off x="1919880" y="1170360"/>
            <a:ext cx="8352000" cy="451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1482840" y="1606680"/>
            <a:ext cx="2762280" cy="1821960"/>
          </a:xfrm>
          <a:custGeom>
            <a:avLst/>
            <a:gdLst/>
            <a:ahLst/>
            <a:rect l="0" t="0" r="r" b="b"/>
            <a:pathLst>
              <a:path w="7675" h="6731">
                <a:moveTo>
                  <a:pt x="0" y="1162"/>
                </a:moveTo>
                <a:cubicBezTo>
                  <a:pt x="2558" y="0"/>
                  <a:pt x="5116" y="2324"/>
                  <a:pt x="7674" y="1162"/>
                </a:cubicBezTo>
                <a:moveTo>
                  <a:pt x="0" y="5567"/>
                </a:moveTo>
                <a:cubicBezTo>
                  <a:pt x="2558" y="4405"/>
                  <a:pt x="5116" y="6730"/>
                  <a:pt x="7674" y="5567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Wave1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5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Wave Down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7946640" y="1606680"/>
            <a:ext cx="2762280" cy="1716840"/>
          </a:xfrm>
          <a:custGeom>
            <a:avLst/>
            <a:gdLst/>
            <a:ahLst/>
            <a:rect l="0" t="0" r="r" b="b"/>
            <a:pathLst>
              <a:path w="7675" h="6343">
                <a:moveTo>
                  <a:pt x="0" y="1095"/>
                </a:moveTo>
                <a:cubicBezTo>
                  <a:pt x="2558" y="2190"/>
                  <a:pt x="5116" y="0"/>
                  <a:pt x="7674" y="1095"/>
                </a:cubicBezTo>
                <a:moveTo>
                  <a:pt x="0" y="5246"/>
                </a:moveTo>
                <a:cubicBezTo>
                  <a:pt x="2558" y="6342"/>
                  <a:pt x="5116" y="4151"/>
                  <a:pt x="7674" y="5246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Wave2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5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Wave Up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580680" y="4368240"/>
            <a:ext cx="4583880" cy="1821960"/>
          </a:xfrm>
          <a:custGeom>
            <a:avLst/>
            <a:gdLst/>
            <a:ahLst/>
            <a:rect l="0" t="0" r="r" b="b"/>
            <a:pathLst>
              <a:path w="12735" h="6731">
                <a:moveTo>
                  <a:pt x="0" y="1162"/>
                </a:moveTo>
                <a:cubicBezTo>
                  <a:pt x="2122" y="0"/>
                  <a:pt x="6367" y="2324"/>
                  <a:pt x="6367" y="1162"/>
                </a:cubicBezTo>
                <a:cubicBezTo>
                  <a:pt x="6367" y="0"/>
                  <a:pt x="10611" y="2324"/>
                  <a:pt x="12734" y="1162"/>
                </a:cubicBezTo>
                <a:moveTo>
                  <a:pt x="0" y="5567"/>
                </a:moveTo>
                <a:cubicBezTo>
                  <a:pt x="2122" y="4405"/>
                  <a:pt x="6367" y="6730"/>
                  <a:pt x="6367" y="5567"/>
                </a:cubicBezTo>
                <a:cubicBezTo>
                  <a:pt x="6367" y="4405"/>
                  <a:pt x="10611" y="6730"/>
                  <a:pt x="12734" y="5567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DoubleWave1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5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Double Wave Down-Up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7026840" y="4368240"/>
            <a:ext cx="4583880" cy="1757520"/>
          </a:xfrm>
          <a:custGeom>
            <a:avLst/>
            <a:gdLst/>
            <a:ahLst/>
            <a:rect l="0" t="0" r="r" b="b"/>
            <a:pathLst>
              <a:path w="12735" h="6492">
                <a:moveTo>
                  <a:pt x="0" y="1120"/>
                </a:moveTo>
                <a:cubicBezTo>
                  <a:pt x="2122" y="2241"/>
                  <a:pt x="6367" y="0"/>
                  <a:pt x="6367" y="1120"/>
                </a:cubicBezTo>
                <a:cubicBezTo>
                  <a:pt x="6367" y="2241"/>
                  <a:pt x="10611" y="0"/>
                  <a:pt x="12734" y="1120"/>
                </a:cubicBezTo>
                <a:moveTo>
                  <a:pt x="0" y="5370"/>
                </a:moveTo>
                <a:cubicBezTo>
                  <a:pt x="2122" y="6491"/>
                  <a:pt x="6367" y="4249"/>
                  <a:pt x="6367" y="5370"/>
                </a:cubicBezTo>
                <a:cubicBezTo>
                  <a:pt x="6367" y="6491"/>
                  <a:pt x="10611" y="4249"/>
                  <a:pt x="12734" y="5370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Wave4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5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Double Wave Up-Down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Picture 2" descr=""/>
          <p:cNvPicPr/>
          <p:nvPr/>
        </p:nvPicPr>
        <p:blipFill>
          <a:blip r:embed="rId1"/>
          <a:stretch/>
        </p:blipFill>
        <p:spPr>
          <a:xfrm>
            <a:off x="578520" y="1136880"/>
            <a:ext cx="11034360" cy="45842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505160" y="1606680"/>
            <a:ext cx="2739960" cy="1569240"/>
          </a:xfrm>
          <a:custGeom>
            <a:avLst/>
            <a:gdLst/>
            <a:ahLst/>
            <a:rect l="0" t="0" r="r" b="b"/>
            <a:pathLst>
              <a:path w="7613" h="4361">
                <a:moveTo>
                  <a:pt x="0" y="595"/>
                </a:moveTo>
                <a:cubicBezTo>
                  <a:pt x="1444" y="195"/>
                  <a:pt x="2572" y="0"/>
                  <a:pt x="3806" y="0"/>
                </a:cubicBezTo>
                <a:cubicBezTo>
                  <a:pt x="5039" y="0"/>
                  <a:pt x="6167" y="195"/>
                  <a:pt x="7612" y="595"/>
                </a:cubicBezTo>
                <a:moveTo>
                  <a:pt x="0" y="3764"/>
                </a:moveTo>
                <a:cubicBezTo>
                  <a:pt x="1444" y="4164"/>
                  <a:pt x="2572" y="4360"/>
                  <a:pt x="3806" y="4360"/>
                </a:cubicBezTo>
                <a:cubicBezTo>
                  <a:pt x="5039" y="4360"/>
                  <a:pt x="6167" y="4164"/>
                  <a:pt x="7612" y="3764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Inflat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6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Inflate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7828560" y="1606680"/>
            <a:ext cx="1727640" cy="1569240"/>
          </a:xfrm>
          <a:custGeom>
            <a:avLst/>
            <a:gdLst/>
            <a:ahLst/>
            <a:rect l="0" t="0" r="r" b="b"/>
            <a:pathLst>
              <a:path w="4801" h="4361">
                <a:moveTo>
                  <a:pt x="0" y="595"/>
                </a:moveTo>
                <a:cubicBezTo>
                  <a:pt x="911" y="195"/>
                  <a:pt x="1622" y="0"/>
                  <a:pt x="2400" y="0"/>
                </a:cubicBezTo>
                <a:cubicBezTo>
                  <a:pt x="3177" y="0"/>
                  <a:pt x="3888" y="195"/>
                  <a:pt x="4800" y="595"/>
                </a:cubicBezTo>
                <a:moveTo>
                  <a:pt x="0" y="3764"/>
                </a:moveTo>
                <a:cubicBezTo>
                  <a:pt x="911" y="4164"/>
                  <a:pt x="1622" y="4360"/>
                  <a:pt x="2400" y="4360"/>
                </a:cubicBezTo>
                <a:cubicBezTo>
                  <a:pt x="3177" y="4360"/>
                  <a:pt x="3888" y="4164"/>
                  <a:pt x="4800" y="3764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Deflat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6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Deflate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1619280" y="4556520"/>
            <a:ext cx="2595600" cy="1569240"/>
          </a:xfrm>
          <a:custGeom>
            <a:avLst/>
            <a:gdLst/>
            <a:ahLst/>
            <a:rect l="0" t="0" r="r" b="b"/>
            <a:pathLst>
              <a:path w="7212" h="4361">
                <a:moveTo>
                  <a:pt x="0" y="0"/>
                </a:moveTo>
                <a:lnTo>
                  <a:pt x="7211" y="0"/>
                </a:lnTo>
                <a:moveTo>
                  <a:pt x="0" y="2967"/>
                </a:moveTo>
                <a:cubicBezTo>
                  <a:pt x="1168" y="3840"/>
                  <a:pt x="2437" y="4360"/>
                  <a:pt x="3605" y="4360"/>
                </a:cubicBezTo>
                <a:cubicBezTo>
                  <a:pt x="4773" y="4360"/>
                  <a:pt x="6042" y="3840"/>
                  <a:pt x="7211" y="2967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InflateBottom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6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Inflate Bottom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3" name="CustomShape 4"/>
          <p:cNvSpPr/>
          <p:nvPr/>
        </p:nvSpPr>
        <p:spPr>
          <a:xfrm>
            <a:off x="7280640" y="4556520"/>
            <a:ext cx="2823480" cy="1569240"/>
          </a:xfrm>
          <a:custGeom>
            <a:avLst/>
            <a:gdLst/>
            <a:ahLst/>
            <a:rect l="0" t="0" r="r" b="b"/>
            <a:pathLst>
              <a:path w="7845" h="4361">
                <a:moveTo>
                  <a:pt x="0" y="0"/>
                </a:moveTo>
                <a:lnTo>
                  <a:pt x="7844" y="0"/>
                </a:lnTo>
                <a:moveTo>
                  <a:pt x="0" y="4360"/>
                </a:moveTo>
                <a:cubicBezTo>
                  <a:pt x="1053" y="3144"/>
                  <a:pt x="2614" y="2321"/>
                  <a:pt x="3922" y="2321"/>
                </a:cubicBezTo>
                <a:cubicBezTo>
                  <a:pt x="5229" y="2321"/>
                  <a:pt x="6790" y="3144"/>
                  <a:pt x="7844" y="4360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DeflateBottom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6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Deflate Bottom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5" descr=""/>
          <p:cNvPicPr/>
          <p:nvPr/>
        </p:nvPicPr>
        <p:blipFill>
          <a:blip r:embed="rId1"/>
          <a:stretch/>
        </p:blipFill>
        <p:spPr>
          <a:xfrm>
            <a:off x="1791720" y="1170360"/>
            <a:ext cx="8607960" cy="451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79960" y="731520"/>
            <a:ext cx="2761560" cy="1780200"/>
          </a:xfrm>
          <a:custGeom>
            <a:avLst/>
            <a:gdLst/>
            <a:ahLst/>
            <a:rect l="0" t="0" r="r" b="b"/>
            <a:pathLst>
              <a:path w="7672" h="4947">
                <a:moveTo>
                  <a:pt x="0" y="0"/>
                </a:moveTo>
                <a:lnTo>
                  <a:pt x="7671" y="0"/>
                </a:lnTo>
                <a:moveTo>
                  <a:pt x="0" y="4946"/>
                </a:moveTo>
                <a:cubicBezTo>
                  <a:pt x="1030" y="3567"/>
                  <a:pt x="2557" y="2633"/>
                  <a:pt x="3835" y="2633"/>
                </a:cubicBezTo>
                <a:cubicBezTo>
                  <a:pt x="5114" y="2633"/>
                  <a:pt x="6641" y="3567"/>
                  <a:pt x="7671" y="4946"/>
                </a:cubicBez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InflateTo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7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Inflate Top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7043040" y="727200"/>
            <a:ext cx="2761560" cy="1780200"/>
          </a:xfrm>
          <a:custGeom>
            <a:avLst/>
            <a:gdLst/>
            <a:ahLst/>
            <a:rect l="0" t="0" r="r" b="b"/>
            <a:pathLst>
              <a:path w="7672" h="4947">
                <a:moveTo>
                  <a:pt x="0" y="0"/>
                </a:moveTo>
                <a:cubicBezTo>
                  <a:pt x="1030" y="1378"/>
                  <a:pt x="2557" y="2312"/>
                  <a:pt x="3835" y="2312"/>
                </a:cubicBezTo>
                <a:cubicBezTo>
                  <a:pt x="5114" y="2312"/>
                  <a:pt x="6641" y="1378"/>
                  <a:pt x="7671" y="0"/>
                </a:cubicBezTo>
                <a:moveTo>
                  <a:pt x="0" y="4946"/>
                </a:moveTo>
                <a:lnTo>
                  <a:pt x="7671" y="4946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DeflateTo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7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Deflate Top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7" name="CustomShape 3"/>
          <p:cNvSpPr/>
          <p:nvPr/>
        </p:nvSpPr>
        <p:spPr>
          <a:xfrm>
            <a:off x="579960" y="3429000"/>
            <a:ext cx="4612320" cy="2697120"/>
          </a:xfrm>
          <a:custGeom>
            <a:avLst/>
            <a:gdLst/>
            <a:ahLst/>
            <a:rect l="0" t="0" r="r" b="b"/>
            <a:pathLst>
              <a:path w="12814" h="7493">
                <a:moveTo>
                  <a:pt x="0" y="0"/>
                </a:moveTo>
                <a:lnTo>
                  <a:pt x="12813" y="0"/>
                </a:lnTo>
                <a:moveTo>
                  <a:pt x="0" y="3503"/>
                </a:moveTo>
                <a:cubicBezTo>
                  <a:pt x="1957" y="2597"/>
                  <a:pt x="4211" y="2012"/>
                  <a:pt x="6406" y="2012"/>
                </a:cubicBezTo>
                <a:cubicBezTo>
                  <a:pt x="8601" y="2012"/>
                  <a:pt x="10855" y="2597"/>
                  <a:pt x="12813" y="3503"/>
                </a:cubicBezTo>
                <a:moveTo>
                  <a:pt x="0" y="3989"/>
                </a:moveTo>
                <a:cubicBezTo>
                  <a:pt x="1957" y="3083"/>
                  <a:pt x="4211" y="2497"/>
                  <a:pt x="6406" y="2497"/>
                </a:cubicBezTo>
                <a:cubicBezTo>
                  <a:pt x="8601" y="2497"/>
                  <a:pt x="10855" y="3083"/>
                  <a:pt x="12813" y="3989"/>
                </a:cubicBezTo>
                <a:moveTo>
                  <a:pt x="0" y="7492"/>
                </a:moveTo>
                <a:lnTo>
                  <a:pt x="12813" y="7492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DeflateInflat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7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Deflate Top Inflate Bottom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78" name="CustomShape 4"/>
          <p:cNvSpPr/>
          <p:nvPr/>
        </p:nvSpPr>
        <p:spPr>
          <a:xfrm>
            <a:off x="6095880" y="3429000"/>
            <a:ext cx="5515560" cy="2697120"/>
          </a:xfrm>
          <a:custGeom>
            <a:avLst/>
            <a:gdLst/>
            <a:ahLst/>
            <a:rect l="0" t="0" r="r" b="b"/>
            <a:pathLst>
              <a:path w="15323" h="7493">
                <a:moveTo>
                  <a:pt x="0" y="0"/>
                </a:moveTo>
                <a:lnTo>
                  <a:pt x="15322" y="0"/>
                </a:lnTo>
                <a:moveTo>
                  <a:pt x="0" y="2289"/>
                </a:moveTo>
                <a:cubicBezTo>
                  <a:pt x="2553" y="2073"/>
                  <a:pt x="5142" y="1942"/>
                  <a:pt x="7661" y="1942"/>
                </a:cubicBezTo>
                <a:cubicBezTo>
                  <a:pt x="10179" y="1942"/>
                  <a:pt x="12768" y="2073"/>
                  <a:pt x="15322" y="2289"/>
                </a:cubicBezTo>
                <a:moveTo>
                  <a:pt x="0" y="2601"/>
                </a:moveTo>
                <a:cubicBezTo>
                  <a:pt x="2553" y="2385"/>
                  <a:pt x="5142" y="2254"/>
                  <a:pt x="7661" y="2254"/>
                </a:cubicBezTo>
                <a:cubicBezTo>
                  <a:pt x="10179" y="2254"/>
                  <a:pt x="12768" y="2385"/>
                  <a:pt x="15322" y="2601"/>
                </a:cubicBezTo>
                <a:moveTo>
                  <a:pt x="0" y="4891"/>
                </a:moveTo>
                <a:cubicBezTo>
                  <a:pt x="2553" y="5107"/>
                  <a:pt x="5142" y="5238"/>
                  <a:pt x="7661" y="5238"/>
                </a:cubicBezTo>
                <a:cubicBezTo>
                  <a:pt x="10179" y="5238"/>
                  <a:pt x="12768" y="5107"/>
                  <a:pt x="15322" y="4891"/>
                </a:cubicBezTo>
                <a:moveTo>
                  <a:pt x="0" y="5203"/>
                </a:moveTo>
                <a:cubicBezTo>
                  <a:pt x="2553" y="5419"/>
                  <a:pt x="5142" y="5550"/>
                  <a:pt x="7661" y="5550"/>
                </a:cubicBezTo>
                <a:cubicBezTo>
                  <a:pt x="10179" y="5550"/>
                  <a:pt x="12768" y="5419"/>
                  <a:pt x="15322" y="5203"/>
                </a:cubicBezTo>
                <a:moveTo>
                  <a:pt x="0" y="7492"/>
                </a:moveTo>
                <a:lnTo>
                  <a:pt x="15322" y="7492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DeflateInflateDeflat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7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Inflate Middle Deflate Top and Bottom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 descr=""/>
          <p:cNvPicPr/>
          <p:nvPr/>
        </p:nvPicPr>
        <p:blipFill>
          <a:blip r:embed="rId1"/>
          <a:stretch/>
        </p:blipFill>
        <p:spPr>
          <a:xfrm>
            <a:off x="578520" y="728280"/>
            <a:ext cx="11034360" cy="5401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1505160" y="1606680"/>
            <a:ext cx="2739960" cy="1569240"/>
          </a:xfrm>
          <a:custGeom>
            <a:avLst/>
            <a:gdLst/>
            <a:ahLst/>
            <a:rect l="0" t="0" r="r" b="b"/>
            <a:pathLst>
              <a:path w="7613" h="4361">
                <a:moveTo>
                  <a:pt x="0" y="0"/>
                </a:moveTo>
                <a:lnTo>
                  <a:pt x="7612" y="1453"/>
                </a:lnTo>
                <a:moveTo>
                  <a:pt x="0" y="4360"/>
                </a:moveTo>
                <a:lnTo>
                  <a:pt x="7612" y="2906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FadeRight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8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Fade Right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7828560" y="1606680"/>
            <a:ext cx="1727640" cy="1569240"/>
          </a:xfrm>
          <a:custGeom>
            <a:avLst/>
            <a:gdLst/>
            <a:ahLst/>
            <a:rect l="0" t="0" r="r" b="b"/>
            <a:pathLst>
              <a:path w="4801" h="4361">
                <a:moveTo>
                  <a:pt x="0" y="1453"/>
                </a:moveTo>
                <a:lnTo>
                  <a:pt x="4800" y="0"/>
                </a:lnTo>
                <a:moveTo>
                  <a:pt x="0" y="2906"/>
                </a:moveTo>
                <a:lnTo>
                  <a:pt x="4800" y="436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FadeLeft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8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Fade Left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2" name="CustomShape 3"/>
          <p:cNvSpPr/>
          <p:nvPr/>
        </p:nvSpPr>
        <p:spPr>
          <a:xfrm>
            <a:off x="2053440" y="4556520"/>
            <a:ext cx="1727640" cy="1569240"/>
          </a:xfrm>
          <a:custGeom>
            <a:avLst/>
            <a:gdLst/>
            <a:ahLst/>
            <a:rect l="0" t="0" r="r" b="b"/>
            <a:pathLst>
              <a:path w="4801" h="4361">
                <a:moveTo>
                  <a:pt x="1600" y="0"/>
                </a:moveTo>
                <a:lnTo>
                  <a:pt x="3200" y="0"/>
                </a:lnTo>
                <a:moveTo>
                  <a:pt x="0" y="4360"/>
                </a:moveTo>
                <a:lnTo>
                  <a:pt x="4800" y="436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FadeU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8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Fade Up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3" name="CustomShape 4"/>
          <p:cNvSpPr/>
          <p:nvPr/>
        </p:nvSpPr>
        <p:spPr>
          <a:xfrm>
            <a:off x="7666920" y="4556520"/>
            <a:ext cx="2050560" cy="1569240"/>
          </a:xfrm>
          <a:custGeom>
            <a:avLst/>
            <a:gdLst/>
            <a:ahLst/>
            <a:rect l="0" t="0" r="r" b="b"/>
            <a:pathLst>
              <a:path w="5698" h="4361">
                <a:moveTo>
                  <a:pt x="0" y="0"/>
                </a:moveTo>
                <a:lnTo>
                  <a:pt x="5697" y="0"/>
                </a:lnTo>
                <a:moveTo>
                  <a:pt x="1899" y="4360"/>
                </a:moveTo>
                <a:lnTo>
                  <a:pt x="3798" y="436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FadeDow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8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Fade Down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2" descr=""/>
          <p:cNvPicPr/>
          <p:nvPr/>
        </p:nvPicPr>
        <p:blipFill>
          <a:blip r:embed="rId1"/>
          <a:stretch/>
        </p:blipFill>
        <p:spPr>
          <a:xfrm>
            <a:off x="1986840" y="1170360"/>
            <a:ext cx="8217720" cy="451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8839080" y="675000"/>
            <a:ext cx="1839240" cy="1872000"/>
          </a:xfrm>
          <a:custGeom>
            <a:avLst/>
            <a:gdLst/>
            <a:ahLst/>
            <a:rect l="0" t="0" r="r" b="b"/>
            <a:pathLst>
              <a:path w="5111" h="4713">
                <a:moveTo>
                  <a:pt x="1065" y="1"/>
                </a:moveTo>
                <a:lnTo>
                  <a:pt x="964" y="79"/>
                </a:lnTo>
                <a:lnTo>
                  <a:pt x="866" y="162"/>
                </a:lnTo>
                <a:lnTo>
                  <a:pt x="773" y="250"/>
                </a:lnTo>
                <a:lnTo>
                  <a:pt x="683" y="343"/>
                </a:lnTo>
                <a:lnTo>
                  <a:pt x="599" y="440"/>
                </a:lnTo>
                <a:lnTo>
                  <a:pt x="520" y="541"/>
                </a:lnTo>
                <a:lnTo>
                  <a:pt x="445" y="647"/>
                </a:lnTo>
                <a:lnTo>
                  <a:pt x="376" y="756"/>
                </a:lnTo>
                <a:lnTo>
                  <a:pt x="312" y="868"/>
                </a:lnTo>
                <a:lnTo>
                  <a:pt x="254" y="983"/>
                </a:lnTo>
                <a:lnTo>
                  <a:pt x="201" y="1101"/>
                </a:lnTo>
                <a:lnTo>
                  <a:pt x="155" y="1222"/>
                </a:lnTo>
                <a:lnTo>
                  <a:pt x="114" y="1345"/>
                </a:lnTo>
                <a:lnTo>
                  <a:pt x="79" y="1470"/>
                </a:lnTo>
                <a:lnTo>
                  <a:pt x="51" y="1596"/>
                </a:lnTo>
                <a:lnTo>
                  <a:pt x="29" y="1724"/>
                </a:lnTo>
                <a:lnTo>
                  <a:pt x="13" y="1853"/>
                </a:lnTo>
                <a:lnTo>
                  <a:pt x="3" y="1982"/>
                </a:lnTo>
                <a:lnTo>
                  <a:pt x="0" y="2112"/>
                </a:lnTo>
                <a:lnTo>
                  <a:pt x="3" y="2241"/>
                </a:lnTo>
                <a:lnTo>
                  <a:pt x="13" y="2371"/>
                </a:lnTo>
                <a:lnTo>
                  <a:pt x="28" y="2499"/>
                </a:lnTo>
                <a:lnTo>
                  <a:pt x="50" y="2627"/>
                </a:lnTo>
                <a:lnTo>
                  <a:pt x="79" y="2754"/>
                </a:lnTo>
                <a:lnTo>
                  <a:pt x="113" y="2878"/>
                </a:lnTo>
                <a:lnTo>
                  <a:pt x="154" y="3001"/>
                </a:lnTo>
                <a:lnTo>
                  <a:pt x="200" y="3122"/>
                </a:lnTo>
                <a:lnTo>
                  <a:pt x="253" y="3240"/>
                </a:lnTo>
                <a:lnTo>
                  <a:pt x="311" y="3356"/>
                </a:lnTo>
                <a:lnTo>
                  <a:pt x="374" y="3468"/>
                </a:lnTo>
                <a:lnTo>
                  <a:pt x="444" y="3577"/>
                </a:lnTo>
                <a:lnTo>
                  <a:pt x="518" y="3682"/>
                </a:lnTo>
                <a:lnTo>
                  <a:pt x="597" y="3784"/>
                </a:lnTo>
                <a:lnTo>
                  <a:pt x="682" y="3881"/>
                </a:lnTo>
                <a:lnTo>
                  <a:pt x="771" y="3974"/>
                </a:lnTo>
                <a:lnTo>
                  <a:pt x="864" y="4062"/>
                </a:lnTo>
                <a:lnTo>
                  <a:pt x="962" y="4146"/>
                </a:lnTo>
                <a:lnTo>
                  <a:pt x="1063" y="4224"/>
                </a:lnTo>
                <a:lnTo>
                  <a:pt x="1169" y="4297"/>
                </a:lnTo>
                <a:lnTo>
                  <a:pt x="1277" y="4365"/>
                </a:lnTo>
                <a:lnTo>
                  <a:pt x="1389" y="4427"/>
                </a:lnTo>
                <a:lnTo>
                  <a:pt x="1504" y="4483"/>
                </a:lnTo>
                <a:lnTo>
                  <a:pt x="1622" y="4533"/>
                </a:lnTo>
                <a:lnTo>
                  <a:pt x="1741" y="4578"/>
                </a:lnTo>
                <a:lnTo>
                  <a:pt x="1863" y="4616"/>
                </a:lnTo>
                <a:lnTo>
                  <a:pt x="1987" y="4648"/>
                </a:lnTo>
                <a:lnTo>
                  <a:pt x="2112" y="4674"/>
                </a:lnTo>
                <a:lnTo>
                  <a:pt x="2238" y="4693"/>
                </a:lnTo>
                <a:lnTo>
                  <a:pt x="2364" y="4706"/>
                </a:lnTo>
                <a:lnTo>
                  <a:pt x="2492" y="4712"/>
                </a:lnTo>
                <a:lnTo>
                  <a:pt x="2619" y="4712"/>
                </a:lnTo>
                <a:lnTo>
                  <a:pt x="2746" y="4706"/>
                </a:lnTo>
                <a:lnTo>
                  <a:pt x="2873" y="4693"/>
                </a:lnTo>
                <a:lnTo>
                  <a:pt x="2999" y="4673"/>
                </a:lnTo>
                <a:lnTo>
                  <a:pt x="3124" y="4648"/>
                </a:lnTo>
                <a:lnTo>
                  <a:pt x="3248" y="4616"/>
                </a:lnTo>
                <a:lnTo>
                  <a:pt x="3369" y="4577"/>
                </a:lnTo>
                <a:lnTo>
                  <a:pt x="3489" y="4533"/>
                </a:lnTo>
                <a:lnTo>
                  <a:pt x="3607" y="4483"/>
                </a:lnTo>
                <a:lnTo>
                  <a:pt x="3721" y="4426"/>
                </a:lnTo>
                <a:lnTo>
                  <a:pt x="3833" y="4364"/>
                </a:lnTo>
                <a:lnTo>
                  <a:pt x="3942" y="4297"/>
                </a:lnTo>
                <a:lnTo>
                  <a:pt x="4047" y="4223"/>
                </a:lnTo>
                <a:lnTo>
                  <a:pt x="4149" y="4145"/>
                </a:lnTo>
                <a:lnTo>
                  <a:pt x="4246" y="4062"/>
                </a:lnTo>
                <a:lnTo>
                  <a:pt x="4340" y="3973"/>
                </a:lnTo>
                <a:lnTo>
                  <a:pt x="4429" y="3880"/>
                </a:lnTo>
                <a:lnTo>
                  <a:pt x="4513" y="3783"/>
                </a:lnTo>
                <a:lnTo>
                  <a:pt x="4593" y="3682"/>
                </a:lnTo>
                <a:lnTo>
                  <a:pt x="4667" y="3576"/>
                </a:lnTo>
                <a:lnTo>
                  <a:pt x="4736" y="3467"/>
                </a:lnTo>
                <a:lnTo>
                  <a:pt x="4800" y="3355"/>
                </a:lnTo>
                <a:lnTo>
                  <a:pt x="4858" y="3240"/>
                </a:lnTo>
                <a:lnTo>
                  <a:pt x="4910" y="3121"/>
                </a:lnTo>
                <a:lnTo>
                  <a:pt x="4957" y="3001"/>
                </a:lnTo>
                <a:lnTo>
                  <a:pt x="4997" y="2878"/>
                </a:lnTo>
                <a:lnTo>
                  <a:pt x="5031" y="2753"/>
                </a:lnTo>
                <a:lnTo>
                  <a:pt x="5060" y="2626"/>
                </a:lnTo>
                <a:lnTo>
                  <a:pt x="5082" y="2499"/>
                </a:lnTo>
                <a:lnTo>
                  <a:pt x="5098" y="2370"/>
                </a:lnTo>
                <a:lnTo>
                  <a:pt x="5107" y="2241"/>
                </a:lnTo>
                <a:lnTo>
                  <a:pt x="5110" y="2111"/>
                </a:lnTo>
                <a:lnTo>
                  <a:pt x="5107" y="1981"/>
                </a:lnTo>
                <a:lnTo>
                  <a:pt x="5097" y="1852"/>
                </a:lnTo>
                <a:lnTo>
                  <a:pt x="5081" y="1723"/>
                </a:lnTo>
                <a:lnTo>
                  <a:pt x="5059" y="1596"/>
                </a:lnTo>
                <a:lnTo>
                  <a:pt x="5030" y="1469"/>
                </a:lnTo>
                <a:lnTo>
                  <a:pt x="4996" y="1344"/>
                </a:lnTo>
                <a:lnTo>
                  <a:pt x="4955" y="1221"/>
                </a:lnTo>
                <a:lnTo>
                  <a:pt x="4908" y="1101"/>
                </a:lnTo>
                <a:lnTo>
                  <a:pt x="4856" y="983"/>
                </a:lnTo>
                <a:lnTo>
                  <a:pt x="4798" y="867"/>
                </a:lnTo>
                <a:lnTo>
                  <a:pt x="4734" y="755"/>
                </a:lnTo>
                <a:lnTo>
                  <a:pt x="4664" y="646"/>
                </a:lnTo>
                <a:lnTo>
                  <a:pt x="4590" y="541"/>
                </a:lnTo>
                <a:lnTo>
                  <a:pt x="4510" y="440"/>
                </a:lnTo>
                <a:lnTo>
                  <a:pt x="4426" y="342"/>
                </a:lnTo>
                <a:lnTo>
                  <a:pt x="4337" y="250"/>
                </a:lnTo>
                <a:lnTo>
                  <a:pt x="4243" y="162"/>
                </a:lnTo>
                <a:lnTo>
                  <a:pt x="4146" y="78"/>
                </a:lnTo>
                <a:lnTo>
                  <a:pt x="4044" y="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ArchDow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2 Arch Down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2 Arch Down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2427480" y="4349880"/>
            <a:ext cx="1839240" cy="1821960"/>
          </a:xfrm>
          <a:custGeom>
            <a:avLst/>
            <a:gdLst/>
            <a:ahLst/>
            <a:rect l="0" t="0" r="r" b="b"/>
            <a:pathLst>
              <a:path w="5107" h="5063">
                <a:moveTo>
                  <a:pt x="0" y="2417"/>
                </a:moveTo>
                <a:lnTo>
                  <a:pt x="8" y="2292"/>
                </a:lnTo>
                <a:lnTo>
                  <a:pt x="23" y="2167"/>
                </a:lnTo>
                <a:lnTo>
                  <a:pt x="45" y="2044"/>
                </a:lnTo>
                <a:lnTo>
                  <a:pt x="72" y="1921"/>
                </a:lnTo>
                <a:lnTo>
                  <a:pt x="106" y="1801"/>
                </a:lnTo>
                <a:lnTo>
                  <a:pt x="145" y="1681"/>
                </a:lnTo>
                <a:lnTo>
                  <a:pt x="191" y="1564"/>
                </a:lnTo>
                <a:lnTo>
                  <a:pt x="242" y="1450"/>
                </a:lnTo>
                <a:lnTo>
                  <a:pt x="299" y="1338"/>
                </a:lnTo>
                <a:lnTo>
                  <a:pt x="361" y="1229"/>
                </a:lnTo>
                <a:lnTo>
                  <a:pt x="429" y="1123"/>
                </a:lnTo>
                <a:lnTo>
                  <a:pt x="502" y="1020"/>
                </a:lnTo>
                <a:lnTo>
                  <a:pt x="580" y="922"/>
                </a:lnTo>
                <a:lnTo>
                  <a:pt x="663" y="827"/>
                </a:lnTo>
                <a:lnTo>
                  <a:pt x="751" y="736"/>
                </a:lnTo>
                <a:lnTo>
                  <a:pt x="842" y="650"/>
                </a:lnTo>
                <a:lnTo>
                  <a:pt x="939" y="568"/>
                </a:lnTo>
                <a:lnTo>
                  <a:pt x="1039" y="492"/>
                </a:lnTo>
                <a:lnTo>
                  <a:pt x="1143" y="420"/>
                </a:lnTo>
                <a:lnTo>
                  <a:pt x="1250" y="353"/>
                </a:lnTo>
                <a:lnTo>
                  <a:pt x="1360" y="292"/>
                </a:lnTo>
                <a:lnTo>
                  <a:pt x="1474" y="236"/>
                </a:lnTo>
                <a:lnTo>
                  <a:pt x="1590" y="186"/>
                </a:lnTo>
                <a:lnTo>
                  <a:pt x="1708" y="142"/>
                </a:lnTo>
                <a:lnTo>
                  <a:pt x="1829" y="104"/>
                </a:lnTo>
                <a:lnTo>
                  <a:pt x="1951" y="71"/>
                </a:lnTo>
                <a:lnTo>
                  <a:pt x="2075" y="45"/>
                </a:lnTo>
                <a:lnTo>
                  <a:pt x="2199" y="24"/>
                </a:lnTo>
                <a:lnTo>
                  <a:pt x="2325" y="10"/>
                </a:lnTo>
                <a:lnTo>
                  <a:pt x="2452" y="2"/>
                </a:lnTo>
                <a:lnTo>
                  <a:pt x="2578" y="0"/>
                </a:lnTo>
                <a:lnTo>
                  <a:pt x="2705" y="5"/>
                </a:lnTo>
                <a:lnTo>
                  <a:pt x="2831" y="15"/>
                </a:lnTo>
                <a:lnTo>
                  <a:pt x="2956" y="32"/>
                </a:lnTo>
                <a:lnTo>
                  <a:pt x="3081" y="55"/>
                </a:lnTo>
                <a:lnTo>
                  <a:pt x="3204" y="84"/>
                </a:lnTo>
                <a:lnTo>
                  <a:pt x="3325" y="119"/>
                </a:lnTo>
                <a:lnTo>
                  <a:pt x="3445" y="160"/>
                </a:lnTo>
                <a:lnTo>
                  <a:pt x="3563" y="206"/>
                </a:lnTo>
                <a:lnTo>
                  <a:pt x="3678" y="259"/>
                </a:lnTo>
                <a:lnTo>
                  <a:pt x="3790" y="317"/>
                </a:lnTo>
                <a:lnTo>
                  <a:pt x="3899" y="380"/>
                </a:lnTo>
                <a:lnTo>
                  <a:pt x="4005" y="449"/>
                </a:lnTo>
                <a:lnTo>
                  <a:pt x="4107" y="523"/>
                </a:lnTo>
                <a:lnTo>
                  <a:pt x="4206" y="602"/>
                </a:lnTo>
                <a:lnTo>
                  <a:pt x="4300" y="685"/>
                </a:lnTo>
                <a:lnTo>
                  <a:pt x="4390" y="773"/>
                </a:lnTo>
                <a:lnTo>
                  <a:pt x="4476" y="865"/>
                </a:lnTo>
                <a:lnTo>
                  <a:pt x="4557" y="962"/>
                </a:lnTo>
                <a:lnTo>
                  <a:pt x="4633" y="1062"/>
                </a:lnTo>
                <a:lnTo>
                  <a:pt x="4704" y="1166"/>
                </a:lnTo>
                <a:lnTo>
                  <a:pt x="4769" y="1273"/>
                </a:lnTo>
                <a:lnTo>
                  <a:pt x="4829" y="1384"/>
                </a:lnTo>
                <a:lnTo>
                  <a:pt x="4884" y="1497"/>
                </a:lnTo>
                <a:lnTo>
                  <a:pt x="4933" y="1612"/>
                </a:lnTo>
                <a:lnTo>
                  <a:pt x="4976" y="1730"/>
                </a:lnTo>
                <a:lnTo>
                  <a:pt x="5013" y="1850"/>
                </a:lnTo>
                <a:lnTo>
                  <a:pt x="5044" y="1972"/>
                </a:lnTo>
                <a:lnTo>
                  <a:pt x="5069" y="2095"/>
                </a:lnTo>
                <a:lnTo>
                  <a:pt x="5087" y="2219"/>
                </a:lnTo>
                <a:lnTo>
                  <a:pt x="5100" y="2344"/>
                </a:lnTo>
                <a:lnTo>
                  <a:pt x="5106" y="2469"/>
                </a:lnTo>
                <a:lnTo>
                  <a:pt x="5106" y="2594"/>
                </a:lnTo>
                <a:lnTo>
                  <a:pt x="5100" y="2719"/>
                </a:lnTo>
                <a:lnTo>
                  <a:pt x="5087" y="2844"/>
                </a:lnTo>
                <a:lnTo>
                  <a:pt x="5069" y="2968"/>
                </a:lnTo>
                <a:lnTo>
                  <a:pt x="5044" y="3091"/>
                </a:lnTo>
                <a:lnTo>
                  <a:pt x="5013" y="3213"/>
                </a:lnTo>
                <a:lnTo>
                  <a:pt x="4975" y="3333"/>
                </a:lnTo>
                <a:lnTo>
                  <a:pt x="4932" y="3451"/>
                </a:lnTo>
                <a:lnTo>
                  <a:pt x="4884" y="3566"/>
                </a:lnTo>
                <a:lnTo>
                  <a:pt x="4829" y="3679"/>
                </a:lnTo>
                <a:lnTo>
                  <a:pt x="4769" y="3790"/>
                </a:lnTo>
                <a:lnTo>
                  <a:pt x="4703" y="3897"/>
                </a:lnTo>
                <a:lnTo>
                  <a:pt x="4632" y="4001"/>
                </a:lnTo>
                <a:lnTo>
                  <a:pt x="4556" y="4101"/>
                </a:lnTo>
                <a:lnTo>
                  <a:pt x="4475" y="4197"/>
                </a:lnTo>
                <a:lnTo>
                  <a:pt x="4389" y="4290"/>
                </a:lnTo>
                <a:lnTo>
                  <a:pt x="4299" y="4378"/>
                </a:lnTo>
                <a:lnTo>
                  <a:pt x="4205" y="4461"/>
                </a:lnTo>
                <a:lnTo>
                  <a:pt x="4106" y="4540"/>
                </a:lnTo>
                <a:lnTo>
                  <a:pt x="4004" y="4614"/>
                </a:lnTo>
                <a:lnTo>
                  <a:pt x="3898" y="4682"/>
                </a:lnTo>
                <a:lnTo>
                  <a:pt x="3789" y="4746"/>
                </a:lnTo>
                <a:lnTo>
                  <a:pt x="3677" y="4804"/>
                </a:lnTo>
                <a:lnTo>
                  <a:pt x="3562" y="4856"/>
                </a:lnTo>
                <a:lnTo>
                  <a:pt x="3444" y="4903"/>
                </a:lnTo>
                <a:lnTo>
                  <a:pt x="3324" y="4944"/>
                </a:lnTo>
                <a:lnTo>
                  <a:pt x="3203" y="4979"/>
                </a:lnTo>
                <a:lnTo>
                  <a:pt x="3080" y="5007"/>
                </a:lnTo>
                <a:lnTo>
                  <a:pt x="2955" y="5030"/>
                </a:lnTo>
                <a:lnTo>
                  <a:pt x="2830" y="5047"/>
                </a:lnTo>
                <a:lnTo>
                  <a:pt x="2704" y="5058"/>
                </a:lnTo>
                <a:lnTo>
                  <a:pt x="2577" y="5062"/>
                </a:lnTo>
                <a:lnTo>
                  <a:pt x="2451" y="5060"/>
                </a:lnTo>
                <a:lnTo>
                  <a:pt x="2324" y="5052"/>
                </a:lnTo>
                <a:lnTo>
                  <a:pt x="2198" y="5038"/>
                </a:lnTo>
                <a:lnTo>
                  <a:pt x="2074" y="5017"/>
                </a:lnTo>
                <a:lnTo>
                  <a:pt x="1950" y="4991"/>
                </a:lnTo>
                <a:lnTo>
                  <a:pt x="1828" y="4958"/>
                </a:lnTo>
                <a:lnTo>
                  <a:pt x="1707" y="4920"/>
                </a:lnTo>
                <a:lnTo>
                  <a:pt x="1589" y="4875"/>
                </a:lnTo>
                <a:lnTo>
                  <a:pt x="1473" y="4825"/>
                </a:lnTo>
                <a:lnTo>
                  <a:pt x="1359" y="4769"/>
                </a:lnTo>
                <a:lnTo>
                  <a:pt x="1249" y="4708"/>
                </a:lnTo>
                <a:lnTo>
                  <a:pt x="1142" y="4641"/>
                </a:lnTo>
                <a:lnTo>
                  <a:pt x="1038" y="4570"/>
                </a:lnTo>
                <a:lnTo>
                  <a:pt x="938" y="4493"/>
                </a:lnTo>
                <a:lnTo>
                  <a:pt x="842" y="4411"/>
                </a:lnTo>
                <a:lnTo>
                  <a:pt x="750" y="4325"/>
                </a:lnTo>
                <a:lnTo>
                  <a:pt x="662" y="4234"/>
                </a:lnTo>
                <a:lnTo>
                  <a:pt x="579" y="4140"/>
                </a:lnTo>
                <a:lnTo>
                  <a:pt x="501" y="4041"/>
                </a:lnTo>
                <a:lnTo>
                  <a:pt x="428" y="3938"/>
                </a:lnTo>
                <a:lnTo>
                  <a:pt x="361" y="3833"/>
                </a:lnTo>
                <a:lnTo>
                  <a:pt x="298" y="3723"/>
                </a:lnTo>
                <a:lnTo>
                  <a:pt x="241" y="3611"/>
                </a:lnTo>
                <a:lnTo>
                  <a:pt x="190" y="3497"/>
                </a:lnTo>
                <a:lnTo>
                  <a:pt x="145" y="3380"/>
                </a:lnTo>
                <a:lnTo>
                  <a:pt x="105" y="3261"/>
                </a:lnTo>
                <a:lnTo>
                  <a:pt x="72" y="3140"/>
                </a:lnTo>
                <a:lnTo>
                  <a:pt x="45" y="3017"/>
                </a:lnTo>
                <a:lnTo>
                  <a:pt x="23" y="2894"/>
                </a:lnTo>
                <a:lnTo>
                  <a:pt x="8" y="2769"/>
                </a:lnTo>
                <a:lnTo>
                  <a:pt x="0" y="2644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ircl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3 Circle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3 Circle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7021440" y="3429000"/>
            <a:ext cx="2742840" cy="2742840"/>
          </a:xfrm>
          <a:custGeom>
            <a:avLst/>
            <a:gdLst/>
            <a:ahLst/>
            <a:rect l="0" t="0" r="r" b="b"/>
            <a:pathLst>
              <a:path w="7621" h="7621">
                <a:moveTo>
                  <a:pt x="72" y="4545"/>
                </a:moveTo>
                <a:lnTo>
                  <a:pt x="39" y="4356"/>
                </a:lnTo>
                <a:lnTo>
                  <a:pt x="17" y="4165"/>
                </a:lnTo>
                <a:lnTo>
                  <a:pt x="3" y="3973"/>
                </a:lnTo>
                <a:lnTo>
                  <a:pt x="0" y="3781"/>
                </a:lnTo>
                <a:lnTo>
                  <a:pt x="6" y="3589"/>
                </a:lnTo>
                <a:lnTo>
                  <a:pt x="22" y="3398"/>
                </a:lnTo>
                <a:lnTo>
                  <a:pt x="48" y="3207"/>
                </a:lnTo>
                <a:lnTo>
                  <a:pt x="83" y="3018"/>
                </a:lnTo>
                <a:lnTo>
                  <a:pt x="128" y="2831"/>
                </a:lnTo>
                <a:lnTo>
                  <a:pt x="182" y="2647"/>
                </a:lnTo>
                <a:lnTo>
                  <a:pt x="245" y="2466"/>
                </a:lnTo>
                <a:lnTo>
                  <a:pt x="317" y="2288"/>
                </a:lnTo>
                <a:lnTo>
                  <a:pt x="398" y="2114"/>
                </a:lnTo>
                <a:lnTo>
                  <a:pt x="488" y="1944"/>
                </a:lnTo>
                <a:lnTo>
                  <a:pt x="587" y="1779"/>
                </a:lnTo>
                <a:lnTo>
                  <a:pt x="693" y="1619"/>
                </a:lnTo>
                <a:lnTo>
                  <a:pt x="807" y="1465"/>
                </a:lnTo>
                <a:lnTo>
                  <a:pt x="930" y="1316"/>
                </a:lnTo>
                <a:lnTo>
                  <a:pt x="1059" y="1174"/>
                </a:lnTo>
                <a:lnTo>
                  <a:pt x="1195" y="1039"/>
                </a:lnTo>
                <a:lnTo>
                  <a:pt x="1338" y="911"/>
                </a:lnTo>
                <a:lnTo>
                  <a:pt x="1488" y="790"/>
                </a:lnTo>
                <a:lnTo>
                  <a:pt x="1643" y="676"/>
                </a:lnTo>
                <a:lnTo>
                  <a:pt x="1803" y="571"/>
                </a:lnTo>
                <a:lnTo>
                  <a:pt x="1969" y="474"/>
                </a:lnTo>
                <a:lnTo>
                  <a:pt x="2140" y="386"/>
                </a:lnTo>
                <a:lnTo>
                  <a:pt x="2314" y="306"/>
                </a:lnTo>
                <a:lnTo>
                  <a:pt x="2493" y="235"/>
                </a:lnTo>
                <a:lnTo>
                  <a:pt x="2675" y="173"/>
                </a:lnTo>
                <a:lnTo>
                  <a:pt x="2860" y="120"/>
                </a:lnTo>
                <a:lnTo>
                  <a:pt x="3047" y="77"/>
                </a:lnTo>
                <a:lnTo>
                  <a:pt x="3236" y="43"/>
                </a:lnTo>
                <a:lnTo>
                  <a:pt x="3426" y="19"/>
                </a:lnTo>
                <a:lnTo>
                  <a:pt x="3618" y="5"/>
                </a:lnTo>
                <a:lnTo>
                  <a:pt x="3810" y="0"/>
                </a:lnTo>
                <a:lnTo>
                  <a:pt x="4002" y="5"/>
                </a:lnTo>
                <a:lnTo>
                  <a:pt x="4194" y="19"/>
                </a:lnTo>
                <a:lnTo>
                  <a:pt x="4384" y="44"/>
                </a:lnTo>
                <a:lnTo>
                  <a:pt x="4573" y="77"/>
                </a:lnTo>
                <a:lnTo>
                  <a:pt x="4761" y="120"/>
                </a:lnTo>
                <a:lnTo>
                  <a:pt x="4945" y="173"/>
                </a:lnTo>
                <a:lnTo>
                  <a:pt x="5127" y="235"/>
                </a:lnTo>
                <a:lnTo>
                  <a:pt x="5306" y="306"/>
                </a:lnTo>
                <a:lnTo>
                  <a:pt x="5480" y="386"/>
                </a:lnTo>
                <a:lnTo>
                  <a:pt x="5651" y="474"/>
                </a:lnTo>
                <a:lnTo>
                  <a:pt x="5817" y="571"/>
                </a:lnTo>
                <a:lnTo>
                  <a:pt x="5977" y="677"/>
                </a:lnTo>
                <a:lnTo>
                  <a:pt x="6133" y="790"/>
                </a:lnTo>
                <a:lnTo>
                  <a:pt x="6282" y="911"/>
                </a:lnTo>
                <a:lnTo>
                  <a:pt x="6425" y="1039"/>
                </a:lnTo>
                <a:lnTo>
                  <a:pt x="6561" y="1174"/>
                </a:lnTo>
                <a:lnTo>
                  <a:pt x="6691" y="1316"/>
                </a:lnTo>
                <a:lnTo>
                  <a:pt x="6813" y="1465"/>
                </a:lnTo>
                <a:lnTo>
                  <a:pt x="6927" y="1619"/>
                </a:lnTo>
                <a:lnTo>
                  <a:pt x="7033" y="1779"/>
                </a:lnTo>
                <a:lnTo>
                  <a:pt x="7132" y="1944"/>
                </a:lnTo>
                <a:lnTo>
                  <a:pt x="7222" y="2114"/>
                </a:lnTo>
                <a:lnTo>
                  <a:pt x="7303" y="2288"/>
                </a:lnTo>
                <a:lnTo>
                  <a:pt x="7375" y="2466"/>
                </a:lnTo>
                <a:lnTo>
                  <a:pt x="7438" y="2647"/>
                </a:lnTo>
                <a:lnTo>
                  <a:pt x="7492" y="2832"/>
                </a:lnTo>
                <a:lnTo>
                  <a:pt x="7537" y="3019"/>
                </a:lnTo>
                <a:lnTo>
                  <a:pt x="7572" y="3207"/>
                </a:lnTo>
                <a:lnTo>
                  <a:pt x="7598" y="3398"/>
                </a:lnTo>
                <a:lnTo>
                  <a:pt x="7614" y="3589"/>
                </a:lnTo>
                <a:lnTo>
                  <a:pt x="7620" y="3781"/>
                </a:lnTo>
                <a:lnTo>
                  <a:pt x="7616" y="3973"/>
                </a:lnTo>
                <a:lnTo>
                  <a:pt x="7603" y="4165"/>
                </a:lnTo>
                <a:lnTo>
                  <a:pt x="7581" y="4356"/>
                </a:lnTo>
                <a:lnTo>
                  <a:pt x="7548" y="4545"/>
                </a:lnTo>
                <a:moveTo>
                  <a:pt x="0" y="3810"/>
                </a:moveTo>
                <a:lnTo>
                  <a:pt x="7620" y="3810"/>
                </a:lnTo>
                <a:moveTo>
                  <a:pt x="72" y="3074"/>
                </a:moveTo>
                <a:lnTo>
                  <a:pt x="39" y="3264"/>
                </a:lnTo>
                <a:lnTo>
                  <a:pt x="17" y="3454"/>
                </a:lnTo>
                <a:lnTo>
                  <a:pt x="4" y="3646"/>
                </a:lnTo>
                <a:lnTo>
                  <a:pt x="0" y="3838"/>
                </a:lnTo>
                <a:lnTo>
                  <a:pt x="6" y="4030"/>
                </a:lnTo>
                <a:lnTo>
                  <a:pt x="22" y="4222"/>
                </a:lnTo>
                <a:lnTo>
                  <a:pt x="48" y="4412"/>
                </a:lnTo>
                <a:lnTo>
                  <a:pt x="83" y="4601"/>
                </a:lnTo>
                <a:lnTo>
                  <a:pt x="128" y="4788"/>
                </a:lnTo>
                <a:lnTo>
                  <a:pt x="182" y="4972"/>
                </a:lnTo>
                <a:lnTo>
                  <a:pt x="245" y="5154"/>
                </a:lnTo>
                <a:lnTo>
                  <a:pt x="317" y="5332"/>
                </a:lnTo>
                <a:lnTo>
                  <a:pt x="398" y="5506"/>
                </a:lnTo>
                <a:lnTo>
                  <a:pt x="488" y="5676"/>
                </a:lnTo>
                <a:lnTo>
                  <a:pt x="586" y="5841"/>
                </a:lnTo>
                <a:lnTo>
                  <a:pt x="693" y="6001"/>
                </a:lnTo>
                <a:lnTo>
                  <a:pt x="807" y="6155"/>
                </a:lnTo>
                <a:lnTo>
                  <a:pt x="929" y="6303"/>
                </a:lnTo>
                <a:lnTo>
                  <a:pt x="1059" y="6445"/>
                </a:lnTo>
                <a:lnTo>
                  <a:pt x="1195" y="6581"/>
                </a:lnTo>
                <a:lnTo>
                  <a:pt x="1338" y="6709"/>
                </a:lnTo>
                <a:lnTo>
                  <a:pt x="1487" y="6830"/>
                </a:lnTo>
                <a:lnTo>
                  <a:pt x="1642" y="6943"/>
                </a:lnTo>
                <a:lnTo>
                  <a:pt x="1803" y="7049"/>
                </a:lnTo>
                <a:lnTo>
                  <a:pt x="1969" y="7146"/>
                </a:lnTo>
                <a:lnTo>
                  <a:pt x="2139" y="7234"/>
                </a:lnTo>
                <a:lnTo>
                  <a:pt x="2314" y="7314"/>
                </a:lnTo>
                <a:lnTo>
                  <a:pt x="2493" y="7385"/>
                </a:lnTo>
                <a:lnTo>
                  <a:pt x="2675" y="7447"/>
                </a:lnTo>
                <a:lnTo>
                  <a:pt x="2859" y="7500"/>
                </a:lnTo>
                <a:lnTo>
                  <a:pt x="3047" y="7543"/>
                </a:lnTo>
                <a:lnTo>
                  <a:pt x="3236" y="7576"/>
                </a:lnTo>
                <a:lnTo>
                  <a:pt x="3426" y="7601"/>
                </a:lnTo>
                <a:lnTo>
                  <a:pt x="3618" y="7615"/>
                </a:lnTo>
                <a:lnTo>
                  <a:pt x="3810" y="7620"/>
                </a:lnTo>
                <a:lnTo>
                  <a:pt x="4002" y="7615"/>
                </a:lnTo>
                <a:lnTo>
                  <a:pt x="4194" y="7601"/>
                </a:lnTo>
                <a:lnTo>
                  <a:pt x="4384" y="7576"/>
                </a:lnTo>
                <a:lnTo>
                  <a:pt x="4574" y="7543"/>
                </a:lnTo>
                <a:lnTo>
                  <a:pt x="4761" y="7499"/>
                </a:lnTo>
                <a:lnTo>
                  <a:pt x="4945" y="7447"/>
                </a:lnTo>
                <a:lnTo>
                  <a:pt x="5127" y="7385"/>
                </a:lnTo>
                <a:lnTo>
                  <a:pt x="5306" y="7314"/>
                </a:lnTo>
                <a:lnTo>
                  <a:pt x="5481" y="7234"/>
                </a:lnTo>
                <a:lnTo>
                  <a:pt x="5651" y="7146"/>
                </a:lnTo>
                <a:lnTo>
                  <a:pt x="5817" y="7049"/>
                </a:lnTo>
                <a:lnTo>
                  <a:pt x="5978" y="6943"/>
                </a:lnTo>
                <a:lnTo>
                  <a:pt x="6133" y="6830"/>
                </a:lnTo>
                <a:lnTo>
                  <a:pt x="6282" y="6709"/>
                </a:lnTo>
                <a:lnTo>
                  <a:pt x="6425" y="6581"/>
                </a:lnTo>
                <a:lnTo>
                  <a:pt x="6562" y="6445"/>
                </a:lnTo>
                <a:lnTo>
                  <a:pt x="6691" y="6303"/>
                </a:lnTo>
                <a:lnTo>
                  <a:pt x="6813" y="6155"/>
                </a:lnTo>
                <a:lnTo>
                  <a:pt x="6927" y="6001"/>
                </a:lnTo>
                <a:lnTo>
                  <a:pt x="7034" y="5841"/>
                </a:lnTo>
                <a:lnTo>
                  <a:pt x="7132" y="5675"/>
                </a:lnTo>
                <a:lnTo>
                  <a:pt x="7222" y="5506"/>
                </a:lnTo>
                <a:lnTo>
                  <a:pt x="7303" y="5331"/>
                </a:lnTo>
                <a:lnTo>
                  <a:pt x="7375" y="5153"/>
                </a:lnTo>
                <a:lnTo>
                  <a:pt x="7438" y="4972"/>
                </a:lnTo>
                <a:lnTo>
                  <a:pt x="7492" y="4788"/>
                </a:lnTo>
                <a:lnTo>
                  <a:pt x="7537" y="4601"/>
                </a:lnTo>
                <a:lnTo>
                  <a:pt x="7572" y="4412"/>
                </a:lnTo>
                <a:lnTo>
                  <a:pt x="7598" y="4221"/>
                </a:lnTo>
                <a:lnTo>
                  <a:pt x="7614" y="4030"/>
                </a:lnTo>
                <a:lnTo>
                  <a:pt x="7620" y="3838"/>
                </a:lnTo>
                <a:lnTo>
                  <a:pt x="7616" y="3646"/>
                </a:lnTo>
                <a:lnTo>
                  <a:pt x="7603" y="3454"/>
                </a:lnTo>
                <a:lnTo>
                  <a:pt x="7581" y="3263"/>
                </a:lnTo>
                <a:lnTo>
                  <a:pt x="7548" y="3074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Butto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4 Button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4 Button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4 Button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1513080" y="1606680"/>
            <a:ext cx="1839240" cy="1821960"/>
          </a:xfrm>
          <a:custGeom>
            <a:avLst/>
            <a:gdLst/>
            <a:ahLst/>
            <a:rect l="0" t="0" r="r" b="b"/>
            <a:pathLst>
              <a:path w="5109" h="4553">
                <a:moveTo>
                  <a:pt x="1015" y="4551"/>
                </a:moveTo>
                <a:lnTo>
                  <a:pt x="915" y="4473"/>
                </a:lnTo>
                <a:lnTo>
                  <a:pt x="819" y="4389"/>
                </a:lnTo>
                <a:lnTo>
                  <a:pt x="728" y="4301"/>
                </a:lnTo>
                <a:lnTo>
                  <a:pt x="641" y="4209"/>
                </a:lnTo>
                <a:lnTo>
                  <a:pt x="559" y="4112"/>
                </a:lnTo>
                <a:lnTo>
                  <a:pt x="482" y="4012"/>
                </a:lnTo>
                <a:lnTo>
                  <a:pt x="410" y="3907"/>
                </a:lnTo>
                <a:lnTo>
                  <a:pt x="343" y="3800"/>
                </a:lnTo>
                <a:lnTo>
                  <a:pt x="282" y="3689"/>
                </a:lnTo>
                <a:lnTo>
                  <a:pt x="227" y="3575"/>
                </a:lnTo>
                <a:lnTo>
                  <a:pt x="177" y="3459"/>
                </a:lnTo>
                <a:lnTo>
                  <a:pt x="133" y="3340"/>
                </a:lnTo>
                <a:lnTo>
                  <a:pt x="95" y="3220"/>
                </a:lnTo>
                <a:lnTo>
                  <a:pt x="64" y="3097"/>
                </a:lnTo>
                <a:lnTo>
                  <a:pt x="38" y="2973"/>
                </a:lnTo>
                <a:lnTo>
                  <a:pt x="19" y="2849"/>
                </a:lnTo>
                <a:lnTo>
                  <a:pt x="6" y="2723"/>
                </a:lnTo>
                <a:lnTo>
                  <a:pt x="0" y="2597"/>
                </a:lnTo>
                <a:lnTo>
                  <a:pt x="0" y="2470"/>
                </a:lnTo>
                <a:lnTo>
                  <a:pt x="6" y="2344"/>
                </a:lnTo>
                <a:lnTo>
                  <a:pt x="19" y="2219"/>
                </a:lnTo>
                <a:lnTo>
                  <a:pt x="37" y="2094"/>
                </a:lnTo>
                <a:lnTo>
                  <a:pt x="63" y="1970"/>
                </a:lnTo>
                <a:lnTo>
                  <a:pt x="94" y="1848"/>
                </a:lnTo>
                <a:lnTo>
                  <a:pt x="131" y="1727"/>
                </a:lnTo>
                <a:lnTo>
                  <a:pt x="175" y="1608"/>
                </a:lnTo>
                <a:lnTo>
                  <a:pt x="224" y="1492"/>
                </a:lnTo>
                <a:lnTo>
                  <a:pt x="280" y="1378"/>
                </a:lnTo>
                <a:lnTo>
                  <a:pt x="340" y="1267"/>
                </a:lnTo>
                <a:lnTo>
                  <a:pt x="407" y="1159"/>
                </a:lnTo>
                <a:lnTo>
                  <a:pt x="479" y="1055"/>
                </a:lnTo>
                <a:lnTo>
                  <a:pt x="556" y="954"/>
                </a:lnTo>
                <a:lnTo>
                  <a:pt x="637" y="857"/>
                </a:lnTo>
                <a:lnTo>
                  <a:pt x="724" y="765"/>
                </a:lnTo>
                <a:lnTo>
                  <a:pt x="815" y="676"/>
                </a:lnTo>
                <a:lnTo>
                  <a:pt x="911" y="593"/>
                </a:lnTo>
                <a:lnTo>
                  <a:pt x="1011" y="514"/>
                </a:lnTo>
                <a:lnTo>
                  <a:pt x="1114" y="440"/>
                </a:lnTo>
                <a:lnTo>
                  <a:pt x="1221" y="372"/>
                </a:lnTo>
                <a:lnTo>
                  <a:pt x="1332" y="308"/>
                </a:lnTo>
                <a:lnTo>
                  <a:pt x="1445" y="251"/>
                </a:lnTo>
                <a:lnTo>
                  <a:pt x="1561" y="199"/>
                </a:lnTo>
                <a:lnTo>
                  <a:pt x="1680" y="153"/>
                </a:lnTo>
                <a:lnTo>
                  <a:pt x="1801" y="112"/>
                </a:lnTo>
                <a:lnTo>
                  <a:pt x="1923" y="78"/>
                </a:lnTo>
                <a:lnTo>
                  <a:pt x="2048" y="50"/>
                </a:lnTo>
                <a:lnTo>
                  <a:pt x="2173" y="28"/>
                </a:lnTo>
                <a:lnTo>
                  <a:pt x="2300" y="13"/>
                </a:lnTo>
                <a:lnTo>
                  <a:pt x="2427" y="3"/>
                </a:lnTo>
                <a:lnTo>
                  <a:pt x="2554" y="0"/>
                </a:lnTo>
                <a:lnTo>
                  <a:pt x="2682" y="3"/>
                </a:lnTo>
                <a:lnTo>
                  <a:pt x="2809" y="13"/>
                </a:lnTo>
                <a:lnTo>
                  <a:pt x="2935" y="28"/>
                </a:lnTo>
                <a:lnTo>
                  <a:pt x="3061" y="50"/>
                </a:lnTo>
                <a:lnTo>
                  <a:pt x="3185" y="78"/>
                </a:lnTo>
                <a:lnTo>
                  <a:pt x="3308" y="113"/>
                </a:lnTo>
                <a:lnTo>
                  <a:pt x="3429" y="153"/>
                </a:lnTo>
                <a:lnTo>
                  <a:pt x="3548" y="199"/>
                </a:lnTo>
                <a:lnTo>
                  <a:pt x="3664" y="251"/>
                </a:lnTo>
                <a:lnTo>
                  <a:pt x="3777" y="309"/>
                </a:lnTo>
                <a:lnTo>
                  <a:pt x="3888" y="372"/>
                </a:lnTo>
                <a:lnTo>
                  <a:pt x="3995" y="441"/>
                </a:lnTo>
                <a:lnTo>
                  <a:pt x="4098" y="514"/>
                </a:lnTo>
                <a:lnTo>
                  <a:pt x="4198" y="593"/>
                </a:lnTo>
                <a:lnTo>
                  <a:pt x="4293" y="677"/>
                </a:lnTo>
                <a:lnTo>
                  <a:pt x="4384" y="765"/>
                </a:lnTo>
                <a:lnTo>
                  <a:pt x="4471" y="858"/>
                </a:lnTo>
                <a:lnTo>
                  <a:pt x="4553" y="955"/>
                </a:lnTo>
                <a:lnTo>
                  <a:pt x="4630" y="1055"/>
                </a:lnTo>
                <a:lnTo>
                  <a:pt x="4702" y="1160"/>
                </a:lnTo>
                <a:lnTo>
                  <a:pt x="4768" y="1268"/>
                </a:lnTo>
                <a:lnTo>
                  <a:pt x="4829" y="1379"/>
                </a:lnTo>
                <a:lnTo>
                  <a:pt x="4884" y="1492"/>
                </a:lnTo>
                <a:lnTo>
                  <a:pt x="4933" y="1609"/>
                </a:lnTo>
                <a:lnTo>
                  <a:pt x="4977" y="1728"/>
                </a:lnTo>
                <a:lnTo>
                  <a:pt x="5014" y="1848"/>
                </a:lnTo>
                <a:lnTo>
                  <a:pt x="5046" y="1971"/>
                </a:lnTo>
                <a:lnTo>
                  <a:pt x="5071" y="2095"/>
                </a:lnTo>
                <a:lnTo>
                  <a:pt x="5090" y="2219"/>
                </a:lnTo>
                <a:lnTo>
                  <a:pt x="5102" y="2345"/>
                </a:lnTo>
                <a:lnTo>
                  <a:pt x="5108" y="2471"/>
                </a:lnTo>
                <a:lnTo>
                  <a:pt x="5108" y="2598"/>
                </a:lnTo>
                <a:lnTo>
                  <a:pt x="5102" y="2724"/>
                </a:lnTo>
                <a:lnTo>
                  <a:pt x="5089" y="2849"/>
                </a:lnTo>
                <a:lnTo>
                  <a:pt x="5070" y="2974"/>
                </a:lnTo>
                <a:lnTo>
                  <a:pt x="5044" y="3098"/>
                </a:lnTo>
                <a:lnTo>
                  <a:pt x="5012" y="3220"/>
                </a:lnTo>
                <a:lnTo>
                  <a:pt x="4975" y="3341"/>
                </a:lnTo>
                <a:lnTo>
                  <a:pt x="4931" y="3460"/>
                </a:lnTo>
                <a:lnTo>
                  <a:pt x="4881" y="3576"/>
                </a:lnTo>
                <a:lnTo>
                  <a:pt x="4826" y="3690"/>
                </a:lnTo>
                <a:lnTo>
                  <a:pt x="4764" y="3800"/>
                </a:lnTo>
                <a:lnTo>
                  <a:pt x="4698" y="3908"/>
                </a:lnTo>
                <a:lnTo>
                  <a:pt x="4626" y="4012"/>
                </a:lnTo>
                <a:lnTo>
                  <a:pt x="4549" y="4113"/>
                </a:lnTo>
                <a:lnTo>
                  <a:pt x="4466" y="4209"/>
                </a:lnTo>
                <a:lnTo>
                  <a:pt x="4380" y="4302"/>
                </a:lnTo>
                <a:lnTo>
                  <a:pt x="4288" y="4390"/>
                </a:lnTo>
                <a:lnTo>
                  <a:pt x="4192" y="4473"/>
                </a:lnTo>
                <a:lnTo>
                  <a:pt x="4093" y="4552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ArchU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2 Arch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0 column 2 Arch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1505160" y="1606680"/>
            <a:ext cx="2739960" cy="1569240"/>
          </a:xfrm>
          <a:custGeom>
            <a:avLst/>
            <a:gdLst/>
            <a:ahLst/>
            <a:rect l="0" t="0" r="r" b="b"/>
            <a:pathLst>
              <a:path w="7613" h="4361">
                <a:moveTo>
                  <a:pt x="0" y="2422"/>
                </a:moveTo>
                <a:lnTo>
                  <a:pt x="7612" y="0"/>
                </a:lnTo>
                <a:moveTo>
                  <a:pt x="0" y="4360"/>
                </a:moveTo>
                <a:lnTo>
                  <a:pt x="7612" y="1937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SlantU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9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Slant Up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7648920" y="1606680"/>
            <a:ext cx="2086560" cy="1569240"/>
          </a:xfrm>
          <a:custGeom>
            <a:avLst/>
            <a:gdLst/>
            <a:ahLst/>
            <a:rect l="0" t="0" r="r" b="b"/>
            <a:pathLst>
              <a:path w="5798" h="4361">
                <a:moveTo>
                  <a:pt x="0" y="0"/>
                </a:moveTo>
                <a:lnTo>
                  <a:pt x="5797" y="1937"/>
                </a:lnTo>
                <a:moveTo>
                  <a:pt x="0" y="2422"/>
                </a:moveTo>
                <a:lnTo>
                  <a:pt x="5797" y="436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SlantDow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9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Slant Down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1856880" y="4556520"/>
            <a:ext cx="2120400" cy="1569240"/>
          </a:xfrm>
          <a:custGeom>
            <a:avLst/>
            <a:gdLst/>
            <a:ahLst/>
            <a:rect l="0" t="0" r="r" b="b"/>
            <a:pathLst>
              <a:path w="5892" h="4361">
                <a:moveTo>
                  <a:pt x="0" y="605"/>
                </a:moveTo>
                <a:lnTo>
                  <a:pt x="5891" y="0"/>
                </a:lnTo>
                <a:moveTo>
                  <a:pt x="0" y="4360"/>
                </a:moveTo>
                <a:lnTo>
                  <a:pt x="5891" y="1937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ascadeU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9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Cascade Up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88" name="CustomShape 4"/>
          <p:cNvSpPr/>
          <p:nvPr/>
        </p:nvSpPr>
        <p:spPr>
          <a:xfrm>
            <a:off x="7382880" y="4556520"/>
            <a:ext cx="2619000" cy="1569240"/>
          </a:xfrm>
          <a:custGeom>
            <a:avLst/>
            <a:gdLst/>
            <a:ahLst/>
            <a:rect l="0" t="0" r="r" b="b"/>
            <a:pathLst>
              <a:path w="7277" h="4361">
                <a:moveTo>
                  <a:pt x="0" y="0"/>
                </a:moveTo>
                <a:lnTo>
                  <a:pt x="7276" y="605"/>
                </a:lnTo>
                <a:moveTo>
                  <a:pt x="0" y="1937"/>
                </a:moveTo>
                <a:lnTo>
                  <a:pt x="7276" y="436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ascadeDow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9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Cascade Down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1843560" y="1170360"/>
            <a:ext cx="8504280" cy="4517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 descr=""/>
          <p:cNvPicPr/>
          <p:nvPr/>
        </p:nvPicPr>
        <p:blipFill>
          <a:blip r:embed="rId1"/>
          <a:stretch/>
        </p:blipFill>
        <p:spPr>
          <a:xfrm>
            <a:off x="944280" y="420480"/>
            <a:ext cx="10302840" cy="60170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505160" y="704160"/>
            <a:ext cx="2739960" cy="1828440"/>
          </a:xfrm>
          <a:custGeom>
            <a:avLst/>
            <a:gdLst/>
            <a:ahLst/>
            <a:rect l="0" t="0" r="r" b="b"/>
            <a:pathLst>
              <a:path w="7613" h="5081">
                <a:moveTo>
                  <a:pt x="0" y="0"/>
                </a:moveTo>
                <a:lnTo>
                  <a:pt x="7612" y="0"/>
                </a:lnTo>
                <a:moveTo>
                  <a:pt x="0" y="5080"/>
                </a:moveTo>
                <a:lnTo>
                  <a:pt x="7612" y="508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Plai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Square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7946640" y="704160"/>
            <a:ext cx="2739960" cy="1828440"/>
          </a:xfrm>
          <a:custGeom>
            <a:avLst/>
            <a:gdLst/>
            <a:ahLst/>
            <a:rect l="0" t="0" r="r" b="b"/>
            <a:pathLst>
              <a:path w="7613" h="5081">
                <a:moveTo>
                  <a:pt x="0" y="635"/>
                </a:moveTo>
                <a:lnTo>
                  <a:pt x="2537" y="0"/>
                </a:lnTo>
                <a:lnTo>
                  <a:pt x="5074" y="0"/>
                </a:lnTo>
                <a:lnTo>
                  <a:pt x="7612" y="635"/>
                </a:lnTo>
                <a:moveTo>
                  <a:pt x="0" y="4445"/>
                </a:moveTo>
                <a:lnTo>
                  <a:pt x="2537" y="5080"/>
                </a:lnTo>
                <a:lnTo>
                  <a:pt x="5074" y="5080"/>
                </a:lnTo>
                <a:lnTo>
                  <a:pt x="7612" y="4445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Stop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Stop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1505160" y="4361760"/>
            <a:ext cx="2739960" cy="1791360"/>
          </a:xfrm>
          <a:custGeom>
            <a:avLst/>
            <a:gdLst/>
            <a:ahLst/>
            <a:rect l="0" t="0" r="r" b="b"/>
            <a:pathLst>
              <a:path w="7613" h="4978">
                <a:moveTo>
                  <a:pt x="0" y="2488"/>
                </a:moveTo>
                <a:lnTo>
                  <a:pt x="3806" y="0"/>
                </a:lnTo>
                <a:lnTo>
                  <a:pt x="7612" y="2488"/>
                </a:lnTo>
                <a:moveTo>
                  <a:pt x="0" y="4977"/>
                </a:moveTo>
                <a:lnTo>
                  <a:pt x="7612" y="4977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Triangl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Triangle Up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7946640" y="3429000"/>
            <a:ext cx="2739960" cy="2724480"/>
          </a:xfrm>
          <a:custGeom>
            <a:avLst/>
            <a:gdLst/>
            <a:ahLst/>
            <a:rect l="0" t="0" r="r" b="b"/>
            <a:pathLst>
              <a:path w="7613" h="7570">
                <a:moveTo>
                  <a:pt x="0" y="0"/>
                </a:moveTo>
                <a:lnTo>
                  <a:pt x="7612" y="0"/>
                </a:lnTo>
                <a:moveTo>
                  <a:pt x="0" y="3784"/>
                </a:moveTo>
                <a:lnTo>
                  <a:pt x="3806" y="7569"/>
                </a:lnTo>
                <a:lnTo>
                  <a:pt x="7612" y="3784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TriangleInverted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Triangle Down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2" descr=""/>
          <p:cNvPicPr/>
          <p:nvPr/>
        </p:nvPicPr>
        <p:blipFill>
          <a:blip r:embed="rId1"/>
          <a:stretch/>
        </p:blipFill>
        <p:spPr>
          <a:xfrm>
            <a:off x="1499040" y="700920"/>
            <a:ext cx="9193320" cy="54561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1505160" y="679680"/>
            <a:ext cx="2739960" cy="1828440"/>
          </a:xfrm>
          <a:custGeom>
            <a:avLst/>
            <a:gdLst/>
            <a:ahLst/>
            <a:rect l="0" t="0" r="r" b="b"/>
            <a:pathLst>
              <a:path w="7613" h="5081">
                <a:moveTo>
                  <a:pt x="0" y="1270"/>
                </a:moveTo>
                <a:lnTo>
                  <a:pt x="3806" y="0"/>
                </a:lnTo>
                <a:lnTo>
                  <a:pt x="7612" y="1270"/>
                </a:lnTo>
                <a:moveTo>
                  <a:pt x="0" y="5080"/>
                </a:moveTo>
                <a:lnTo>
                  <a:pt x="3806" y="3810"/>
                </a:lnTo>
                <a:lnTo>
                  <a:pt x="7612" y="508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Chevron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Chevron Up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1" name="CustomShape 2"/>
          <p:cNvSpPr/>
          <p:nvPr/>
        </p:nvSpPr>
        <p:spPr>
          <a:xfrm>
            <a:off x="7908480" y="679680"/>
            <a:ext cx="2742840" cy="1828440"/>
          </a:xfrm>
          <a:custGeom>
            <a:avLst/>
            <a:gdLst/>
            <a:ahLst/>
            <a:rect l="0" t="0" r="r" b="b"/>
            <a:pathLst>
              <a:path w="7621" h="5081">
                <a:moveTo>
                  <a:pt x="0" y="0"/>
                </a:moveTo>
                <a:lnTo>
                  <a:pt x="3810" y="1270"/>
                </a:lnTo>
                <a:lnTo>
                  <a:pt x="7620" y="0"/>
                </a:lnTo>
                <a:moveTo>
                  <a:pt x="0" y="3810"/>
                </a:moveTo>
                <a:lnTo>
                  <a:pt x="3810" y="5080"/>
                </a:lnTo>
                <a:lnTo>
                  <a:pt x="7620" y="381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hevronInverted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Chevron Down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2" name="CustomShape 3"/>
          <p:cNvSpPr/>
          <p:nvPr/>
        </p:nvSpPr>
        <p:spPr>
          <a:xfrm>
            <a:off x="1540440" y="4349520"/>
            <a:ext cx="2704680" cy="1828440"/>
          </a:xfrm>
          <a:custGeom>
            <a:avLst/>
            <a:gdLst/>
            <a:ahLst/>
            <a:rect l="0" t="0" r="r" b="b"/>
            <a:pathLst>
              <a:path w="7515" h="5080">
                <a:moveTo>
                  <a:pt x="0" y="1587"/>
                </a:moveTo>
                <a:lnTo>
                  <a:pt x="5" y="1507"/>
                </a:lnTo>
                <a:lnTo>
                  <a:pt x="19" y="1426"/>
                </a:lnTo>
                <a:lnTo>
                  <a:pt x="43" y="1347"/>
                </a:lnTo>
                <a:lnTo>
                  <a:pt x="77" y="1268"/>
                </a:lnTo>
                <a:lnTo>
                  <a:pt x="120" y="1189"/>
                </a:lnTo>
                <a:lnTo>
                  <a:pt x="172" y="1112"/>
                </a:lnTo>
                <a:lnTo>
                  <a:pt x="234" y="1036"/>
                </a:lnTo>
                <a:lnTo>
                  <a:pt x="304" y="961"/>
                </a:lnTo>
                <a:lnTo>
                  <a:pt x="384" y="888"/>
                </a:lnTo>
                <a:lnTo>
                  <a:pt x="472" y="817"/>
                </a:lnTo>
                <a:lnTo>
                  <a:pt x="569" y="748"/>
                </a:lnTo>
                <a:lnTo>
                  <a:pt x="673" y="680"/>
                </a:lnTo>
                <a:lnTo>
                  <a:pt x="786" y="616"/>
                </a:lnTo>
                <a:lnTo>
                  <a:pt x="906" y="553"/>
                </a:lnTo>
                <a:lnTo>
                  <a:pt x="1034" y="494"/>
                </a:lnTo>
                <a:lnTo>
                  <a:pt x="1169" y="437"/>
                </a:lnTo>
                <a:lnTo>
                  <a:pt x="1310" y="383"/>
                </a:lnTo>
                <a:lnTo>
                  <a:pt x="1457" y="332"/>
                </a:lnTo>
                <a:lnTo>
                  <a:pt x="1611" y="284"/>
                </a:lnTo>
                <a:lnTo>
                  <a:pt x="1770" y="240"/>
                </a:lnTo>
                <a:lnTo>
                  <a:pt x="1934" y="199"/>
                </a:lnTo>
                <a:lnTo>
                  <a:pt x="2102" y="162"/>
                </a:lnTo>
                <a:lnTo>
                  <a:pt x="2275" y="129"/>
                </a:lnTo>
                <a:lnTo>
                  <a:pt x="2452" y="99"/>
                </a:lnTo>
                <a:lnTo>
                  <a:pt x="2632" y="73"/>
                </a:lnTo>
                <a:lnTo>
                  <a:pt x="2815" y="51"/>
                </a:lnTo>
                <a:lnTo>
                  <a:pt x="3001" y="32"/>
                </a:lnTo>
                <a:lnTo>
                  <a:pt x="3188" y="18"/>
                </a:lnTo>
                <a:lnTo>
                  <a:pt x="3377" y="8"/>
                </a:lnTo>
                <a:lnTo>
                  <a:pt x="3567" y="2"/>
                </a:lnTo>
                <a:lnTo>
                  <a:pt x="3757" y="0"/>
                </a:lnTo>
                <a:lnTo>
                  <a:pt x="3947" y="2"/>
                </a:lnTo>
                <a:lnTo>
                  <a:pt x="4137" y="8"/>
                </a:lnTo>
                <a:lnTo>
                  <a:pt x="4326" y="18"/>
                </a:lnTo>
                <a:lnTo>
                  <a:pt x="4513" y="32"/>
                </a:lnTo>
                <a:lnTo>
                  <a:pt x="4699" y="51"/>
                </a:lnTo>
                <a:lnTo>
                  <a:pt x="4882" y="73"/>
                </a:lnTo>
                <a:lnTo>
                  <a:pt x="5062" y="99"/>
                </a:lnTo>
                <a:lnTo>
                  <a:pt x="5239" y="129"/>
                </a:lnTo>
                <a:lnTo>
                  <a:pt x="5412" y="162"/>
                </a:lnTo>
                <a:lnTo>
                  <a:pt x="5580" y="199"/>
                </a:lnTo>
                <a:lnTo>
                  <a:pt x="5744" y="240"/>
                </a:lnTo>
                <a:lnTo>
                  <a:pt x="5903" y="284"/>
                </a:lnTo>
                <a:lnTo>
                  <a:pt x="6057" y="332"/>
                </a:lnTo>
                <a:lnTo>
                  <a:pt x="6204" y="383"/>
                </a:lnTo>
                <a:lnTo>
                  <a:pt x="6345" y="437"/>
                </a:lnTo>
                <a:lnTo>
                  <a:pt x="6480" y="494"/>
                </a:lnTo>
                <a:lnTo>
                  <a:pt x="6608" y="553"/>
                </a:lnTo>
                <a:lnTo>
                  <a:pt x="6728" y="616"/>
                </a:lnTo>
                <a:lnTo>
                  <a:pt x="6841" y="680"/>
                </a:lnTo>
                <a:lnTo>
                  <a:pt x="6945" y="748"/>
                </a:lnTo>
                <a:lnTo>
                  <a:pt x="7042" y="817"/>
                </a:lnTo>
                <a:lnTo>
                  <a:pt x="7130" y="888"/>
                </a:lnTo>
                <a:lnTo>
                  <a:pt x="7210" y="961"/>
                </a:lnTo>
                <a:lnTo>
                  <a:pt x="7280" y="1036"/>
                </a:lnTo>
                <a:lnTo>
                  <a:pt x="7342" y="1112"/>
                </a:lnTo>
                <a:lnTo>
                  <a:pt x="7394" y="1189"/>
                </a:lnTo>
                <a:lnTo>
                  <a:pt x="7437" y="1268"/>
                </a:lnTo>
                <a:lnTo>
                  <a:pt x="7471" y="1347"/>
                </a:lnTo>
                <a:lnTo>
                  <a:pt x="7495" y="1426"/>
                </a:lnTo>
                <a:lnTo>
                  <a:pt x="7509" y="1507"/>
                </a:lnTo>
                <a:lnTo>
                  <a:pt x="7514" y="1587"/>
                </a:lnTo>
                <a:lnTo>
                  <a:pt x="7514" y="1587"/>
                </a:lnTo>
                <a:lnTo>
                  <a:pt x="7509" y="1667"/>
                </a:lnTo>
                <a:lnTo>
                  <a:pt x="7495" y="1748"/>
                </a:lnTo>
                <a:lnTo>
                  <a:pt x="7471" y="1827"/>
                </a:lnTo>
                <a:lnTo>
                  <a:pt x="7437" y="1906"/>
                </a:lnTo>
                <a:lnTo>
                  <a:pt x="7394" y="1985"/>
                </a:lnTo>
                <a:lnTo>
                  <a:pt x="7342" y="2062"/>
                </a:lnTo>
                <a:lnTo>
                  <a:pt x="7280" y="2138"/>
                </a:lnTo>
                <a:lnTo>
                  <a:pt x="7210" y="2213"/>
                </a:lnTo>
                <a:lnTo>
                  <a:pt x="7130" y="2286"/>
                </a:lnTo>
                <a:lnTo>
                  <a:pt x="7042" y="2357"/>
                </a:lnTo>
                <a:lnTo>
                  <a:pt x="6945" y="2426"/>
                </a:lnTo>
                <a:lnTo>
                  <a:pt x="6841" y="2494"/>
                </a:lnTo>
                <a:lnTo>
                  <a:pt x="6728" y="2558"/>
                </a:lnTo>
                <a:lnTo>
                  <a:pt x="6608" y="2621"/>
                </a:lnTo>
                <a:lnTo>
                  <a:pt x="6480" y="2680"/>
                </a:lnTo>
                <a:lnTo>
                  <a:pt x="6345" y="2737"/>
                </a:lnTo>
                <a:lnTo>
                  <a:pt x="6204" y="2791"/>
                </a:lnTo>
                <a:lnTo>
                  <a:pt x="6057" y="2842"/>
                </a:lnTo>
                <a:lnTo>
                  <a:pt x="5903" y="2890"/>
                </a:lnTo>
                <a:lnTo>
                  <a:pt x="5744" y="2934"/>
                </a:lnTo>
                <a:lnTo>
                  <a:pt x="5580" y="2975"/>
                </a:lnTo>
                <a:lnTo>
                  <a:pt x="5412" y="3012"/>
                </a:lnTo>
                <a:lnTo>
                  <a:pt x="5239" y="3045"/>
                </a:lnTo>
                <a:lnTo>
                  <a:pt x="5062" y="3075"/>
                </a:lnTo>
                <a:lnTo>
                  <a:pt x="4882" y="3101"/>
                </a:lnTo>
                <a:lnTo>
                  <a:pt x="4699" y="3123"/>
                </a:lnTo>
                <a:lnTo>
                  <a:pt x="4513" y="3142"/>
                </a:lnTo>
                <a:lnTo>
                  <a:pt x="4326" y="3156"/>
                </a:lnTo>
                <a:lnTo>
                  <a:pt x="4137" y="3166"/>
                </a:lnTo>
                <a:lnTo>
                  <a:pt x="3947" y="3172"/>
                </a:lnTo>
                <a:lnTo>
                  <a:pt x="3757" y="3174"/>
                </a:lnTo>
                <a:lnTo>
                  <a:pt x="3567" y="3172"/>
                </a:lnTo>
                <a:lnTo>
                  <a:pt x="3377" y="3166"/>
                </a:lnTo>
                <a:lnTo>
                  <a:pt x="3188" y="3156"/>
                </a:lnTo>
                <a:lnTo>
                  <a:pt x="3001" y="3142"/>
                </a:lnTo>
                <a:lnTo>
                  <a:pt x="2815" y="3123"/>
                </a:lnTo>
                <a:lnTo>
                  <a:pt x="2632" y="3101"/>
                </a:lnTo>
                <a:lnTo>
                  <a:pt x="2452" y="3075"/>
                </a:lnTo>
                <a:lnTo>
                  <a:pt x="2275" y="3045"/>
                </a:lnTo>
                <a:lnTo>
                  <a:pt x="2102" y="3012"/>
                </a:lnTo>
                <a:lnTo>
                  <a:pt x="1934" y="2975"/>
                </a:lnTo>
                <a:lnTo>
                  <a:pt x="1770" y="2934"/>
                </a:lnTo>
                <a:lnTo>
                  <a:pt x="1611" y="2890"/>
                </a:lnTo>
                <a:lnTo>
                  <a:pt x="1457" y="2842"/>
                </a:lnTo>
                <a:lnTo>
                  <a:pt x="1310" y="2791"/>
                </a:lnTo>
                <a:lnTo>
                  <a:pt x="1169" y="2737"/>
                </a:lnTo>
                <a:lnTo>
                  <a:pt x="1034" y="2680"/>
                </a:lnTo>
                <a:lnTo>
                  <a:pt x="906" y="2621"/>
                </a:lnTo>
                <a:lnTo>
                  <a:pt x="786" y="2558"/>
                </a:lnTo>
                <a:lnTo>
                  <a:pt x="673" y="2494"/>
                </a:lnTo>
                <a:lnTo>
                  <a:pt x="569" y="2426"/>
                </a:lnTo>
                <a:lnTo>
                  <a:pt x="472" y="2357"/>
                </a:lnTo>
                <a:lnTo>
                  <a:pt x="384" y="2286"/>
                </a:lnTo>
                <a:lnTo>
                  <a:pt x="304" y="2213"/>
                </a:lnTo>
                <a:lnTo>
                  <a:pt x="234" y="2138"/>
                </a:lnTo>
                <a:lnTo>
                  <a:pt x="172" y="2062"/>
                </a:lnTo>
                <a:lnTo>
                  <a:pt x="120" y="1985"/>
                </a:lnTo>
                <a:lnTo>
                  <a:pt x="77" y="1906"/>
                </a:lnTo>
                <a:lnTo>
                  <a:pt x="43" y="1827"/>
                </a:lnTo>
                <a:lnTo>
                  <a:pt x="19" y="1748"/>
                </a:lnTo>
                <a:lnTo>
                  <a:pt x="5" y="1667"/>
                </a:lnTo>
                <a:lnTo>
                  <a:pt x="0" y="1587"/>
                </a:lnTo>
                <a:moveTo>
                  <a:pt x="0" y="3492"/>
                </a:moveTo>
                <a:lnTo>
                  <a:pt x="5" y="3412"/>
                </a:lnTo>
                <a:lnTo>
                  <a:pt x="19" y="3331"/>
                </a:lnTo>
                <a:lnTo>
                  <a:pt x="43" y="3252"/>
                </a:lnTo>
                <a:lnTo>
                  <a:pt x="77" y="3173"/>
                </a:lnTo>
                <a:lnTo>
                  <a:pt x="120" y="3094"/>
                </a:lnTo>
                <a:lnTo>
                  <a:pt x="172" y="3017"/>
                </a:lnTo>
                <a:lnTo>
                  <a:pt x="234" y="2941"/>
                </a:lnTo>
                <a:lnTo>
                  <a:pt x="304" y="2866"/>
                </a:lnTo>
                <a:lnTo>
                  <a:pt x="384" y="2793"/>
                </a:lnTo>
                <a:lnTo>
                  <a:pt x="472" y="2722"/>
                </a:lnTo>
                <a:lnTo>
                  <a:pt x="569" y="2653"/>
                </a:lnTo>
                <a:lnTo>
                  <a:pt x="673" y="2585"/>
                </a:lnTo>
                <a:lnTo>
                  <a:pt x="786" y="2521"/>
                </a:lnTo>
                <a:lnTo>
                  <a:pt x="906" y="2458"/>
                </a:lnTo>
                <a:lnTo>
                  <a:pt x="1034" y="2399"/>
                </a:lnTo>
                <a:lnTo>
                  <a:pt x="1169" y="2342"/>
                </a:lnTo>
                <a:lnTo>
                  <a:pt x="1310" y="2288"/>
                </a:lnTo>
                <a:lnTo>
                  <a:pt x="1457" y="2237"/>
                </a:lnTo>
                <a:lnTo>
                  <a:pt x="1611" y="2189"/>
                </a:lnTo>
                <a:lnTo>
                  <a:pt x="1770" y="2145"/>
                </a:lnTo>
                <a:lnTo>
                  <a:pt x="1934" y="2104"/>
                </a:lnTo>
                <a:lnTo>
                  <a:pt x="2102" y="2067"/>
                </a:lnTo>
                <a:lnTo>
                  <a:pt x="2275" y="2034"/>
                </a:lnTo>
                <a:lnTo>
                  <a:pt x="2452" y="2004"/>
                </a:lnTo>
                <a:lnTo>
                  <a:pt x="2632" y="1978"/>
                </a:lnTo>
                <a:lnTo>
                  <a:pt x="2815" y="1956"/>
                </a:lnTo>
                <a:lnTo>
                  <a:pt x="3001" y="1937"/>
                </a:lnTo>
                <a:lnTo>
                  <a:pt x="3188" y="1923"/>
                </a:lnTo>
                <a:lnTo>
                  <a:pt x="3377" y="1913"/>
                </a:lnTo>
                <a:lnTo>
                  <a:pt x="3567" y="1907"/>
                </a:lnTo>
                <a:lnTo>
                  <a:pt x="3757" y="1905"/>
                </a:lnTo>
                <a:lnTo>
                  <a:pt x="3947" y="1907"/>
                </a:lnTo>
                <a:lnTo>
                  <a:pt x="4137" y="1913"/>
                </a:lnTo>
                <a:lnTo>
                  <a:pt x="4326" y="1923"/>
                </a:lnTo>
                <a:lnTo>
                  <a:pt x="4513" y="1937"/>
                </a:lnTo>
                <a:lnTo>
                  <a:pt x="4699" y="1956"/>
                </a:lnTo>
                <a:lnTo>
                  <a:pt x="4882" y="1978"/>
                </a:lnTo>
                <a:lnTo>
                  <a:pt x="5062" y="2004"/>
                </a:lnTo>
                <a:lnTo>
                  <a:pt x="5239" y="2034"/>
                </a:lnTo>
                <a:lnTo>
                  <a:pt x="5412" y="2067"/>
                </a:lnTo>
                <a:lnTo>
                  <a:pt x="5580" y="2104"/>
                </a:lnTo>
                <a:lnTo>
                  <a:pt x="5744" y="2145"/>
                </a:lnTo>
                <a:lnTo>
                  <a:pt x="5903" y="2189"/>
                </a:lnTo>
                <a:lnTo>
                  <a:pt x="6057" y="2237"/>
                </a:lnTo>
                <a:lnTo>
                  <a:pt x="6204" y="2288"/>
                </a:lnTo>
                <a:lnTo>
                  <a:pt x="6345" y="2342"/>
                </a:lnTo>
                <a:lnTo>
                  <a:pt x="6480" y="2399"/>
                </a:lnTo>
                <a:lnTo>
                  <a:pt x="6608" y="2458"/>
                </a:lnTo>
                <a:lnTo>
                  <a:pt x="6728" y="2521"/>
                </a:lnTo>
                <a:lnTo>
                  <a:pt x="6841" y="2585"/>
                </a:lnTo>
                <a:lnTo>
                  <a:pt x="6945" y="2653"/>
                </a:lnTo>
                <a:lnTo>
                  <a:pt x="7042" y="2722"/>
                </a:lnTo>
                <a:lnTo>
                  <a:pt x="7130" y="2793"/>
                </a:lnTo>
                <a:lnTo>
                  <a:pt x="7210" y="2866"/>
                </a:lnTo>
                <a:lnTo>
                  <a:pt x="7280" y="2941"/>
                </a:lnTo>
                <a:lnTo>
                  <a:pt x="7342" y="3017"/>
                </a:lnTo>
                <a:lnTo>
                  <a:pt x="7394" y="3094"/>
                </a:lnTo>
                <a:lnTo>
                  <a:pt x="7437" y="3173"/>
                </a:lnTo>
                <a:lnTo>
                  <a:pt x="7471" y="3252"/>
                </a:lnTo>
                <a:lnTo>
                  <a:pt x="7495" y="3331"/>
                </a:lnTo>
                <a:lnTo>
                  <a:pt x="7509" y="3412"/>
                </a:lnTo>
                <a:lnTo>
                  <a:pt x="7514" y="3492"/>
                </a:lnTo>
                <a:lnTo>
                  <a:pt x="7514" y="3492"/>
                </a:lnTo>
                <a:lnTo>
                  <a:pt x="7509" y="3572"/>
                </a:lnTo>
                <a:lnTo>
                  <a:pt x="7495" y="3653"/>
                </a:lnTo>
                <a:lnTo>
                  <a:pt x="7471" y="3732"/>
                </a:lnTo>
                <a:lnTo>
                  <a:pt x="7437" y="3811"/>
                </a:lnTo>
                <a:lnTo>
                  <a:pt x="7394" y="3890"/>
                </a:lnTo>
                <a:lnTo>
                  <a:pt x="7342" y="3967"/>
                </a:lnTo>
                <a:lnTo>
                  <a:pt x="7280" y="4043"/>
                </a:lnTo>
                <a:lnTo>
                  <a:pt x="7210" y="4118"/>
                </a:lnTo>
                <a:lnTo>
                  <a:pt x="7130" y="4191"/>
                </a:lnTo>
                <a:lnTo>
                  <a:pt x="7042" y="4262"/>
                </a:lnTo>
                <a:lnTo>
                  <a:pt x="6945" y="4331"/>
                </a:lnTo>
                <a:lnTo>
                  <a:pt x="6841" y="4399"/>
                </a:lnTo>
                <a:lnTo>
                  <a:pt x="6728" y="4463"/>
                </a:lnTo>
                <a:lnTo>
                  <a:pt x="6608" y="4526"/>
                </a:lnTo>
                <a:lnTo>
                  <a:pt x="6480" y="4585"/>
                </a:lnTo>
                <a:lnTo>
                  <a:pt x="6345" y="4642"/>
                </a:lnTo>
                <a:lnTo>
                  <a:pt x="6204" y="4696"/>
                </a:lnTo>
                <a:lnTo>
                  <a:pt x="6057" y="4747"/>
                </a:lnTo>
                <a:lnTo>
                  <a:pt x="5903" y="4795"/>
                </a:lnTo>
                <a:lnTo>
                  <a:pt x="5744" y="4839"/>
                </a:lnTo>
                <a:lnTo>
                  <a:pt x="5580" y="4880"/>
                </a:lnTo>
                <a:lnTo>
                  <a:pt x="5412" y="4917"/>
                </a:lnTo>
                <a:lnTo>
                  <a:pt x="5239" y="4950"/>
                </a:lnTo>
                <a:lnTo>
                  <a:pt x="5062" y="4980"/>
                </a:lnTo>
                <a:lnTo>
                  <a:pt x="4882" y="5006"/>
                </a:lnTo>
                <a:lnTo>
                  <a:pt x="4699" y="5028"/>
                </a:lnTo>
                <a:lnTo>
                  <a:pt x="4513" y="5047"/>
                </a:lnTo>
                <a:lnTo>
                  <a:pt x="4326" y="5061"/>
                </a:lnTo>
                <a:lnTo>
                  <a:pt x="4137" y="5071"/>
                </a:lnTo>
                <a:lnTo>
                  <a:pt x="3947" y="5077"/>
                </a:lnTo>
                <a:lnTo>
                  <a:pt x="3757" y="5079"/>
                </a:lnTo>
                <a:lnTo>
                  <a:pt x="3567" y="5077"/>
                </a:lnTo>
                <a:lnTo>
                  <a:pt x="3377" y="5071"/>
                </a:lnTo>
                <a:lnTo>
                  <a:pt x="3188" y="5061"/>
                </a:lnTo>
                <a:lnTo>
                  <a:pt x="3001" y="5047"/>
                </a:lnTo>
                <a:lnTo>
                  <a:pt x="2815" y="5028"/>
                </a:lnTo>
                <a:lnTo>
                  <a:pt x="2632" y="5006"/>
                </a:lnTo>
                <a:lnTo>
                  <a:pt x="2452" y="4980"/>
                </a:lnTo>
                <a:lnTo>
                  <a:pt x="2275" y="4950"/>
                </a:lnTo>
                <a:lnTo>
                  <a:pt x="2102" y="4917"/>
                </a:lnTo>
                <a:lnTo>
                  <a:pt x="1934" y="4880"/>
                </a:lnTo>
                <a:lnTo>
                  <a:pt x="1770" y="4839"/>
                </a:lnTo>
                <a:lnTo>
                  <a:pt x="1611" y="4795"/>
                </a:lnTo>
                <a:lnTo>
                  <a:pt x="1457" y="4747"/>
                </a:lnTo>
                <a:lnTo>
                  <a:pt x="1310" y="4696"/>
                </a:lnTo>
                <a:lnTo>
                  <a:pt x="1169" y="4642"/>
                </a:lnTo>
                <a:lnTo>
                  <a:pt x="1034" y="4585"/>
                </a:lnTo>
                <a:lnTo>
                  <a:pt x="906" y="4526"/>
                </a:lnTo>
                <a:lnTo>
                  <a:pt x="786" y="4463"/>
                </a:lnTo>
                <a:lnTo>
                  <a:pt x="673" y="4399"/>
                </a:lnTo>
                <a:lnTo>
                  <a:pt x="569" y="4331"/>
                </a:lnTo>
                <a:lnTo>
                  <a:pt x="472" y="4262"/>
                </a:lnTo>
                <a:lnTo>
                  <a:pt x="384" y="4191"/>
                </a:lnTo>
                <a:lnTo>
                  <a:pt x="304" y="4118"/>
                </a:lnTo>
                <a:lnTo>
                  <a:pt x="234" y="4043"/>
                </a:lnTo>
                <a:lnTo>
                  <a:pt x="172" y="3967"/>
                </a:lnTo>
                <a:lnTo>
                  <a:pt x="120" y="3890"/>
                </a:lnTo>
                <a:lnTo>
                  <a:pt x="77" y="3811"/>
                </a:lnTo>
                <a:lnTo>
                  <a:pt x="43" y="3732"/>
                </a:lnTo>
                <a:lnTo>
                  <a:pt x="19" y="3653"/>
                </a:lnTo>
                <a:lnTo>
                  <a:pt x="5" y="3572"/>
                </a:lnTo>
                <a:lnTo>
                  <a:pt x="0" y="3492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RingInsid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Ring Inside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3" name="CustomShape 4"/>
          <p:cNvSpPr/>
          <p:nvPr/>
        </p:nvSpPr>
        <p:spPr>
          <a:xfrm>
            <a:off x="7908480" y="4349520"/>
            <a:ext cx="2742840" cy="1828440"/>
          </a:xfrm>
          <a:custGeom>
            <a:avLst/>
            <a:gdLst/>
            <a:ahLst/>
            <a:rect l="0" t="0" r="r" b="b"/>
            <a:pathLst>
              <a:path w="7619" h="5079">
                <a:moveTo>
                  <a:pt x="0" y="1587"/>
                </a:moveTo>
                <a:lnTo>
                  <a:pt x="5" y="1666"/>
                </a:lnTo>
                <a:lnTo>
                  <a:pt x="19" y="1744"/>
                </a:lnTo>
                <a:lnTo>
                  <a:pt x="42" y="1822"/>
                </a:lnTo>
                <a:lnTo>
                  <a:pt x="75" y="1900"/>
                </a:lnTo>
                <a:lnTo>
                  <a:pt x="117" y="1977"/>
                </a:lnTo>
                <a:lnTo>
                  <a:pt x="168" y="2053"/>
                </a:lnTo>
                <a:lnTo>
                  <a:pt x="228" y="2127"/>
                </a:lnTo>
                <a:lnTo>
                  <a:pt x="296" y="2201"/>
                </a:lnTo>
                <a:lnTo>
                  <a:pt x="374" y="2273"/>
                </a:lnTo>
                <a:lnTo>
                  <a:pt x="460" y="2343"/>
                </a:lnTo>
                <a:lnTo>
                  <a:pt x="554" y="2411"/>
                </a:lnTo>
                <a:lnTo>
                  <a:pt x="656" y="2477"/>
                </a:lnTo>
                <a:lnTo>
                  <a:pt x="766" y="2541"/>
                </a:lnTo>
                <a:lnTo>
                  <a:pt x="883" y="2603"/>
                </a:lnTo>
                <a:lnTo>
                  <a:pt x="1008" y="2662"/>
                </a:lnTo>
                <a:lnTo>
                  <a:pt x="1140" y="2719"/>
                </a:lnTo>
                <a:lnTo>
                  <a:pt x="1278" y="2773"/>
                </a:lnTo>
                <a:lnTo>
                  <a:pt x="1422" y="2824"/>
                </a:lnTo>
                <a:lnTo>
                  <a:pt x="1572" y="2872"/>
                </a:lnTo>
                <a:lnTo>
                  <a:pt x="1728" y="2916"/>
                </a:lnTo>
                <a:lnTo>
                  <a:pt x="1889" y="2958"/>
                </a:lnTo>
                <a:lnTo>
                  <a:pt x="2054" y="2996"/>
                </a:lnTo>
                <a:lnTo>
                  <a:pt x="2224" y="3030"/>
                </a:lnTo>
                <a:lnTo>
                  <a:pt x="2398" y="3061"/>
                </a:lnTo>
                <a:lnTo>
                  <a:pt x="2576" y="3088"/>
                </a:lnTo>
                <a:lnTo>
                  <a:pt x="2756" y="3112"/>
                </a:lnTo>
                <a:lnTo>
                  <a:pt x="2939" y="3132"/>
                </a:lnTo>
                <a:lnTo>
                  <a:pt x="3124" y="3148"/>
                </a:lnTo>
                <a:lnTo>
                  <a:pt x="3311" y="3160"/>
                </a:lnTo>
                <a:lnTo>
                  <a:pt x="3499" y="3169"/>
                </a:lnTo>
                <a:lnTo>
                  <a:pt x="3688" y="3173"/>
                </a:lnTo>
                <a:lnTo>
                  <a:pt x="3877" y="3174"/>
                </a:lnTo>
                <a:lnTo>
                  <a:pt x="4066" y="3170"/>
                </a:lnTo>
                <a:lnTo>
                  <a:pt x="4254" y="3163"/>
                </a:lnTo>
                <a:lnTo>
                  <a:pt x="4441" y="3152"/>
                </a:lnTo>
                <a:lnTo>
                  <a:pt x="4627" y="3137"/>
                </a:lnTo>
                <a:lnTo>
                  <a:pt x="4810" y="3118"/>
                </a:lnTo>
                <a:lnTo>
                  <a:pt x="4991" y="3096"/>
                </a:lnTo>
                <a:lnTo>
                  <a:pt x="5170" y="3069"/>
                </a:lnTo>
                <a:lnTo>
                  <a:pt x="5345" y="3039"/>
                </a:lnTo>
                <a:lnTo>
                  <a:pt x="5516" y="3006"/>
                </a:lnTo>
                <a:lnTo>
                  <a:pt x="5682" y="2969"/>
                </a:lnTo>
                <a:lnTo>
                  <a:pt x="5845" y="2928"/>
                </a:lnTo>
                <a:lnTo>
                  <a:pt x="6002" y="2885"/>
                </a:lnTo>
                <a:lnTo>
                  <a:pt x="6154" y="2838"/>
                </a:lnTo>
                <a:lnTo>
                  <a:pt x="6300" y="2788"/>
                </a:lnTo>
                <a:lnTo>
                  <a:pt x="6440" y="2735"/>
                </a:lnTo>
                <a:lnTo>
                  <a:pt x="6573" y="2679"/>
                </a:lnTo>
                <a:lnTo>
                  <a:pt x="6700" y="2620"/>
                </a:lnTo>
                <a:lnTo>
                  <a:pt x="6819" y="2559"/>
                </a:lnTo>
                <a:lnTo>
                  <a:pt x="6932" y="2496"/>
                </a:lnTo>
                <a:lnTo>
                  <a:pt x="7036" y="2430"/>
                </a:lnTo>
                <a:lnTo>
                  <a:pt x="7132" y="2362"/>
                </a:lnTo>
                <a:lnTo>
                  <a:pt x="7221" y="2293"/>
                </a:lnTo>
                <a:lnTo>
                  <a:pt x="7301" y="2221"/>
                </a:lnTo>
                <a:lnTo>
                  <a:pt x="7372" y="2148"/>
                </a:lnTo>
                <a:lnTo>
                  <a:pt x="7434" y="2074"/>
                </a:lnTo>
                <a:lnTo>
                  <a:pt x="7488" y="1998"/>
                </a:lnTo>
                <a:lnTo>
                  <a:pt x="7532" y="1922"/>
                </a:lnTo>
                <a:lnTo>
                  <a:pt x="7568" y="1844"/>
                </a:lnTo>
                <a:lnTo>
                  <a:pt x="7594" y="1766"/>
                </a:lnTo>
                <a:lnTo>
                  <a:pt x="7610" y="1688"/>
                </a:lnTo>
                <a:lnTo>
                  <a:pt x="7618" y="1609"/>
                </a:lnTo>
                <a:lnTo>
                  <a:pt x="7616" y="1530"/>
                </a:lnTo>
                <a:lnTo>
                  <a:pt x="7604" y="1452"/>
                </a:lnTo>
                <a:lnTo>
                  <a:pt x="7583" y="1374"/>
                </a:lnTo>
                <a:lnTo>
                  <a:pt x="7553" y="1296"/>
                </a:lnTo>
                <a:lnTo>
                  <a:pt x="7514" y="1219"/>
                </a:lnTo>
                <a:lnTo>
                  <a:pt x="7466" y="1143"/>
                </a:lnTo>
                <a:lnTo>
                  <a:pt x="7408" y="1067"/>
                </a:lnTo>
                <a:lnTo>
                  <a:pt x="7342" y="994"/>
                </a:lnTo>
                <a:lnTo>
                  <a:pt x="7267" y="921"/>
                </a:lnTo>
                <a:lnTo>
                  <a:pt x="7183" y="851"/>
                </a:lnTo>
                <a:lnTo>
                  <a:pt x="7091" y="782"/>
                </a:lnTo>
                <a:lnTo>
                  <a:pt x="6991" y="715"/>
                </a:lnTo>
                <a:lnTo>
                  <a:pt x="6884" y="650"/>
                </a:lnTo>
                <a:lnTo>
                  <a:pt x="6768" y="588"/>
                </a:lnTo>
                <a:lnTo>
                  <a:pt x="6646" y="528"/>
                </a:lnTo>
                <a:lnTo>
                  <a:pt x="6516" y="471"/>
                </a:lnTo>
                <a:lnTo>
                  <a:pt x="6380" y="416"/>
                </a:lnTo>
                <a:lnTo>
                  <a:pt x="6237" y="364"/>
                </a:lnTo>
                <a:lnTo>
                  <a:pt x="6088" y="316"/>
                </a:lnTo>
                <a:lnTo>
                  <a:pt x="5934" y="270"/>
                </a:lnTo>
                <a:lnTo>
                  <a:pt x="5775" y="228"/>
                </a:lnTo>
                <a:lnTo>
                  <a:pt x="5610" y="189"/>
                </a:lnTo>
                <a:lnTo>
                  <a:pt x="5442" y="153"/>
                </a:lnTo>
                <a:lnTo>
                  <a:pt x="5269" y="121"/>
                </a:lnTo>
                <a:lnTo>
                  <a:pt x="5092" y="93"/>
                </a:lnTo>
                <a:lnTo>
                  <a:pt x="4913" y="68"/>
                </a:lnTo>
                <a:lnTo>
                  <a:pt x="4731" y="47"/>
                </a:lnTo>
                <a:lnTo>
                  <a:pt x="4546" y="30"/>
                </a:lnTo>
                <a:lnTo>
                  <a:pt x="4360" y="17"/>
                </a:lnTo>
                <a:lnTo>
                  <a:pt x="4172" y="7"/>
                </a:lnTo>
                <a:lnTo>
                  <a:pt x="3983" y="2"/>
                </a:lnTo>
                <a:lnTo>
                  <a:pt x="3794" y="0"/>
                </a:lnTo>
                <a:lnTo>
                  <a:pt x="3605" y="2"/>
                </a:lnTo>
                <a:lnTo>
                  <a:pt x="3417" y="8"/>
                </a:lnTo>
                <a:lnTo>
                  <a:pt x="3229" y="18"/>
                </a:lnTo>
                <a:lnTo>
                  <a:pt x="3043" y="32"/>
                </a:lnTo>
                <a:lnTo>
                  <a:pt x="2859" y="50"/>
                </a:lnTo>
                <a:lnTo>
                  <a:pt x="2677" y="72"/>
                </a:lnTo>
                <a:lnTo>
                  <a:pt x="2498" y="97"/>
                </a:lnTo>
                <a:lnTo>
                  <a:pt x="2322" y="126"/>
                </a:lnTo>
                <a:lnTo>
                  <a:pt x="2150" y="158"/>
                </a:lnTo>
                <a:lnTo>
                  <a:pt x="1982" y="195"/>
                </a:lnTo>
                <a:lnTo>
                  <a:pt x="1818" y="234"/>
                </a:lnTo>
                <a:lnTo>
                  <a:pt x="1660" y="277"/>
                </a:lnTo>
                <a:lnTo>
                  <a:pt x="1506" y="323"/>
                </a:lnTo>
                <a:lnTo>
                  <a:pt x="1358" y="372"/>
                </a:lnTo>
                <a:lnTo>
                  <a:pt x="1217" y="424"/>
                </a:lnTo>
                <a:lnTo>
                  <a:pt x="1081" y="479"/>
                </a:lnTo>
                <a:lnTo>
                  <a:pt x="953" y="537"/>
                </a:lnTo>
                <a:lnTo>
                  <a:pt x="831" y="597"/>
                </a:lnTo>
                <a:lnTo>
                  <a:pt x="717" y="660"/>
                </a:lnTo>
                <a:lnTo>
                  <a:pt x="611" y="725"/>
                </a:lnTo>
                <a:lnTo>
                  <a:pt x="512" y="792"/>
                </a:lnTo>
                <a:lnTo>
                  <a:pt x="421" y="862"/>
                </a:lnTo>
                <a:lnTo>
                  <a:pt x="339" y="933"/>
                </a:lnTo>
                <a:lnTo>
                  <a:pt x="265" y="1005"/>
                </a:lnTo>
                <a:lnTo>
                  <a:pt x="200" y="1079"/>
                </a:lnTo>
                <a:lnTo>
                  <a:pt x="144" y="1154"/>
                </a:lnTo>
                <a:lnTo>
                  <a:pt x="97" y="1231"/>
                </a:lnTo>
                <a:lnTo>
                  <a:pt x="59" y="1308"/>
                </a:lnTo>
                <a:lnTo>
                  <a:pt x="31" y="1386"/>
                </a:lnTo>
                <a:lnTo>
                  <a:pt x="11" y="1464"/>
                </a:lnTo>
                <a:lnTo>
                  <a:pt x="1" y="1543"/>
                </a:lnTo>
                <a:moveTo>
                  <a:pt x="0" y="3491"/>
                </a:moveTo>
                <a:lnTo>
                  <a:pt x="5" y="3570"/>
                </a:lnTo>
                <a:lnTo>
                  <a:pt x="19" y="3648"/>
                </a:lnTo>
                <a:lnTo>
                  <a:pt x="42" y="3726"/>
                </a:lnTo>
                <a:lnTo>
                  <a:pt x="75" y="3804"/>
                </a:lnTo>
                <a:lnTo>
                  <a:pt x="117" y="3881"/>
                </a:lnTo>
                <a:lnTo>
                  <a:pt x="168" y="3957"/>
                </a:lnTo>
                <a:lnTo>
                  <a:pt x="228" y="4031"/>
                </a:lnTo>
                <a:lnTo>
                  <a:pt x="296" y="4105"/>
                </a:lnTo>
                <a:lnTo>
                  <a:pt x="374" y="4177"/>
                </a:lnTo>
                <a:lnTo>
                  <a:pt x="460" y="4247"/>
                </a:lnTo>
                <a:lnTo>
                  <a:pt x="554" y="4315"/>
                </a:lnTo>
                <a:lnTo>
                  <a:pt x="656" y="4381"/>
                </a:lnTo>
                <a:lnTo>
                  <a:pt x="766" y="4445"/>
                </a:lnTo>
                <a:lnTo>
                  <a:pt x="883" y="4507"/>
                </a:lnTo>
                <a:lnTo>
                  <a:pt x="1008" y="4566"/>
                </a:lnTo>
                <a:lnTo>
                  <a:pt x="1140" y="4623"/>
                </a:lnTo>
                <a:lnTo>
                  <a:pt x="1278" y="4677"/>
                </a:lnTo>
                <a:lnTo>
                  <a:pt x="1422" y="4728"/>
                </a:lnTo>
                <a:lnTo>
                  <a:pt x="1572" y="4776"/>
                </a:lnTo>
                <a:lnTo>
                  <a:pt x="1728" y="4820"/>
                </a:lnTo>
                <a:lnTo>
                  <a:pt x="1889" y="4862"/>
                </a:lnTo>
                <a:lnTo>
                  <a:pt x="2054" y="4900"/>
                </a:lnTo>
                <a:lnTo>
                  <a:pt x="2224" y="4934"/>
                </a:lnTo>
                <a:lnTo>
                  <a:pt x="2398" y="4965"/>
                </a:lnTo>
                <a:lnTo>
                  <a:pt x="2576" y="4992"/>
                </a:lnTo>
                <a:lnTo>
                  <a:pt x="2756" y="5016"/>
                </a:lnTo>
                <a:lnTo>
                  <a:pt x="2939" y="5036"/>
                </a:lnTo>
                <a:lnTo>
                  <a:pt x="3124" y="5052"/>
                </a:lnTo>
                <a:lnTo>
                  <a:pt x="3311" y="5064"/>
                </a:lnTo>
                <a:lnTo>
                  <a:pt x="3499" y="5073"/>
                </a:lnTo>
                <a:lnTo>
                  <a:pt x="3688" y="5077"/>
                </a:lnTo>
                <a:lnTo>
                  <a:pt x="3877" y="5078"/>
                </a:lnTo>
                <a:lnTo>
                  <a:pt x="4066" y="5074"/>
                </a:lnTo>
                <a:lnTo>
                  <a:pt x="4254" y="5067"/>
                </a:lnTo>
                <a:lnTo>
                  <a:pt x="4441" y="5056"/>
                </a:lnTo>
                <a:lnTo>
                  <a:pt x="4627" y="5041"/>
                </a:lnTo>
                <a:lnTo>
                  <a:pt x="4810" y="5022"/>
                </a:lnTo>
                <a:lnTo>
                  <a:pt x="4991" y="5000"/>
                </a:lnTo>
                <a:lnTo>
                  <a:pt x="5170" y="4973"/>
                </a:lnTo>
                <a:lnTo>
                  <a:pt x="5345" y="4943"/>
                </a:lnTo>
                <a:lnTo>
                  <a:pt x="5516" y="4910"/>
                </a:lnTo>
                <a:lnTo>
                  <a:pt x="5682" y="4873"/>
                </a:lnTo>
                <a:lnTo>
                  <a:pt x="5845" y="4832"/>
                </a:lnTo>
                <a:lnTo>
                  <a:pt x="6002" y="4789"/>
                </a:lnTo>
                <a:lnTo>
                  <a:pt x="6154" y="4742"/>
                </a:lnTo>
                <a:lnTo>
                  <a:pt x="6300" y="4692"/>
                </a:lnTo>
                <a:lnTo>
                  <a:pt x="6440" y="4639"/>
                </a:lnTo>
                <a:lnTo>
                  <a:pt x="6573" y="4583"/>
                </a:lnTo>
                <a:lnTo>
                  <a:pt x="6700" y="4524"/>
                </a:lnTo>
                <a:lnTo>
                  <a:pt x="6819" y="4463"/>
                </a:lnTo>
                <a:lnTo>
                  <a:pt x="6932" y="4400"/>
                </a:lnTo>
                <a:lnTo>
                  <a:pt x="7036" y="4334"/>
                </a:lnTo>
                <a:lnTo>
                  <a:pt x="7132" y="4266"/>
                </a:lnTo>
                <a:lnTo>
                  <a:pt x="7221" y="4197"/>
                </a:lnTo>
                <a:lnTo>
                  <a:pt x="7301" y="4125"/>
                </a:lnTo>
                <a:lnTo>
                  <a:pt x="7372" y="4052"/>
                </a:lnTo>
                <a:lnTo>
                  <a:pt x="7434" y="3978"/>
                </a:lnTo>
                <a:lnTo>
                  <a:pt x="7488" y="3902"/>
                </a:lnTo>
                <a:lnTo>
                  <a:pt x="7532" y="3826"/>
                </a:lnTo>
                <a:lnTo>
                  <a:pt x="7568" y="3748"/>
                </a:lnTo>
                <a:lnTo>
                  <a:pt x="7594" y="3670"/>
                </a:lnTo>
                <a:lnTo>
                  <a:pt x="7610" y="3592"/>
                </a:lnTo>
                <a:lnTo>
                  <a:pt x="7618" y="3513"/>
                </a:lnTo>
                <a:lnTo>
                  <a:pt x="7616" y="3434"/>
                </a:lnTo>
                <a:lnTo>
                  <a:pt x="7604" y="3356"/>
                </a:lnTo>
                <a:lnTo>
                  <a:pt x="7583" y="3278"/>
                </a:lnTo>
                <a:lnTo>
                  <a:pt x="7553" y="3200"/>
                </a:lnTo>
                <a:lnTo>
                  <a:pt x="7514" y="3123"/>
                </a:lnTo>
                <a:lnTo>
                  <a:pt x="7466" y="3047"/>
                </a:lnTo>
                <a:lnTo>
                  <a:pt x="7408" y="2971"/>
                </a:lnTo>
                <a:lnTo>
                  <a:pt x="7342" y="2898"/>
                </a:lnTo>
                <a:lnTo>
                  <a:pt x="7267" y="2825"/>
                </a:lnTo>
                <a:lnTo>
                  <a:pt x="7183" y="2755"/>
                </a:lnTo>
                <a:lnTo>
                  <a:pt x="7091" y="2686"/>
                </a:lnTo>
                <a:lnTo>
                  <a:pt x="6991" y="2619"/>
                </a:lnTo>
                <a:lnTo>
                  <a:pt x="6884" y="2554"/>
                </a:lnTo>
                <a:lnTo>
                  <a:pt x="6768" y="2492"/>
                </a:lnTo>
                <a:lnTo>
                  <a:pt x="6646" y="2432"/>
                </a:lnTo>
                <a:lnTo>
                  <a:pt x="6516" y="2375"/>
                </a:lnTo>
                <a:lnTo>
                  <a:pt x="6380" y="2320"/>
                </a:lnTo>
                <a:lnTo>
                  <a:pt x="6237" y="2268"/>
                </a:lnTo>
                <a:lnTo>
                  <a:pt x="6088" y="2220"/>
                </a:lnTo>
                <a:lnTo>
                  <a:pt x="5934" y="2174"/>
                </a:lnTo>
                <a:lnTo>
                  <a:pt x="5775" y="2132"/>
                </a:lnTo>
                <a:lnTo>
                  <a:pt x="5610" y="2093"/>
                </a:lnTo>
                <a:lnTo>
                  <a:pt x="5442" y="2057"/>
                </a:lnTo>
                <a:lnTo>
                  <a:pt x="5269" y="2025"/>
                </a:lnTo>
                <a:lnTo>
                  <a:pt x="5092" y="1997"/>
                </a:lnTo>
                <a:lnTo>
                  <a:pt x="4913" y="1972"/>
                </a:lnTo>
                <a:lnTo>
                  <a:pt x="4731" y="1951"/>
                </a:lnTo>
                <a:lnTo>
                  <a:pt x="4546" y="1934"/>
                </a:lnTo>
                <a:lnTo>
                  <a:pt x="4360" y="1921"/>
                </a:lnTo>
                <a:lnTo>
                  <a:pt x="4172" y="1911"/>
                </a:lnTo>
                <a:lnTo>
                  <a:pt x="3983" y="1906"/>
                </a:lnTo>
                <a:lnTo>
                  <a:pt x="3794" y="1904"/>
                </a:lnTo>
                <a:lnTo>
                  <a:pt x="3605" y="1906"/>
                </a:lnTo>
                <a:lnTo>
                  <a:pt x="3417" y="1912"/>
                </a:lnTo>
                <a:lnTo>
                  <a:pt x="3229" y="1922"/>
                </a:lnTo>
                <a:lnTo>
                  <a:pt x="3043" y="1936"/>
                </a:lnTo>
                <a:lnTo>
                  <a:pt x="2859" y="1954"/>
                </a:lnTo>
                <a:lnTo>
                  <a:pt x="2677" y="1976"/>
                </a:lnTo>
                <a:lnTo>
                  <a:pt x="2498" y="2001"/>
                </a:lnTo>
                <a:lnTo>
                  <a:pt x="2322" y="2030"/>
                </a:lnTo>
                <a:lnTo>
                  <a:pt x="2150" y="2062"/>
                </a:lnTo>
                <a:lnTo>
                  <a:pt x="1982" y="2099"/>
                </a:lnTo>
                <a:lnTo>
                  <a:pt x="1818" y="2138"/>
                </a:lnTo>
                <a:lnTo>
                  <a:pt x="1660" y="2181"/>
                </a:lnTo>
                <a:lnTo>
                  <a:pt x="1506" y="2227"/>
                </a:lnTo>
                <a:lnTo>
                  <a:pt x="1358" y="2276"/>
                </a:lnTo>
                <a:lnTo>
                  <a:pt x="1217" y="2328"/>
                </a:lnTo>
                <a:lnTo>
                  <a:pt x="1081" y="2383"/>
                </a:lnTo>
                <a:lnTo>
                  <a:pt x="953" y="2441"/>
                </a:lnTo>
                <a:lnTo>
                  <a:pt x="831" y="2501"/>
                </a:lnTo>
                <a:lnTo>
                  <a:pt x="717" y="2564"/>
                </a:lnTo>
                <a:lnTo>
                  <a:pt x="611" y="2629"/>
                </a:lnTo>
                <a:lnTo>
                  <a:pt x="512" y="2696"/>
                </a:lnTo>
                <a:lnTo>
                  <a:pt x="421" y="2766"/>
                </a:lnTo>
                <a:lnTo>
                  <a:pt x="339" y="2837"/>
                </a:lnTo>
                <a:lnTo>
                  <a:pt x="265" y="2909"/>
                </a:lnTo>
                <a:lnTo>
                  <a:pt x="200" y="2983"/>
                </a:lnTo>
                <a:lnTo>
                  <a:pt x="144" y="3058"/>
                </a:lnTo>
                <a:lnTo>
                  <a:pt x="97" y="3135"/>
                </a:lnTo>
                <a:lnTo>
                  <a:pt x="59" y="3212"/>
                </a:lnTo>
                <a:lnTo>
                  <a:pt x="31" y="3290"/>
                </a:lnTo>
                <a:lnTo>
                  <a:pt x="11" y="3368"/>
                </a:lnTo>
                <a:lnTo>
                  <a:pt x="1" y="3447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RingOutside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Ring Outside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1" descr=""/>
          <p:cNvPicPr/>
          <p:nvPr/>
        </p:nvPicPr>
        <p:blipFill>
          <a:blip r:embed="rId1"/>
          <a:stretch/>
        </p:blipFill>
        <p:spPr>
          <a:xfrm>
            <a:off x="1517400" y="676440"/>
            <a:ext cx="9156600" cy="5504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20640" y="675000"/>
            <a:ext cx="2729520" cy="2753640"/>
          </a:xfrm>
          <a:custGeom>
            <a:avLst/>
            <a:gdLst/>
            <a:ahLst/>
            <a:rect l="0" t="0" r="r" b="b"/>
            <a:pathLst>
              <a:path w="7583" h="3826">
                <a:moveTo>
                  <a:pt x="0" y="3825"/>
                </a:moveTo>
                <a:lnTo>
                  <a:pt x="5" y="3631"/>
                </a:lnTo>
                <a:lnTo>
                  <a:pt x="19" y="3438"/>
                </a:lnTo>
                <a:lnTo>
                  <a:pt x="44" y="3246"/>
                </a:lnTo>
                <a:lnTo>
                  <a:pt x="78" y="3055"/>
                </a:lnTo>
                <a:lnTo>
                  <a:pt x="121" y="2866"/>
                </a:lnTo>
                <a:lnTo>
                  <a:pt x="174" y="2680"/>
                </a:lnTo>
                <a:lnTo>
                  <a:pt x="236" y="2497"/>
                </a:lnTo>
                <a:lnTo>
                  <a:pt x="307" y="2317"/>
                </a:lnTo>
                <a:lnTo>
                  <a:pt x="387" y="2140"/>
                </a:lnTo>
                <a:lnTo>
                  <a:pt x="476" y="1969"/>
                </a:lnTo>
                <a:lnTo>
                  <a:pt x="574" y="1802"/>
                </a:lnTo>
                <a:lnTo>
                  <a:pt x="679" y="1640"/>
                </a:lnTo>
                <a:lnTo>
                  <a:pt x="793" y="1484"/>
                </a:lnTo>
                <a:lnTo>
                  <a:pt x="915" y="1334"/>
                </a:lnTo>
                <a:lnTo>
                  <a:pt x="1043" y="1190"/>
                </a:lnTo>
                <a:lnTo>
                  <a:pt x="1179" y="1053"/>
                </a:lnTo>
                <a:lnTo>
                  <a:pt x="1322" y="923"/>
                </a:lnTo>
                <a:lnTo>
                  <a:pt x="1471" y="800"/>
                </a:lnTo>
                <a:lnTo>
                  <a:pt x="1625" y="686"/>
                </a:lnTo>
                <a:lnTo>
                  <a:pt x="1786" y="579"/>
                </a:lnTo>
                <a:lnTo>
                  <a:pt x="1951" y="481"/>
                </a:lnTo>
                <a:lnTo>
                  <a:pt x="2121" y="391"/>
                </a:lnTo>
                <a:lnTo>
                  <a:pt x="2296" y="310"/>
                </a:lnTo>
                <a:lnTo>
                  <a:pt x="2474" y="238"/>
                </a:lnTo>
                <a:lnTo>
                  <a:pt x="2656" y="175"/>
                </a:lnTo>
                <a:lnTo>
                  <a:pt x="2841" y="122"/>
                </a:lnTo>
                <a:lnTo>
                  <a:pt x="3028" y="78"/>
                </a:lnTo>
                <a:lnTo>
                  <a:pt x="3217" y="44"/>
                </a:lnTo>
                <a:lnTo>
                  <a:pt x="3407" y="20"/>
                </a:lnTo>
                <a:lnTo>
                  <a:pt x="3599" y="5"/>
                </a:lnTo>
                <a:lnTo>
                  <a:pt x="3791" y="0"/>
                </a:lnTo>
                <a:lnTo>
                  <a:pt x="3983" y="5"/>
                </a:lnTo>
                <a:lnTo>
                  <a:pt x="4175" y="20"/>
                </a:lnTo>
                <a:lnTo>
                  <a:pt x="4365" y="44"/>
                </a:lnTo>
                <a:lnTo>
                  <a:pt x="4554" y="78"/>
                </a:lnTo>
                <a:lnTo>
                  <a:pt x="4741" y="122"/>
                </a:lnTo>
                <a:lnTo>
                  <a:pt x="4926" y="175"/>
                </a:lnTo>
                <a:lnTo>
                  <a:pt x="5108" y="238"/>
                </a:lnTo>
                <a:lnTo>
                  <a:pt x="5286" y="310"/>
                </a:lnTo>
                <a:lnTo>
                  <a:pt x="5461" y="391"/>
                </a:lnTo>
                <a:lnTo>
                  <a:pt x="5631" y="481"/>
                </a:lnTo>
                <a:lnTo>
                  <a:pt x="5796" y="579"/>
                </a:lnTo>
                <a:lnTo>
                  <a:pt x="5957" y="686"/>
                </a:lnTo>
                <a:lnTo>
                  <a:pt x="6111" y="800"/>
                </a:lnTo>
                <a:lnTo>
                  <a:pt x="6260" y="923"/>
                </a:lnTo>
                <a:lnTo>
                  <a:pt x="6403" y="1053"/>
                </a:lnTo>
                <a:lnTo>
                  <a:pt x="6539" y="1190"/>
                </a:lnTo>
                <a:lnTo>
                  <a:pt x="6667" y="1334"/>
                </a:lnTo>
                <a:lnTo>
                  <a:pt x="6789" y="1484"/>
                </a:lnTo>
                <a:lnTo>
                  <a:pt x="6903" y="1640"/>
                </a:lnTo>
                <a:lnTo>
                  <a:pt x="7008" y="1802"/>
                </a:lnTo>
                <a:lnTo>
                  <a:pt x="7106" y="1969"/>
                </a:lnTo>
                <a:lnTo>
                  <a:pt x="7195" y="2140"/>
                </a:lnTo>
                <a:lnTo>
                  <a:pt x="7275" y="2317"/>
                </a:lnTo>
                <a:lnTo>
                  <a:pt x="7346" y="2497"/>
                </a:lnTo>
                <a:lnTo>
                  <a:pt x="7408" y="2680"/>
                </a:lnTo>
                <a:lnTo>
                  <a:pt x="7461" y="2866"/>
                </a:lnTo>
                <a:lnTo>
                  <a:pt x="7504" y="3055"/>
                </a:lnTo>
                <a:lnTo>
                  <a:pt x="7538" y="3246"/>
                </a:lnTo>
                <a:lnTo>
                  <a:pt x="7563" y="3438"/>
                </a:lnTo>
                <a:lnTo>
                  <a:pt x="7577" y="3631"/>
                </a:lnTo>
                <a:lnTo>
                  <a:pt x="7582" y="3825"/>
                </a:lnTo>
                <a:moveTo>
                  <a:pt x="1895" y="3825"/>
                </a:moveTo>
                <a:lnTo>
                  <a:pt x="1897" y="3730"/>
                </a:lnTo>
                <a:lnTo>
                  <a:pt x="1904" y="3635"/>
                </a:lnTo>
                <a:lnTo>
                  <a:pt x="1916" y="3540"/>
                </a:lnTo>
                <a:lnTo>
                  <a:pt x="1932" y="3446"/>
                </a:lnTo>
                <a:lnTo>
                  <a:pt x="1953" y="3353"/>
                </a:lnTo>
                <a:lnTo>
                  <a:pt x="1979" y="3261"/>
                </a:lnTo>
                <a:lnTo>
                  <a:pt x="2009" y="3171"/>
                </a:lnTo>
                <a:lnTo>
                  <a:pt x="2044" y="3082"/>
                </a:lnTo>
                <a:lnTo>
                  <a:pt x="2082" y="2995"/>
                </a:lnTo>
                <a:lnTo>
                  <a:pt x="2126" y="2910"/>
                </a:lnTo>
                <a:lnTo>
                  <a:pt x="2173" y="2828"/>
                </a:lnTo>
                <a:lnTo>
                  <a:pt x="2224" y="2747"/>
                </a:lnTo>
                <a:lnTo>
                  <a:pt x="2279" y="2670"/>
                </a:lnTo>
                <a:lnTo>
                  <a:pt x="2338" y="2595"/>
                </a:lnTo>
                <a:lnTo>
                  <a:pt x="2401" y="2524"/>
                </a:lnTo>
                <a:lnTo>
                  <a:pt x="2467" y="2456"/>
                </a:lnTo>
                <a:lnTo>
                  <a:pt x="2536" y="2391"/>
                </a:lnTo>
                <a:lnTo>
                  <a:pt x="2609" y="2329"/>
                </a:lnTo>
                <a:lnTo>
                  <a:pt x="2684" y="2272"/>
                </a:lnTo>
                <a:lnTo>
                  <a:pt x="2762" y="2218"/>
                </a:lnTo>
                <a:lnTo>
                  <a:pt x="2843" y="2168"/>
                </a:lnTo>
                <a:lnTo>
                  <a:pt x="2926" y="2123"/>
                </a:lnTo>
                <a:lnTo>
                  <a:pt x="3011" y="2081"/>
                </a:lnTo>
                <a:lnTo>
                  <a:pt x="3098" y="2044"/>
                </a:lnTo>
                <a:lnTo>
                  <a:pt x="3187" y="2012"/>
                </a:lnTo>
                <a:lnTo>
                  <a:pt x="3277" y="1984"/>
                </a:lnTo>
                <a:lnTo>
                  <a:pt x="3369" y="1960"/>
                </a:lnTo>
                <a:lnTo>
                  <a:pt x="3462" y="1941"/>
                </a:lnTo>
                <a:lnTo>
                  <a:pt x="3555" y="1927"/>
                </a:lnTo>
                <a:lnTo>
                  <a:pt x="3649" y="1917"/>
                </a:lnTo>
                <a:lnTo>
                  <a:pt x="3744" y="1913"/>
                </a:lnTo>
                <a:lnTo>
                  <a:pt x="3838" y="1913"/>
                </a:lnTo>
                <a:lnTo>
                  <a:pt x="3933" y="1917"/>
                </a:lnTo>
                <a:lnTo>
                  <a:pt x="4027" y="1927"/>
                </a:lnTo>
                <a:lnTo>
                  <a:pt x="4120" y="1941"/>
                </a:lnTo>
                <a:lnTo>
                  <a:pt x="4213" y="1960"/>
                </a:lnTo>
                <a:lnTo>
                  <a:pt x="4305" y="1984"/>
                </a:lnTo>
                <a:lnTo>
                  <a:pt x="4395" y="2012"/>
                </a:lnTo>
                <a:lnTo>
                  <a:pt x="4484" y="2044"/>
                </a:lnTo>
                <a:lnTo>
                  <a:pt x="4571" y="2081"/>
                </a:lnTo>
                <a:lnTo>
                  <a:pt x="4656" y="2123"/>
                </a:lnTo>
                <a:lnTo>
                  <a:pt x="4739" y="2168"/>
                </a:lnTo>
                <a:lnTo>
                  <a:pt x="4820" y="2218"/>
                </a:lnTo>
                <a:lnTo>
                  <a:pt x="4898" y="2272"/>
                </a:lnTo>
                <a:lnTo>
                  <a:pt x="4973" y="2329"/>
                </a:lnTo>
                <a:lnTo>
                  <a:pt x="5046" y="2391"/>
                </a:lnTo>
                <a:lnTo>
                  <a:pt x="5115" y="2456"/>
                </a:lnTo>
                <a:lnTo>
                  <a:pt x="5181" y="2524"/>
                </a:lnTo>
                <a:lnTo>
                  <a:pt x="5244" y="2595"/>
                </a:lnTo>
                <a:lnTo>
                  <a:pt x="5303" y="2670"/>
                </a:lnTo>
                <a:lnTo>
                  <a:pt x="5358" y="2747"/>
                </a:lnTo>
                <a:lnTo>
                  <a:pt x="5409" y="2828"/>
                </a:lnTo>
                <a:lnTo>
                  <a:pt x="5456" y="2910"/>
                </a:lnTo>
                <a:lnTo>
                  <a:pt x="5500" y="2995"/>
                </a:lnTo>
                <a:lnTo>
                  <a:pt x="5538" y="3082"/>
                </a:lnTo>
                <a:lnTo>
                  <a:pt x="5573" y="3171"/>
                </a:lnTo>
                <a:lnTo>
                  <a:pt x="5603" y="3261"/>
                </a:lnTo>
                <a:lnTo>
                  <a:pt x="5629" y="3353"/>
                </a:lnTo>
                <a:lnTo>
                  <a:pt x="5650" y="3446"/>
                </a:lnTo>
                <a:lnTo>
                  <a:pt x="5666" y="3540"/>
                </a:lnTo>
                <a:lnTo>
                  <a:pt x="5678" y="3635"/>
                </a:lnTo>
                <a:lnTo>
                  <a:pt x="5685" y="3730"/>
                </a:lnTo>
                <a:lnTo>
                  <a:pt x="5687" y="3825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Ctr="1">
            <a:prstTxWarp prst="textArchUpPour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1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Arch Warped 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6090840" y="675000"/>
            <a:ext cx="2739960" cy="2753640"/>
          </a:xfrm>
          <a:custGeom>
            <a:avLst/>
            <a:gdLst/>
            <a:ahLst/>
            <a:rect l="0" t="0" r="r" b="b"/>
            <a:pathLst>
              <a:path w="7613" h="3826">
                <a:moveTo>
                  <a:pt x="1903" y="0"/>
                </a:moveTo>
                <a:lnTo>
                  <a:pt x="1905" y="97"/>
                </a:lnTo>
                <a:lnTo>
                  <a:pt x="1913" y="193"/>
                </a:lnTo>
                <a:lnTo>
                  <a:pt x="1925" y="289"/>
                </a:lnTo>
                <a:lnTo>
                  <a:pt x="1942" y="385"/>
                </a:lnTo>
                <a:lnTo>
                  <a:pt x="1964" y="479"/>
                </a:lnTo>
                <a:lnTo>
                  <a:pt x="1991" y="572"/>
                </a:lnTo>
                <a:lnTo>
                  <a:pt x="2022" y="664"/>
                </a:lnTo>
                <a:lnTo>
                  <a:pt x="2058" y="754"/>
                </a:lnTo>
                <a:lnTo>
                  <a:pt x="2098" y="842"/>
                </a:lnTo>
                <a:lnTo>
                  <a:pt x="2142" y="927"/>
                </a:lnTo>
                <a:lnTo>
                  <a:pt x="2191" y="1011"/>
                </a:lnTo>
                <a:lnTo>
                  <a:pt x="2244" y="1092"/>
                </a:lnTo>
                <a:lnTo>
                  <a:pt x="2302" y="1170"/>
                </a:lnTo>
                <a:lnTo>
                  <a:pt x="2362" y="1245"/>
                </a:lnTo>
                <a:lnTo>
                  <a:pt x="2427" y="1317"/>
                </a:lnTo>
                <a:lnTo>
                  <a:pt x="2495" y="1385"/>
                </a:lnTo>
                <a:lnTo>
                  <a:pt x="2567" y="1450"/>
                </a:lnTo>
                <a:lnTo>
                  <a:pt x="2641" y="1511"/>
                </a:lnTo>
                <a:lnTo>
                  <a:pt x="2719" y="1569"/>
                </a:lnTo>
                <a:lnTo>
                  <a:pt x="2800" y="1622"/>
                </a:lnTo>
                <a:lnTo>
                  <a:pt x="2883" y="1671"/>
                </a:lnTo>
                <a:lnTo>
                  <a:pt x="2968" y="1716"/>
                </a:lnTo>
                <a:lnTo>
                  <a:pt x="3056" y="1756"/>
                </a:lnTo>
                <a:lnTo>
                  <a:pt x="3145" y="1792"/>
                </a:lnTo>
                <a:lnTo>
                  <a:pt x="3236" y="1823"/>
                </a:lnTo>
                <a:lnTo>
                  <a:pt x="3329" y="1850"/>
                </a:lnTo>
                <a:lnTo>
                  <a:pt x="3423" y="1872"/>
                </a:lnTo>
                <a:lnTo>
                  <a:pt x="3518" y="1889"/>
                </a:lnTo>
                <a:lnTo>
                  <a:pt x="3614" y="1901"/>
                </a:lnTo>
                <a:lnTo>
                  <a:pt x="3710" y="1909"/>
                </a:lnTo>
                <a:lnTo>
                  <a:pt x="3806" y="1911"/>
                </a:lnTo>
                <a:lnTo>
                  <a:pt x="3902" y="1909"/>
                </a:lnTo>
                <a:lnTo>
                  <a:pt x="3998" y="1901"/>
                </a:lnTo>
                <a:lnTo>
                  <a:pt x="4094" y="1889"/>
                </a:lnTo>
                <a:lnTo>
                  <a:pt x="4189" y="1872"/>
                </a:lnTo>
                <a:lnTo>
                  <a:pt x="4283" y="1850"/>
                </a:lnTo>
                <a:lnTo>
                  <a:pt x="4376" y="1823"/>
                </a:lnTo>
                <a:lnTo>
                  <a:pt x="4467" y="1792"/>
                </a:lnTo>
                <a:lnTo>
                  <a:pt x="4556" y="1756"/>
                </a:lnTo>
                <a:lnTo>
                  <a:pt x="4644" y="1716"/>
                </a:lnTo>
                <a:lnTo>
                  <a:pt x="4729" y="1671"/>
                </a:lnTo>
                <a:lnTo>
                  <a:pt x="4812" y="1622"/>
                </a:lnTo>
                <a:lnTo>
                  <a:pt x="4893" y="1569"/>
                </a:lnTo>
                <a:lnTo>
                  <a:pt x="4971" y="1511"/>
                </a:lnTo>
                <a:lnTo>
                  <a:pt x="5045" y="1450"/>
                </a:lnTo>
                <a:lnTo>
                  <a:pt x="5117" y="1385"/>
                </a:lnTo>
                <a:lnTo>
                  <a:pt x="5185" y="1317"/>
                </a:lnTo>
                <a:lnTo>
                  <a:pt x="5250" y="1245"/>
                </a:lnTo>
                <a:lnTo>
                  <a:pt x="5310" y="1170"/>
                </a:lnTo>
                <a:lnTo>
                  <a:pt x="5368" y="1092"/>
                </a:lnTo>
                <a:lnTo>
                  <a:pt x="5421" y="1011"/>
                </a:lnTo>
                <a:lnTo>
                  <a:pt x="5470" y="927"/>
                </a:lnTo>
                <a:lnTo>
                  <a:pt x="5514" y="842"/>
                </a:lnTo>
                <a:lnTo>
                  <a:pt x="5554" y="754"/>
                </a:lnTo>
                <a:lnTo>
                  <a:pt x="5590" y="664"/>
                </a:lnTo>
                <a:lnTo>
                  <a:pt x="5621" y="572"/>
                </a:lnTo>
                <a:lnTo>
                  <a:pt x="5648" y="479"/>
                </a:lnTo>
                <a:lnTo>
                  <a:pt x="5670" y="385"/>
                </a:lnTo>
                <a:lnTo>
                  <a:pt x="5687" y="289"/>
                </a:lnTo>
                <a:lnTo>
                  <a:pt x="5699" y="193"/>
                </a:lnTo>
                <a:lnTo>
                  <a:pt x="5707" y="97"/>
                </a:lnTo>
                <a:lnTo>
                  <a:pt x="5709" y="0"/>
                </a:lnTo>
                <a:moveTo>
                  <a:pt x="0" y="0"/>
                </a:moveTo>
                <a:lnTo>
                  <a:pt x="5" y="194"/>
                </a:lnTo>
                <a:lnTo>
                  <a:pt x="20" y="387"/>
                </a:lnTo>
                <a:lnTo>
                  <a:pt x="44" y="579"/>
                </a:lnTo>
                <a:lnTo>
                  <a:pt x="78" y="770"/>
                </a:lnTo>
                <a:lnTo>
                  <a:pt x="121" y="959"/>
                </a:lnTo>
                <a:lnTo>
                  <a:pt x="175" y="1145"/>
                </a:lnTo>
                <a:lnTo>
                  <a:pt x="237" y="1328"/>
                </a:lnTo>
                <a:lnTo>
                  <a:pt x="308" y="1508"/>
                </a:lnTo>
                <a:lnTo>
                  <a:pt x="389" y="1685"/>
                </a:lnTo>
                <a:lnTo>
                  <a:pt x="478" y="1856"/>
                </a:lnTo>
                <a:lnTo>
                  <a:pt x="576" y="2023"/>
                </a:lnTo>
                <a:lnTo>
                  <a:pt x="682" y="2185"/>
                </a:lnTo>
                <a:lnTo>
                  <a:pt x="796" y="2341"/>
                </a:lnTo>
                <a:lnTo>
                  <a:pt x="918" y="2491"/>
                </a:lnTo>
                <a:lnTo>
                  <a:pt x="1047" y="2635"/>
                </a:lnTo>
                <a:lnTo>
                  <a:pt x="1184" y="2772"/>
                </a:lnTo>
                <a:lnTo>
                  <a:pt x="1327" y="2902"/>
                </a:lnTo>
                <a:lnTo>
                  <a:pt x="1476" y="3025"/>
                </a:lnTo>
                <a:lnTo>
                  <a:pt x="1632" y="3139"/>
                </a:lnTo>
                <a:lnTo>
                  <a:pt x="1793" y="3246"/>
                </a:lnTo>
                <a:lnTo>
                  <a:pt x="1959" y="3344"/>
                </a:lnTo>
                <a:lnTo>
                  <a:pt x="2130" y="3434"/>
                </a:lnTo>
                <a:lnTo>
                  <a:pt x="2305" y="3515"/>
                </a:lnTo>
                <a:lnTo>
                  <a:pt x="2484" y="3587"/>
                </a:lnTo>
                <a:lnTo>
                  <a:pt x="2667" y="3650"/>
                </a:lnTo>
                <a:lnTo>
                  <a:pt x="2852" y="3703"/>
                </a:lnTo>
                <a:lnTo>
                  <a:pt x="3040" y="3747"/>
                </a:lnTo>
                <a:lnTo>
                  <a:pt x="3230" y="3781"/>
                </a:lnTo>
                <a:lnTo>
                  <a:pt x="3421" y="3805"/>
                </a:lnTo>
                <a:lnTo>
                  <a:pt x="3613" y="3820"/>
                </a:lnTo>
                <a:lnTo>
                  <a:pt x="3806" y="3825"/>
                </a:lnTo>
                <a:lnTo>
                  <a:pt x="3999" y="3820"/>
                </a:lnTo>
                <a:lnTo>
                  <a:pt x="4191" y="3805"/>
                </a:lnTo>
                <a:lnTo>
                  <a:pt x="4382" y="3781"/>
                </a:lnTo>
                <a:lnTo>
                  <a:pt x="4572" y="3747"/>
                </a:lnTo>
                <a:lnTo>
                  <a:pt x="4760" y="3703"/>
                </a:lnTo>
                <a:lnTo>
                  <a:pt x="4945" y="3650"/>
                </a:lnTo>
                <a:lnTo>
                  <a:pt x="5128" y="3587"/>
                </a:lnTo>
                <a:lnTo>
                  <a:pt x="5307" y="3515"/>
                </a:lnTo>
                <a:lnTo>
                  <a:pt x="5482" y="3434"/>
                </a:lnTo>
                <a:lnTo>
                  <a:pt x="5653" y="3344"/>
                </a:lnTo>
                <a:lnTo>
                  <a:pt x="5819" y="3246"/>
                </a:lnTo>
                <a:lnTo>
                  <a:pt x="5980" y="3139"/>
                </a:lnTo>
                <a:lnTo>
                  <a:pt x="6136" y="3025"/>
                </a:lnTo>
                <a:lnTo>
                  <a:pt x="6285" y="2902"/>
                </a:lnTo>
                <a:lnTo>
                  <a:pt x="6428" y="2772"/>
                </a:lnTo>
                <a:lnTo>
                  <a:pt x="6565" y="2635"/>
                </a:lnTo>
                <a:lnTo>
                  <a:pt x="6694" y="2491"/>
                </a:lnTo>
                <a:lnTo>
                  <a:pt x="6816" y="2341"/>
                </a:lnTo>
                <a:lnTo>
                  <a:pt x="6930" y="2185"/>
                </a:lnTo>
                <a:lnTo>
                  <a:pt x="7036" y="2023"/>
                </a:lnTo>
                <a:lnTo>
                  <a:pt x="7134" y="1856"/>
                </a:lnTo>
                <a:lnTo>
                  <a:pt x="7223" y="1685"/>
                </a:lnTo>
                <a:lnTo>
                  <a:pt x="7304" y="1508"/>
                </a:lnTo>
                <a:lnTo>
                  <a:pt x="7375" y="1328"/>
                </a:lnTo>
                <a:lnTo>
                  <a:pt x="7437" y="1145"/>
                </a:lnTo>
                <a:lnTo>
                  <a:pt x="7491" y="959"/>
                </a:lnTo>
                <a:lnTo>
                  <a:pt x="7534" y="770"/>
                </a:lnTo>
                <a:lnTo>
                  <a:pt x="7568" y="579"/>
                </a:lnTo>
                <a:lnTo>
                  <a:pt x="7592" y="387"/>
                </a:lnTo>
                <a:lnTo>
                  <a:pt x="7607" y="194"/>
                </a:lnTo>
                <a:lnTo>
                  <a:pt x="7612" y="0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ArchDownPour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2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Arch Warped Down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3350520" y="3429000"/>
            <a:ext cx="2739960" cy="2753640"/>
          </a:xfrm>
          <a:custGeom>
            <a:avLst/>
            <a:gdLst/>
            <a:ahLst/>
            <a:rect l="0" t="0" r="r" b="b"/>
            <a:pathLst>
              <a:path w="7612" h="7650">
                <a:moveTo>
                  <a:pt x="0" y="3758"/>
                </a:moveTo>
                <a:lnTo>
                  <a:pt x="8" y="3569"/>
                </a:lnTo>
                <a:lnTo>
                  <a:pt x="25" y="3380"/>
                </a:lnTo>
                <a:lnTo>
                  <a:pt x="51" y="3192"/>
                </a:lnTo>
                <a:lnTo>
                  <a:pt x="87" y="3006"/>
                </a:lnTo>
                <a:lnTo>
                  <a:pt x="132" y="2821"/>
                </a:lnTo>
                <a:lnTo>
                  <a:pt x="186" y="2640"/>
                </a:lnTo>
                <a:lnTo>
                  <a:pt x="249" y="2461"/>
                </a:lnTo>
                <a:lnTo>
                  <a:pt x="321" y="2285"/>
                </a:lnTo>
                <a:lnTo>
                  <a:pt x="401" y="2114"/>
                </a:lnTo>
                <a:lnTo>
                  <a:pt x="490" y="1946"/>
                </a:lnTo>
                <a:lnTo>
                  <a:pt x="586" y="1783"/>
                </a:lnTo>
                <a:lnTo>
                  <a:pt x="691" y="1626"/>
                </a:lnTo>
                <a:lnTo>
                  <a:pt x="803" y="1473"/>
                </a:lnTo>
                <a:lnTo>
                  <a:pt x="923" y="1327"/>
                </a:lnTo>
                <a:lnTo>
                  <a:pt x="1050" y="1186"/>
                </a:lnTo>
                <a:lnTo>
                  <a:pt x="1183" y="1052"/>
                </a:lnTo>
                <a:lnTo>
                  <a:pt x="1323" y="925"/>
                </a:lnTo>
                <a:lnTo>
                  <a:pt x="1470" y="805"/>
                </a:lnTo>
                <a:lnTo>
                  <a:pt x="1621" y="692"/>
                </a:lnTo>
                <a:lnTo>
                  <a:pt x="1779" y="587"/>
                </a:lnTo>
                <a:lnTo>
                  <a:pt x="1941" y="490"/>
                </a:lnTo>
                <a:lnTo>
                  <a:pt x="2108" y="401"/>
                </a:lnTo>
                <a:lnTo>
                  <a:pt x="2278" y="321"/>
                </a:lnTo>
                <a:lnTo>
                  <a:pt x="2453" y="249"/>
                </a:lnTo>
                <a:lnTo>
                  <a:pt x="2631" y="186"/>
                </a:lnTo>
                <a:lnTo>
                  <a:pt x="2812" y="132"/>
                </a:lnTo>
                <a:lnTo>
                  <a:pt x="2995" y="88"/>
                </a:lnTo>
                <a:lnTo>
                  <a:pt x="3181" y="52"/>
                </a:lnTo>
                <a:lnTo>
                  <a:pt x="3368" y="25"/>
                </a:lnTo>
                <a:lnTo>
                  <a:pt x="3556" y="8"/>
                </a:lnTo>
                <a:lnTo>
                  <a:pt x="3744" y="0"/>
                </a:lnTo>
                <a:lnTo>
                  <a:pt x="3933" y="2"/>
                </a:lnTo>
                <a:lnTo>
                  <a:pt x="4121" y="13"/>
                </a:lnTo>
                <a:lnTo>
                  <a:pt x="4309" y="34"/>
                </a:lnTo>
                <a:lnTo>
                  <a:pt x="4495" y="63"/>
                </a:lnTo>
                <a:lnTo>
                  <a:pt x="4680" y="102"/>
                </a:lnTo>
                <a:lnTo>
                  <a:pt x="4863" y="151"/>
                </a:lnTo>
                <a:lnTo>
                  <a:pt x="5042" y="208"/>
                </a:lnTo>
                <a:lnTo>
                  <a:pt x="5219" y="274"/>
                </a:lnTo>
                <a:lnTo>
                  <a:pt x="5393" y="349"/>
                </a:lnTo>
                <a:lnTo>
                  <a:pt x="5562" y="432"/>
                </a:lnTo>
                <a:lnTo>
                  <a:pt x="5727" y="524"/>
                </a:lnTo>
                <a:lnTo>
                  <a:pt x="5888" y="624"/>
                </a:lnTo>
                <a:lnTo>
                  <a:pt x="6043" y="731"/>
                </a:lnTo>
                <a:lnTo>
                  <a:pt x="6193" y="847"/>
                </a:lnTo>
                <a:lnTo>
                  <a:pt x="6337" y="969"/>
                </a:lnTo>
                <a:lnTo>
                  <a:pt x="6475" y="1099"/>
                </a:lnTo>
                <a:lnTo>
                  <a:pt x="6606" y="1235"/>
                </a:lnTo>
                <a:lnTo>
                  <a:pt x="6730" y="1378"/>
                </a:lnTo>
                <a:lnTo>
                  <a:pt x="6847" y="1527"/>
                </a:lnTo>
                <a:lnTo>
                  <a:pt x="6957" y="1681"/>
                </a:lnTo>
                <a:lnTo>
                  <a:pt x="7059" y="1841"/>
                </a:lnTo>
                <a:lnTo>
                  <a:pt x="7153" y="2005"/>
                </a:lnTo>
                <a:lnTo>
                  <a:pt x="7238" y="2174"/>
                </a:lnTo>
                <a:lnTo>
                  <a:pt x="7316" y="2347"/>
                </a:lnTo>
                <a:lnTo>
                  <a:pt x="7384" y="2524"/>
                </a:lnTo>
                <a:lnTo>
                  <a:pt x="7444" y="2704"/>
                </a:lnTo>
                <a:lnTo>
                  <a:pt x="7495" y="2887"/>
                </a:lnTo>
                <a:lnTo>
                  <a:pt x="7536" y="3072"/>
                </a:lnTo>
                <a:lnTo>
                  <a:pt x="7569" y="3259"/>
                </a:lnTo>
                <a:lnTo>
                  <a:pt x="7592" y="3447"/>
                </a:lnTo>
                <a:lnTo>
                  <a:pt x="7606" y="3636"/>
                </a:lnTo>
                <a:lnTo>
                  <a:pt x="7611" y="3825"/>
                </a:lnTo>
                <a:lnTo>
                  <a:pt x="7606" y="4015"/>
                </a:lnTo>
                <a:lnTo>
                  <a:pt x="7592" y="4204"/>
                </a:lnTo>
                <a:lnTo>
                  <a:pt x="7569" y="4392"/>
                </a:lnTo>
                <a:lnTo>
                  <a:pt x="7536" y="4579"/>
                </a:lnTo>
                <a:lnTo>
                  <a:pt x="7494" y="4764"/>
                </a:lnTo>
                <a:lnTo>
                  <a:pt x="7444" y="4947"/>
                </a:lnTo>
                <a:lnTo>
                  <a:pt x="7384" y="5127"/>
                </a:lnTo>
                <a:lnTo>
                  <a:pt x="7315" y="5303"/>
                </a:lnTo>
                <a:lnTo>
                  <a:pt x="7238" y="5476"/>
                </a:lnTo>
                <a:lnTo>
                  <a:pt x="7152" y="5645"/>
                </a:lnTo>
                <a:lnTo>
                  <a:pt x="7058" y="5810"/>
                </a:lnTo>
                <a:lnTo>
                  <a:pt x="6956" y="5970"/>
                </a:lnTo>
                <a:lnTo>
                  <a:pt x="6847" y="6124"/>
                </a:lnTo>
                <a:lnTo>
                  <a:pt x="6730" y="6273"/>
                </a:lnTo>
                <a:lnTo>
                  <a:pt x="6605" y="6415"/>
                </a:lnTo>
                <a:lnTo>
                  <a:pt x="6474" y="6552"/>
                </a:lnTo>
                <a:lnTo>
                  <a:pt x="6336" y="6681"/>
                </a:lnTo>
                <a:lnTo>
                  <a:pt x="6192" y="6804"/>
                </a:lnTo>
                <a:lnTo>
                  <a:pt x="6042" y="6919"/>
                </a:lnTo>
                <a:lnTo>
                  <a:pt x="5887" y="7027"/>
                </a:lnTo>
                <a:lnTo>
                  <a:pt x="5727" y="7127"/>
                </a:lnTo>
                <a:lnTo>
                  <a:pt x="5561" y="7218"/>
                </a:lnTo>
                <a:lnTo>
                  <a:pt x="5392" y="7302"/>
                </a:lnTo>
                <a:lnTo>
                  <a:pt x="5218" y="7376"/>
                </a:lnTo>
                <a:lnTo>
                  <a:pt x="5042" y="7442"/>
                </a:lnTo>
                <a:lnTo>
                  <a:pt x="4862" y="7500"/>
                </a:lnTo>
                <a:lnTo>
                  <a:pt x="4679" y="7548"/>
                </a:lnTo>
                <a:lnTo>
                  <a:pt x="4494" y="7587"/>
                </a:lnTo>
                <a:lnTo>
                  <a:pt x="4308" y="7616"/>
                </a:lnTo>
                <a:lnTo>
                  <a:pt x="4120" y="7637"/>
                </a:lnTo>
                <a:lnTo>
                  <a:pt x="3932" y="7648"/>
                </a:lnTo>
                <a:lnTo>
                  <a:pt x="3743" y="7649"/>
                </a:lnTo>
                <a:lnTo>
                  <a:pt x="3555" y="7642"/>
                </a:lnTo>
                <a:lnTo>
                  <a:pt x="3367" y="7625"/>
                </a:lnTo>
                <a:lnTo>
                  <a:pt x="3180" y="7598"/>
                </a:lnTo>
                <a:lnTo>
                  <a:pt x="2995" y="7562"/>
                </a:lnTo>
                <a:lnTo>
                  <a:pt x="2811" y="7517"/>
                </a:lnTo>
                <a:lnTo>
                  <a:pt x="2630" y="7463"/>
                </a:lnTo>
                <a:lnTo>
                  <a:pt x="2452" y="7400"/>
                </a:lnTo>
                <a:lnTo>
                  <a:pt x="2278" y="7328"/>
                </a:lnTo>
                <a:lnTo>
                  <a:pt x="2107" y="7248"/>
                </a:lnTo>
                <a:lnTo>
                  <a:pt x="1940" y="7159"/>
                </a:lnTo>
                <a:lnTo>
                  <a:pt x="1778" y="7062"/>
                </a:lnTo>
                <a:lnTo>
                  <a:pt x="1621" y="6957"/>
                </a:lnTo>
                <a:lnTo>
                  <a:pt x="1469" y="6845"/>
                </a:lnTo>
                <a:lnTo>
                  <a:pt x="1323" y="6724"/>
                </a:lnTo>
                <a:lnTo>
                  <a:pt x="1183" y="6597"/>
                </a:lnTo>
                <a:lnTo>
                  <a:pt x="1049" y="6463"/>
                </a:lnTo>
                <a:lnTo>
                  <a:pt x="922" y="6323"/>
                </a:lnTo>
                <a:lnTo>
                  <a:pt x="803" y="6176"/>
                </a:lnTo>
                <a:lnTo>
                  <a:pt x="691" y="6024"/>
                </a:lnTo>
                <a:lnTo>
                  <a:pt x="586" y="5866"/>
                </a:lnTo>
                <a:lnTo>
                  <a:pt x="489" y="5703"/>
                </a:lnTo>
                <a:lnTo>
                  <a:pt x="401" y="5535"/>
                </a:lnTo>
                <a:lnTo>
                  <a:pt x="321" y="5364"/>
                </a:lnTo>
                <a:lnTo>
                  <a:pt x="249" y="5188"/>
                </a:lnTo>
                <a:lnTo>
                  <a:pt x="186" y="5009"/>
                </a:lnTo>
                <a:lnTo>
                  <a:pt x="132" y="4828"/>
                </a:lnTo>
                <a:lnTo>
                  <a:pt x="87" y="4643"/>
                </a:lnTo>
                <a:lnTo>
                  <a:pt x="51" y="4457"/>
                </a:lnTo>
                <a:lnTo>
                  <a:pt x="25" y="4269"/>
                </a:lnTo>
                <a:lnTo>
                  <a:pt x="7" y="4080"/>
                </a:lnTo>
                <a:lnTo>
                  <a:pt x="0" y="3891"/>
                </a:lnTo>
                <a:moveTo>
                  <a:pt x="1902" y="3791"/>
                </a:moveTo>
                <a:lnTo>
                  <a:pt x="1906" y="3696"/>
                </a:lnTo>
                <a:lnTo>
                  <a:pt x="1915" y="3602"/>
                </a:lnTo>
                <a:lnTo>
                  <a:pt x="1928" y="3508"/>
                </a:lnTo>
                <a:lnTo>
                  <a:pt x="1946" y="3415"/>
                </a:lnTo>
                <a:lnTo>
                  <a:pt x="1969" y="3323"/>
                </a:lnTo>
                <a:lnTo>
                  <a:pt x="1996" y="3232"/>
                </a:lnTo>
                <a:lnTo>
                  <a:pt x="2027" y="3143"/>
                </a:lnTo>
                <a:lnTo>
                  <a:pt x="2063" y="3055"/>
                </a:lnTo>
                <a:lnTo>
                  <a:pt x="2103" y="2969"/>
                </a:lnTo>
                <a:lnTo>
                  <a:pt x="2147" y="2885"/>
                </a:lnTo>
                <a:lnTo>
                  <a:pt x="2195" y="2804"/>
                </a:lnTo>
                <a:lnTo>
                  <a:pt x="2248" y="2725"/>
                </a:lnTo>
                <a:lnTo>
                  <a:pt x="2304" y="2649"/>
                </a:lnTo>
                <a:lnTo>
                  <a:pt x="2364" y="2576"/>
                </a:lnTo>
                <a:lnTo>
                  <a:pt x="2427" y="2505"/>
                </a:lnTo>
                <a:lnTo>
                  <a:pt x="2494" y="2438"/>
                </a:lnTo>
                <a:lnTo>
                  <a:pt x="2564" y="2375"/>
                </a:lnTo>
                <a:lnTo>
                  <a:pt x="2637" y="2315"/>
                </a:lnTo>
                <a:lnTo>
                  <a:pt x="2713" y="2258"/>
                </a:lnTo>
                <a:lnTo>
                  <a:pt x="2791" y="2206"/>
                </a:lnTo>
                <a:lnTo>
                  <a:pt x="2872" y="2157"/>
                </a:lnTo>
                <a:lnTo>
                  <a:pt x="2956" y="2113"/>
                </a:lnTo>
                <a:lnTo>
                  <a:pt x="3041" y="2073"/>
                </a:lnTo>
                <a:lnTo>
                  <a:pt x="3129" y="2037"/>
                </a:lnTo>
                <a:lnTo>
                  <a:pt x="3218" y="2005"/>
                </a:lnTo>
                <a:lnTo>
                  <a:pt x="3308" y="1978"/>
                </a:lnTo>
                <a:lnTo>
                  <a:pt x="3400" y="1956"/>
                </a:lnTo>
                <a:lnTo>
                  <a:pt x="3492" y="1938"/>
                </a:lnTo>
                <a:lnTo>
                  <a:pt x="3586" y="1925"/>
                </a:lnTo>
                <a:lnTo>
                  <a:pt x="3680" y="1916"/>
                </a:lnTo>
                <a:lnTo>
                  <a:pt x="3774" y="1912"/>
                </a:lnTo>
                <a:lnTo>
                  <a:pt x="3868" y="1913"/>
                </a:lnTo>
                <a:lnTo>
                  <a:pt x="3963" y="1919"/>
                </a:lnTo>
                <a:lnTo>
                  <a:pt x="4056" y="1929"/>
                </a:lnTo>
                <a:lnTo>
                  <a:pt x="4150" y="1944"/>
                </a:lnTo>
                <a:lnTo>
                  <a:pt x="4242" y="1963"/>
                </a:lnTo>
                <a:lnTo>
                  <a:pt x="4333" y="1987"/>
                </a:lnTo>
                <a:lnTo>
                  <a:pt x="4423" y="2016"/>
                </a:lnTo>
                <a:lnTo>
                  <a:pt x="4512" y="2049"/>
                </a:lnTo>
                <a:lnTo>
                  <a:pt x="4598" y="2086"/>
                </a:lnTo>
                <a:lnTo>
                  <a:pt x="4683" y="2128"/>
                </a:lnTo>
                <a:lnTo>
                  <a:pt x="4766" y="2174"/>
                </a:lnTo>
                <a:lnTo>
                  <a:pt x="4846" y="2223"/>
                </a:lnTo>
                <a:lnTo>
                  <a:pt x="4924" y="2277"/>
                </a:lnTo>
                <a:lnTo>
                  <a:pt x="4999" y="2335"/>
                </a:lnTo>
                <a:lnTo>
                  <a:pt x="5071" y="2396"/>
                </a:lnTo>
                <a:lnTo>
                  <a:pt x="5139" y="2461"/>
                </a:lnTo>
                <a:lnTo>
                  <a:pt x="5205" y="2529"/>
                </a:lnTo>
                <a:lnTo>
                  <a:pt x="5267" y="2600"/>
                </a:lnTo>
                <a:lnTo>
                  <a:pt x="5326" y="2675"/>
                </a:lnTo>
                <a:lnTo>
                  <a:pt x="5381" y="2752"/>
                </a:lnTo>
                <a:lnTo>
                  <a:pt x="5432" y="2832"/>
                </a:lnTo>
                <a:lnTo>
                  <a:pt x="5479" y="2914"/>
                </a:lnTo>
                <a:lnTo>
                  <a:pt x="5521" y="2998"/>
                </a:lnTo>
                <a:lnTo>
                  <a:pt x="5560" y="3085"/>
                </a:lnTo>
                <a:lnTo>
                  <a:pt x="5594" y="3173"/>
                </a:lnTo>
                <a:lnTo>
                  <a:pt x="5624" y="3263"/>
                </a:lnTo>
                <a:lnTo>
                  <a:pt x="5650" y="3354"/>
                </a:lnTo>
                <a:lnTo>
                  <a:pt x="5671" y="3447"/>
                </a:lnTo>
                <a:lnTo>
                  <a:pt x="5687" y="3540"/>
                </a:lnTo>
                <a:lnTo>
                  <a:pt x="5699" y="3634"/>
                </a:lnTo>
                <a:lnTo>
                  <a:pt x="5706" y="3729"/>
                </a:lnTo>
                <a:lnTo>
                  <a:pt x="5708" y="3824"/>
                </a:lnTo>
                <a:lnTo>
                  <a:pt x="5706" y="3918"/>
                </a:lnTo>
                <a:lnTo>
                  <a:pt x="5699" y="4013"/>
                </a:lnTo>
                <a:lnTo>
                  <a:pt x="5687" y="4107"/>
                </a:lnTo>
                <a:lnTo>
                  <a:pt x="5671" y="4200"/>
                </a:lnTo>
                <a:lnTo>
                  <a:pt x="5650" y="4293"/>
                </a:lnTo>
                <a:lnTo>
                  <a:pt x="5625" y="4384"/>
                </a:lnTo>
                <a:lnTo>
                  <a:pt x="5595" y="4474"/>
                </a:lnTo>
                <a:lnTo>
                  <a:pt x="5560" y="4562"/>
                </a:lnTo>
                <a:lnTo>
                  <a:pt x="5522" y="4649"/>
                </a:lnTo>
                <a:lnTo>
                  <a:pt x="5479" y="4733"/>
                </a:lnTo>
                <a:lnTo>
                  <a:pt x="5432" y="4816"/>
                </a:lnTo>
                <a:lnTo>
                  <a:pt x="5381" y="4895"/>
                </a:lnTo>
                <a:lnTo>
                  <a:pt x="5326" y="4973"/>
                </a:lnTo>
                <a:lnTo>
                  <a:pt x="5268" y="5047"/>
                </a:lnTo>
                <a:lnTo>
                  <a:pt x="5206" y="5118"/>
                </a:lnTo>
                <a:lnTo>
                  <a:pt x="5140" y="5186"/>
                </a:lnTo>
                <a:lnTo>
                  <a:pt x="5071" y="5251"/>
                </a:lnTo>
                <a:lnTo>
                  <a:pt x="4999" y="5313"/>
                </a:lnTo>
                <a:lnTo>
                  <a:pt x="4924" y="5370"/>
                </a:lnTo>
                <a:lnTo>
                  <a:pt x="4847" y="5424"/>
                </a:lnTo>
                <a:lnTo>
                  <a:pt x="4767" y="5474"/>
                </a:lnTo>
                <a:lnTo>
                  <a:pt x="4684" y="5520"/>
                </a:lnTo>
                <a:lnTo>
                  <a:pt x="4599" y="5562"/>
                </a:lnTo>
                <a:lnTo>
                  <a:pt x="4513" y="5599"/>
                </a:lnTo>
                <a:lnTo>
                  <a:pt x="4424" y="5632"/>
                </a:lnTo>
                <a:lnTo>
                  <a:pt x="4334" y="5661"/>
                </a:lnTo>
                <a:lnTo>
                  <a:pt x="4243" y="5685"/>
                </a:lnTo>
                <a:lnTo>
                  <a:pt x="4151" y="5704"/>
                </a:lnTo>
                <a:lnTo>
                  <a:pt x="4057" y="5719"/>
                </a:lnTo>
                <a:lnTo>
                  <a:pt x="3964" y="5729"/>
                </a:lnTo>
                <a:lnTo>
                  <a:pt x="3869" y="5735"/>
                </a:lnTo>
                <a:lnTo>
                  <a:pt x="3775" y="5736"/>
                </a:lnTo>
                <a:lnTo>
                  <a:pt x="3681" y="5732"/>
                </a:lnTo>
                <a:lnTo>
                  <a:pt x="3587" y="5723"/>
                </a:lnTo>
                <a:lnTo>
                  <a:pt x="3493" y="5710"/>
                </a:lnTo>
                <a:lnTo>
                  <a:pt x="3401" y="5692"/>
                </a:lnTo>
                <a:lnTo>
                  <a:pt x="3309" y="5670"/>
                </a:lnTo>
                <a:lnTo>
                  <a:pt x="3218" y="5643"/>
                </a:lnTo>
                <a:lnTo>
                  <a:pt x="3129" y="5611"/>
                </a:lnTo>
                <a:lnTo>
                  <a:pt x="3042" y="5576"/>
                </a:lnTo>
                <a:lnTo>
                  <a:pt x="2957" y="5535"/>
                </a:lnTo>
                <a:lnTo>
                  <a:pt x="2873" y="5491"/>
                </a:lnTo>
                <a:lnTo>
                  <a:pt x="2792" y="5443"/>
                </a:lnTo>
                <a:lnTo>
                  <a:pt x="2714" y="5390"/>
                </a:lnTo>
                <a:lnTo>
                  <a:pt x="2638" y="5334"/>
                </a:lnTo>
                <a:lnTo>
                  <a:pt x="2565" y="5274"/>
                </a:lnTo>
                <a:lnTo>
                  <a:pt x="2495" y="5210"/>
                </a:lnTo>
                <a:lnTo>
                  <a:pt x="2428" y="5143"/>
                </a:lnTo>
                <a:lnTo>
                  <a:pt x="2364" y="5073"/>
                </a:lnTo>
                <a:lnTo>
                  <a:pt x="2304" y="5000"/>
                </a:lnTo>
                <a:lnTo>
                  <a:pt x="2248" y="4924"/>
                </a:lnTo>
                <a:lnTo>
                  <a:pt x="2196" y="4845"/>
                </a:lnTo>
                <a:lnTo>
                  <a:pt x="2148" y="4764"/>
                </a:lnTo>
                <a:lnTo>
                  <a:pt x="2103" y="4680"/>
                </a:lnTo>
                <a:lnTo>
                  <a:pt x="2063" y="4594"/>
                </a:lnTo>
                <a:lnTo>
                  <a:pt x="2027" y="4506"/>
                </a:lnTo>
                <a:lnTo>
                  <a:pt x="1996" y="4417"/>
                </a:lnTo>
                <a:lnTo>
                  <a:pt x="1969" y="4326"/>
                </a:lnTo>
                <a:lnTo>
                  <a:pt x="1946" y="4234"/>
                </a:lnTo>
                <a:lnTo>
                  <a:pt x="1928" y="4141"/>
                </a:lnTo>
                <a:lnTo>
                  <a:pt x="1915" y="4047"/>
                </a:lnTo>
                <a:lnTo>
                  <a:pt x="1906" y="3953"/>
                </a:lnTo>
                <a:lnTo>
                  <a:pt x="1902" y="3858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CirclePour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Warped Circle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58" name="CustomShape 4"/>
          <p:cNvSpPr/>
          <p:nvPr/>
        </p:nvSpPr>
        <p:spPr>
          <a:xfrm>
            <a:off x="8831160" y="3429000"/>
            <a:ext cx="2739960" cy="2753640"/>
          </a:xfrm>
          <a:custGeom>
            <a:avLst/>
            <a:gdLst/>
            <a:ahLst/>
            <a:rect l="0" t="0" r="r" b="b"/>
            <a:pathLst>
              <a:path w="7613" h="7650">
                <a:moveTo>
                  <a:pt x="0" y="3825"/>
                </a:moveTo>
                <a:lnTo>
                  <a:pt x="5" y="3631"/>
                </a:lnTo>
                <a:lnTo>
                  <a:pt x="20" y="3438"/>
                </a:lnTo>
                <a:lnTo>
                  <a:pt x="44" y="3246"/>
                </a:lnTo>
                <a:lnTo>
                  <a:pt x="78" y="3055"/>
                </a:lnTo>
                <a:lnTo>
                  <a:pt x="121" y="2866"/>
                </a:lnTo>
                <a:lnTo>
                  <a:pt x="175" y="2680"/>
                </a:lnTo>
                <a:lnTo>
                  <a:pt x="237" y="2497"/>
                </a:lnTo>
                <a:lnTo>
                  <a:pt x="308" y="2317"/>
                </a:lnTo>
                <a:lnTo>
                  <a:pt x="389" y="2140"/>
                </a:lnTo>
                <a:lnTo>
                  <a:pt x="478" y="1969"/>
                </a:lnTo>
                <a:lnTo>
                  <a:pt x="576" y="1802"/>
                </a:lnTo>
                <a:lnTo>
                  <a:pt x="682" y="1640"/>
                </a:lnTo>
                <a:lnTo>
                  <a:pt x="796" y="1484"/>
                </a:lnTo>
                <a:lnTo>
                  <a:pt x="918" y="1334"/>
                </a:lnTo>
                <a:lnTo>
                  <a:pt x="1047" y="1190"/>
                </a:lnTo>
                <a:lnTo>
                  <a:pt x="1184" y="1053"/>
                </a:lnTo>
                <a:lnTo>
                  <a:pt x="1327" y="923"/>
                </a:lnTo>
                <a:lnTo>
                  <a:pt x="1476" y="800"/>
                </a:lnTo>
                <a:lnTo>
                  <a:pt x="1632" y="686"/>
                </a:lnTo>
                <a:lnTo>
                  <a:pt x="1793" y="579"/>
                </a:lnTo>
                <a:lnTo>
                  <a:pt x="1959" y="481"/>
                </a:lnTo>
                <a:lnTo>
                  <a:pt x="2130" y="391"/>
                </a:lnTo>
                <a:lnTo>
                  <a:pt x="2305" y="310"/>
                </a:lnTo>
                <a:lnTo>
                  <a:pt x="2484" y="238"/>
                </a:lnTo>
                <a:lnTo>
                  <a:pt x="2667" y="175"/>
                </a:lnTo>
                <a:lnTo>
                  <a:pt x="2852" y="122"/>
                </a:lnTo>
                <a:lnTo>
                  <a:pt x="3040" y="78"/>
                </a:lnTo>
                <a:lnTo>
                  <a:pt x="3230" y="44"/>
                </a:lnTo>
                <a:lnTo>
                  <a:pt x="3421" y="20"/>
                </a:lnTo>
                <a:lnTo>
                  <a:pt x="3613" y="5"/>
                </a:lnTo>
                <a:lnTo>
                  <a:pt x="3806" y="0"/>
                </a:lnTo>
                <a:lnTo>
                  <a:pt x="3999" y="5"/>
                </a:lnTo>
                <a:lnTo>
                  <a:pt x="4191" y="20"/>
                </a:lnTo>
                <a:lnTo>
                  <a:pt x="4382" y="44"/>
                </a:lnTo>
                <a:lnTo>
                  <a:pt x="4572" y="78"/>
                </a:lnTo>
                <a:lnTo>
                  <a:pt x="4760" y="122"/>
                </a:lnTo>
                <a:lnTo>
                  <a:pt x="4945" y="175"/>
                </a:lnTo>
                <a:lnTo>
                  <a:pt x="5128" y="238"/>
                </a:lnTo>
                <a:lnTo>
                  <a:pt x="5307" y="310"/>
                </a:lnTo>
                <a:lnTo>
                  <a:pt x="5482" y="391"/>
                </a:lnTo>
                <a:lnTo>
                  <a:pt x="5653" y="481"/>
                </a:lnTo>
                <a:lnTo>
                  <a:pt x="5819" y="579"/>
                </a:lnTo>
                <a:lnTo>
                  <a:pt x="5980" y="686"/>
                </a:lnTo>
                <a:lnTo>
                  <a:pt x="6136" y="800"/>
                </a:lnTo>
                <a:lnTo>
                  <a:pt x="6285" y="923"/>
                </a:lnTo>
                <a:lnTo>
                  <a:pt x="6428" y="1053"/>
                </a:lnTo>
                <a:lnTo>
                  <a:pt x="6565" y="1190"/>
                </a:lnTo>
                <a:lnTo>
                  <a:pt x="6694" y="1334"/>
                </a:lnTo>
                <a:lnTo>
                  <a:pt x="6816" y="1484"/>
                </a:lnTo>
                <a:lnTo>
                  <a:pt x="6930" y="1640"/>
                </a:lnTo>
                <a:lnTo>
                  <a:pt x="7036" y="1802"/>
                </a:lnTo>
                <a:lnTo>
                  <a:pt x="7134" y="1969"/>
                </a:lnTo>
                <a:lnTo>
                  <a:pt x="7223" y="2140"/>
                </a:lnTo>
                <a:lnTo>
                  <a:pt x="7304" y="2317"/>
                </a:lnTo>
                <a:lnTo>
                  <a:pt x="7375" y="2497"/>
                </a:lnTo>
                <a:lnTo>
                  <a:pt x="7437" y="2680"/>
                </a:lnTo>
                <a:lnTo>
                  <a:pt x="7491" y="2866"/>
                </a:lnTo>
                <a:lnTo>
                  <a:pt x="7534" y="3055"/>
                </a:lnTo>
                <a:lnTo>
                  <a:pt x="7568" y="3246"/>
                </a:lnTo>
                <a:lnTo>
                  <a:pt x="7592" y="3438"/>
                </a:lnTo>
                <a:lnTo>
                  <a:pt x="7607" y="3631"/>
                </a:lnTo>
                <a:lnTo>
                  <a:pt x="7612" y="3825"/>
                </a:lnTo>
                <a:moveTo>
                  <a:pt x="1903" y="3825"/>
                </a:moveTo>
                <a:lnTo>
                  <a:pt x="1905" y="3730"/>
                </a:lnTo>
                <a:lnTo>
                  <a:pt x="1912" y="3635"/>
                </a:lnTo>
                <a:lnTo>
                  <a:pt x="1924" y="3540"/>
                </a:lnTo>
                <a:lnTo>
                  <a:pt x="1941" y="3446"/>
                </a:lnTo>
                <a:lnTo>
                  <a:pt x="1962" y="3353"/>
                </a:lnTo>
                <a:lnTo>
                  <a:pt x="1987" y="3261"/>
                </a:lnTo>
                <a:lnTo>
                  <a:pt x="2018" y="3171"/>
                </a:lnTo>
                <a:lnTo>
                  <a:pt x="2052" y="3082"/>
                </a:lnTo>
                <a:lnTo>
                  <a:pt x="2091" y="2995"/>
                </a:lnTo>
                <a:lnTo>
                  <a:pt x="2134" y="2910"/>
                </a:lnTo>
                <a:lnTo>
                  <a:pt x="2182" y="2828"/>
                </a:lnTo>
                <a:lnTo>
                  <a:pt x="2233" y="2747"/>
                </a:lnTo>
                <a:lnTo>
                  <a:pt x="2289" y="2670"/>
                </a:lnTo>
                <a:lnTo>
                  <a:pt x="2348" y="2595"/>
                </a:lnTo>
                <a:lnTo>
                  <a:pt x="2411" y="2524"/>
                </a:lnTo>
                <a:lnTo>
                  <a:pt x="2477" y="2456"/>
                </a:lnTo>
                <a:lnTo>
                  <a:pt x="2546" y="2391"/>
                </a:lnTo>
                <a:lnTo>
                  <a:pt x="2619" y="2329"/>
                </a:lnTo>
                <a:lnTo>
                  <a:pt x="2695" y="2272"/>
                </a:lnTo>
                <a:lnTo>
                  <a:pt x="2773" y="2218"/>
                </a:lnTo>
                <a:lnTo>
                  <a:pt x="2854" y="2168"/>
                </a:lnTo>
                <a:lnTo>
                  <a:pt x="2938" y="2123"/>
                </a:lnTo>
                <a:lnTo>
                  <a:pt x="3023" y="2081"/>
                </a:lnTo>
                <a:lnTo>
                  <a:pt x="3111" y="2044"/>
                </a:lnTo>
                <a:lnTo>
                  <a:pt x="3200" y="2012"/>
                </a:lnTo>
                <a:lnTo>
                  <a:pt x="3290" y="1984"/>
                </a:lnTo>
                <a:lnTo>
                  <a:pt x="3382" y="1960"/>
                </a:lnTo>
                <a:lnTo>
                  <a:pt x="3475" y="1941"/>
                </a:lnTo>
                <a:lnTo>
                  <a:pt x="3569" y="1927"/>
                </a:lnTo>
                <a:lnTo>
                  <a:pt x="3664" y="1917"/>
                </a:lnTo>
                <a:lnTo>
                  <a:pt x="3759" y="1913"/>
                </a:lnTo>
                <a:lnTo>
                  <a:pt x="3853" y="1913"/>
                </a:lnTo>
                <a:lnTo>
                  <a:pt x="3948" y="1917"/>
                </a:lnTo>
                <a:lnTo>
                  <a:pt x="4043" y="1927"/>
                </a:lnTo>
                <a:lnTo>
                  <a:pt x="4137" y="1941"/>
                </a:lnTo>
                <a:lnTo>
                  <a:pt x="4230" y="1960"/>
                </a:lnTo>
                <a:lnTo>
                  <a:pt x="4322" y="1984"/>
                </a:lnTo>
                <a:lnTo>
                  <a:pt x="4412" y="2012"/>
                </a:lnTo>
                <a:lnTo>
                  <a:pt x="4501" y="2044"/>
                </a:lnTo>
                <a:lnTo>
                  <a:pt x="4589" y="2081"/>
                </a:lnTo>
                <a:lnTo>
                  <a:pt x="4674" y="2123"/>
                </a:lnTo>
                <a:lnTo>
                  <a:pt x="4758" y="2168"/>
                </a:lnTo>
                <a:lnTo>
                  <a:pt x="4839" y="2218"/>
                </a:lnTo>
                <a:lnTo>
                  <a:pt x="4917" y="2272"/>
                </a:lnTo>
                <a:lnTo>
                  <a:pt x="4993" y="2329"/>
                </a:lnTo>
                <a:lnTo>
                  <a:pt x="5066" y="2391"/>
                </a:lnTo>
                <a:lnTo>
                  <a:pt x="5135" y="2456"/>
                </a:lnTo>
                <a:lnTo>
                  <a:pt x="5201" y="2524"/>
                </a:lnTo>
                <a:lnTo>
                  <a:pt x="5264" y="2595"/>
                </a:lnTo>
                <a:lnTo>
                  <a:pt x="5323" y="2670"/>
                </a:lnTo>
                <a:lnTo>
                  <a:pt x="5379" y="2747"/>
                </a:lnTo>
                <a:lnTo>
                  <a:pt x="5430" y="2828"/>
                </a:lnTo>
                <a:lnTo>
                  <a:pt x="5478" y="2910"/>
                </a:lnTo>
                <a:lnTo>
                  <a:pt x="5521" y="2995"/>
                </a:lnTo>
                <a:lnTo>
                  <a:pt x="5560" y="3082"/>
                </a:lnTo>
                <a:lnTo>
                  <a:pt x="5594" y="3171"/>
                </a:lnTo>
                <a:lnTo>
                  <a:pt x="5625" y="3261"/>
                </a:lnTo>
                <a:lnTo>
                  <a:pt x="5650" y="3353"/>
                </a:lnTo>
                <a:lnTo>
                  <a:pt x="5671" y="3446"/>
                </a:lnTo>
                <a:lnTo>
                  <a:pt x="5688" y="3540"/>
                </a:lnTo>
                <a:lnTo>
                  <a:pt x="5700" y="3635"/>
                </a:lnTo>
                <a:lnTo>
                  <a:pt x="5707" y="3730"/>
                </a:lnTo>
                <a:lnTo>
                  <a:pt x="5709" y="3825"/>
                </a:lnTo>
                <a:moveTo>
                  <a:pt x="2157" y="2868"/>
                </a:moveTo>
                <a:lnTo>
                  <a:pt x="5454" y="2868"/>
                </a:lnTo>
                <a:moveTo>
                  <a:pt x="2157" y="4781"/>
                </a:moveTo>
                <a:lnTo>
                  <a:pt x="5454" y="4781"/>
                </a:lnTo>
                <a:moveTo>
                  <a:pt x="1903" y="3825"/>
                </a:moveTo>
                <a:lnTo>
                  <a:pt x="1905" y="3922"/>
                </a:lnTo>
                <a:lnTo>
                  <a:pt x="1913" y="4018"/>
                </a:lnTo>
                <a:lnTo>
                  <a:pt x="1925" y="4114"/>
                </a:lnTo>
                <a:lnTo>
                  <a:pt x="1942" y="4210"/>
                </a:lnTo>
                <a:lnTo>
                  <a:pt x="1964" y="4304"/>
                </a:lnTo>
                <a:lnTo>
                  <a:pt x="1991" y="4397"/>
                </a:lnTo>
                <a:lnTo>
                  <a:pt x="2022" y="4489"/>
                </a:lnTo>
                <a:lnTo>
                  <a:pt x="2058" y="4579"/>
                </a:lnTo>
                <a:lnTo>
                  <a:pt x="2098" y="4667"/>
                </a:lnTo>
                <a:lnTo>
                  <a:pt x="2142" y="4752"/>
                </a:lnTo>
                <a:lnTo>
                  <a:pt x="2191" y="4836"/>
                </a:lnTo>
                <a:lnTo>
                  <a:pt x="2244" y="4917"/>
                </a:lnTo>
                <a:lnTo>
                  <a:pt x="2302" y="4995"/>
                </a:lnTo>
                <a:lnTo>
                  <a:pt x="2362" y="5070"/>
                </a:lnTo>
                <a:lnTo>
                  <a:pt x="2427" y="5142"/>
                </a:lnTo>
                <a:lnTo>
                  <a:pt x="2495" y="5210"/>
                </a:lnTo>
                <a:lnTo>
                  <a:pt x="2567" y="5275"/>
                </a:lnTo>
                <a:lnTo>
                  <a:pt x="2641" y="5336"/>
                </a:lnTo>
                <a:lnTo>
                  <a:pt x="2719" y="5394"/>
                </a:lnTo>
                <a:lnTo>
                  <a:pt x="2800" y="5447"/>
                </a:lnTo>
                <a:lnTo>
                  <a:pt x="2883" y="5496"/>
                </a:lnTo>
                <a:lnTo>
                  <a:pt x="2968" y="5541"/>
                </a:lnTo>
                <a:lnTo>
                  <a:pt x="3056" y="5581"/>
                </a:lnTo>
                <a:lnTo>
                  <a:pt x="3145" y="5617"/>
                </a:lnTo>
                <a:lnTo>
                  <a:pt x="3236" y="5648"/>
                </a:lnTo>
                <a:lnTo>
                  <a:pt x="3329" y="5675"/>
                </a:lnTo>
                <a:lnTo>
                  <a:pt x="3423" y="5697"/>
                </a:lnTo>
                <a:lnTo>
                  <a:pt x="3518" y="5714"/>
                </a:lnTo>
                <a:lnTo>
                  <a:pt x="3614" y="5726"/>
                </a:lnTo>
                <a:lnTo>
                  <a:pt x="3710" y="5734"/>
                </a:lnTo>
                <a:lnTo>
                  <a:pt x="3806" y="5736"/>
                </a:lnTo>
                <a:lnTo>
                  <a:pt x="3902" y="5734"/>
                </a:lnTo>
                <a:lnTo>
                  <a:pt x="3998" y="5726"/>
                </a:lnTo>
                <a:lnTo>
                  <a:pt x="4094" y="5714"/>
                </a:lnTo>
                <a:lnTo>
                  <a:pt x="4189" y="5697"/>
                </a:lnTo>
                <a:lnTo>
                  <a:pt x="4283" y="5675"/>
                </a:lnTo>
                <a:lnTo>
                  <a:pt x="4376" y="5648"/>
                </a:lnTo>
                <a:lnTo>
                  <a:pt x="4467" y="5617"/>
                </a:lnTo>
                <a:lnTo>
                  <a:pt x="4556" y="5581"/>
                </a:lnTo>
                <a:lnTo>
                  <a:pt x="4644" y="5541"/>
                </a:lnTo>
                <a:lnTo>
                  <a:pt x="4729" y="5496"/>
                </a:lnTo>
                <a:lnTo>
                  <a:pt x="4812" y="5447"/>
                </a:lnTo>
                <a:lnTo>
                  <a:pt x="4893" y="5394"/>
                </a:lnTo>
                <a:lnTo>
                  <a:pt x="4971" y="5336"/>
                </a:lnTo>
                <a:lnTo>
                  <a:pt x="5045" y="5275"/>
                </a:lnTo>
                <a:lnTo>
                  <a:pt x="5117" y="5210"/>
                </a:lnTo>
                <a:lnTo>
                  <a:pt x="5185" y="5142"/>
                </a:lnTo>
                <a:lnTo>
                  <a:pt x="5250" y="5070"/>
                </a:lnTo>
                <a:lnTo>
                  <a:pt x="5310" y="4995"/>
                </a:lnTo>
                <a:lnTo>
                  <a:pt x="5368" y="4917"/>
                </a:lnTo>
                <a:lnTo>
                  <a:pt x="5421" y="4836"/>
                </a:lnTo>
                <a:lnTo>
                  <a:pt x="5470" y="4752"/>
                </a:lnTo>
                <a:lnTo>
                  <a:pt x="5514" y="4667"/>
                </a:lnTo>
                <a:lnTo>
                  <a:pt x="5554" y="4579"/>
                </a:lnTo>
                <a:lnTo>
                  <a:pt x="5590" y="4489"/>
                </a:lnTo>
                <a:lnTo>
                  <a:pt x="5621" y="4397"/>
                </a:lnTo>
                <a:lnTo>
                  <a:pt x="5648" y="4304"/>
                </a:lnTo>
                <a:lnTo>
                  <a:pt x="5670" y="4210"/>
                </a:lnTo>
                <a:lnTo>
                  <a:pt x="5687" y="4114"/>
                </a:lnTo>
                <a:lnTo>
                  <a:pt x="5699" y="4018"/>
                </a:lnTo>
                <a:lnTo>
                  <a:pt x="5707" y="3922"/>
                </a:lnTo>
                <a:lnTo>
                  <a:pt x="5709" y="3825"/>
                </a:lnTo>
                <a:moveTo>
                  <a:pt x="0" y="3824"/>
                </a:moveTo>
                <a:lnTo>
                  <a:pt x="5" y="4015"/>
                </a:lnTo>
                <a:lnTo>
                  <a:pt x="19" y="4205"/>
                </a:lnTo>
                <a:lnTo>
                  <a:pt x="42" y="4394"/>
                </a:lnTo>
                <a:lnTo>
                  <a:pt x="75" y="4582"/>
                </a:lnTo>
                <a:lnTo>
                  <a:pt x="117" y="4768"/>
                </a:lnTo>
                <a:lnTo>
                  <a:pt x="169" y="4952"/>
                </a:lnTo>
                <a:lnTo>
                  <a:pt x="229" y="5132"/>
                </a:lnTo>
                <a:lnTo>
                  <a:pt x="299" y="5310"/>
                </a:lnTo>
                <a:lnTo>
                  <a:pt x="377" y="5484"/>
                </a:lnTo>
                <a:lnTo>
                  <a:pt x="463" y="5654"/>
                </a:lnTo>
                <a:lnTo>
                  <a:pt x="558" y="5819"/>
                </a:lnTo>
                <a:lnTo>
                  <a:pt x="661" y="5979"/>
                </a:lnTo>
                <a:lnTo>
                  <a:pt x="772" y="6134"/>
                </a:lnTo>
                <a:lnTo>
                  <a:pt x="890" y="6283"/>
                </a:lnTo>
                <a:lnTo>
                  <a:pt x="1016" y="6426"/>
                </a:lnTo>
                <a:lnTo>
                  <a:pt x="1148" y="6563"/>
                </a:lnTo>
                <a:lnTo>
                  <a:pt x="1287" y="6693"/>
                </a:lnTo>
                <a:lnTo>
                  <a:pt x="1433" y="6815"/>
                </a:lnTo>
                <a:lnTo>
                  <a:pt x="1584" y="6930"/>
                </a:lnTo>
                <a:lnTo>
                  <a:pt x="1741" y="7038"/>
                </a:lnTo>
                <a:lnTo>
                  <a:pt x="1903" y="7137"/>
                </a:lnTo>
                <a:lnTo>
                  <a:pt x="2069" y="7229"/>
                </a:lnTo>
                <a:lnTo>
                  <a:pt x="2240" y="7311"/>
                </a:lnTo>
                <a:lnTo>
                  <a:pt x="2415" y="7386"/>
                </a:lnTo>
                <a:lnTo>
                  <a:pt x="2594" y="7451"/>
                </a:lnTo>
                <a:lnTo>
                  <a:pt x="2775" y="7507"/>
                </a:lnTo>
                <a:lnTo>
                  <a:pt x="2959" y="7554"/>
                </a:lnTo>
                <a:lnTo>
                  <a:pt x="3145" y="7592"/>
                </a:lnTo>
                <a:lnTo>
                  <a:pt x="3333" y="7620"/>
                </a:lnTo>
                <a:lnTo>
                  <a:pt x="3522" y="7639"/>
                </a:lnTo>
                <a:lnTo>
                  <a:pt x="3711" y="7649"/>
                </a:lnTo>
                <a:lnTo>
                  <a:pt x="3901" y="7649"/>
                </a:lnTo>
                <a:lnTo>
                  <a:pt x="4090" y="7639"/>
                </a:lnTo>
                <a:lnTo>
                  <a:pt x="4279" y="7620"/>
                </a:lnTo>
                <a:lnTo>
                  <a:pt x="4467" y="7592"/>
                </a:lnTo>
                <a:lnTo>
                  <a:pt x="4653" y="7554"/>
                </a:lnTo>
                <a:lnTo>
                  <a:pt x="4837" y="7507"/>
                </a:lnTo>
                <a:lnTo>
                  <a:pt x="5018" y="7451"/>
                </a:lnTo>
                <a:lnTo>
                  <a:pt x="5197" y="7386"/>
                </a:lnTo>
                <a:lnTo>
                  <a:pt x="5372" y="7311"/>
                </a:lnTo>
                <a:lnTo>
                  <a:pt x="5543" y="7229"/>
                </a:lnTo>
                <a:lnTo>
                  <a:pt x="5709" y="7137"/>
                </a:lnTo>
                <a:lnTo>
                  <a:pt x="5871" y="7038"/>
                </a:lnTo>
                <a:lnTo>
                  <a:pt x="6028" y="6930"/>
                </a:lnTo>
                <a:lnTo>
                  <a:pt x="6179" y="6815"/>
                </a:lnTo>
                <a:lnTo>
                  <a:pt x="6325" y="6693"/>
                </a:lnTo>
                <a:lnTo>
                  <a:pt x="6464" y="6563"/>
                </a:lnTo>
                <a:lnTo>
                  <a:pt x="6596" y="6426"/>
                </a:lnTo>
                <a:lnTo>
                  <a:pt x="6722" y="6283"/>
                </a:lnTo>
                <a:lnTo>
                  <a:pt x="6840" y="6134"/>
                </a:lnTo>
                <a:lnTo>
                  <a:pt x="6951" y="5979"/>
                </a:lnTo>
                <a:lnTo>
                  <a:pt x="7054" y="5819"/>
                </a:lnTo>
                <a:lnTo>
                  <a:pt x="7149" y="5654"/>
                </a:lnTo>
                <a:lnTo>
                  <a:pt x="7235" y="5484"/>
                </a:lnTo>
                <a:lnTo>
                  <a:pt x="7313" y="5310"/>
                </a:lnTo>
                <a:lnTo>
                  <a:pt x="7383" y="5132"/>
                </a:lnTo>
                <a:lnTo>
                  <a:pt x="7443" y="4952"/>
                </a:lnTo>
                <a:lnTo>
                  <a:pt x="7495" y="4768"/>
                </a:lnTo>
                <a:lnTo>
                  <a:pt x="7537" y="4582"/>
                </a:lnTo>
                <a:lnTo>
                  <a:pt x="7570" y="4394"/>
                </a:lnTo>
                <a:lnTo>
                  <a:pt x="7593" y="4205"/>
                </a:lnTo>
                <a:lnTo>
                  <a:pt x="7607" y="4015"/>
                </a:lnTo>
                <a:lnTo>
                  <a:pt x="7612" y="3824"/>
                </a:lnTo>
              </a:path>
            </a:pathLst>
          </a:custGeom>
          <a:solidFill>
            <a:srgbClr val="4472c4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anchorCtr="1">
            <a:prstTxWarp prst="textButtonPour"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line 3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column 4</a:t>
            </a:r>
            <a:endParaRPr b="0" lang="en-US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4472c4"/>
                </a:solidFill>
                <a:latin typeface="Calibri"/>
              </a:rPr>
              <a:t>Warped Button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2" descr=""/>
          <p:cNvPicPr/>
          <p:nvPr/>
        </p:nvPicPr>
        <p:blipFill>
          <a:blip r:embed="rId1"/>
          <a:stretch/>
        </p:blipFill>
        <p:spPr>
          <a:xfrm>
            <a:off x="621360" y="676440"/>
            <a:ext cx="10949040" cy="55047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Application>Build_Jun18/6.2.0.0.alpha0$Windows_X86_64 LibreOffice_project/47db30bdb35a86bf34d2574c9af3f06b1d2a8bd7</Application>
  <Words>273</Words>
  <Paragraphs>120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2018-07-31T13:54:26Z</dcterms:created>
  <dc:creator>Regina Henschel</dc:creator>
  <dc:description/>
  <dc:language>de-DE</dc:language>
  <cp:lastModifiedBy>Regina Henschel</cp:lastModifiedBy>
  <dcterms:modified xsi:type="dcterms:W3CDTF">2018-08-08T20:14:39Z</dcterms:modified>
  <cp:revision>17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21</vt:i4>
  </property>
</Properties>
</file>