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2192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fld id="{8B789991-B1B8-4A49-A61C-E3326561509E}" type="datetime">
              <a:rPr b="0" lang="en-US" sz="1200" spc="-1" strike="noStrike">
                <a:solidFill>
                  <a:srgbClr val="8b8b8b"/>
                </a:solidFill>
                <a:latin typeface="Calibri"/>
              </a:rPr>
              <a:t>8/3/18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/>
          <a:p>
            <a:endParaRPr b="0" lang="en-US" sz="24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84103D0B-5611-449E-A1E2-C8182B058B7A}" type="slidenum">
              <a:rPr b="0" lang="en-US" sz="1200" spc="-1" strike="noStrike">
                <a:solidFill>
                  <a:srgbClr val="8b8b8b"/>
                </a:solidFill>
                <a:latin typeface="Calibri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CustomShape 1"/>
          <p:cNvSpPr/>
          <p:nvPr/>
        </p:nvSpPr>
        <p:spPr>
          <a:xfrm>
            <a:off x="4888080" y="2967480"/>
            <a:ext cx="2415600" cy="914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/>
          <a:p>
            <a:pPr algn="ctr">
              <a:lnSpc>
                <a:spcPct val="100000"/>
              </a:lnSpc>
            </a:pPr>
            <a:r>
              <a:rPr b="1" lang="en-US" sz="5400" spc="-1" strike="noStrike">
                <a:solidFill>
                  <a:srgbClr val="00b050"/>
                </a:solidFill>
                <a:latin typeface="Calibri"/>
              </a:rPr>
              <a:t>My Test</a:t>
            </a:r>
            <a:endParaRPr b="0" lang="en-US" sz="5400" spc="-1" strike="noStrike">
              <a:latin typeface="Arial"/>
            </a:endParaRPr>
          </a:p>
        </p:txBody>
      </p:sp>
    </p:spTree>
  </p:cSld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LO_6.0.x/6.0.4.2$Windows_X86_64 LibreOffice_project/9b0d9b32d5dcda91d2f1a96dc04c645c450872bf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2018-08-03T21:16:22Z</dcterms:created>
  <dc:creator>Regina Henschel</dc:creator>
  <dc:description/>
  <dc:language>de-DE</dc:language>
  <cp:lastModifiedBy>Regina Henschel</cp:lastModifiedBy>
  <dcterms:modified xsi:type="dcterms:W3CDTF">2018-08-03T21:19:56Z</dcterms:modified>
  <cp:revision>1</cp:revision>
  <dc:subject/>
  <dc:title>PowerPoint Presentation</dc:title>
</cp:coreProperties>
</file>